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Lst>
  <p:notesMasterIdLst>
    <p:notesMasterId r:id="rId44"/>
  </p:notesMasterIdLst>
  <p:sldIdLst>
    <p:sldId id="256" r:id="rId2"/>
    <p:sldId id="285" r:id="rId3"/>
    <p:sldId id="258" r:id="rId4"/>
    <p:sldId id="260" r:id="rId5"/>
    <p:sldId id="356" r:id="rId6"/>
    <p:sldId id="264" r:id="rId7"/>
    <p:sldId id="261" r:id="rId8"/>
    <p:sldId id="358" r:id="rId9"/>
    <p:sldId id="263" r:id="rId10"/>
    <p:sldId id="359" r:id="rId11"/>
    <p:sldId id="360" r:id="rId12"/>
    <p:sldId id="357" r:id="rId13"/>
    <p:sldId id="364" r:id="rId14"/>
    <p:sldId id="362" r:id="rId15"/>
    <p:sldId id="365" r:id="rId16"/>
    <p:sldId id="367" r:id="rId17"/>
    <p:sldId id="366" r:id="rId18"/>
    <p:sldId id="368" r:id="rId19"/>
    <p:sldId id="369" r:id="rId20"/>
    <p:sldId id="370" r:id="rId21"/>
    <p:sldId id="267" r:id="rId22"/>
    <p:sldId id="272" r:id="rId23"/>
    <p:sldId id="281" r:id="rId24"/>
    <p:sldId id="268" r:id="rId25"/>
    <p:sldId id="282" r:id="rId26"/>
    <p:sldId id="321" r:id="rId27"/>
    <p:sldId id="371" r:id="rId28"/>
    <p:sldId id="320" r:id="rId29"/>
    <p:sldId id="372" r:id="rId30"/>
    <p:sldId id="322" r:id="rId31"/>
    <p:sldId id="324" r:id="rId32"/>
    <p:sldId id="270" r:id="rId33"/>
    <p:sldId id="265" r:id="rId34"/>
    <p:sldId id="373" r:id="rId35"/>
    <p:sldId id="374" r:id="rId36"/>
    <p:sldId id="262" r:id="rId37"/>
    <p:sldId id="325" r:id="rId38"/>
    <p:sldId id="361" r:id="rId39"/>
    <p:sldId id="289" r:id="rId40"/>
    <p:sldId id="319" r:id="rId41"/>
    <p:sldId id="269" r:id="rId42"/>
    <p:sldId id="271" r:id="rId43"/>
  </p:sldIdLst>
  <p:sldSz cx="9144000" cy="5143500" type="screen16x9"/>
  <p:notesSz cx="6858000" cy="9144000"/>
  <p:embeddedFontLst>
    <p:embeddedFont>
      <p:font typeface="Anaheim" panose="020B0604020202020204" charset="0"/>
      <p:regular r:id="rId45"/>
      <p:bold r:id="rId46"/>
    </p:embeddedFont>
    <p:embeddedFont>
      <p:font typeface="Commissioner" panose="020B0604020202020204" charset="0"/>
      <p:regular r:id="rId47"/>
      <p:bold r:id="rId48"/>
    </p:embeddedFont>
    <p:embeddedFont>
      <p:font typeface="DM Sans" pitchFamily="2" charset="0"/>
      <p:regular r:id="rId49"/>
      <p:bold r:id="rId50"/>
      <p:italic r:id="rId51"/>
      <p:boldItalic r:id="rId52"/>
    </p:embeddedFont>
    <p:embeddedFont>
      <p:font typeface="Nunito Light" pitchFamily="2" charset="0"/>
      <p:regular r:id="rId53"/>
      <p:italic r:id="rId54"/>
    </p:embeddedFont>
    <p:embeddedFont>
      <p:font typeface="Vollkorn" panose="020B0604020202020204" charset="0"/>
      <p:regular r:id="rId55"/>
      <p:bold r:id="rId56"/>
      <p:italic r:id="rId57"/>
      <p:boldItalic r:id="rId58"/>
    </p:embeddedFont>
    <p:embeddedFont>
      <p:font typeface="Vollkorn Medium" panose="020B0604020202020204" charset="0"/>
      <p:regular r:id="rId59"/>
      <p:bold r:id="rId60"/>
      <p:italic r:id="rId61"/>
      <p:boldItalic r:id="rId6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813749E-920C-410A-9526-4D49AE141B7D}">
  <a:tblStyle styleId="{9813749E-920C-410A-9526-4D49AE141B7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78" autoAdjust="0"/>
    <p:restoredTop sz="93573" autoAdjust="0"/>
  </p:normalViewPr>
  <p:slideViewPr>
    <p:cSldViewPr snapToGrid="0">
      <p:cViewPr varScale="1">
        <p:scale>
          <a:sx n="112" d="100"/>
          <a:sy n="112" d="100"/>
        </p:scale>
        <p:origin x="366" y="9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font" Target="fonts/font3.fntdata"/><Relationship Id="rId50" Type="http://schemas.openxmlformats.org/officeDocument/2006/relationships/font" Target="fonts/font6.fntdata"/><Relationship Id="rId55" Type="http://schemas.openxmlformats.org/officeDocument/2006/relationships/font" Target="fonts/font11.fntdata"/><Relationship Id="rId63"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font" Target="fonts/font10.fntdata"/><Relationship Id="rId62"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1.fntdata"/><Relationship Id="rId53" Type="http://schemas.openxmlformats.org/officeDocument/2006/relationships/font" Target="fonts/font9.fntdata"/><Relationship Id="rId58" Type="http://schemas.openxmlformats.org/officeDocument/2006/relationships/font" Target="fonts/font14.fntdata"/><Relationship Id="rId66"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5.fntdata"/><Relationship Id="rId57" Type="http://schemas.openxmlformats.org/officeDocument/2006/relationships/font" Target="fonts/font13.fntdata"/><Relationship Id="rId61" Type="http://schemas.openxmlformats.org/officeDocument/2006/relationships/font" Target="fonts/font17.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notesMaster" Target="notesMasters/notesMaster1.xml"/><Relationship Id="rId52" Type="http://schemas.openxmlformats.org/officeDocument/2006/relationships/font" Target="fonts/font8.fntdata"/><Relationship Id="rId60" Type="http://schemas.openxmlformats.org/officeDocument/2006/relationships/font" Target="fonts/font16.fntdata"/><Relationship Id="rId65"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font" Target="fonts/font4.fntdata"/><Relationship Id="rId56" Type="http://schemas.openxmlformats.org/officeDocument/2006/relationships/font" Target="fonts/font12.fntdata"/><Relationship Id="rId64"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font" Target="fonts/font7.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2.fntdata"/><Relationship Id="rId59" Type="http://schemas.openxmlformats.org/officeDocument/2006/relationships/font" Target="fonts/font1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
        <p:cNvGrpSpPr/>
        <p:nvPr/>
      </p:nvGrpSpPr>
      <p:grpSpPr>
        <a:xfrm>
          <a:off x="0" y="0"/>
          <a:ext cx="0" cy="0"/>
          <a:chOff x="0" y="0"/>
          <a:chExt cx="0" cy="0"/>
        </a:xfrm>
      </p:grpSpPr>
      <p:sp>
        <p:nvSpPr>
          <p:cNvPr id="1127" name="Google Shape;1127;g28d36908433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 name="Google Shape;1128;g28d36908433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563228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668311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75637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607978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68273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148120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0466092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894018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55670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6980386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1"/>
        <p:cNvGrpSpPr/>
        <p:nvPr/>
      </p:nvGrpSpPr>
      <p:grpSpPr>
        <a:xfrm>
          <a:off x="0" y="0"/>
          <a:ext cx="0" cy="0"/>
          <a:chOff x="0" y="0"/>
          <a:chExt cx="0" cy="0"/>
        </a:xfrm>
      </p:grpSpPr>
      <p:sp>
        <p:nvSpPr>
          <p:cNvPr id="2412" name="Google Shape;2412;g29028a9d69d_2_46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3" name="Google Shape;2413;g29028a9d69d_2_46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117583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1"/>
        <p:cNvGrpSpPr/>
        <p:nvPr/>
      </p:nvGrpSpPr>
      <p:grpSpPr>
        <a:xfrm>
          <a:off x="0" y="0"/>
          <a:ext cx="0" cy="0"/>
          <a:chOff x="0" y="0"/>
          <a:chExt cx="0" cy="0"/>
        </a:xfrm>
      </p:grpSpPr>
      <p:sp>
        <p:nvSpPr>
          <p:cNvPr id="2352" name="Google Shape;235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3" name="Google Shape;235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3"/>
        <p:cNvGrpSpPr/>
        <p:nvPr/>
      </p:nvGrpSpPr>
      <p:grpSpPr>
        <a:xfrm>
          <a:off x="0" y="0"/>
          <a:ext cx="0" cy="0"/>
          <a:chOff x="0" y="0"/>
          <a:chExt cx="0" cy="0"/>
        </a:xfrm>
      </p:grpSpPr>
      <p:sp>
        <p:nvSpPr>
          <p:cNvPr id="1484" name="Google Shape;1484;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5" name="Google Shape;1485;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99328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795853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947297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58154377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2"/>
        <p:cNvGrpSpPr/>
        <p:nvPr/>
      </p:nvGrpSpPr>
      <p:grpSpPr>
        <a:xfrm>
          <a:off x="0" y="0"/>
          <a:ext cx="0" cy="0"/>
          <a:chOff x="0" y="0"/>
          <a:chExt cx="0" cy="0"/>
        </a:xfrm>
      </p:grpSpPr>
      <p:sp>
        <p:nvSpPr>
          <p:cNvPr id="1143" name="Google Shape;1143;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 name="Google Shape;1144;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
        <p:cNvGrpSpPr/>
        <p:nvPr/>
      </p:nvGrpSpPr>
      <p:grpSpPr>
        <a:xfrm>
          <a:off x="0" y="0"/>
          <a:ext cx="0" cy="0"/>
          <a:chOff x="0" y="0"/>
          <a:chExt cx="0" cy="0"/>
        </a:xfrm>
      </p:grpSpPr>
      <p:sp>
        <p:nvSpPr>
          <p:cNvPr id="1851" name="Google Shape;1851;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2" name="Google Shape;1852;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750051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046203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7"/>
        <p:cNvGrpSpPr/>
        <p:nvPr/>
      </p:nvGrpSpPr>
      <p:grpSpPr>
        <a:xfrm>
          <a:off x="0" y="0"/>
          <a:ext cx="0" cy="0"/>
          <a:chOff x="0" y="0"/>
          <a:chExt cx="0" cy="0"/>
        </a:xfrm>
      </p:grpSpPr>
      <p:sp>
        <p:nvSpPr>
          <p:cNvPr id="1558" name="Google Shape;1558;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 name="Google Shape;1559;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231634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083400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
        <p:cNvGrpSpPr/>
        <p:nvPr/>
      </p:nvGrpSpPr>
      <p:grpSpPr>
        <a:xfrm>
          <a:off x="0" y="0"/>
          <a:ext cx="0" cy="0"/>
          <a:chOff x="0" y="0"/>
          <a:chExt cx="0" cy="0"/>
        </a:xfrm>
      </p:grpSpPr>
      <p:sp>
        <p:nvSpPr>
          <p:cNvPr id="1257" name="Google Shape;1257;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8" name="Google Shape;1258;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8"/>
        <p:cNvGrpSpPr/>
        <p:nvPr/>
      </p:nvGrpSpPr>
      <p:grpSpPr>
        <a:xfrm>
          <a:off x="0" y="0"/>
          <a:ext cx="0" cy="0"/>
          <a:chOff x="0" y="0"/>
          <a:chExt cx="0" cy="0"/>
        </a:xfrm>
      </p:grpSpPr>
      <p:sp>
        <p:nvSpPr>
          <p:cNvPr id="1739" name="Google Shape;1739;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0" name="Google Shape;1740;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573329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6927023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4"/>
        <p:cNvGrpSpPr/>
        <p:nvPr/>
      </p:nvGrpSpPr>
      <p:grpSpPr>
        <a:xfrm>
          <a:off x="0" y="0"/>
          <a:ext cx="0" cy="0"/>
          <a:chOff x="0" y="0"/>
          <a:chExt cx="0" cy="0"/>
        </a:xfrm>
      </p:grpSpPr>
      <p:sp>
        <p:nvSpPr>
          <p:cNvPr id="2465" name="Google Shape;2465;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6" name="Google Shape;2466;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1"/>
        <p:cNvGrpSpPr/>
        <p:nvPr/>
      </p:nvGrpSpPr>
      <p:grpSpPr>
        <a:xfrm>
          <a:off x="0" y="0"/>
          <a:ext cx="0" cy="0"/>
          <a:chOff x="0" y="0"/>
          <a:chExt cx="0" cy="0"/>
        </a:xfrm>
      </p:grpSpPr>
      <p:sp>
        <p:nvSpPr>
          <p:cNvPr id="1172" name="Google Shape;1172;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3" name="Google Shape;1173;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689122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4"/>
        <p:cNvGrpSpPr/>
        <p:nvPr/>
      </p:nvGrpSpPr>
      <p:grpSpPr>
        <a:xfrm>
          <a:off x="0" y="0"/>
          <a:ext cx="0" cy="0"/>
          <a:chOff x="0" y="0"/>
          <a:chExt cx="0" cy="0"/>
        </a:xfrm>
      </p:grpSpPr>
      <p:sp>
        <p:nvSpPr>
          <p:cNvPr id="1615" name="Google Shape;1615;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6" name="Google Shape;1616;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4"/>
        <p:cNvGrpSpPr/>
        <p:nvPr/>
      </p:nvGrpSpPr>
      <p:grpSpPr>
        <a:xfrm>
          <a:off x="0" y="0"/>
          <a:ext cx="0" cy="0"/>
          <a:chOff x="0" y="0"/>
          <a:chExt cx="0" cy="0"/>
        </a:xfrm>
      </p:grpSpPr>
      <p:sp>
        <p:nvSpPr>
          <p:cNvPr id="1335" name="Google Shape;133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6" name="Google Shape;133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33921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6"/>
        <p:cNvGrpSpPr/>
        <p:nvPr/>
      </p:nvGrpSpPr>
      <p:grpSpPr>
        <a:xfrm>
          <a:off x="0" y="0"/>
          <a:ext cx="0" cy="0"/>
          <a:chOff x="0" y="0"/>
          <a:chExt cx="0" cy="0"/>
        </a:xfrm>
      </p:grpSpPr>
      <p:sp>
        <p:nvSpPr>
          <p:cNvPr id="1307" name="Google Shape;1307;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89077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2"/>
        <p:cNvGrpSpPr/>
        <p:nvPr/>
      </p:nvGrpSpPr>
      <p:grpSpPr>
        <a:xfrm>
          <a:off x="0" y="0"/>
          <a:ext cx="0" cy="0"/>
          <a:chOff x="0" y="0"/>
          <a:chExt cx="0" cy="0"/>
        </a:xfrm>
      </p:grpSpPr>
      <p:sp>
        <p:nvSpPr>
          <p:cNvPr id="1263" name="Google Shape;126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 name="Google Shape;126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417150" y="1272163"/>
            <a:ext cx="6309900" cy="20751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46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2307675" y="3540225"/>
            <a:ext cx="4528800" cy="418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txBox="1">
            <a:spLocks noGrp="1"/>
          </p:cNvSpPr>
          <p:nvPr>
            <p:ph type="subTitle" idx="2"/>
          </p:nvPr>
        </p:nvSpPr>
        <p:spPr>
          <a:xfrm>
            <a:off x="6889275" y="793550"/>
            <a:ext cx="1376400" cy="475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400"/>
              <a:buNone/>
              <a:defRPr sz="1600">
                <a:solidFill>
                  <a:schemeClr val="dk1"/>
                </a:solidFill>
                <a:latin typeface="Vollkorn Medium"/>
                <a:ea typeface="Vollkorn Medium"/>
                <a:cs typeface="Vollkorn Medium"/>
                <a:sym typeface="Vollkorn Medium"/>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pic>
        <p:nvPicPr>
          <p:cNvPr id="12" name="Google Shape;12;p2"/>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3" name="Google Shape;13;p2"/>
          <p:cNvGrpSpPr/>
          <p:nvPr/>
        </p:nvGrpSpPr>
        <p:grpSpPr>
          <a:xfrm>
            <a:off x="118915" y="3200031"/>
            <a:ext cx="1721659" cy="1918610"/>
            <a:chOff x="235200" y="2889975"/>
            <a:chExt cx="2000069" cy="2228869"/>
          </a:xfrm>
        </p:grpSpPr>
        <p:sp>
          <p:nvSpPr>
            <p:cNvPr id="14" name="Google Shape;14;p2"/>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 name="Google Shape;15;p2"/>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 name="Google Shape;16;p2"/>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 name="Google Shape;17;p2"/>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 name="Google Shape;18;p2"/>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 name="Google Shape;19;p2"/>
          <p:cNvGrpSpPr/>
          <p:nvPr/>
        </p:nvGrpSpPr>
        <p:grpSpPr>
          <a:xfrm>
            <a:off x="7303583" y="3200031"/>
            <a:ext cx="1721665" cy="1918612"/>
            <a:chOff x="6836482" y="2889975"/>
            <a:chExt cx="2000075" cy="2228870"/>
          </a:xfrm>
        </p:grpSpPr>
        <p:sp>
          <p:nvSpPr>
            <p:cNvPr id="20" name="Google Shape;20;p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 name="Google Shape;21;p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 name="Google Shape;22;p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 name="Google Shape;23;p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4" name="Google Shape;24;p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5" name="Google Shape;25;p2"/>
          <p:cNvGrpSpPr/>
          <p:nvPr/>
        </p:nvGrpSpPr>
        <p:grpSpPr>
          <a:xfrm>
            <a:off x="2055888" y="4671911"/>
            <a:ext cx="5032360" cy="296862"/>
            <a:chOff x="3264988" y="2086286"/>
            <a:chExt cx="5032360" cy="296862"/>
          </a:xfrm>
        </p:grpSpPr>
        <p:sp>
          <p:nvSpPr>
            <p:cNvPr id="26" name="Google Shape;26;p2"/>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7" name="Google Shape;27;p2"/>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8" name="Google Shape;28;p2"/>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9" name="Google Shape;29;p2"/>
          <p:cNvGrpSpPr/>
          <p:nvPr/>
        </p:nvGrpSpPr>
        <p:grpSpPr>
          <a:xfrm rot="10800000">
            <a:off x="7303599" y="72157"/>
            <a:ext cx="1721659" cy="1918610"/>
            <a:chOff x="235200" y="2889975"/>
            <a:chExt cx="2000069" cy="2228869"/>
          </a:xfrm>
        </p:grpSpPr>
        <p:sp>
          <p:nvSpPr>
            <p:cNvPr id="30" name="Google Shape;30;p2"/>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1" name="Google Shape;31;p2"/>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2" name="Google Shape;32;p2"/>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 name="Google Shape;33;p2"/>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 name="Google Shape;34;p2"/>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5" name="Google Shape;35;p2"/>
          <p:cNvGrpSpPr/>
          <p:nvPr/>
        </p:nvGrpSpPr>
        <p:grpSpPr>
          <a:xfrm rot="10800000">
            <a:off x="118926" y="72156"/>
            <a:ext cx="1721665" cy="1918612"/>
            <a:chOff x="6836482" y="2889975"/>
            <a:chExt cx="2000075" cy="2228870"/>
          </a:xfrm>
        </p:grpSpPr>
        <p:sp>
          <p:nvSpPr>
            <p:cNvPr id="36" name="Google Shape;36;p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 name="Google Shape;37;p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 name="Google Shape;38;p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 name="Google Shape;39;p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 name="Google Shape;40;p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1" name="Google Shape;41;p2"/>
          <p:cNvGrpSpPr/>
          <p:nvPr/>
        </p:nvGrpSpPr>
        <p:grpSpPr>
          <a:xfrm rot="10800000">
            <a:off x="2055913" y="148361"/>
            <a:ext cx="5032360" cy="296862"/>
            <a:chOff x="3264988" y="2086286"/>
            <a:chExt cx="5032360" cy="296862"/>
          </a:xfrm>
        </p:grpSpPr>
        <p:sp>
          <p:nvSpPr>
            <p:cNvPr id="42" name="Google Shape;42;p2"/>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 name="Google Shape;43;p2"/>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 name="Google Shape;44;p2"/>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303"/>
        <p:cNvGrpSpPr/>
        <p:nvPr/>
      </p:nvGrpSpPr>
      <p:grpSpPr>
        <a:xfrm>
          <a:off x="0" y="0"/>
          <a:ext cx="0" cy="0"/>
          <a:chOff x="0" y="0"/>
          <a:chExt cx="0" cy="0"/>
        </a:xfrm>
      </p:grpSpPr>
      <p:sp>
        <p:nvSpPr>
          <p:cNvPr id="304" name="Google Shape;304;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5" name="Google Shape;305;p13"/>
          <p:cNvSpPr txBox="1">
            <a:spLocks noGrp="1"/>
          </p:cNvSpPr>
          <p:nvPr>
            <p:ph type="subTitle" idx="1"/>
          </p:nvPr>
        </p:nvSpPr>
        <p:spPr>
          <a:xfrm>
            <a:off x="948576" y="2080312"/>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6" name="Google Shape;306;p13"/>
          <p:cNvSpPr txBox="1">
            <a:spLocks noGrp="1"/>
          </p:cNvSpPr>
          <p:nvPr>
            <p:ph type="subTitle" idx="2"/>
          </p:nvPr>
        </p:nvSpPr>
        <p:spPr>
          <a:xfrm>
            <a:off x="3419247" y="2080312"/>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7" name="Google Shape;307;p13"/>
          <p:cNvSpPr txBox="1">
            <a:spLocks noGrp="1"/>
          </p:cNvSpPr>
          <p:nvPr>
            <p:ph type="subTitle" idx="3"/>
          </p:nvPr>
        </p:nvSpPr>
        <p:spPr>
          <a:xfrm>
            <a:off x="948576" y="3737294"/>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8" name="Google Shape;308;p13"/>
          <p:cNvSpPr txBox="1">
            <a:spLocks noGrp="1"/>
          </p:cNvSpPr>
          <p:nvPr>
            <p:ph type="subTitle" idx="4"/>
          </p:nvPr>
        </p:nvSpPr>
        <p:spPr>
          <a:xfrm>
            <a:off x="3419247" y="3737294"/>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9" name="Google Shape;309;p13"/>
          <p:cNvSpPr txBox="1">
            <a:spLocks noGrp="1"/>
          </p:cNvSpPr>
          <p:nvPr>
            <p:ph type="subTitle" idx="5"/>
          </p:nvPr>
        </p:nvSpPr>
        <p:spPr>
          <a:xfrm>
            <a:off x="5889924" y="2080312"/>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0" name="Google Shape;310;p13"/>
          <p:cNvSpPr txBox="1">
            <a:spLocks noGrp="1"/>
          </p:cNvSpPr>
          <p:nvPr>
            <p:ph type="subTitle" idx="6"/>
          </p:nvPr>
        </p:nvSpPr>
        <p:spPr>
          <a:xfrm>
            <a:off x="5889924" y="3737294"/>
            <a:ext cx="2305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1" name="Google Shape;311;p13"/>
          <p:cNvSpPr txBox="1">
            <a:spLocks noGrp="1"/>
          </p:cNvSpPr>
          <p:nvPr>
            <p:ph type="title" idx="7" hasCustomPrompt="1"/>
          </p:nvPr>
        </p:nvSpPr>
        <p:spPr>
          <a:xfrm>
            <a:off x="1733976" y="125582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2" name="Google Shape;312;p13"/>
          <p:cNvSpPr txBox="1">
            <a:spLocks noGrp="1"/>
          </p:cNvSpPr>
          <p:nvPr>
            <p:ph type="title" idx="8" hasCustomPrompt="1"/>
          </p:nvPr>
        </p:nvSpPr>
        <p:spPr>
          <a:xfrm>
            <a:off x="1733976" y="291221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3" name="Google Shape;313;p13"/>
          <p:cNvSpPr txBox="1">
            <a:spLocks noGrp="1"/>
          </p:cNvSpPr>
          <p:nvPr>
            <p:ph type="title" idx="9" hasCustomPrompt="1"/>
          </p:nvPr>
        </p:nvSpPr>
        <p:spPr>
          <a:xfrm>
            <a:off x="4204647" y="125582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4" name="Google Shape;314;p13"/>
          <p:cNvSpPr txBox="1">
            <a:spLocks noGrp="1"/>
          </p:cNvSpPr>
          <p:nvPr>
            <p:ph type="title" idx="13" hasCustomPrompt="1"/>
          </p:nvPr>
        </p:nvSpPr>
        <p:spPr>
          <a:xfrm>
            <a:off x="4204647" y="291221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5" name="Google Shape;315;p13"/>
          <p:cNvSpPr txBox="1">
            <a:spLocks noGrp="1"/>
          </p:cNvSpPr>
          <p:nvPr>
            <p:ph type="title" idx="14" hasCustomPrompt="1"/>
          </p:nvPr>
        </p:nvSpPr>
        <p:spPr>
          <a:xfrm>
            <a:off x="6675324" y="125582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6" name="Google Shape;316;p13"/>
          <p:cNvSpPr txBox="1">
            <a:spLocks noGrp="1"/>
          </p:cNvSpPr>
          <p:nvPr>
            <p:ph type="title" idx="15" hasCustomPrompt="1"/>
          </p:nvPr>
        </p:nvSpPr>
        <p:spPr>
          <a:xfrm>
            <a:off x="6675324" y="2912216"/>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3300">
                <a:latin typeface="Vollkorn Medium"/>
                <a:ea typeface="Vollkorn Medium"/>
                <a:cs typeface="Vollkorn Medium"/>
                <a:sym typeface="Vollkorn Medium"/>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17" name="Google Shape;317;p13"/>
          <p:cNvSpPr txBox="1">
            <a:spLocks noGrp="1"/>
          </p:cNvSpPr>
          <p:nvPr>
            <p:ph type="subTitle" idx="16"/>
          </p:nvPr>
        </p:nvSpPr>
        <p:spPr>
          <a:xfrm>
            <a:off x="948576" y="1672230"/>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18" name="Google Shape;318;p13"/>
          <p:cNvSpPr txBox="1">
            <a:spLocks noGrp="1"/>
          </p:cNvSpPr>
          <p:nvPr>
            <p:ph type="subTitle" idx="17"/>
          </p:nvPr>
        </p:nvSpPr>
        <p:spPr>
          <a:xfrm>
            <a:off x="3419247" y="1672230"/>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19" name="Google Shape;319;p13"/>
          <p:cNvSpPr txBox="1">
            <a:spLocks noGrp="1"/>
          </p:cNvSpPr>
          <p:nvPr>
            <p:ph type="subTitle" idx="18"/>
          </p:nvPr>
        </p:nvSpPr>
        <p:spPr>
          <a:xfrm>
            <a:off x="5889924" y="1672230"/>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0" name="Google Shape;320;p13"/>
          <p:cNvSpPr txBox="1">
            <a:spLocks noGrp="1"/>
          </p:cNvSpPr>
          <p:nvPr>
            <p:ph type="subTitle" idx="19"/>
          </p:nvPr>
        </p:nvSpPr>
        <p:spPr>
          <a:xfrm>
            <a:off x="948576" y="3328694"/>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1" name="Google Shape;321;p13"/>
          <p:cNvSpPr txBox="1">
            <a:spLocks noGrp="1"/>
          </p:cNvSpPr>
          <p:nvPr>
            <p:ph type="subTitle" idx="20"/>
          </p:nvPr>
        </p:nvSpPr>
        <p:spPr>
          <a:xfrm>
            <a:off x="3419247" y="3328694"/>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22" name="Google Shape;322;p13"/>
          <p:cNvSpPr txBox="1">
            <a:spLocks noGrp="1"/>
          </p:cNvSpPr>
          <p:nvPr>
            <p:ph type="subTitle" idx="21"/>
          </p:nvPr>
        </p:nvSpPr>
        <p:spPr>
          <a:xfrm>
            <a:off x="5889924" y="3328694"/>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pic>
        <p:nvPicPr>
          <p:cNvPr id="323" name="Google Shape;323;p13"/>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324" name="Google Shape;324;p13"/>
          <p:cNvGrpSpPr/>
          <p:nvPr/>
        </p:nvGrpSpPr>
        <p:grpSpPr>
          <a:xfrm rot="10800000">
            <a:off x="7846760" y="115546"/>
            <a:ext cx="1218179" cy="4912408"/>
            <a:chOff x="79085" y="51105"/>
            <a:chExt cx="1218179" cy="4912408"/>
          </a:xfrm>
        </p:grpSpPr>
        <p:grpSp>
          <p:nvGrpSpPr>
            <p:cNvPr id="325" name="Google Shape;325;p13"/>
            <p:cNvGrpSpPr/>
            <p:nvPr/>
          </p:nvGrpSpPr>
          <p:grpSpPr>
            <a:xfrm rot="-5400000">
              <a:off x="-1209238" y="2374759"/>
              <a:ext cx="3117852" cy="296862"/>
              <a:chOff x="3013155" y="5928395"/>
              <a:chExt cx="3117852" cy="296862"/>
            </a:xfrm>
          </p:grpSpPr>
          <p:sp>
            <p:nvSpPr>
              <p:cNvPr id="326" name="Google Shape;326;p13"/>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27" name="Google Shape;327;p13"/>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28" name="Google Shape;328;p13"/>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29" name="Google Shape;329;p13"/>
            <p:cNvGrpSpPr/>
            <p:nvPr/>
          </p:nvGrpSpPr>
          <p:grpSpPr>
            <a:xfrm>
              <a:off x="79085" y="3904674"/>
              <a:ext cx="1218154" cy="1058840"/>
              <a:chOff x="5064495" y="3363000"/>
              <a:chExt cx="2209202" cy="1920275"/>
            </a:xfrm>
          </p:grpSpPr>
          <p:sp>
            <p:nvSpPr>
              <p:cNvPr id="330" name="Google Shape;330;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1" name="Google Shape;331;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2" name="Google Shape;332;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3" name="Google Shape;333;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34" name="Google Shape;334;p13"/>
            <p:cNvGrpSpPr/>
            <p:nvPr/>
          </p:nvGrpSpPr>
          <p:grpSpPr>
            <a:xfrm rot="10800000" flipH="1">
              <a:off x="79110" y="51105"/>
              <a:ext cx="1218154" cy="1058840"/>
              <a:chOff x="5064495" y="3363000"/>
              <a:chExt cx="2209202" cy="1920275"/>
            </a:xfrm>
          </p:grpSpPr>
          <p:sp>
            <p:nvSpPr>
              <p:cNvPr id="335" name="Google Shape;335;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6" name="Google Shape;336;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7" name="Google Shape;337;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38" name="Google Shape;338;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339" name="Google Shape;339;p13"/>
          <p:cNvGrpSpPr/>
          <p:nvPr/>
        </p:nvGrpSpPr>
        <p:grpSpPr>
          <a:xfrm>
            <a:off x="79060" y="115546"/>
            <a:ext cx="1218179" cy="4912408"/>
            <a:chOff x="79085" y="51105"/>
            <a:chExt cx="1218179" cy="4912408"/>
          </a:xfrm>
        </p:grpSpPr>
        <p:grpSp>
          <p:nvGrpSpPr>
            <p:cNvPr id="340" name="Google Shape;340;p13"/>
            <p:cNvGrpSpPr/>
            <p:nvPr/>
          </p:nvGrpSpPr>
          <p:grpSpPr>
            <a:xfrm rot="-5400000">
              <a:off x="-1209238" y="2374759"/>
              <a:ext cx="3117852" cy="296862"/>
              <a:chOff x="3013155" y="5928395"/>
              <a:chExt cx="3117852" cy="296862"/>
            </a:xfrm>
          </p:grpSpPr>
          <p:sp>
            <p:nvSpPr>
              <p:cNvPr id="341" name="Google Shape;341;p13"/>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2" name="Google Shape;342;p13"/>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3" name="Google Shape;343;p13"/>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44" name="Google Shape;344;p13"/>
            <p:cNvGrpSpPr/>
            <p:nvPr/>
          </p:nvGrpSpPr>
          <p:grpSpPr>
            <a:xfrm>
              <a:off x="79085" y="3904674"/>
              <a:ext cx="1218154" cy="1058840"/>
              <a:chOff x="5064495" y="3363000"/>
              <a:chExt cx="2209202" cy="1920275"/>
            </a:xfrm>
          </p:grpSpPr>
          <p:sp>
            <p:nvSpPr>
              <p:cNvPr id="345" name="Google Shape;345;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6" name="Google Shape;346;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7" name="Google Shape;347;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48" name="Google Shape;348;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49" name="Google Shape;349;p13"/>
            <p:cNvGrpSpPr/>
            <p:nvPr/>
          </p:nvGrpSpPr>
          <p:grpSpPr>
            <a:xfrm rot="10800000" flipH="1">
              <a:off x="79110" y="51105"/>
              <a:ext cx="1218154" cy="1058840"/>
              <a:chOff x="5064495" y="3363000"/>
              <a:chExt cx="2209202" cy="1920275"/>
            </a:xfrm>
          </p:grpSpPr>
          <p:sp>
            <p:nvSpPr>
              <p:cNvPr id="350" name="Google Shape;350;p1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51" name="Google Shape;351;p1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52" name="Google Shape;352;p1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53" name="Google Shape;353;p1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54"/>
        <p:cNvGrpSpPr/>
        <p:nvPr/>
      </p:nvGrpSpPr>
      <p:grpSpPr>
        <a:xfrm>
          <a:off x="0" y="0"/>
          <a:ext cx="0" cy="0"/>
          <a:chOff x="0" y="0"/>
          <a:chExt cx="0" cy="0"/>
        </a:xfrm>
      </p:grpSpPr>
      <p:sp>
        <p:nvSpPr>
          <p:cNvPr id="355" name="Google Shape;355;p14"/>
          <p:cNvSpPr txBox="1">
            <a:spLocks noGrp="1"/>
          </p:cNvSpPr>
          <p:nvPr>
            <p:ph type="title"/>
          </p:nvPr>
        </p:nvSpPr>
        <p:spPr>
          <a:xfrm>
            <a:off x="4926300" y="3361913"/>
            <a:ext cx="2991300" cy="607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56" name="Google Shape;356;p14"/>
          <p:cNvSpPr txBox="1">
            <a:spLocks noGrp="1"/>
          </p:cNvSpPr>
          <p:nvPr>
            <p:ph type="subTitle" idx="1"/>
          </p:nvPr>
        </p:nvSpPr>
        <p:spPr>
          <a:xfrm>
            <a:off x="1226400" y="1281213"/>
            <a:ext cx="6691200" cy="1863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pic>
        <p:nvPicPr>
          <p:cNvPr id="357" name="Google Shape;357;p14"/>
          <p:cNvPicPr preferRelativeResize="0"/>
          <p:nvPr/>
        </p:nvPicPr>
        <p:blipFill>
          <a:blip r:embed="rId2">
            <a:alphaModFix amt="50000"/>
          </a:blip>
          <a:stretch>
            <a:fillRect/>
          </a:stretch>
        </p:blipFill>
        <p:spPr>
          <a:xfrm>
            <a:off x="0" y="-9"/>
            <a:ext cx="9144000" cy="5143500"/>
          </a:xfrm>
          <a:prstGeom prst="rect">
            <a:avLst/>
          </a:prstGeom>
          <a:noFill/>
          <a:ln>
            <a:noFill/>
          </a:ln>
        </p:spPr>
      </p:pic>
      <p:grpSp>
        <p:nvGrpSpPr>
          <p:cNvPr id="358" name="Google Shape;358;p14"/>
          <p:cNvGrpSpPr/>
          <p:nvPr/>
        </p:nvGrpSpPr>
        <p:grpSpPr>
          <a:xfrm>
            <a:off x="1299879" y="4626322"/>
            <a:ext cx="6567732" cy="296862"/>
            <a:chOff x="3264988" y="2086286"/>
            <a:chExt cx="5032360" cy="296862"/>
          </a:xfrm>
        </p:grpSpPr>
        <p:sp>
          <p:nvSpPr>
            <p:cNvPr id="359" name="Google Shape;359;p14"/>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0" name="Google Shape;360;p14"/>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1" name="Google Shape;361;p14"/>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62" name="Google Shape;362;p14"/>
          <p:cNvGrpSpPr/>
          <p:nvPr/>
        </p:nvGrpSpPr>
        <p:grpSpPr>
          <a:xfrm rot="5400000">
            <a:off x="7210337" y="2407438"/>
            <a:ext cx="3117852" cy="296862"/>
            <a:chOff x="3013155" y="5928395"/>
            <a:chExt cx="3117852" cy="296862"/>
          </a:xfrm>
        </p:grpSpPr>
        <p:sp>
          <p:nvSpPr>
            <p:cNvPr id="363" name="Google Shape;363;p14"/>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4" name="Google Shape;364;p14"/>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5" name="Google Shape;365;p14"/>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66" name="Google Shape;366;p14"/>
          <p:cNvGrpSpPr/>
          <p:nvPr/>
        </p:nvGrpSpPr>
        <p:grpSpPr>
          <a:xfrm rot="10800000">
            <a:off x="7821710" y="115546"/>
            <a:ext cx="1218154" cy="1058840"/>
            <a:chOff x="5064495" y="3363000"/>
            <a:chExt cx="2209202" cy="1920275"/>
          </a:xfrm>
        </p:grpSpPr>
        <p:sp>
          <p:nvSpPr>
            <p:cNvPr id="367" name="Google Shape;367;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8" name="Google Shape;368;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69" name="Google Shape;369;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0" name="Google Shape;370;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71" name="Google Shape;371;p14"/>
          <p:cNvGrpSpPr/>
          <p:nvPr/>
        </p:nvGrpSpPr>
        <p:grpSpPr>
          <a:xfrm flipH="1">
            <a:off x="7821685" y="3969114"/>
            <a:ext cx="1218154" cy="1058840"/>
            <a:chOff x="5064495" y="3363000"/>
            <a:chExt cx="2209202" cy="1920275"/>
          </a:xfrm>
        </p:grpSpPr>
        <p:sp>
          <p:nvSpPr>
            <p:cNvPr id="372" name="Google Shape;372;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3" name="Google Shape;373;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4" name="Google Shape;374;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5" name="Google Shape;375;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76" name="Google Shape;376;p14"/>
          <p:cNvGrpSpPr/>
          <p:nvPr/>
        </p:nvGrpSpPr>
        <p:grpSpPr>
          <a:xfrm>
            <a:off x="104160" y="3969114"/>
            <a:ext cx="1218154" cy="1058840"/>
            <a:chOff x="5064495" y="3363000"/>
            <a:chExt cx="2209202" cy="1920275"/>
          </a:xfrm>
        </p:grpSpPr>
        <p:sp>
          <p:nvSpPr>
            <p:cNvPr id="377" name="Google Shape;377;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8" name="Google Shape;378;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79" name="Google Shape;379;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0" name="Google Shape;380;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381" name="Google Shape;381;p14"/>
          <p:cNvGrpSpPr/>
          <p:nvPr/>
        </p:nvGrpSpPr>
        <p:grpSpPr>
          <a:xfrm rot="10800000" flipH="1">
            <a:off x="104135" y="115546"/>
            <a:ext cx="1218154" cy="1058840"/>
            <a:chOff x="5064495" y="3363000"/>
            <a:chExt cx="2209202" cy="1920275"/>
          </a:xfrm>
        </p:grpSpPr>
        <p:sp>
          <p:nvSpPr>
            <p:cNvPr id="382" name="Google Shape;382;p14"/>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3" name="Google Shape;383;p14"/>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4" name="Google Shape;384;p14"/>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85" name="Google Shape;385;p14"/>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BLANK_1_1_2">
    <p:spTree>
      <p:nvGrpSpPr>
        <p:cNvPr id="1" name="Shape 386"/>
        <p:cNvGrpSpPr/>
        <p:nvPr/>
      </p:nvGrpSpPr>
      <p:grpSpPr>
        <a:xfrm>
          <a:off x="0" y="0"/>
          <a:ext cx="0" cy="0"/>
          <a:chOff x="0" y="0"/>
          <a:chExt cx="0" cy="0"/>
        </a:xfrm>
      </p:grpSpPr>
      <p:sp>
        <p:nvSpPr>
          <p:cNvPr id="387" name="Google Shape;387;p15"/>
          <p:cNvSpPr txBox="1">
            <a:spLocks noGrp="1"/>
          </p:cNvSpPr>
          <p:nvPr>
            <p:ph type="title"/>
          </p:nvPr>
        </p:nvSpPr>
        <p:spPr>
          <a:xfrm>
            <a:off x="1291677" y="2462950"/>
            <a:ext cx="4127400" cy="9825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600"/>
              <a:buNone/>
              <a:defRPr sz="5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8" name="Google Shape;388;p15"/>
          <p:cNvSpPr txBox="1">
            <a:spLocks noGrp="1"/>
          </p:cNvSpPr>
          <p:nvPr>
            <p:ph type="title" idx="2" hasCustomPrompt="1"/>
          </p:nvPr>
        </p:nvSpPr>
        <p:spPr>
          <a:xfrm>
            <a:off x="1291677" y="1222100"/>
            <a:ext cx="1652100" cy="9159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Clr>
                <a:schemeClr val="lt1"/>
              </a:buClr>
              <a:buSzPts val="6000"/>
              <a:buNone/>
              <a:defRPr sz="60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89" name="Google Shape;389;p15"/>
          <p:cNvSpPr txBox="1">
            <a:spLocks noGrp="1"/>
          </p:cNvSpPr>
          <p:nvPr>
            <p:ph type="subTitle" idx="1"/>
          </p:nvPr>
        </p:nvSpPr>
        <p:spPr>
          <a:xfrm>
            <a:off x="1291677" y="3672700"/>
            <a:ext cx="4127400" cy="397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390" name="Google Shape;390;p15"/>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391" name="Google Shape;391;p15"/>
          <p:cNvGrpSpPr/>
          <p:nvPr/>
        </p:nvGrpSpPr>
        <p:grpSpPr>
          <a:xfrm rot="-5400000" flipH="1">
            <a:off x="-101170" y="245087"/>
            <a:ext cx="1413912" cy="1030662"/>
            <a:chOff x="4380325" y="232550"/>
            <a:chExt cx="1639889" cy="1195386"/>
          </a:xfrm>
        </p:grpSpPr>
        <p:sp>
          <p:nvSpPr>
            <p:cNvPr id="392" name="Google Shape;392;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3" name="Google Shape;393;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4" name="Google Shape;394;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5" name="Google Shape;395;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6" name="Google Shape;396;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7" name="Google Shape;397;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8" name="Google Shape;398;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99" name="Google Shape;399;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00" name="Google Shape;400;p15"/>
          <p:cNvGrpSpPr/>
          <p:nvPr/>
        </p:nvGrpSpPr>
        <p:grpSpPr>
          <a:xfrm rot="-5400000">
            <a:off x="-101170" y="3776337"/>
            <a:ext cx="1413912" cy="1030662"/>
            <a:chOff x="4380325" y="232550"/>
            <a:chExt cx="1639889" cy="1195386"/>
          </a:xfrm>
        </p:grpSpPr>
        <p:sp>
          <p:nvSpPr>
            <p:cNvPr id="401" name="Google Shape;401;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2" name="Google Shape;402;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3" name="Google Shape;403;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4" name="Google Shape;404;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5" name="Google Shape;405;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6" name="Google Shape;406;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7" name="Google Shape;407;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08" name="Google Shape;408;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09" name="Google Shape;409;p15"/>
          <p:cNvGrpSpPr/>
          <p:nvPr/>
        </p:nvGrpSpPr>
        <p:grpSpPr>
          <a:xfrm rot="5400000" flipH="1">
            <a:off x="7744558" y="3776337"/>
            <a:ext cx="1413912" cy="1030662"/>
            <a:chOff x="4380325" y="232550"/>
            <a:chExt cx="1639889" cy="1195386"/>
          </a:xfrm>
        </p:grpSpPr>
        <p:sp>
          <p:nvSpPr>
            <p:cNvPr id="410" name="Google Shape;410;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1" name="Google Shape;411;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2" name="Google Shape;412;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3" name="Google Shape;413;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4" name="Google Shape;414;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5" name="Google Shape;415;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6" name="Google Shape;416;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17" name="Google Shape;417;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18" name="Google Shape;418;p15"/>
          <p:cNvGrpSpPr/>
          <p:nvPr/>
        </p:nvGrpSpPr>
        <p:grpSpPr>
          <a:xfrm rot="5400000">
            <a:off x="7744558" y="245087"/>
            <a:ext cx="1413912" cy="1030662"/>
            <a:chOff x="4380325" y="232550"/>
            <a:chExt cx="1639889" cy="1195386"/>
          </a:xfrm>
        </p:grpSpPr>
        <p:sp>
          <p:nvSpPr>
            <p:cNvPr id="419" name="Google Shape;419;p15"/>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0" name="Google Shape;420;p15"/>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1" name="Google Shape;421;p15"/>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2" name="Google Shape;422;p15"/>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3" name="Google Shape;423;p15"/>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4" name="Google Shape;424;p15"/>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5" name="Google Shape;425;p15"/>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26" name="Google Shape;426;p15"/>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BLANK_1_1_1">
    <p:spTree>
      <p:nvGrpSpPr>
        <p:cNvPr id="1" name="Shape 427"/>
        <p:cNvGrpSpPr/>
        <p:nvPr/>
      </p:nvGrpSpPr>
      <p:grpSpPr>
        <a:xfrm>
          <a:off x="0" y="0"/>
          <a:ext cx="0" cy="0"/>
          <a:chOff x="0" y="0"/>
          <a:chExt cx="0" cy="0"/>
        </a:xfrm>
      </p:grpSpPr>
      <p:sp>
        <p:nvSpPr>
          <p:cNvPr id="428" name="Google Shape;428;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pic>
        <p:nvPicPr>
          <p:cNvPr id="429" name="Google Shape;429;p16"/>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430" name="Google Shape;430;p16"/>
          <p:cNvGrpSpPr/>
          <p:nvPr/>
        </p:nvGrpSpPr>
        <p:grpSpPr>
          <a:xfrm>
            <a:off x="120900" y="3473646"/>
            <a:ext cx="1460250" cy="1627520"/>
            <a:chOff x="235200" y="2889975"/>
            <a:chExt cx="2000069" cy="2228869"/>
          </a:xfrm>
        </p:grpSpPr>
        <p:sp>
          <p:nvSpPr>
            <p:cNvPr id="431" name="Google Shape;431;p16"/>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2" name="Google Shape;432;p16"/>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3" name="Google Shape;433;p16"/>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4" name="Google Shape;434;p16"/>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5" name="Google Shape;435;p16"/>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36" name="Google Shape;436;p16"/>
          <p:cNvGrpSpPr/>
          <p:nvPr/>
        </p:nvGrpSpPr>
        <p:grpSpPr>
          <a:xfrm rot="10800000">
            <a:off x="7562850" y="42334"/>
            <a:ext cx="1460250" cy="1627520"/>
            <a:chOff x="235200" y="2889975"/>
            <a:chExt cx="2000069" cy="2228869"/>
          </a:xfrm>
        </p:grpSpPr>
        <p:sp>
          <p:nvSpPr>
            <p:cNvPr id="437" name="Google Shape;437;p16"/>
            <p:cNvSpPr/>
            <p:nvPr/>
          </p:nvSpPr>
          <p:spPr>
            <a:xfrm>
              <a:off x="267182" y="3160589"/>
              <a:ext cx="1793420" cy="1941046"/>
            </a:xfrm>
            <a:custGeom>
              <a:avLst/>
              <a:gdLst/>
              <a:ahLst/>
              <a:cxnLst/>
              <a:rect l="l" t="t" r="r" b="b"/>
              <a:pathLst>
                <a:path w="3214" h="3478" extrusionOk="0">
                  <a:moveTo>
                    <a:pt x="125" y="82"/>
                  </a:moveTo>
                  <a:lnTo>
                    <a:pt x="125" y="82"/>
                  </a:lnTo>
                  <a:cubicBezTo>
                    <a:pt x="112" y="70"/>
                    <a:pt x="100" y="55"/>
                    <a:pt x="92" y="38"/>
                  </a:cubicBezTo>
                  <a:lnTo>
                    <a:pt x="92" y="38"/>
                  </a:lnTo>
                  <a:cubicBezTo>
                    <a:pt x="89" y="32"/>
                    <a:pt x="85" y="24"/>
                    <a:pt x="88" y="17"/>
                  </a:cubicBezTo>
                  <a:lnTo>
                    <a:pt x="88" y="17"/>
                  </a:lnTo>
                  <a:cubicBezTo>
                    <a:pt x="92" y="10"/>
                    <a:pt x="102" y="9"/>
                    <a:pt x="109" y="7"/>
                  </a:cubicBezTo>
                  <a:lnTo>
                    <a:pt x="109" y="7"/>
                  </a:lnTo>
                  <a:cubicBezTo>
                    <a:pt x="141" y="0"/>
                    <a:pt x="175" y="4"/>
                    <a:pt x="206" y="17"/>
                  </a:cubicBezTo>
                  <a:lnTo>
                    <a:pt x="206" y="17"/>
                  </a:lnTo>
                  <a:cubicBezTo>
                    <a:pt x="240" y="31"/>
                    <a:pt x="272" y="57"/>
                    <a:pt x="293" y="88"/>
                  </a:cubicBezTo>
                  <a:lnTo>
                    <a:pt x="293" y="88"/>
                  </a:lnTo>
                  <a:lnTo>
                    <a:pt x="293" y="88"/>
                  </a:lnTo>
                  <a:lnTo>
                    <a:pt x="293" y="88"/>
                  </a:lnTo>
                  <a:cubicBezTo>
                    <a:pt x="297" y="95"/>
                    <a:pt x="302" y="102"/>
                    <a:pt x="306" y="108"/>
                  </a:cubicBezTo>
                  <a:lnTo>
                    <a:pt x="306" y="108"/>
                  </a:lnTo>
                  <a:cubicBezTo>
                    <a:pt x="280" y="121"/>
                    <a:pt x="251" y="127"/>
                    <a:pt x="221" y="125"/>
                  </a:cubicBezTo>
                  <a:lnTo>
                    <a:pt x="221" y="125"/>
                  </a:lnTo>
                  <a:cubicBezTo>
                    <a:pt x="185" y="123"/>
                    <a:pt x="151" y="107"/>
                    <a:pt x="125" y="82"/>
                  </a:cubicBezTo>
                  <a:close/>
                  <a:moveTo>
                    <a:pt x="412" y="657"/>
                  </a:moveTo>
                  <a:lnTo>
                    <a:pt x="412" y="657"/>
                  </a:lnTo>
                  <a:cubicBezTo>
                    <a:pt x="401" y="687"/>
                    <a:pt x="384" y="713"/>
                    <a:pt x="365" y="738"/>
                  </a:cubicBezTo>
                  <a:lnTo>
                    <a:pt x="365" y="738"/>
                  </a:lnTo>
                  <a:cubicBezTo>
                    <a:pt x="414" y="700"/>
                    <a:pt x="469" y="668"/>
                    <a:pt x="528" y="645"/>
                  </a:cubicBezTo>
                  <a:lnTo>
                    <a:pt x="529" y="644"/>
                  </a:lnTo>
                  <a:lnTo>
                    <a:pt x="529" y="644"/>
                  </a:lnTo>
                  <a:cubicBezTo>
                    <a:pt x="529" y="643"/>
                    <a:pt x="530" y="642"/>
                    <a:pt x="531" y="641"/>
                  </a:cubicBezTo>
                  <a:lnTo>
                    <a:pt x="531" y="641"/>
                  </a:lnTo>
                  <a:cubicBezTo>
                    <a:pt x="538" y="632"/>
                    <a:pt x="546" y="623"/>
                    <a:pt x="553" y="614"/>
                  </a:cubicBezTo>
                  <a:lnTo>
                    <a:pt x="553" y="614"/>
                  </a:lnTo>
                  <a:cubicBezTo>
                    <a:pt x="562" y="601"/>
                    <a:pt x="569" y="587"/>
                    <a:pt x="575" y="573"/>
                  </a:cubicBezTo>
                  <a:lnTo>
                    <a:pt x="575" y="573"/>
                  </a:lnTo>
                  <a:cubicBezTo>
                    <a:pt x="578" y="565"/>
                    <a:pt x="581" y="557"/>
                    <a:pt x="584" y="548"/>
                  </a:cubicBezTo>
                  <a:lnTo>
                    <a:pt x="584" y="548"/>
                  </a:lnTo>
                  <a:cubicBezTo>
                    <a:pt x="578" y="545"/>
                    <a:pt x="582" y="536"/>
                    <a:pt x="585" y="532"/>
                  </a:cubicBezTo>
                  <a:lnTo>
                    <a:pt x="585" y="532"/>
                  </a:lnTo>
                  <a:cubicBezTo>
                    <a:pt x="591" y="520"/>
                    <a:pt x="596" y="507"/>
                    <a:pt x="597" y="493"/>
                  </a:cubicBezTo>
                  <a:lnTo>
                    <a:pt x="597" y="493"/>
                  </a:lnTo>
                  <a:cubicBezTo>
                    <a:pt x="598" y="486"/>
                    <a:pt x="598" y="480"/>
                    <a:pt x="597" y="473"/>
                  </a:cubicBezTo>
                  <a:lnTo>
                    <a:pt x="597" y="473"/>
                  </a:lnTo>
                  <a:cubicBezTo>
                    <a:pt x="597" y="469"/>
                    <a:pt x="597" y="466"/>
                    <a:pt x="596" y="463"/>
                  </a:cubicBezTo>
                  <a:lnTo>
                    <a:pt x="596" y="463"/>
                  </a:lnTo>
                  <a:cubicBezTo>
                    <a:pt x="592" y="442"/>
                    <a:pt x="594" y="419"/>
                    <a:pt x="591" y="398"/>
                  </a:cubicBezTo>
                  <a:lnTo>
                    <a:pt x="591" y="398"/>
                  </a:lnTo>
                  <a:cubicBezTo>
                    <a:pt x="588" y="372"/>
                    <a:pt x="582" y="348"/>
                    <a:pt x="571" y="325"/>
                  </a:cubicBezTo>
                  <a:lnTo>
                    <a:pt x="571" y="325"/>
                  </a:lnTo>
                  <a:cubicBezTo>
                    <a:pt x="554" y="289"/>
                    <a:pt x="518" y="259"/>
                    <a:pt x="478" y="256"/>
                  </a:cubicBezTo>
                  <a:lnTo>
                    <a:pt x="478" y="256"/>
                  </a:lnTo>
                  <a:cubicBezTo>
                    <a:pt x="435" y="253"/>
                    <a:pt x="400" y="285"/>
                    <a:pt x="374" y="315"/>
                  </a:cubicBezTo>
                  <a:lnTo>
                    <a:pt x="374" y="315"/>
                  </a:lnTo>
                  <a:cubicBezTo>
                    <a:pt x="364" y="326"/>
                    <a:pt x="354" y="337"/>
                    <a:pt x="344" y="349"/>
                  </a:cubicBezTo>
                  <a:lnTo>
                    <a:pt x="344" y="349"/>
                  </a:lnTo>
                  <a:cubicBezTo>
                    <a:pt x="351" y="350"/>
                    <a:pt x="358" y="351"/>
                    <a:pt x="364" y="354"/>
                  </a:cubicBezTo>
                  <a:lnTo>
                    <a:pt x="364" y="354"/>
                  </a:lnTo>
                  <a:cubicBezTo>
                    <a:pt x="436" y="384"/>
                    <a:pt x="443" y="482"/>
                    <a:pt x="438" y="549"/>
                  </a:cubicBezTo>
                  <a:lnTo>
                    <a:pt x="438" y="549"/>
                  </a:lnTo>
                  <a:cubicBezTo>
                    <a:pt x="435" y="586"/>
                    <a:pt x="426" y="623"/>
                    <a:pt x="412" y="657"/>
                  </a:cubicBezTo>
                  <a:close/>
                  <a:moveTo>
                    <a:pt x="197" y="2207"/>
                  </a:moveTo>
                  <a:lnTo>
                    <a:pt x="197" y="2207"/>
                  </a:lnTo>
                  <a:cubicBezTo>
                    <a:pt x="171" y="2201"/>
                    <a:pt x="144" y="2209"/>
                    <a:pt x="123" y="2225"/>
                  </a:cubicBezTo>
                  <a:lnTo>
                    <a:pt x="123" y="2225"/>
                  </a:lnTo>
                  <a:cubicBezTo>
                    <a:pt x="97" y="2244"/>
                    <a:pt x="83" y="2276"/>
                    <a:pt x="77" y="2307"/>
                  </a:cubicBezTo>
                  <a:lnTo>
                    <a:pt x="77" y="2307"/>
                  </a:lnTo>
                  <a:cubicBezTo>
                    <a:pt x="60" y="2412"/>
                    <a:pt x="136" y="2509"/>
                    <a:pt x="227" y="2553"/>
                  </a:cubicBezTo>
                  <a:lnTo>
                    <a:pt x="227" y="2553"/>
                  </a:lnTo>
                  <a:cubicBezTo>
                    <a:pt x="280" y="2579"/>
                    <a:pt x="338" y="2589"/>
                    <a:pt x="397" y="2589"/>
                  </a:cubicBezTo>
                  <a:lnTo>
                    <a:pt x="397" y="2589"/>
                  </a:lnTo>
                  <a:cubicBezTo>
                    <a:pt x="456" y="2589"/>
                    <a:pt x="512" y="2577"/>
                    <a:pt x="570" y="2569"/>
                  </a:cubicBezTo>
                  <a:lnTo>
                    <a:pt x="570" y="2569"/>
                  </a:lnTo>
                  <a:cubicBezTo>
                    <a:pt x="591" y="2542"/>
                    <a:pt x="615" y="2518"/>
                    <a:pt x="640" y="2496"/>
                  </a:cubicBezTo>
                  <a:lnTo>
                    <a:pt x="640" y="2496"/>
                  </a:lnTo>
                  <a:cubicBezTo>
                    <a:pt x="570" y="2512"/>
                    <a:pt x="497" y="2510"/>
                    <a:pt x="428" y="2482"/>
                  </a:cubicBezTo>
                  <a:lnTo>
                    <a:pt x="428" y="2482"/>
                  </a:lnTo>
                  <a:cubicBezTo>
                    <a:pt x="311" y="2435"/>
                    <a:pt x="229" y="2335"/>
                    <a:pt x="152" y="2239"/>
                  </a:cubicBezTo>
                  <a:lnTo>
                    <a:pt x="152" y="2239"/>
                  </a:lnTo>
                  <a:cubicBezTo>
                    <a:pt x="147" y="2232"/>
                    <a:pt x="149" y="2221"/>
                    <a:pt x="158" y="2218"/>
                  </a:cubicBezTo>
                  <a:lnTo>
                    <a:pt x="158" y="2218"/>
                  </a:lnTo>
                  <a:cubicBezTo>
                    <a:pt x="171" y="2213"/>
                    <a:pt x="184" y="2209"/>
                    <a:pt x="197" y="2207"/>
                  </a:cubicBezTo>
                  <a:close/>
                  <a:moveTo>
                    <a:pt x="73" y="2433"/>
                  </a:moveTo>
                  <a:lnTo>
                    <a:pt x="73" y="2433"/>
                  </a:lnTo>
                  <a:cubicBezTo>
                    <a:pt x="71" y="2429"/>
                    <a:pt x="69" y="2425"/>
                    <a:pt x="67" y="2421"/>
                  </a:cubicBezTo>
                  <a:lnTo>
                    <a:pt x="67" y="2421"/>
                  </a:lnTo>
                  <a:cubicBezTo>
                    <a:pt x="28" y="2444"/>
                    <a:pt x="10" y="2492"/>
                    <a:pt x="14" y="2537"/>
                  </a:cubicBezTo>
                  <a:lnTo>
                    <a:pt x="14" y="2537"/>
                  </a:lnTo>
                  <a:cubicBezTo>
                    <a:pt x="23" y="2634"/>
                    <a:pt x="125" y="2696"/>
                    <a:pt x="210" y="2720"/>
                  </a:cubicBezTo>
                  <a:lnTo>
                    <a:pt x="210" y="2720"/>
                  </a:lnTo>
                  <a:cubicBezTo>
                    <a:pt x="256" y="2733"/>
                    <a:pt x="304" y="2737"/>
                    <a:pt x="351" y="2734"/>
                  </a:cubicBezTo>
                  <a:lnTo>
                    <a:pt x="351" y="2734"/>
                  </a:lnTo>
                  <a:cubicBezTo>
                    <a:pt x="399" y="2730"/>
                    <a:pt x="444" y="2716"/>
                    <a:pt x="489" y="2700"/>
                  </a:cubicBezTo>
                  <a:lnTo>
                    <a:pt x="489" y="2700"/>
                  </a:lnTo>
                  <a:cubicBezTo>
                    <a:pt x="508" y="2660"/>
                    <a:pt x="529" y="2622"/>
                    <a:pt x="555" y="2588"/>
                  </a:cubicBezTo>
                  <a:lnTo>
                    <a:pt x="555" y="2588"/>
                  </a:lnTo>
                  <a:cubicBezTo>
                    <a:pt x="529" y="2596"/>
                    <a:pt x="501" y="2602"/>
                    <a:pt x="474" y="2606"/>
                  </a:cubicBezTo>
                  <a:lnTo>
                    <a:pt x="474" y="2606"/>
                  </a:lnTo>
                  <a:cubicBezTo>
                    <a:pt x="436" y="2611"/>
                    <a:pt x="398" y="2613"/>
                    <a:pt x="361" y="2611"/>
                  </a:cubicBezTo>
                  <a:lnTo>
                    <a:pt x="361" y="2611"/>
                  </a:lnTo>
                  <a:cubicBezTo>
                    <a:pt x="298" y="2606"/>
                    <a:pt x="237" y="2589"/>
                    <a:pt x="184" y="2556"/>
                  </a:cubicBezTo>
                  <a:lnTo>
                    <a:pt x="184" y="2556"/>
                  </a:lnTo>
                  <a:cubicBezTo>
                    <a:pt x="137" y="2526"/>
                    <a:pt x="97" y="2483"/>
                    <a:pt x="73" y="2433"/>
                  </a:cubicBezTo>
                  <a:close/>
                  <a:moveTo>
                    <a:pt x="496" y="2749"/>
                  </a:moveTo>
                  <a:lnTo>
                    <a:pt x="496" y="2749"/>
                  </a:lnTo>
                  <a:cubicBezTo>
                    <a:pt x="496" y="2765"/>
                    <a:pt x="494" y="2781"/>
                    <a:pt x="490" y="2797"/>
                  </a:cubicBezTo>
                  <a:lnTo>
                    <a:pt x="490" y="2797"/>
                  </a:lnTo>
                  <a:cubicBezTo>
                    <a:pt x="484" y="2821"/>
                    <a:pt x="476" y="2844"/>
                    <a:pt x="466" y="2867"/>
                  </a:cubicBezTo>
                  <a:lnTo>
                    <a:pt x="466" y="2867"/>
                  </a:lnTo>
                  <a:cubicBezTo>
                    <a:pt x="464" y="2871"/>
                    <a:pt x="462" y="2875"/>
                    <a:pt x="460" y="2879"/>
                  </a:cubicBezTo>
                  <a:lnTo>
                    <a:pt x="460" y="2879"/>
                  </a:lnTo>
                  <a:cubicBezTo>
                    <a:pt x="459" y="2883"/>
                    <a:pt x="458" y="2887"/>
                    <a:pt x="458" y="2891"/>
                  </a:cubicBezTo>
                  <a:lnTo>
                    <a:pt x="458" y="2891"/>
                  </a:lnTo>
                  <a:cubicBezTo>
                    <a:pt x="450" y="2935"/>
                    <a:pt x="447" y="2979"/>
                    <a:pt x="446" y="3023"/>
                  </a:cubicBezTo>
                  <a:lnTo>
                    <a:pt x="446" y="3023"/>
                  </a:lnTo>
                  <a:cubicBezTo>
                    <a:pt x="446" y="3065"/>
                    <a:pt x="446" y="3108"/>
                    <a:pt x="454" y="3150"/>
                  </a:cubicBezTo>
                  <a:lnTo>
                    <a:pt x="454" y="3150"/>
                  </a:lnTo>
                  <a:cubicBezTo>
                    <a:pt x="457" y="3165"/>
                    <a:pt x="461" y="3182"/>
                    <a:pt x="473" y="3193"/>
                  </a:cubicBezTo>
                  <a:lnTo>
                    <a:pt x="473" y="3193"/>
                  </a:lnTo>
                  <a:cubicBezTo>
                    <a:pt x="488" y="3208"/>
                    <a:pt x="511" y="3207"/>
                    <a:pt x="530" y="3203"/>
                  </a:cubicBezTo>
                  <a:lnTo>
                    <a:pt x="530" y="3203"/>
                  </a:lnTo>
                  <a:cubicBezTo>
                    <a:pt x="563" y="3196"/>
                    <a:pt x="594" y="3179"/>
                    <a:pt x="620" y="3157"/>
                  </a:cubicBezTo>
                  <a:lnTo>
                    <a:pt x="620" y="3157"/>
                  </a:lnTo>
                  <a:cubicBezTo>
                    <a:pt x="748" y="3048"/>
                    <a:pt x="745" y="2867"/>
                    <a:pt x="753" y="2713"/>
                  </a:cubicBezTo>
                  <a:lnTo>
                    <a:pt x="753" y="2713"/>
                  </a:lnTo>
                  <a:cubicBezTo>
                    <a:pt x="758" y="2628"/>
                    <a:pt x="768" y="2541"/>
                    <a:pt x="804" y="2462"/>
                  </a:cubicBezTo>
                  <a:lnTo>
                    <a:pt x="804" y="2462"/>
                  </a:lnTo>
                  <a:cubicBezTo>
                    <a:pt x="811" y="2445"/>
                    <a:pt x="821" y="2429"/>
                    <a:pt x="831" y="2413"/>
                  </a:cubicBezTo>
                  <a:lnTo>
                    <a:pt x="831" y="2413"/>
                  </a:lnTo>
                  <a:cubicBezTo>
                    <a:pt x="807" y="2429"/>
                    <a:pt x="782" y="2443"/>
                    <a:pt x="757" y="2456"/>
                  </a:cubicBezTo>
                  <a:lnTo>
                    <a:pt x="757" y="2456"/>
                  </a:lnTo>
                  <a:cubicBezTo>
                    <a:pt x="739" y="2465"/>
                    <a:pt x="720" y="2473"/>
                    <a:pt x="700" y="2480"/>
                  </a:cubicBezTo>
                  <a:lnTo>
                    <a:pt x="700" y="2480"/>
                  </a:lnTo>
                  <a:cubicBezTo>
                    <a:pt x="606" y="2547"/>
                    <a:pt x="538" y="2642"/>
                    <a:pt x="496" y="2749"/>
                  </a:cubicBezTo>
                  <a:close/>
                  <a:moveTo>
                    <a:pt x="2842" y="3116"/>
                  </a:moveTo>
                  <a:lnTo>
                    <a:pt x="2842" y="3116"/>
                  </a:lnTo>
                  <a:cubicBezTo>
                    <a:pt x="2856" y="3072"/>
                    <a:pt x="2857" y="3022"/>
                    <a:pt x="2839" y="2979"/>
                  </a:cubicBezTo>
                  <a:lnTo>
                    <a:pt x="2839" y="2979"/>
                  </a:lnTo>
                  <a:cubicBezTo>
                    <a:pt x="2828" y="2950"/>
                    <a:pt x="2808" y="2925"/>
                    <a:pt x="2784" y="2906"/>
                  </a:cubicBezTo>
                  <a:lnTo>
                    <a:pt x="2784" y="2906"/>
                  </a:lnTo>
                  <a:cubicBezTo>
                    <a:pt x="2788" y="2914"/>
                    <a:pt x="2791" y="2922"/>
                    <a:pt x="2793" y="2931"/>
                  </a:cubicBezTo>
                  <a:lnTo>
                    <a:pt x="2793" y="2931"/>
                  </a:lnTo>
                  <a:cubicBezTo>
                    <a:pt x="2798" y="2953"/>
                    <a:pt x="2796" y="2978"/>
                    <a:pt x="2787" y="3000"/>
                  </a:cubicBezTo>
                  <a:lnTo>
                    <a:pt x="2787" y="3000"/>
                  </a:lnTo>
                  <a:cubicBezTo>
                    <a:pt x="2776" y="3024"/>
                    <a:pt x="2758" y="3043"/>
                    <a:pt x="2737" y="3059"/>
                  </a:cubicBezTo>
                  <a:lnTo>
                    <a:pt x="2737" y="3059"/>
                  </a:lnTo>
                  <a:cubicBezTo>
                    <a:pt x="2717" y="3075"/>
                    <a:pt x="2695" y="3088"/>
                    <a:pt x="2675" y="3105"/>
                  </a:cubicBezTo>
                  <a:lnTo>
                    <a:pt x="2675" y="3105"/>
                  </a:lnTo>
                  <a:cubicBezTo>
                    <a:pt x="2654" y="3122"/>
                    <a:pt x="2636" y="3143"/>
                    <a:pt x="2622" y="3166"/>
                  </a:cubicBezTo>
                  <a:lnTo>
                    <a:pt x="2622" y="3166"/>
                  </a:lnTo>
                  <a:cubicBezTo>
                    <a:pt x="2609" y="3187"/>
                    <a:pt x="2598" y="3212"/>
                    <a:pt x="2596" y="3237"/>
                  </a:cubicBezTo>
                  <a:lnTo>
                    <a:pt x="2596" y="3237"/>
                  </a:lnTo>
                  <a:cubicBezTo>
                    <a:pt x="2594" y="3255"/>
                    <a:pt x="2597" y="3281"/>
                    <a:pt x="2617" y="3288"/>
                  </a:cubicBezTo>
                  <a:lnTo>
                    <a:pt x="2617" y="3288"/>
                  </a:lnTo>
                  <a:cubicBezTo>
                    <a:pt x="2640" y="3297"/>
                    <a:pt x="2670" y="3282"/>
                    <a:pt x="2691" y="3273"/>
                  </a:cubicBezTo>
                  <a:lnTo>
                    <a:pt x="2691" y="3273"/>
                  </a:lnTo>
                  <a:cubicBezTo>
                    <a:pt x="2714" y="3262"/>
                    <a:pt x="2736" y="3250"/>
                    <a:pt x="2756" y="3234"/>
                  </a:cubicBezTo>
                  <a:lnTo>
                    <a:pt x="2756" y="3234"/>
                  </a:lnTo>
                  <a:cubicBezTo>
                    <a:pt x="2795" y="3204"/>
                    <a:pt x="2827" y="3163"/>
                    <a:pt x="2842" y="3116"/>
                  </a:cubicBezTo>
                  <a:close/>
                  <a:moveTo>
                    <a:pt x="3122" y="3466"/>
                  </a:moveTo>
                  <a:lnTo>
                    <a:pt x="3122" y="3466"/>
                  </a:lnTo>
                  <a:cubicBezTo>
                    <a:pt x="3131" y="3460"/>
                    <a:pt x="3139" y="3453"/>
                    <a:pt x="3146" y="3446"/>
                  </a:cubicBezTo>
                  <a:lnTo>
                    <a:pt x="3146" y="3446"/>
                  </a:lnTo>
                  <a:cubicBezTo>
                    <a:pt x="3162" y="3432"/>
                    <a:pt x="3175" y="3415"/>
                    <a:pt x="3185" y="3396"/>
                  </a:cubicBezTo>
                  <a:lnTo>
                    <a:pt x="3185" y="3396"/>
                  </a:lnTo>
                  <a:cubicBezTo>
                    <a:pt x="3205" y="3358"/>
                    <a:pt x="3213" y="3314"/>
                    <a:pt x="3207" y="3271"/>
                  </a:cubicBezTo>
                  <a:lnTo>
                    <a:pt x="3207" y="3271"/>
                  </a:lnTo>
                  <a:cubicBezTo>
                    <a:pt x="3207" y="3270"/>
                    <a:pt x="3207" y="3269"/>
                    <a:pt x="3207" y="3268"/>
                  </a:cubicBezTo>
                  <a:lnTo>
                    <a:pt x="3207" y="3268"/>
                  </a:lnTo>
                  <a:cubicBezTo>
                    <a:pt x="3206" y="3268"/>
                    <a:pt x="3205" y="3268"/>
                    <a:pt x="3205" y="3268"/>
                  </a:cubicBezTo>
                  <a:lnTo>
                    <a:pt x="3205" y="3268"/>
                  </a:lnTo>
                  <a:cubicBezTo>
                    <a:pt x="3162" y="3265"/>
                    <a:pt x="3120" y="3258"/>
                    <a:pt x="3079" y="3248"/>
                  </a:cubicBezTo>
                  <a:lnTo>
                    <a:pt x="3079" y="3248"/>
                  </a:lnTo>
                  <a:cubicBezTo>
                    <a:pt x="3038" y="3239"/>
                    <a:pt x="2998" y="3227"/>
                    <a:pt x="2959" y="3212"/>
                  </a:cubicBezTo>
                  <a:lnTo>
                    <a:pt x="2959" y="3212"/>
                  </a:lnTo>
                  <a:cubicBezTo>
                    <a:pt x="2924" y="3198"/>
                    <a:pt x="2885" y="3183"/>
                    <a:pt x="2854" y="3160"/>
                  </a:cubicBezTo>
                  <a:lnTo>
                    <a:pt x="2854" y="3160"/>
                  </a:lnTo>
                  <a:cubicBezTo>
                    <a:pt x="2852" y="3162"/>
                    <a:pt x="2851" y="3165"/>
                    <a:pt x="2849" y="3168"/>
                  </a:cubicBezTo>
                  <a:lnTo>
                    <a:pt x="2849" y="3168"/>
                  </a:lnTo>
                  <a:cubicBezTo>
                    <a:pt x="2866" y="3175"/>
                    <a:pt x="2883" y="3186"/>
                    <a:pt x="2898" y="3196"/>
                  </a:cubicBezTo>
                  <a:lnTo>
                    <a:pt x="2898" y="3196"/>
                  </a:lnTo>
                  <a:cubicBezTo>
                    <a:pt x="2919" y="3210"/>
                    <a:pt x="2939" y="3226"/>
                    <a:pt x="2957" y="3244"/>
                  </a:cubicBezTo>
                  <a:lnTo>
                    <a:pt x="2957" y="3244"/>
                  </a:lnTo>
                  <a:cubicBezTo>
                    <a:pt x="2990" y="3275"/>
                    <a:pt x="3018" y="3311"/>
                    <a:pt x="3041" y="3350"/>
                  </a:cubicBezTo>
                  <a:lnTo>
                    <a:pt x="3041" y="3350"/>
                  </a:lnTo>
                  <a:cubicBezTo>
                    <a:pt x="3052" y="3370"/>
                    <a:pt x="3062" y="3390"/>
                    <a:pt x="3071" y="3411"/>
                  </a:cubicBezTo>
                  <a:lnTo>
                    <a:pt x="3071" y="3411"/>
                  </a:lnTo>
                  <a:cubicBezTo>
                    <a:pt x="3075" y="3422"/>
                    <a:pt x="3079" y="3433"/>
                    <a:pt x="3082" y="3444"/>
                  </a:cubicBezTo>
                  <a:lnTo>
                    <a:pt x="3082" y="3444"/>
                  </a:lnTo>
                  <a:cubicBezTo>
                    <a:pt x="3086" y="3453"/>
                    <a:pt x="3089" y="3464"/>
                    <a:pt x="3097" y="3470"/>
                  </a:cubicBezTo>
                  <a:lnTo>
                    <a:pt x="3097" y="3470"/>
                  </a:lnTo>
                  <a:cubicBezTo>
                    <a:pt x="3105" y="3477"/>
                    <a:pt x="3115" y="3471"/>
                    <a:pt x="3122" y="3466"/>
                  </a:cubicBezTo>
                  <a:close/>
                  <a:moveTo>
                    <a:pt x="2219" y="3057"/>
                  </a:moveTo>
                  <a:lnTo>
                    <a:pt x="2219" y="3057"/>
                  </a:lnTo>
                  <a:cubicBezTo>
                    <a:pt x="2311" y="2934"/>
                    <a:pt x="2353" y="2763"/>
                    <a:pt x="2297" y="2616"/>
                  </a:cubicBezTo>
                  <a:lnTo>
                    <a:pt x="2297" y="2616"/>
                  </a:lnTo>
                  <a:cubicBezTo>
                    <a:pt x="2271" y="2548"/>
                    <a:pt x="2226" y="2488"/>
                    <a:pt x="2169" y="2443"/>
                  </a:cubicBezTo>
                  <a:lnTo>
                    <a:pt x="2169" y="2443"/>
                  </a:lnTo>
                  <a:cubicBezTo>
                    <a:pt x="2141" y="2421"/>
                    <a:pt x="2110" y="2404"/>
                    <a:pt x="2076" y="2391"/>
                  </a:cubicBezTo>
                  <a:lnTo>
                    <a:pt x="2076" y="2391"/>
                  </a:lnTo>
                  <a:cubicBezTo>
                    <a:pt x="2055" y="2383"/>
                    <a:pt x="2034" y="2377"/>
                    <a:pt x="2011" y="2373"/>
                  </a:cubicBezTo>
                  <a:lnTo>
                    <a:pt x="2011" y="2373"/>
                  </a:lnTo>
                  <a:cubicBezTo>
                    <a:pt x="1998" y="2373"/>
                    <a:pt x="1984" y="2374"/>
                    <a:pt x="1970" y="2377"/>
                  </a:cubicBezTo>
                  <a:lnTo>
                    <a:pt x="1970" y="2377"/>
                  </a:lnTo>
                  <a:cubicBezTo>
                    <a:pt x="1951" y="2381"/>
                    <a:pt x="1932" y="2389"/>
                    <a:pt x="1916" y="2402"/>
                  </a:cubicBezTo>
                  <a:lnTo>
                    <a:pt x="1916" y="2402"/>
                  </a:lnTo>
                  <a:cubicBezTo>
                    <a:pt x="1886" y="2426"/>
                    <a:pt x="1869" y="2469"/>
                    <a:pt x="1879" y="2507"/>
                  </a:cubicBezTo>
                  <a:lnTo>
                    <a:pt x="1879" y="2507"/>
                  </a:lnTo>
                  <a:cubicBezTo>
                    <a:pt x="1889" y="2542"/>
                    <a:pt x="1921" y="2567"/>
                    <a:pt x="1946" y="2592"/>
                  </a:cubicBezTo>
                  <a:lnTo>
                    <a:pt x="1946" y="2592"/>
                  </a:lnTo>
                  <a:cubicBezTo>
                    <a:pt x="1972" y="2618"/>
                    <a:pt x="1993" y="2649"/>
                    <a:pt x="2006" y="2684"/>
                  </a:cubicBezTo>
                  <a:lnTo>
                    <a:pt x="2006" y="2684"/>
                  </a:lnTo>
                  <a:cubicBezTo>
                    <a:pt x="2031" y="2755"/>
                    <a:pt x="2026" y="2836"/>
                    <a:pt x="1990" y="2902"/>
                  </a:cubicBezTo>
                  <a:lnTo>
                    <a:pt x="1990" y="2902"/>
                  </a:lnTo>
                  <a:cubicBezTo>
                    <a:pt x="1953" y="2974"/>
                    <a:pt x="1886" y="3029"/>
                    <a:pt x="1809" y="3056"/>
                  </a:cubicBezTo>
                  <a:lnTo>
                    <a:pt x="1809" y="3056"/>
                  </a:lnTo>
                  <a:cubicBezTo>
                    <a:pt x="1737" y="3081"/>
                    <a:pt x="1659" y="3082"/>
                    <a:pt x="1585" y="3063"/>
                  </a:cubicBezTo>
                  <a:lnTo>
                    <a:pt x="1585" y="3063"/>
                  </a:lnTo>
                  <a:cubicBezTo>
                    <a:pt x="1459" y="3127"/>
                    <a:pt x="1308" y="3139"/>
                    <a:pt x="1172" y="3101"/>
                  </a:cubicBezTo>
                  <a:lnTo>
                    <a:pt x="1172" y="3101"/>
                  </a:lnTo>
                  <a:cubicBezTo>
                    <a:pt x="1099" y="3080"/>
                    <a:pt x="1028" y="3045"/>
                    <a:pt x="972" y="2995"/>
                  </a:cubicBezTo>
                  <a:lnTo>
                    <a:pt x="972" y="2995"/>
                  </a:lnTo>
                  <a:cubicBezTo>
                    <a:pt x="942" y="2968"/>
                    <a:pt x="916" y="2936"/>
                    <a:pt x="899" y="2899"/>
                  </a:cubicBezTo>
                  <a:lnTo>
                    <a:pt x="899" y="2899"/>
                  </a:lnTo>
                  <a:cubicBezTo>
                    <a:pt x="899" y="2902"/>
                    <a:pt x="900" y="2906"/>
                    <a:pt x="900" y="2909"/>
                  </a:cubicBezTo>
                  <a:lnTo>
                    <a:pt x="900" y="2909"/>
                  </a:lnTo>
                  <a:cubicBezTo>
                    <a:pt x="905" y="2916"/>
                    <a:pt x="910" y="2924"/>
                    <a:pt x="916" y="2932"/>
                  </a:cubicBezTo>
                  <a:lnTo>
                    <a:pt x="916" y="2932"/>
                  </a:lnTo>
                  <a:cubicBezTo>
                    <a:pt x="918" y="2935"/>
                    <a:pt x="920" y="2938"/>
                    <a:pt x="922" y="2941"/>
                  </a:cubicBezTo>
                  <a:lnTo>
                    <a:pt x="922" y="2941"/>
                  </a:lnTo>
                  <a:cubicBezTo>
                    <a:pt x="923" y="2942"/>
                    <a:pt x="924" y="2943"/>
                    <a:pt x="925" y="2944"/>
                  </a:cubicBezTo>
                  <a:lnTo>
                    <a:pt x="925" y="2944"/>
                  </a:lnTo>
                  <a:cubicBezTo>
                    <a:pt x="955" y="2988"/>
                    <a:pt x="993" y="3024"/>
                    <a:pt x="1029" y="3063"/>
                  </a:cubicBezTo>
                  <a:lnTo>
                    <a:pt x="1029" y="3063"/>
                  </a:lnTo>
                  <a:cubicBezTo>
                    <a:pt x="1035" y="3069"/>
                    <a:pt x="1040" y="3075"/>
                    <a:pt x="1046" y="3082"/>
                  </a:cubicBezTo>
                  <a:lnTo>
                    <a:pt x="1046" y="3082"/>
                  </a:lnTo>
                  <a:cubicBezTo>
                    <a:pt x="1123" y="3153"/>
                    <a:pt x="1212" y="3210"/>
                    <a:pt x="1309" y="3250"/>
                  </a:cubicBezTo>
                  <a:lnTo>
                    <a:pt x="1309" y="3250"/>
                  </a:lnTo>
                  <a:cubicBezTo>
                    <a:pt x="1471" y="3316"/>
                    <a:pt x="1653" y="3333"/>
                    <a:pt x="1824" y="3295"/>
                  </a:cubicBezTo>
                  <a:lnTo>
                    <a:pt x="1824" y="3295"/>
                  </a:lnTo>
                  <a:cubicBezTo>
                    <a:pt x="1977" y="3262"/>
                    <a:pt x="2124" y="3184"/>
                    <a:pt x="2219" y="3057"/>
                  </a:cubicBezTo>
                  <a:close/>
                  <a:moveTo>
                    <a:pt x="1308" y="2321"/>
                  </a:moveTo>
                  <a:lnTo>
                    <a:pt x="1308" y="2321"/>
                  </a:lnTo>
                  <a:cubicBezTo>
                    <a:pt x="1205" y="2305"/>
                    <a:pt x="1114" y="2352"/>
                    <a:pt x="1022" y="2390"/>
                  </a:cubicBezTo>
                  <a:lnTo>
                    <a:pt x="1022" y="2390"/>
                  </a:lnTo>
                  <a:cubicBezTo>
                    <a:pt x="1026" y="2403"/>
                    <a:pt x="1025" y="2415"/>
                    <a:pt x="1022" y="2426"/>
                  </a:cubicBezTo>
                  <a:lnTo>
                    <a:pt x="1022" y="2426"/>
                  </a:lnTo>
                  <a:cubicBezTo>
                    <a:pt x="1025" y="2425"/>
                    <a:pt x="1028" y="2423"/>
                    <a:pt x="1031" y="2421"/>
                  </a:cubicBezTo>
                  <a:lnTo>
                    <a:pt x="1031" y="2421"/>
                  </a:lnTo>
                  <a:cubicBezTo>
                    <a:pt x="1045" y="2414"/>
                    <a:pt x="1059" y="2409"/>
                    <a:pt x="1074" y="2404"/>
                  </a:cubicBezTo>
                  <a:lnTo>
                    <a:pt x="1074" y="2404"/>
                  </a:lnTo>
                  <a:cubicBezTo>
                    <a:pt x="1126" y="2389"/>
                    <a:pt x="1183" y="2386"/>
                    <a:pt x="1236" y="2398"/>
                  </a:cubicBezTo>
                  <a:lnTo>
                    <a:pt x="1236" y="2398"/>
                  </a:lnTo>
                  <a:cubicBezTo>
                    <a:pt x="1266" y="2405"/>
                    <a:pt x="1297" y="2415"/>
                    <a:pt x="1320" y="2436"/>
                  </a:cubicBezTo>
                  <a:lnTo>
                    <a:pt x="1320" y="2436"/>
                  </a:lnTo>
                  <a:cubicBezTo>
                    <a:pt x="1331" y="2445"/>
                    <a:pt x="1340" y="2457"/>
                    <a:pt x="1346" y="2469"/>
                  </a:cubicBezTo>
                  <a:lnTo>
                    <a:pt x="1346" y="2469"/>
                  </a:lnTo>
                  <a:cubicBezTo>
                    <a:pt x="1349" y="2476"/>
                    <a:pt x="1350" y="2486"/>
                    <a:pt x="1350" y="2494"/>
                  </a:cubicBezTo>
                  <a:lnTo>
                    <a:pt x="1350" y="2494"/>
                  </a:lnTo>
                  <a:cubicBezTo>
                    <a:pt x="1351" y="2498"/>
                    <a:pt x="1353" y="2501"/>
                    <a:pt x="1355" y="2505"/>
                  </a:cubicBezTo>
                  <a:lnTo>
                    <a:pt x="1355" y="2505"/>
                  </a:lnTo>
                  <a:cubicBezTo>
                    <a:pt x="1358" y="2512"/>
                    <a:pt x="1349" y="2520"/>
                    <a:pt x="1342" y="2515"/>
                  </a:cubicBezTo>
                  <a:lnTo>
                    <a:pt x="1342" y="2515"/>
                  </a:lnTo>
                  <a:cubicBezTo>
                    <a:pt x="1311" y="2486"/>
                    <a:pt x="1267" y="2470"/>
                    <a:pt x="1225" y="2483"/>
                  </a:cubicBezTo>
                  <a:lnTo>
                    <a:pt x="1225" y="2483"/>
                  </a:lnTo>
                  <a:cubicBezTo>
                    <a:pt x="1180" y="2497"/>
                    <a:pt x="1156" y="2540"/>
                    <a:pt x="1155" y="2585"/>
                  </a:cubicBezTo>
                  <a:lnTo>
                    <a:pt x="1155" y="2585"/>
                  </a:lnTo>
                  <a:cubicBezTo>
                    <a:pt x="1152" y="2682"/>
                    <a:pt x="1260" y="2737"/>
                    <a:pt x="1345" y="2708"/>
                  </a:cubicBezTo>
                  <a:lnTo>
                    <a:pt x="1345" y="2708"/>
                  </a:lnTo>
                  <a:cubicBezTo>
                    <a:pt x="1431" y="2679"/>
                    <a:pt x="1483" y="2590"/>
                    <a:pt x="1475" y="2501"/>
                  </a:cubicBezTo>
                  <a:lnTo>
                    <a:pt x="1475" y="2501"/>
                  </a:lnTo>
                  <a:cubicBezTo>
                    <a:pt x="1472" y="2460"/>
                    <a:pt x="1457" y="2419"/>
                    <a:pt x="1431" y="2387"/>
                  </a:cubicBezTo>
                  <a:lnTo>
                    <a:pt x="1431" y="2387"/>
                  </a:lnTo>
                  <a:cubicBezTo>
                    <a:pt x="1401" y="2350"/>
                    <a:pt x="1355" y="2328"/>
                    <a:pt x="1308" y="2321"/>
                  </a:cubicBezTo>
                  <a:close/>
                  <a:moveTo>
                    <a:pt x="430" y="2287"/>
                  </a:moveTo>
                  <a:lnTo>
                    <a:pt x="430" y="2287"/>
                  </a:lnTo>
                  <a:cubicBezTo>
                    <a:pt x="469" y="2309"/>
                    <a:pt x="517" y="2314"/>
                    <a:pt x="561" y="2306"/>
                  </a:cubicBezTo>
                  <a:lnTo>
                    <a:pt x="561" y="2306"/>
                  </a:lnTo>
                  <a:cubicBezTo>
                    <a:pt x="590" y="2301"/>
                    <a:pt x="618" y="2291"/>
                    <a:pt x="645" y="2279"/>
                  </a:cubicBezTo>
                  <a:lnTo>
                    <a:pt x="645" y="2279"/>
                  </a:lnTo>
                  <a:cubicBezTo>
                    <a:pt x="682" y="2255"/>
                    <a:pt x="712" y="2222"/>
                    <a:pt x="752" y="2205"/>
                  </a:cubicBezTo>
                  <a:lnTo>
                    <a:pt x="752" y="2205"/>
                  </a:lnTo>
                  <a:cubicBezTo>
                    <a:pt x="754" y="2205"/>
                    <a:pt x="756" y="2204"/>
                    <a:pt x="758" y="2203"/>
                  </a:cubicBezTo>
                  <a:lnTo>
                    <a:pt x="758" y="2203"/>
                  </a:lnTo>
                  <a:cubicBezTo>
                    <a:pt x="807" y="2158"/>
                    <a:pt x="843" y="2100"/>
                    <a:pt x="849" y="2032"/>
                  </a:cubicBezTo>
                  <a:lnTo>
                    <a:pt x="849" y="2032"/>
                  </a:lnTo>
                  <a:cubicBezTo>
                    <a:pt x="852" y="1992"/>
                    <a:pt x="845" y="1950"/>
                    <a:pt x="824" y="1915"/>
                  </a:cubicBezTo>
                  <a:lnTo>
                    <a:pt x="824" y="1915"/>
                  </a:lnTo>
                  <a:cubicBezTo>
                    <a:pt x="800" y="1878"/>
                    <a:pt x="762" y="1848"/>
                    <a:pt x="717" y="1844"/>
                  </a:cubicBezTo>
                  <a:lnTo>
                    <a:pt x="717" y="1844"/>
                  </a:lnTo>
                  <a:cubicBezTo>
                    <a:pt x="677" y="1840"/>
                    <a:pt x="635" y="1855"/>
                    <a:pt x="612" y="1888"/>
                  </a:cubicBezTo>
                  <a:lnTo>
                    <a:pt x="612" y="1888"/>
                  </a:lnTo>
                  <a:cubicBezTo>
                    <a:pt x="591" y="1919"/>
                    <a:pt x="587" y="1965"/>
                    <a:pt x="610" y="1996"/>
                  </a:cubicBezTo>
                  <a:lnTo>
                    <a:pt x="610" y="1996"/>
                  </a:lnTo>
                  <a:cubicBezTo>
                    <a:pt x="632" y="2025"/>
                    <a:pt x="675" y="2040"/>
                    <a:pt x="709" y="2021"/>
                  </a:cubicBezTo>
                  <a:lnTo>
                    <a:pt x="709" y="2021"/>
                  </a:lnTo>
                  <a:cubicBezTo>
                    <a:pt x="723" y="2013"/>
                    <a:pt x="734" y="1999"/>
                    <a:pt x="740" y="1983"/>
                  </a:cubicBezTo>
                  <a:lnTo>
                    <a:pt x="740" y="1983"/>
                  </a:lnTo>
                  <a:cubicBezTo>
                    <a:pt x="747" y="1967"/>
                    <a:pt x="745" y="1948"/>
                    <a:pt x="742" y="1931"/>
                  </a:cubicBezTo>
                  <a:lnTo>
                    <a:pt x="742" y="1931"/>
                  </a:lnTo>
                  <a:cubicBezTo>
                    <a:pt x="740" y="1920"/>
                    <a:pt x="755" y="1913"/>
                    <a:pt x="762" y="1922"/>
                  </a:cubicBezTo>
                  <a:lnTo>
                    <a:pt x="762" y="1922"/>
                  </a:lnTo>
                  <a:cubicBezTo>
                    <a:pt x="769" y="1931"/>
                    <a:pt x="773" y="1941"/>
                    <a:pt x="774" y="1953"/>
                  </a:cubicBezTo>
                  <a:lnTo>
                    <a:pt x="774" y="1953"/>
                  </a:lnTo>
                  <a:cubicBezTo>
                    <a:pt x="776" y="1991"/>
                    <a:pt x="756" y="2027"/>
                    <a:pt x="724" y="2046"/>
                  </a:cubicBezTo>
                  <a:lnTo>
                    <a:pt x="724" y="2046"/>
                  </a:lnTo>
                  <a:cubicBezTo>
                    <a:pt x="714" y="2054"/>
                    <a:pt x="704" y="2062"/>
                    <a:pt x="693" y="2069"/>
                  </a:cubicBezTo>
                  <a:lnTo>
                    <a:pt x="693" y="2069"/>
                  </a:lnTo>
                  <a:cubicBezTo>
                    <a:pt x="583" y="2138"/>
                    <a:pt x="435" y="2127"/>
                    <a:pt x="326" y="2064"/>
                  </a:cubicBezTo>
                  <a:lnTo>
                    <a:pt x="326" y="2064"/>
                  </a:lnTo>
                  <a:cubicBezTo>
                    <a:pt x="207" y="1995"/>
                    <a:pt x="128" y="1869"/>
                    <a:pt x="104" y="1736"/>
                  </a:cubicBezTo>
                  <a:lnTo>
                    <a:pt x="104" y="1736"/>
                  </a:lnTo>
                  <a:cubicBezTo>
                    <a:pt x="78" y="1592"/>
                    <a:pt x="109" y="1437"/>
                    <a:pt x="182" y="1310"/>
                  </a:cubicBezTo>
                  <a:lnTo>
                    <a:pt x="182" y="1310"/>
                  </a:lnTo>
                  <a:cubicBezTo>
                    <a:pt x="252" y="1186"/>
                    <a:pt x="368" y="1088"/>
                    <a:pt x="509" y="1055"/>
                  </a:cubicBezTo>
                  <a:lnTo>
                    <a:pt x="509" y="1055"/>
                  </a:lnTo>
                  <a:cubicBezTo>
                    <a:pt x="554" y="1044"/>
                    <a:pt x="604" y="1040"/>
                    <a:pt x="651" y="1048"/>
                  </a:cubicBezTo>
                  <a:lnTo>
                    <a:pt x="651" y="1048"/>
                  </a:lnTo>
                  <a:cubicBezTo>
                    <a:pt x="593" y="1025"/>
                    <a:pt x="528" y="1024"/>
                    <a:pt x="467" y="1036"/>
                  </a:cubicBezTo>
                  <a:lnTo>
                    <a:pt x="467" y="1036"/>
                  </a:lnTo>
                  <a:cubicBezTo>
                    <a:pt x="337" y="1061"/>
                    <a:pt x="219" y="1143"/>
                    <a:pt x="138" y="1247"/>
                  </a:cubicBezTo>
                  <a:lnTo>
                    <a:pt x="138" y="1247"/>
                  </a:lnTo>
                  <a:cubicBezTo>
                    <a:pt x="55" y="1353"/>
                    <a:pt x="9" y="1483"/>
                    <a:pt x="5" y="1618"/>
                  </a:cubicBezTo>
                  <a:lnTo>
                    <a:pt x="5" y="1618"/>
                  </a:lnTo>
                  <a:cubicBezTo>
                    <a:pt x="0" y="1752"/>
                    <a:pt x="37" y="1887"/>
                    <a:pt x="109" y="2001"/>
                  </a:cubicBezTo>
                  <a:lnTo>
                    <a:pt x="109" y="2001"/>
                  </a:lnTo>
                  <a:cubicBezTo>
                    <a:pt x="145" y="2058"/>
                    <a:pt x="188" y="2111"/>
                    <a:pt x="238" y="2156"/>
                  </a:cubicBezTo>
                  <a:lnTo>
                    <a:pt x="238" y="2156"/>
                  </a:lnTo>
                  <a:cubicBezTo>
                    <a:pt x="261" y="2177"/>
                    <a:pt x="284" y="2195"/>
                    <a:pt x="309" y="2213"/>
                  </a:cubicBezTo>
                  <a:lnTo>
                    <a:pt x="309" y="2213"/>
                  </a:lnTo>
                  <a:cubicBezTo>
                    <a:pt x="317" y="2217"/>
                    <a:pt x="325" y="2222"/>
                    <a:pt x="333" y="2226"/>
                  </a:cubicBezTo>
                  <a:lnTo>
                    <a:pt x="333" y="2226"/>
                  </a:lnTo>
                  <a:cubicBezTo>
                    <a:pt x="336" y="2229"/>
                    <a:pt x="341" y="2231"/>
                    <a:pt x="345" y="2234"/>
                  </a:cubicBezTo>
                  <a:lnTo>
                    <a:pt x="345" y="2234"/>
                  </a:lnTo>
                  <a:cubicBezTo>
                    <a:pt x="375" y="2249"/>
                    <a:pt x="403" y="2267"/>
                    <a:pt x="430" y="2287"/>
                  </a:cubicBezTo>
                  <a:close/>
                  <a:moveTo>
                    <a:pt x="848" y="1291"/>
                  </a:moveTo>
                  <a:lnTo>
                    <a:pt x="848" y="1291"/>
                  </a:lnTo>
                  <a:cubicBezTo>
                    <a:pt x="895" y="1295"/>
                    <a:pt x="936" y="1252"/>
                    <a:pt x="947" y="1209"/>
                  </a:cubicBezTo>
                  <a:lnTo>
                    <a:pt x="947" y="1209"/>
                  </a:lnTo>
                  <a:cubicBezTo>
                    <a:pt x="961" y="1155"/>
                    <a:pt x="938" y="1096"/>
                    <a:pt x="910" y="1050"/>
                  </a:cubicBezTo>
                  <a:lnTo>
                    <a:pt x="910" y="1050"/>
                  </a:lnTo>
                  <a:cubicBezTo>
                    <a:pt x="879" y="1000"/>
                    <a:pt x="838" y="958"/>
                    <a:pt x="790" y="925"/>
                  </a:cubicBezTo>
                  <a:lnTo>
                    <a:pt x="790" y="925"/>
                  </a:lnTo>
                  <a:cubicBezTo>
                    <a:pt x="696" y="859"/>
                    <a:pt x="579" y="834"/>
                    <a:pt x="466" y="857"/>
                  </a:cubicBezTo>
                  <a:lnTo>
                    <a:pt x="466" y="857"/>
                  </a:lnTo>
                  <a:cubicBezTo>
                    <a:pt x="414" y="867"/>
                    <a:pt x="362" y="887"/>
                    <a:pt x="317" y="916"/>
                  </a:cubicBezTo>
                  <a:lnTo>
                    <a:pt x="317" y="916"/>
                  </a:lnTo>
                  <a:cubicBezTo>
                    <a:pt x="266" y="948"/>
                    <a:pt x="223" y="990"/>
                    <a:pt x="189" y="1039"/>
                  </a:cubicBezTo>
                  <a:lnTo>
                    <a:pt x="189" y="1039"/>
                  </a:lnTo>
                  <a:cubicBezTo>
                    <a:pt x="150" y="1095"/>
                    <a:pt x="121" y="1157"/>
                    <a:pt x="97" y="1220"/>
                  </a:cubicBezTo>
                  <a:lnTo>
                    <a:pt x="97" y="1220"/>
                  </a:lnTo>
                  <a:cubicBezTo>
                    <a:pt x="87" y="1246"/>
                    <a:pt x="78" y="1273"/>
                    <a:pt x="69" y="1300"/>
                  </a:cubicBezTo>
                  <a:lnTo>
                    <a:pt x="69" y="1300"/>
                  </a:lnTo>
                  <a:cubicBezTo>
                    <a:pt x="94" y="1257"/>
                    <a:pt x="123" y="1218"/>
                    <a:pt x="157" y="1182"/>
                  </a:cubicBezTo>
                  <a:lnTo>
                    <a:pt x="157" y="1182"/>
                  </a:lnTo>
                  <a:cubicBezTo>
                    <a:pt x="252" y="1082"/>
                    <a:pt x="385" y="1004"/>
                    <a:pt x="526" y="999"/>
                  </a:cubicBezTo>
                  <a:lnTo>
                    <a:pt x="526" y="999"/>
                  </a:lnTo>
                  <a:cubicBezTo>
                    <a:pt x="593" y="997"/>
                    <a:pt x="659" y="1013"/>
                    <a:pt x="716" y="1050"/>
                  </a:cubicBezTo>
                  <a:lnTo>
                    <a:pt x="716" y="1050"/>
                  </a:lnTo>
                  <a:cubicBezTo>
                    <a:pt x="746" y="1070"/>
                    <a:pt x="774" y="1096"/>
                    <a:pt x="794" y="1127"/>
                  </a:cubicBezTo>
                  <a:lnTo>
                    <a:pt x="794" y="1127"/>
                  </a:lnTo>
                  <a:cubicBezTo>
                    <a:pt x="796" y="1130"/>
                    <a:pt x="798" y="1132"/>
                    <a:pt x="800" y="1135"/>
                  </a:cubicBezTo>
                  <a:lnTo>
                    <a:pt x="800" y="1135"/>
                  </a:lnTo>
                  <a:cubicBezTo>
                    <a:pt x="809" y="1148"/>
                    <a:pt x="817" y="1162"/>
                    <a:pt x="822" y="1177"/>
                  </a:cubicBezTo>
                  <a:lnTo>
                    <a:pt x="822" y="1177"/>
                  </a:lnTo>
                  <a:cubicBezTo>
                    <a:pt x="828" y="1193"/>
                    <a:pt x="829" y="1207"/>
                    <a:pt x="826" y="1224"/>
                  </a:cubicBezTo>
                  <a:lnTo>
                    <a:pt x="826" y="1224"/>
                  </a:lnTo>
                  <a:cubicBezTo>
                    <a:pt x="824" y="1232"/>
                    <a:pt x="811" y="1236"/>
                    <a:pt x="808" y="1226"/>
                  </a:cubicBezTo>
                  <a:lnTo>
                    <a:pt x="808" y="1226"/>
                  </a:lnTo>
                  <a:cubicBezTo>
                    <a:pt x="806" y="1220"/>
                    <a:pt x="803" y="1214"/>
                    <a:pt x="800" y="1207"/>
                  </a:cubicBezTo>
                  <a:lnTo>
                    <a:pt x="800" y="1207"/>
                  </a:lnTo>
                  <a:cubicBezTo>
                    <a:pt x="798" y="1200"/>
                    <a:pt x="797" y="1193"/>
                    <a:pt x="794" y="1186"/>
                  </a:cubicBezTo>
                  <a:lnTo>
                    <a:pt x="794" y="1186"/>
                  </a:lnTo>
                  <a:cubicBezTo>
                    <a:pt x="786" y="1165"/>
                    <a:pt x="773" y="1147"/>
                    <a:pt x="758" y="1132"/>
                  </a:cubicBezTo>
                  <a:lnTo>
                    <a:pt x="758" y="1132"/>
                  </a:lnTo>
                  <a:cubicBezTo>
                    <a:pt x="757" y="1142"/>
                    <a:pt x="757" y="1152"/>
                    <a:pt x="757" y="1163"/>
                  </a:cubicBezTo>
                  <a:lnTo>
                    <a:pt x="757" y="1163"/>
                  </a:lnTo>
                  <a:cubicBezTo>
                    <a:pt x="758" y="1192"/>
                    <a:pt x="764" y="1224"/>
                    <a:pt x="781" y="1249"/>
                  </a:cubicBezTo>
                  <a:lnTo>
                    <a:pt x="781" y="1249"/>
                  </a:lnTo>
                  <a:cubicBezTo>
                    <a:pt x="797" y="1271"/>
                    <a:pt x="820" y="1289"/>
                    <a:pt x="848" y="129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8" name="Google Shape;438;p16"/>
            <p:cNvSpPr/>
            <p:nvPr/>
          </p:nvSpPr>
          <p:spPr>
            <a:xfrm>
              <a:off x="326225" y="3342638"/>
              <a:ext cx="942221" cy="1557259"/>
            </a:xfrm>
            <a:custGeom>
              <a:avLst/>
              <a:gdLst/>
              <a:ahLst/>
              <a:cxnLst/>
              <a:rect l="l" t="t" r="r" b="b"/>
              <a:pathLst>
                <a:path w="1689" h="2790" extrusionOk="0">
                  <a:moveTo>
                    <a:pt x="973" y="2639"/>
                  </a:moveTo>
                  <a:lnTo>
                    <a:pt x="973" y="2639"/>
                  </a:lnTo>
                  <a:cubicBezTo>
                    <a:pt x="949" y="2627"/>
                    <a:pt x="925" y="2613"/>
                    <a:pt x="904" y="2597"/>
                  </a:cubicBezTo>
                  <a:lnTo>
                    <a:pt x="904" y="2597"/>
                  </a:lnTo>
                  <a:cubicBezTo>
                    <a:pt x="864" y="2566"/>
                    <a:pt x="829" y="2528"/>
                    <a:pt x="807" y="2483"/>
                  </a:cubicBezTo>
                  <a:lnTo>
                    <a:pt x="807" y="2483"/>
                  </a:lnTo>
                  <a:cubicBezTo>
                    <a:pt x="797" y="2461"/>
                    <a:pt x="790" y="2439"/>
                    <a:pt x="785" y="2416"/>
                  </a:cubicBezTo>
                  <a:lnTo>
                    <a:pt x="785" y="2416"/>
                  </a:lnTo>
                  <a:cubicBezTo>
                    <a:pt x="785" y="2413"/>
                    <a:pt x="784" y="2409"/>
                    <a:pt x="784" y="2406"/>
                  </a:cubicBezTo>
                  <a:lnTo>
                    <a:pt x="784" y="2406"/>
                  </a:lnTo>
                  <a:cubicBezTo>
                    <a:pt x="785" y="2370"/>
                    <a:pt x="788" y="2335"/>
                    <a:pt x="796" y="2300"/>
                  </a:cubicBezTo>
                  <a:lnTo>
                    <a:pt x="796" y="2300"/>
                  </a:lnTo>
                  <a:cubicBezTo>
                    <a:pt x="806" y="2261"/>
                    <a:pt x="822" y="2226"/>
                    <a:pt x="843" y="2192"/>
                  </a:cubicBezTo>
                  <a:lnTo>
                    <a:pt x="843" y="2192"/>
                  </a:lnTo>
                  <a:cubicBezTo>
                    <a:pt x="845" y="2188"/>
                    <a:pt x="845" y="2183"/>
                    <a:pt x="844" y="2179"/>
                  </a:cubicBezTo>
                  <a:lnTo>
                    <a:pt x="844" y="2179"/>
                  </a:lnTo>
                  <a:cubicBezTo>
                    <a:pt x="853" y="2174"/>
                    <a:pt x="863" y="2169"/>
                    <a:pt x="872" y="2163"/>
                  </a:cubicBezTo>
                  <a:lnTo>
                    <a:pt x="872" y="2163"/>
                  </a:lnTo>
                  <a:cubicBezTo>
                    <a:pt x="887" y="2152"/>
                    <a:pt x="900" y="2139"/>
                    <a:pt x="908" y="2124"/>
                  </a:cubicBezTo>
                  <a:lnTo>
                    <a:pt x="908" y="2124"/>
                  </a:lnTo>
                  <a:cubicBezTo>
                    <a:pt x="925" y="2117"/>
                    <a:pt x="942" y="2111"/>
                    <a:pt x="959" y="2105"/>
                  </a:cubicBezTo>
                  <a:lnTo>
                    <a:pt x="959" y="2105"/>
                  </a:lnTo>
                  <a:cubicBezTo>
                    <a:pt x="983" y="2098"/>
                    <a:pt x="1007" y="2094"/>
                    <a:pt x="1031" y="2092"/>
                  </a:cubicBezTo>
                  <a:lnTo>
                    <a:pt x="1031" y="2092"/>
                  </a:lnTo>
                  <a:cubicBezTo>
                    <a:pt x="1070" y="2090"/>
                    <a:pt x="1113" y="2094"/>
                    <a:pt x="1150" y="2108"/>
                  </a:cubicBezTo>
                  <a:lnTo>
                    <a:pt x="1150" y="2108"/>
                  </a:lnTo>
                  <a:cubicBezTo>
                    <a:pt x="1122" y="2101"/>
                    <a:pt x="1093" y="2101"/>
                    <a:pt x="1065" y="2107"/>
                  </a:cubicBezTo>
                  <a:lnTo>
                    <a:pt x="1065" y="2107"/>
                  </a:lnTo>
                  <a:cubicBezTo>
                    <a:pt x="1002" y="2121"/>
                    <a:pt x="949" y="2166"/>
                    <a:pt x="917" y="2222"/>
                  </a:cubicBezTo>
                  <a:lnTo>
                    <a:pt x="917" y="2222"/>
                  </a:lnTo>
                  <a:cubicBezTo>
                    <a:pt x="882" y="2283"/>
                    <a:pt x="873" y="2356"/>
                    <a:pt x="880" y="2427"/>
                  </a:cubicBezTo>
                  <a:lnTo>
                    <a:pt x="880" y="2427"/>
                  </a:lnTo>
                  <a:cubicBezTo>
                    <a:pt x="887" y="2492"/>
                    <a:pt x="908" y="2558"/>
                    <a:pt x="948" y="2612"/>
                  </a:cubicBezTo>
                  <a:lnTo>
                    <a:pt x="948" y="2612"/>
                  </a:lnTo>
                  <a:cubicBezTo>
                    <a:pt x="956" y="2621"/>
                    <a:pt x="965" y="2631"/>
                    <a:pt x="973" y="2639"/>
                  </a:cubicBezTo>
                  <a:close/>
                  <a:moveTo>
                    <a:pt x="1313" y="2766"/>
                  </a:moveTo>
                  <a:lnTo>
                    <a:pt x="1313" y="2766"/>
                  </a:lnTo>
                  <a:cubicBezTo>
                    <a:pt x="1384" y="2753"/>
                    <a:pt x="1451" y="2727"/>
                    <a:pt x="1511" y="2688"/>
                  </a:cubicBezTo>
                  <a:lnTo>
                    <a:pt x="1511" y="2688"/>
                  </a:lnTo>
                  <a:cubicBezTo>
                    <a:pt x="1576" y="2646"/>
                    <a:pt x="1632" y="2594"/>
                    <a:pt x="1688" y="2541"/>
                  </a:cubicBezTo>
                  <a:lnTo>
                    <a:pt x="1688" y="2541"/>
                  </a:lnTo>
                  <a:cubicBezTo>
                    <a:pt x="1671" y="2520"/>
                    <a:pt x="1651" y="2503"/>
                    <a:pt x="1627" y="2489"/>
                  </a:cubicBezTo>
                  <a:lnTo>
                    <a:pt x="1627" y="2489"/>
                  </a:lnTo>
                  <a:cubicBezTo>
                    <a:pt x="1602" y="2475"/>
                    <a:pt x="1575" y="2469"/>
                    <a:pt x="1547" y="2462"/>
                  </a:cubicBezTo>
                  <a:lnTo>
                    <a:pt x="1547" y="2462"/>
                  </a:lnTo>
                  <a:cubicBezTo>
                    <a:pt x="1523" y="2543"/>
                    <a:pt x="1465" y="2612"/>
                    <a:pt x="1393" y="2656"/>
                  </a:cubicBezTo>
                  <a:lnTo>
                    <a:pt x="1393" y="2656"/>
                  </a:lnTo>
                  <a:cubicBezTo>
                    <a:pt x="1312" y="2705"/>
                    <a:pt x="1215" y="2722"/>
                    <a:pt x="1121" y="2709"/>
                  </a:cubicBezTo>
                  <a:lnTo>
                    <a:pt x="1121" y="2709"/>
                  </a:lnTo>
                  <a:cubicBezTo>
                    <a:pt x="1025" y="2695"/>
                    <a:pt x="928" y="2654"/>
                    <a:pt x="859" y="2587"/>
                  </a:cubicBezTo>
                  <a:lnTo>
                    <a:pt x="859" y="2587"/>
                  </a:lnTo>
                  <a:cubicBezTo>
                    <a:pt x="828" y="2557"/>
                    <a:pt x="802" y="2522"/>
                    <a:pt x="786" y="2482"/>
                  </a:cubicBezTo>
                  <a:lnTo>
                    <a:pt x="786" y="2482"/>
                  </a:lnTo>
                  <a:cubicBezTo>
                    <a:pt x="786" y="2488"/>
                    <a:pt x="787" y="2495"/>
                    <a:pt x="787" y="2501"/>
                  </a:cubicBezTo>
                  <a:lnTo>
                    <a:pt x="787" y="2501"/>
                  </a:lnTo>
                  <a:cubicBezTo>
                    <a:pt x="798" y="2577"/>
                    <a:pt x="850" y="2641"/>
                    <a:pt x="913" y="2683"/>
                  </a:cubicBezTo>
                  <a:lnTo>
                    <a:pt x="913" y="2683"/>
                  </a:lnTo>
                  <a:cubicBezTo>
                    <a:pt x="1028" y="2763"/>
                    <a:pt x="1176" y="2789"/>
                    <a:pt x="1313" y="2766"/>
                  </a:cubicBezTo>
                  <a:close/>
                  <a:moveTo>
                    <a:pt x="1455" y="2167"/>
                  </a:moveTo>
                  <a:lnTo>
                    <a:pt x="1455" y="2167"/>
                  </a:lnTo>
                  <a:cubicBezTo>
                    <a:pt x="1458" y="2169"/>
                    <a:pt x="1460" y="2171"/>
                    <a:pt x="1463" y="2174"/>
                  </a:cubicBezTo>
                  <a:lnTo>
                    <a:pt x="1463" y="2174"/>
                  </a:lnTo>
                  <a:cubicBezTo>
                    <a:pt x="1462" y="2172"/>
                    <a:pt x="1460" y="2170"/>
                    <a:pt x="1459" y="2168"/>
                  </a:cubicBezTo>
                  <a:lnTo>
                    <a:pt x="1459" y="2168"/>
                  </a:lnTo>
                  <a:cubicBezTo>
                    <a:pt x="1452" y="2155"/>
                    <a:pt x="1448" y="2140"/>
                    <a:pt x="1446" y="2125"/>
                  </a:cubicBezTo>
                  <a:lnTo>
                    <a:pt x="1446" y="2125"/>
                  </a:lnTo>
                  <a:cubicBezTo>
                    <a:pt x="1444" y="2107"/>
                    <a:pt x="1446" y="2089"/>
                    <a:pt x="1452" y="2072"/>
                  </a:cubicBezTo>
                  <a:lnTo>
                    <a:pt x="1452" y="2072"/>
                  </a:lnTo>
                  <a:cubicBezTo>
                    <a:pt x="1457" y="2059"/>
                    <a:pt x="1467" y="2036"/>
                    <a:pt x="1485" y="2036"/>
                  </a:cubicBezTo>
                  <a:lnTo>
                    <a:pt x="1485" y="2036"/>
                  </a:lnTo>
                  <a:cubicBezTo>
                    <a:pt x="1488" y="2036"/>
                    <a:pt x="1491" y="2040"/>
                    <a:pt x="1492" y="2043"/>
                  </a:cubicBezTo>
                  <a:lnTo>
                    <a:pt x="1492" y="2043"/>
                  </a:lnTo>
                  <a:cubicBezTo>
                    <a:pt x="1493" y="2050"/>
                    <a:pt x="1488" y="2058"/>
                    <a:pt x="1484" y="2064"/>
                  </a:cubicBezTo>
                  <a:lnTo>
                    <a:pt x="1484" y="2064"/>
                  </a:lnTo>
                  <a:cubicBezTo>
                    <a:pt x="1481" y="2070"/>
                    <a:pt x="1478" y="2076"/>
                    <a:pt x="1476" y="2083"/>
                  </a:cubicBezTo>
                  <a:lnTo>
                    <a:pt x="1476" y="2083"/>
                  </a:lnTo>
                  <a:cubicBezTo>
                    <a:pt x="1471" y="2095"/>
                    <a:pt x="1468" y="2107"/>
                    <a:pt x="1468" y="2120"/>
                  </a:cubicBezTo>
                  <a:lnTo>
                    <a:pt x="1468" y="2120"/>
                  </a:lnTo>
                  <a:cubicBezTo>
                    <a:pt x="1472" y="2129"/>
                    <a:pt x="1479" y="2138"/>
                    <a:pt x="1486" y="2144"/>
                  </a:cubicBezTo>
                  <a:lnTo>
                    <a:pt x="1486" y="2144"/>
                  </a:lnTo>
                  <a:cubicBezTo>
                    <a:pt x="1494" y="2152"/>
                    <a:pt x="1504" y="2157"/>
                    <a:pt x="1515" y="2159"/>
                  </a:cubicBezTo>
                  <a:lnTo>
                    <a:pt x="1515" y="2159"/>
                  </a:lnTo>
                  <a:cubicBezTo>
                    <a:pt x="1539" y="2165"/>
                    <a:pt x="1564" y="2153"/>
                    <a:pt x="1580" y="2134"/>
                  </a:cubicBezTo>
                  <a:lnTo>
                    <a:pt x="1580" y="2134"/>
                  </a:lnTo>
                  <a:cubicBezTo>
                    <a:pt x="1611" y="2098"/>
                    <a:pt x="1612" y="2047"/>
                    <a:pt x="1590" y="2007"/>
                  </a:cubicBezTo>
                  <a:lnTo>
                    <a:pt x="1590" y="2007"/>
                  </a:lnTo>
                  <a:cubicBezTo>
                    <a:pt x="1568" y="1965"/>
                    <a:pt x="1523" y="1941"/>
                    <a:pt x="1476" y="1946"/>
                  </a:cubicBezTo>
                  <a:lnTo>
                    <a:pt x="1476" y="1946"/>
                  </a:lnTo>
                  <a:cubicBezTo>
                    <a:pt x="1430" y="1951"/>
                    <a:pt x="1389" y="1980"/>
                    <a:pt x="1375" y="2025"/>
                  </a:cubicBezTo>
                  <a:lnTo>
                    <a:pt x="1375" y="2025"/>
                  </a:lnTo>
                  <a:cubicBezTo>
                    <a:pt x="1369" y="2044"/>
                    <a:pt x="1368" y="2062"/>
                    <a:pt x="1370" y="2081"/>
                  </a:cubicBezTo>
                  <a:lnTo>
                    <a:pt x="1370" y="2081"/>
                  </a:lnTo>
                  <a:cubicBezTo>
                    <a:pt x="1380" y="2098"/>
                    <a:pt x="1387" y="2117"/>
                    <a:pt x="1393" y="2136"/>
                  </a:cubicBezTo>
                  <a:lnTo>
                    <a:pt x="1393" y="2136"/>
                  </a:lnTo>
                  <a:cubicBezTo>
                    <a:pt x="1394" y="2136"/>
                    <a:pt x="1394" y="2136"/>
                    <a:pt x="1396" y="2136"/>
                  </a:cubicBezTo>
                  <a:lnTo>
                    <a:pt x="1396" y="2136"/>
                  </a:lnTo>
                  <a:cubicBezTo>
                    <a:pt x="1396" y="2137"/>
                    <a:pt x="1397" y="2137"/>
                    <a:pt x="1398" y="2137"/>
                  </a:cubicBezTo>
                  <a:lnTo>
                    <a:pt x="1398" y="2137"/>
                  </a:lnTo>
                  <a:lnTo>
                    <a:pt x="1398" y="2137"/>
                  </a:lnTo>
                  <a:cubicBezTo>
                    <a:pt x="1399" y="2137"/>
                    <a:pt x="1399" y="2137"/>
                    <a:pt x="1399" y="2137"/>
                  </a:cubicBezTo>
                  <a:lnTo>
                    <a:pt x="1399" y="2137"/>
                  </a:lnTo>
                  <a:cubicBezTo>
                    <a:pt x="1406" y="2139"/>
                    <a:pt x="1413" y="2142"/>
                    <a:pt x="1420" y="2146"/>
                  </a:cubicBezTo>
                  <a:lnTo>
                    <a:pt x="1420" y="2146"/>
                  </a:lnTo>
                  <a:cubicBezTo>
                    <a:pt x="1432" y="2151"/>
                    <a:pt x="1444" y="2158"/>
                    <a:pt x="1455" y="2167"/>
                  </a:cubicBezTo>
                  <a:close/>
                  <a:moveTo>
                    <a:pt x="48" y="1496"/>
                  </a:moveTo>
                  <a:lnTo>
                    <a:pt x="48" y="1496"/>
                  </a:lnTo>
                  <a:cubicBezTo>
                    <a:pt x="57" y="1521"/>
                    <a:pt x="69" y="1545"/>
                    <a:pt x="82" y="1568"/>
                  </a:cubicBezTo>
                  <a:lnTo>
                    <a:pt x="82" y="1568"/>
                  </a:lnTo>
                  <a:cubicBezTo>
                    <a:pt x="77" y="1532"/>
                    <a:pt x="80" y="1494"/>
                    <a:pt x="87" y="1459"/>
                  </a:cubicBezTo>
                  <a:lnTo>
                    <a:pt x="87" y="1459"/>
                  </a:lnTo>
                  <a:cubicBezTo>
                    <a:pt x="104" y="1371"/>
                    <a:pt x="148" y="1290"/>
                    <a:pt x="213" y="1230"/>
                  </a:cubicBezTo>
                  <a:lnTo>
                    <a:pt x="213" y="1230"/>
                  </a:lnTo>
                  <a:cubicBezTo>
                    <a:pt x="247" y="1199"/>
                    <a:pt x="290" y="1178"/>
                    <a:pt x="319" y="1142"/>
                  </a:cubicBezTo>
                  <a:lnTo>
                    <a:pt x="319" y="1142"/>
                  </a:lnTo>
                  <a:cubicBezTo>
                    <a:pt x="339" y="1118"/>
                    <a:pt x="351" y="1079"/>
                    <a:pt x="331" y="1052"/>
                  </a:cubicBezTo>
                  <a:lnTo>
                    <a:pt x="331" y="1052"/>
                  </a:lnTo>
                  <a:cubicBezTo>
                    <a:pt x="327" y="1055"/>
                    <a:pt x="322" y="1059"/>
                    <a:pt x="317" y="1062"/>
                  </a:cubicBezTo>
                  <a:lnTo>
                    <a:pt x="317" y="1062"/>
                  </a:lnTo>
                  <a:cubicBezTo>
                    <a:pt x="268" y="1098"/>
                    <a:pt x="218" y="1133"/>
                    <a:pt x="176" y="1178"/>
                  </a:cubicBezTo>
                  <a:lnTo>
                    <a:pt x="176" y="1178"/>
                  </a:lnTo>
                  <a:cubicBezTo>
                    <a:pt x="134" y="1223"/>
                    <a:pt x="99" y="1273"/>
                    <a:pt x="76" y="1331"/>
                  </a:cubicBezTo>
                  <a:lnTo>
                    <a:pt x="76" y="1331"/>
                  </a:lnTo>
                  <a:cubicBezTo>
                    <a:pt x="55" y="1382"/>
                    <a:pt x="43" y="1440"/>
                    <a:pt x="48" y="1496"/>
                  </a:cubicBezTo>
                  <a:close/>
                  <a:moveTo>
                    <a:pt x="282" y="1053"/>
                  </a:moveTo>
                  <a:lnTo>
                    <a:pt x="282" y="1053"/>
                  </a:lnTo>
                  <a:cubicBezTo>
                    <a:pt x="325" y="1022"/>
                    <a:pt x="374" y="986"/>
                    <a:pt x="369" y="926"/>
                  </a:cubicBezTo>
                  <a:lnTo>
                    <a:pt x="369" y="926"/>
                  </a:lnTo>
                  <a:cubicBezTo>
                    <a:pt x="365" y="873"/>
                    <a:pt x="321" y="834"/>
                    <a:pt x="268" y="834"/>
                  </a:cubicBezTo>
                  <a:lnTo>
                    <a:pt x="268" y="834"/>
                  </a:lnTo>
                  <a:cubicBezTo>
                    <a:pt x="264" y="834"/>
                    <a:pt x="261" y="831"/>
                    <a:pt x="259" y="828"/>
                  </a:cubicBezTo>
                  <a:lnTo>
                    <a:pt x="259" y="828"/>
                  </a:lnTo>
                  <a:cubicBezTo>
                    <a:pt x="177" y="885"/>
                    <a:pt x="113" y="967"/>
                    <a:pt x="72" y="1059"/>
                  </a:cubicBezTo>
                  <a:lnTo>
                    <a:pt x="72" y="1059"/>
                  </a:lnTo>
                  <a:cubicBezTo>
                    <a:pt x="19" y="1180"/>
                    <a:pt x="0" y="1315"/>
                    <a:pt x="31" y="1444"/>
                  </a:cubicBezTo>
                  <a:lnTo>
                    <a:pt x="31" y="1444"/>
                  </a:lnTo>
                  <a:cubicBezTo>
                    <a:pt x="31" y="1433"/>
                    <a:pt x="31" y="1422"/>
                    <a:pt x="33" y="1411"/>
                  </a:cubicBezTo>
                  <a:lnTo>
                    <a:pt x="33" y="1411"/>
                  </a:lnTo>
                  <a:cubicBezTo>
                    <a:pt x="36" y="1380"/>
                    <a:pt x="44" y="1349"/>
                    <a:pt x="55" y="1319"/>
                  </a:cubicBezTo>
                  <a:lnTo>
                    <a:pt x="55" y="1319"/>
                  </a:lnTo>
                  <a:cubicBezTo>
                    <a:pt x="97" y="1207"/>
                    <a:pt x="186" y="1121"/>
                    <a:pt x="282" y="1053"/>
                  </a:cubicBezTo>
                  <a:close/>
                  <a:moveTo>
                    <a:pt x="920" y="963"/>
                  </a:moveTo>
                  <a:lnTo>
                    <a:pt x="920" y="963"/>
                  </a:lnTo>
                  <a:cubicBezTo>
                    <a:pt x="939" y="972"/>
                    <a:pt x="960" y="972"/>
                    <a:pt x="979" y="963"/>
                  </a:cubicBezTo>
                  <a:lnTo>
                    <a:pt x="979" y="963"/>
                  </a:lnTo>
                  <a:cubicBezTo>
                    <a:pt x="996" y="954"/>
                    <a:pt x="1008" y="938"/>
                    <a:pt x="1011" y="920"/>
                  </a:cubicBezTo>
                  <a:lnTo>
                    <a:pt x="1011" y="920"/>
                  </a:lnTo>
                  <a:cubicBezTo>
                    <a:pt x="1011" y="918"/>
                    <a:pt x="1012" y="916"/>
                    <a:pt x="1013" y="915"/>
                  </a:cubicBezTo>
                  <a:lnTo>
                    <a:pt x="1013" y="915"/>
                  </a:lnTo>
                  <a:cubicBezTo>
                    <a:pt x="990" y="915"/>
                    <a:pt x="967" y="910"/>
                    <a:pt x="946" y="900"/>
                  </a:cubicBezTo>
                  <a:lnTo>
                    <a:pt x="946" y="900"/>
                  </a:lnTo>
                  <a:cubicBezTo>
                    <a:pt x="917" y="887"/>
                    <a:pt x="893" y="866"/>
                    <a:pt x="874" y="841"/>
                  </a:cubicBezTo>
                  <a:lnTo>
                    <a:pt x="874" y="841"/>
                  </a:lnTo>
                  <a:cubicBezTo>
                    <a:pt x="875" y="859"/>
                    <a:pt x="874" y="876"/>
                    <a:pt x="869" y="894"/>
                  </a:cubicBezTo>
                  <a:lnTo>
                    <a:pt x="869" y="894"/>
                  </a:lnTo>
                  <a:cubicBezTo>
                    <a:pt x="875" y="923"/>
                    <a:pt x="892" y="950"/>
                    <a:pt x="920" y="963"/>
                  </a:cubicBezTo>
                  <a:close/>
                  <a:moveTo>
                    <a:pt x="1045" y="883"/>
                  </a:moveTo>
                  <a:lnTo>
                    <a:pt x="1045" y="883"/>
                  </a:lnTo>
                  <a:cubicBezTo>
                    <a:pt x="1076" y="872"/>
                    <a:pt x="1098" y="846"/>
                    <a:pt x="1109" y="815"/>
                  </a:cubicBezTo>
                  <a:lnTo>
                    <a:pt x="1109" y="815"/>
                  </a:lnTo>
                  <a:cubicBezTo>
                    <a:pt x="1115" y="799"/>
                    <a:pt x="1118" y="781"/>
                    <a:pt x="1119" y="763"/>
                  </a:cubicBezTo>
                  <a:lnTo>
                    <a:pt x="1119" y="763"/>
                  </a:lnTo>
                  <a:cubicBezTo>
                    <a:pt x="1120" y="749"/>
                    <a:pt x="1117" y="735"/>
                    <a:pt x="1119" y="721"/>
                  </a:cubicBezTo>
                  <a:lnTo>
                    <a:pt x="1119" y="721"/>
                  </a:lnTo>
                  <a:cubicBezTo>
                    <a:pt x="1073" y="765"/>
                    <a:pt x="1006" y="784"/>
                    <a:pt x="943" y="776"/>
                  </a:cubicBezTo>
                  <a:lnTo>
                    <a:pt x="943" y="776"/>
                  </a:lnTo>
                  <a:cubicBezTo>
                    <a:pt x="909" y="772"/>
                    <a:pt x="876" y="760"/>
                    <a:pt x="846" y="742"/>
                  </a:cubicBezTo>
                  <a:lnTo>
                    <a:pt x="846" y="742"/>
                  </a:lnTo>
                  <a:cubicBezTo>
                    <a:pt x="851" y="752"/>
                    <a:pt x="855" y="762"/>
                    <a:pt x="860" y="773"/>
                  </a:cubicBezTo>
                  <a:lnTo>
                    <a:pt x="860" y="773"/>
                  </a:lnTo>
                  <a:cubicBezTo>
                    <a:pt x="868" y="790"/>
                    <a:pt x="877" y="806"/>
                    <a:pt x="888" y="821"/>
                  </a:cubicBezTo>
                  <a:lnTo>
                    <a:pt x="888" y="821"/>
                  </a:lnTo>
                  <a:cubicBezTo>
                    <a:pt x="922" y="868"/>
                    <a:pt x="986" y="905"/>
                    <a:pt x="1045" y="883"/>
                  </a:cubicBezTo>
                  <a:close/>
                  <a:moveTo>
                    <a:pt x="974" y="753"/>
                  </a:moveTo>
                  <a:lnTo>
                    <a:pt x="974" y="753"/>
                  </a:lnTo>
                  <a:cubicBezTo>
                    <a:pt x="1042" y="751"/>
                    <a:pt x="1113" y="712"/>
                    <a:pt x="1136" y="645"/>
                  </a:cubicBezTo>
                  <a:lnTo>
                    <a:pt x="1136" y="645"/>
                  </a:lnTo>
                  <a:cubicBezTo>
                    <a:pt x="1146" y="614"/>
                    <a:pt x="1145" y="576"/>
                    <a:pt x="1126" y="547"/>
                  </a:cubicBezTo>
                  <a:lnTo>
                    <a:pt x="1126" y="547"/>
                  </a:lnTo>
                  <a:cubicBezTo>
                    <a:pt x="1109" y="520"/>
                    <a:pt x="1076" y="500"/>
                    <a:pt x="1043" y="504"/>
                  </a:cubicBezTo>
                  <a:lnTo>
                    <a:pt x="1043" y="504"/>
                  </a:lnTo>
                  <a:cubicBezTo>
                    <a:pt x="1007" y="508"/>
                    <a:pt x="977" y="532"/>
                    <a:pt x="947" y="548"/>
                  </a:cubicBezTo>
                  <a:lnTo>
                    <a:pt x="947" y="548"/>
                  </a:lnTo>
                  <a:cubicBezTo>
                    <a:pt x="915" y="566"/>
                    <a:pt x="880" y="577"/>
                    <a:pt x="844" y="583"/>
                  </a:cubicBezTo>
                  <a:lnTo>
                    <a:pt x="844" y="583"/>
                  </a:lnTo>
                  <a:cubicBezTo>
                    <a:pt x="809" y="589"/>
                    <a:pt x="772" y="590"/>
                    <a:pt x="737" y="585"/>
                  </a:cubicBezTo>
                  <a:lnTo>
                    <a:pt x="737" y="585"/>
                  </a:lnTo>
                  <a:cubicBezTo>
                    <a:pt x="722" y="583"/>
                    <a:pt x="706" y="580"/>
                    <a:pt x="691" y="576"/>
                  </a:cubicBezTo>
                  <a:lnTo>
                    <a:pt x="691" y="576"/>
                  </a:lnTo>
                  <a:cubicBezTo>
                    <a:pt x="717" y="593"/>
                    <a:pt x="742" y="613"/>
                    <a:pt x="764" y="636"/>
                  </a:cubicBezTo>
                  <a:lnTo>
                    <a:pt x="764" y="636"/>
                  </a:lnTo>
                  <a:cubicBezTo>
                    <a:pt x="780" y="652"/>
                    <a:pt x="797" y="671"/>
                    <a:pt x="812" y="692"/>
                  </a:cubicBezTo>
                  <a:lnTo>
                    <a:pt x="812" y="692"/>
                  </a:lnTo>
                  <a:cubicBezTo>
                    <a:pt x="855" y="732"/>
                    <a:pt x="916" y="755"/>
                    <a:pt x="974" y="753"/>
                  </a:cubicBezTo>
                  <a:close/>
                  <a:moveTo>
                    <a:pt x="656" y="108"/>
                  </a:moveTo>
                  <a:lnTo>
                    <a:pt x="656" y="108"/>
                  </a:lnTo>
                  <a:cubicBezTo>
                    <a:pt x="660" y="116"/>
                    <a:pt x="662" y="121"/>
                    <a:pt x="662" y="130"/>
                  </a:cubicBezTo>
                  <a:lnTo>
                    <a:pt x="662" y="130"/>
                  </a:lnTo>
                  <a:cubicBezTo>
                    <a:pt x="663" y="137"/>
                    <a:pt x="663" y="144"/>
                    <a:pt x="661" y="151"/>
                  </a:cubicBezTo>
                  <a:lnTo>
                    <a:pt x="661" y="151"/>
                  </a:lnTo>
                  <a:cubicBezTo>
                    <a:pt x="659" y="165"/>
                    <a:pt x="654" y="178"/>
                    <a:pt x="648" y="191"/>
                  </a:cubicBezTo>
                  <a:lnTo>
                    <a:pt x="648" y="191"/>
                  </a:lnTo>
                  <a:cubicBezTo>
                    <a:pt x="634" y="217"/>
                    <a:pt x="616" y="239"/>
                    <a:pt x="593" y="257"/>
                  </a:cubicBezTo>
                  <a:lnTo>
                    <a:pt x="593" y="257"/>
                  </a:lnTo>
                  <a:cubicBezTo>
                    <a:pt x="578" y="270"/>
                    <a:pt x="562" y="279"/>
                    <a:pt x="545" y="287"/>
                  </a:cubicBezTo>
                  <a:lnTo>
                    <a:pt x="545" y="287"/>
                  </a:lnTo>
                  <a:cubicBezTo>
                    <a:pt x="598" y="278"/>
                    <a:pt x="653" y="276"/>
                    <a:pt x="707" y="281"/>
                  </a:cubicBezTo>
                  <a:lnTo>
                    <a:pt x="707" y="281"/>
                  </a:lnTo>
                  <a:cubicBezTo>
                    <a:pt x="716" y="281"/>
                    <a:pt x="726" y="283"/>
                    <a:pt x="735" y="284"/>
                  </a:cubicBezTo>
                  <a:lnTo>
                    <a:pt x="735" y="284"/>
                  </a:lnTo>
                  <a:cubicBezTo>
                    <a:pt x="735" y="283"/>
                    <a:pt x="736" y="282"/>
                    <a:pt x="737" y="281"/>
                  </a:cubicBezTo>
                  <a:lnTo>
                    <a:pt x="737" y="281"/>
                  </a:lnTo>
                  <a:cubicBezTo>
                    <a:pt x="757" y="264"/>
                    <a:pt x="772" y="239"/>
                    <a:pt x="776" y="214"/>
                  </a:cubicBezTo>
                  <a:lnTo>
                    <a:pt x="776" y="214"/>
                  </a:lnTo>
                  <a:cubicBezTo>
                    <a:pt x="781" y="185"/>
                    <a:pt x="776" y="156"/>
                    <a:pt x="770" y="129"/>
                  </a:cubicBezTo>
                  <a:lnTo>
                    <a:pt x="770" y="129"/>
                  </a:lnTo>
                  <a:cubicBezTo>
                    <a:pt x="758" y="81"/>
                    <a:pt x="733" y="31"/>
                    <a:pt x="683" y="14"/>
                  </a:cubicBezTo>
                  <a:lnTo>
                    <a:pt x="683" y="14"/>
                  </a:lnTo>
                  <a:cubicBezTo>
                    <a:pt x="639" y="0"/>
                    <a:pt x="595" y="27"/>
                    <a:pt x="568" y="61"/>
                  </a:cubicBezTo>
                  <a:lnTo>
                    <a:pt x="568" y="61"/>
                  </a:lnTo>
                  <a:cubicBezTo>
                    <a:pt x="534" y="105"/>
                    <a:pt x="524" y="163"/>
                    <a:pt x="508" y="215"/>
                  </a:cubicBezTo>
                  <a:lnTo>
                    <a:pt x="508" y="215"/>
                  </a:lnTo>
                  <a:cubicBezTo>
                    <a:pt x="501" y="240"/>
                    <a:pt x="493" y="264"/>
                    <a:pt x="481" y="286"/>
                  </a:cubicBezTo>
                  <a:lnTo>
                    <a:pt x="481" y="286"/>
                  </a:lnTo>
                  <a:cubicBezTo>
                    <a:pt x="479" y="290"/>
                    <a:pt x="477" y="293"/>
                    <a:pt x="475" y="297"/>
                  </a:cubicBezTo>
                  <a:lnTo>
                    <a:pt x="475" y="297"/>
                  </a:lnTo>
                  <a:cubicBezTo>
                    <a:pt x="509" y="282"/>
                    <a:pt x="543" y="264"/>
                    <a:pt x="572" y="241"/>
                  </a:cubicBezTo>
                  <a:lnTo>
                    <a:pt x="572" y="241"/>
                  </a:lnTo>
                  <a:cubicBezTo>
                    <a:pt x="592" y="224"/>
                    <a:pt x="610" y="204"/>
                    <a:pt x="621" y="181"/>
                  </a:cubicBezTo>
                  <a:lnTo>
                    <a:pt x="621" y="181"/>
                  </a:lnTo>
                  <a:cubicBezTo>
                    <a:pt x="626" y="169"/>
                    <a:pt x="631" y="157"/>
                    <a:pt x="634" y="144"/>
                  </a:cubicBezTo>
                  <a:lnTo>
                    <a:pt x="634" y="144"/>
                  </a:lnTo>
                  <a:cubicBezTo>
                    <a:pt x="635" y="138"/>
                    <a:pt x="637" y="133"/>
                    <a:pt x="638" y="127"/>
                  </a:cubicBezTo>
                  <a:lnTo>
                    <a:pt x="638" y="127"/>
                  </a:lnTo>
                  <a:cubicBezTo>
                    <a:pt x="639" y="120"/>
                    <a:pt x="641" y="115"/>
                    <a:pt x="643" y="108"/>
                  </a:cubicBezTo>
                  <a:lnTo>
                    <a:pt x="643" y="108"/>
                  </a:lnTo>
                  <a:cubicBezTo>
                    <a:pt x="646" y="102"/>
                    <a:pt x="653" y="103"/>
                    <a:pt x="656"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39" name="Google Shape;439;p16"/>
            <p:cNvSpPr/>
            <p:nvPr/>
          </p:nvSpPr>
          <p:spPr>
            <a:xfrm>
              <a:off x="245040" y="3219632"/>
              <a:ext cx="1973016" cy="1832792"/>
            </a:xfrm>
            <a:custGeom>
              <a:avLst/>
              <a:gdLst/>
              <a:ahLst/>
              <a:cxnLst/>
              <a:rect l="l" t="t" r="r" b="b"/>
              <a:pathLst>
                <a:path w="3535" h="3284" extrusionOk="0">
                  <a:moveTo>
                    <a:pt x="280" y="643"/>
                  </a:moveTo>
                  <a:lnTo>
                    <a:pt x="280" y="643"/>
                  </a:lnTo>
                  <a:cubicBezTo>
                    <a:pt x="295" y="668"/>
                    <a:pt x="303" y="695"/>
                    <a:pt x="309" y="723"/>
                  </a:cubicBezTo>
                  <a:lnTo>
                    <a:pt x="309" y="723"/>
                  </a:lnTo>
                  <a:cubicBezTo>
                    <a:pt x="250" y="786"/>
                    <a:pt x="201" y="859"/>
                    <a:pt x="163" y="937"/>
                  </a:cubicBezTo>
                  <a:lnTo>
                    <a:pt x="163" y="937"/>
                  </a:lnTo>
                  <a:cubicBezTo>
                    <a:pt x="155" y="955"/>
                    <a:pt x="147" y="973"/>
                    <a:pt x="139" y="991"/>
                  </a:cubicBezTo>
                  <a:lnTo>
                    <a:pt x="139" y="991"/>
                  </a:lnTo>
                  <a:cubicBezTo>
                    <a:pt x="143" y="942"/>
                    <a:pt x="143" y="894"/>
                    <a:pt x="141" y="845"/>
                  </a:cubicBezTo>
                  <a:lnTo>
                    <a:pt x="141" y="845"/>
                  </a:lnTo>
                  <a:cubicBezTo>
                    <a:pt x="139" y="811"/>
                    <a:pt x="136" y="778"/>
                    <a:pt x="132" y="744"/>
                  </a:cubicBezTo>
                  <a:lnTo>
                    <a:pt x="132" y="744"/>
                  </a:lnTo>
                  <a:cubicBezTo>
                    <a:pt x="128" y="711"/>
                    <a:pt x="120" y="678"/>
                    <a:pt x="116" y="645"/>
                  </a:cubicBezTo>
                  <a:lnTo>
                    <a:pt x="116" y="645"/>
                  </a:lnTo>
                  <a:cubicBezTo>
                    <a:pt x="113" y="617"/>
                    <a:pt x="115" y="581"/>
                    <a:pt x="144" y="568"/>
                  </a:cubicBezTo>
                  <a:lnTo>
                    <a:pt x="144" y="568"/>
                  </a:lnTo>
                  <a:cubicBezTo>
                    <a:pt x="166" y="558"/>
                    <a:pt x="193" y="566"/>
                    <a:pt x="213" y="577"/>
                  </a:cubicBezTo>
                  <a:lnTo>
                    <a:pt x="213" y="577"/>
                  </a:lnTo>
                  <a:cubicBezTo>
                    <a:pt x="241" y="592"/>
                    <a:pt x="263" y="617"/>
                    <a:pt x="280" y="643"/>
                  </a:cubicBezTo>
                  <a:close/>
                  <a:moveTo>
                    <a:pt x="359" y="2148"/>
                  </a:moveTo>
                  <a:lnTo>
                    <a:pt x="359" y="2148"/>
                  </a:lnTo>
                  <a:cubicBezTo>
                    <a:pt x="318" y="2131"/>
                    <a:pt x="272" y="2122"/>
                    <a:pt x="229" y="2134"/>
                  </a:cubicBezTo>
                  <a:lnTo>
                    <a:pt x="229" y="2134"/>
                  </a:lnTo>
                  <a:cubicBezTo>
                    <a:pt x="267" y="2181"/>
                    <a:pt x="305" y="2228"/>
                    <a:pt x="350" y="2267"/>
                  </a:cubicBezTo>
                  <a:lnTo>
                    <a:pt x="350" y="2267"/>
                  </a:lnTo>
                  <a:cubicBezTo>
                    <a:pt x="394" y="2307"/>
                    <a:pt x="444" y="2340"/>
                    <a:pt x="500" y="2359"/>
                  </a:cubicBezTo>
                  <a:lnTo>
                    <a:pt x="500" y="2359"/>
                  </a:lnTo>
                  <a:cubicBezTo>
                    <a:pt x="551" y="2376"/>
                    <a:pt x="605" y="2378"/>
                    <a:pt x="658" y="2370"/>
                  </a:cubicBezTo>
                  <a:lnTo>
                    <a:pt x="658" y="2370"/>
                  </a:lnTo>
                  <a:cubicBezTo>
                    <a:pt x="700" y="2362"/>
                    <a:pt x="741" y="2348"/>
                    <a:pt x="780" y="2330"/>
                  </a:cubicBezTo>
                  <a:lnTo>
                    <a:pt x="780" y="2330"/>
                  </a:lnTo>
                  <a:cubicBezTo>
                    <a:pt x="782" y="2329"/>
                    <a:pt x="785" y="2328"/>
                    <a:pt x="788" y="2326"/>
                  </a:cubicBezTo>
                  <a:lnTo>
                    <a:pt x="788" y="2326"/>
                  </a:lnTo>
                  <a:cubicBezTo>
                    <a:pt x="789" y="2326"/>
                    <a:pt x="789" y="2326"/>
                    <a:pt x="789" y="2326"/>
                  </a:cubicBezTo>
                  <a:lnTo>
                    <a:pt x="789" y="2326"/>
                  </a:lnTo>
                  <a:cubicBezTo>
                    <a:pt x="792" y="2325"/>
                    <a:pt x="795" y="2324"/>
                    <a:pt x="798" y="2322"/>
                  </a:cubicBezTo>
                  <a:lnTo>
                    <a:pt x="798" y="2322"/>
                  </a:lnTo>
                  <a:cubicBezTo>
                    <a:pt x="754" y="2328"/>
                    <a:pt x="708" y="2327"/>
                    <a:pt x="665" y="2317"/>
                  </a:cubicBezTo>
                  <a:lnTo>
                    <a:pt x="665" y="2317"/>
                  </a:lnTo>
                  <a:cubicBezTo>
                    <a:pt x="608" y="2305"/>
                    <a:pt x="558" y="2277"/>
                    <a:pt x="510" y="2245"/>
                  </a:cubicBezTo>
                  <a:lnTo>
                    <a:pt x="510" y="2245"/>
                  </a:lnTo>
                  <a:cubicBezTo>
                    <a:pt x="461" y="2210"/>
                    <a:pt x="414" y="2171"/>
                    <a:pt x="359" y="2148"/>
                  </a:cubicBezTo>
                  <a:close/>
                  <a:moveTo>
                    <a:pt x="372" y="2654"/>
                  </a:moveTo>
                  <a:lnTo>
                    <a:pt x="372" y="2654"/>
                  </a:lnTo>
                  <a:cubicBezTo>
                    <a:pt x="360" y="2654"/>
                    <a:pt x="348" y="2654"/>
                    <a:pt x="336" y="2653"/>
                  </a:cubicBezTo>
                  <a:lnTo>
                    <a:pt x="336" y="2653"/>
                  </a:lnTo>
                  <a:cubicBezTo>
                    <a:pt x="335" y="2654"/>
                    <a:pt x="334" y="2654"/>
                    <a:pt x="333" y="2654"/>
                  </a:cubicBezTo>
                  <a:lnTo>
                    <a:pt x="333" y="2654"/>
                  </a:lnTo>
                  <a:cubicBezTo>
                    <a:pt x="314" y="2658"/>
                    <a:pt x="294" y="2659"/>
                    <a:pt x="274" y="2663"/>
                  </a:cubicBezTo>
                  <a:lnTo>
                    <a:pt x="274" y="2663"/>
                  </a:lnTo>
                  <a:cubicBezTo>
                    <a:pt x="254" y="2667"/>
                    <a:pt x="235" y="2672"/>
                    <a:pt x="216" y="2679"/>
                  </a:cubicBezTo>
                  <a:lnTo>
                    <a:pt x="216" y="2679"/>
                  </a:lnTo>
                  <a:cubicBezTo>
                    <a:pt x="179" y="2692"/>
                    <a:pt x="144" y="2711"/>
                    <a:pt x="113" y="2735"/>
                  </a:cubicBezTo>
                  <a:lnTo>
                    <a:pt x="113" y="2735"/>
                  </a:lnTo>
                  <a:cubicBezTo>
                    <a:pt x="85" y="2757"/>
                    <a:pt x="61" y="2783"/>
                    <a:pt x="41" y="2812"/>
                  </a:cubicBezTo>
                  <a:lnTo>
                    <a:pt x="41" y="2812"/>
                  </a:lnTo>
                  <a:cubicBezTo>
                    <a:pt x="23" y="2839"/>
                    <a:pt x="0" y="2879"/>
                    <a:pt x="26" y="2909"/>
                  </a:cubicBezTo>
                  <a:lnTo>
                    <a:pt x="26" y="2909"/>
                  </a:lnTo>
                  <a:cubicBezTo>
                    <a:pt x="38" y="2922"/>
                    <a:pt x="56" y="2929"/>
                    <a:pt x="73" y="2935"/>
                  </a:cubicBezTo>
                  <a:lnTo>
                    <a:pt x="73" y="2935"/>
                  </a:lnTo>
                  <a:cubicBezTo>
                    <a:pt x="90" y="2940"/>
                    <a:pt x="107" y="2944"/>
                    <a:pt x="125" y="2947"/>
                  </a:cubicBezTo>
                  <a:lnTo>
                    <a:pt x="125" y="2947"/>
                  </a:lnTo>
                  <a:cubicBezTo>
                    <a:pt x="162" y="2952"/>
                    <a:pt x="199" y="2951"/>
                    <a:pt x="236" y="2944"/>
                  </a:cubicBezTo>
                  <a:lnTo>
                    <a:pt x="236" y="2944"/>
                  </a:lnTo>
                  <a:cubicBezTo>
                    <a:pt x="311" y="2930"/>
                    <a:pt x="380" y="2892"/>
                    <a:pt x="429" y="2834"/>
                  </a:cubicBezTo>
                  <a:lnTo>
                    <a:pt x="429" y="2834"/>
                  </a:lnTo>
                  <a:cubicBezTo>
                    <a:pt x="448" y="2811"/>
                    <a:pt x="465" y="2787"/>
                    <a:pt x="478" y="2760"/>
                  </a:cubicBezTo>
                  <a:lnTo>
                    <a:pt x="478" y="2760"/>
                  </a:lnTo>
                  <a:cubicBezTo>
                    <a:pt x="481" y="2747"/>
                    <a:pt x="484" y="2734"/>
                    <a:pt x="487" y="2722"/>
                  </a:cubicBezTo>
                  <a:lnTo>
                    <a:pt x="487" y="2722"/>
                  </a:lnTo>
                  <a:cubicBezTo>
                    <a:pt x="495" y="2689"/>
                    <a:pt x="506" y="2656"/>
                    <a:pt x="519" y="2624"/>
                  </a:cubicBezTo>
                  <a:lnTo>
                    <a:pt x="519" y="2624"/>
                  </a:lnTo>
                  <a:cubicBezTo>
                    <a:pt x="520" y="2622"/>
                    <a:pt x="520" y="2621"/>
                    <a:pt x="520" y="2619"/>
                  </a:cubicBezTo>
                  <a:lnTo>
                    <a:pt x="520" y="2619"/>
                  </a:lnTo>
                  <a:lnTo>
                    <a:pt x="520" y="2619"/>
                  </a:lnTo>
                  <a:cubicBezTo>
                    <a:pt x="475" y="2642"/>
                    <a:pt x="422" y="2652"/>
                    <a:pt x="372" y="2654"/>
                  </a:cubicBezTo>
                  <a:close/>
                  <a:moveTo>
                    <a:pt x="882" y="2917"/>
                  </a:moveTo>
                  <a:lnTo>
                    <a:pt x="882" y="2917"/>
                  </a:lnTo>
                  <a:cubicBezTo>
                    <a:pt x="891" y="2922"/>
                    <a:pt x="905" y="2923"/>
                    <a:pt x="913" y="2914"/>
                  </a:cubicBezTo>
                  <a:lnTo>
                    <a:pt x="913" y="2914"/>
                  </a:lnTo>
                  <a:cubicBezTo>
                    <a:pt x="922" y="2905"/>
                    <a:pt x="922" y="2888"/>
                    <a:pt x="921" y="2876"/>
                  </a:cubicBezTo>
                  <a:lnTo>
                    <a:pt x="921" y="2876"/>
                  </a:lnTo>
                  <a:cubicBezTo>
                    <a:pt x="920" y="2845"/>
                    <a:pt x="917" y="2813"/>
                    <a:pt x="914" y="2781"/>
                  </a:cubicBezTo>
                  <a:lnTo>
                    <a:pt x="914" y="2781"/>
                  </a:lnTo>
                  <a:lnTo>
                    <a:pt x="914" y="2781"/>
                  </a:lnTo>
                  <a:lnTo>
                    <a:pt x="914" y="2781"/>
                  </a:lnTo>
                  <a:cubicBezTo>
                    <a:pt x="914" y="2780"/>
                    <a:pt x="914" y="2779"/>
                    <a:pt x="914" y="2778"/>
                  </a:cubicBezTo>
                  <a:lnTo>
                    <a:pt x="914" y="2778"/>
                  </a:lnTo>
                  <a:cubicBezTo>
                    <a:pt x="914" y="2777"/>
                    <a:pt x="914" y="2777"/>
                    <a:pt x="914" y="2777"/>
                  </a:cubicBezTo>
                  <a:lnTo>
                    <a:pt x="914" y="2777"/>
                  </a:lnTo>
                  <a:cubicBezTo>
                    <a:pt x="908" y="2710"/>
                    <a:pt x="902" y="2643"/>
                    <a:pt x="908" y="2577"/>
                  </a:cubicBezTo>
                  <a:lnTo>
                    <a:pt x="908" y="2577"/>
                  </a:lnTo>
                  <a:cubicBezTo>
                    <a:pt x="912" y="2545"/>
                    <a:pt x="918" y="2512"/>
                    <a:pt x="927" y="2482"/>
                  </a:cubicBezTo>
                  <a:lnTo>
                    <a:pt x="927" y="2482"/>
                  </a:lnTo>
                  <a:cubicBezTo>
                    <a:pt x="933" y="2462"/>
                    <a:pt x="941" y="2442"/>
                    <a:pt x="952" y="2424"/>
                  </a:cubicBezTo>
                  <a:lnTo>
                    <a:pt x="952" y="2424"/>
                  </a:lnTo>
                  <a:cubicBezTo>
                    <a:pt x="942" y="2431"/>
                    <a:pt x="933" y="2438"/>
                    <a:pt x="924" y="2446"/>
                  </a:cubicBezTo>
                  <a:lnTo>
                    <a:pt x="924" y="2446"/>
                  </a:lnTo>
                  <a:cubicBezTo>
                    <a:pt x="873" y="2492"/>
                    <a:pt x="837" y="2555"/>
                    <a:pt x="823" y="2623"/>
                  </a:cubicBezTo>
                  <a:lnTo>
                    <a:pt x="823" y="2623"/>
                  </a:lnTo>
                  <a:cubicBezTo>
                    <a:pt x="822" y="2649"/>
                    <a:pt x="821" y="2676"/>
                    <a:pt x="820" y="2703"/>
                  </a:cubicBezTo>
                  <a:lnTo>
                    <a:pt x="820" y="2703"/>
                  </a:lnTo>
                  <a:cubicBezTo>
                    <a:pt x="819" y="2715"/>
                    <a:pt x="818" y="2728"/>
                    <a:pt x="818" y="2741"/>
                  </a:cubicBezTo>
                  <a:lnTo>
                    <a:pt x="818" y="2741"/>
                  </a:lnTo>
                  <a:cubicBezTo>
                    <a:pt x="818" y="2747"/>
                    <a:pt x="819" y="2752"/>
                    <a:pt x="820" y="2758"/>
                  </a:cubicBezTo>
                  <a:lnTo>
                    <a:pt x="820" y="2758"/>
                  </a:lnTo>
                  <a:cubicBezTo>
                    <a:pt x="824" y="2787"/>
                    <a:pt x="831" y="2816"/>
                    <a:pt x="840" y="2844"/>
                  </a:cubicBezTo>
                  <a:lnTo>
                    <a:pt x="840" y="2844"/>
                  </a:lnTo>
                  <a:cubicBezTo>
                    <a:pt x="845" y="2858"/>
                    <a:pt x="850" y="2872"/>
                    <a:pt x="856" y="2886"/>
                  </a:cubicBezTo>
                  <a:lnTo>
                    <a:pt x="856" y="2886"/>
                  </a:lnTo>
                  <a:cubicBezTo>
                    <a:pt x="862" y="2898"/>
                    <a:pt x="869" y="2910"/>
                    <a:pt x="882" y="2917"/>
                  </a:cubicBezTo>
                  <a:close/>
                  <a:moveTo>
                    <a:pt x="1017" y="3283"/>
                  </a:moveTo>
                  <a:lnTo>
                    <a:pt x="1017" y="3283"/>
                  </a:lnTo>
                  <a:cubicBezTo>
                    <a:pt x="1050" y="3279"/>
                    <a:pt x="1081" y="3262"/>
                    <a:pt x="1103" y="3238"/>
                  </a:cubicBezTo>
                  <a:lnTo>
                    <a:pt x="1103" y="3238"/>
                  </a:lnTo>
                  <a:cubicBezTo>
                    <a:pt x="1125" y="3213"/>
                    <a:pt x="1138" y="3181"/>
                    <a:pt x="1138" y="3148"/>
                  </a:cubicBezTo>
                  <a:lnTo>
                    <a:pt x="1138" y="3148"/>
                  </a:lnTo>
                  <a:cubicBezTo>
                    <a:pt x="1138" y="3112"/>
                    <a:pt x="1124" y="3077"/>
                    <a:pt x="1107" y="3047"/>
                  </a:cubicBezTo>
                  <a:lnTo>
                    <a:pt x="1107" y="3047"/>
                  </a:lnTo>
                  <a:cubicBezTo>
                    <a:pt x="1066" y="2976"/>
                    <a:pt x="998" y="2927"/>
                    <a:pt x="952" y="2861"/>
                  </a:cubicBezTo>
                  <a:lnTo>
                    <a:pt x="952" y="2861"/>
                  </a:lnTo>
                  <a:cubicBezTo>
                    <a:pt x="962" y="2882"/>
                    <a:pt x="971" y="2904"/>
                    <a:pt x="979" y="2926"/>
                  </a:cubicBezTo>
                  <a:lnTo>
                    <a:pt x="979" y="2926"/>
                  </a:lnTo>
                  <a:cubicBezTo>
                    <a:pt x="1017" y="3041"/>
                    <a:pt x="1030" y="3163"/>
                    <a:pt x="1017" y="3283"/>
                  </a:cubicBezTo>
                  <a:close/>
                  <a:moveTo>
                    <a:pt x="3142" y="3124"/>
                  </a:moveTo>
                  <a:lnTo>
                    <a:pt x="3142" y="3124"/>
                  </a:lnTo>
                  <a:cubicBezTo>
                    <a:pt x="3213" y="3138"/>
                    <a:pt x="3289" y="3147"/>
                    <a:pt x="3361" y="3136"/>
                  </a:cubicBezTo>
                  <a:lnTo>
                    <a:pt x="3361" y="3136"/>
                  </a:lnTo>
                  <a:cubicBezTo>
                    <a:pt x="3425" y="3126"/>
                    <a:pt x="3488" y="3092"/>
                    <a:pt x="3512" y="3029"/>
                  </a:cubicBezTo>
                  <a:lnTo>
                    <a:pt x="3512" y="3029"/>
                  </a:lnTo>
                  <a:cubicBezTo>
                    <a:pt x="3534" y="2971"/>
                    <a:pt x="3502" y="2911"/>
                    <a:pt x="3450" y="2882"/>
                  </a:cubicBezTo>
                  <a:lnTo>
                    <a:pt x="3450" y="2882"/>
                  </a:lnTo>
                  <a:cubicBezTo>
                    <a:pt x="3422" y="2867"/>
                    <a:pt x="3390" y="2861"/>
                    <a:pt x="3359" y="2864"/>
                  </a:cubicBezTo>
                  <a:lnTo>
                    <a:pt x="3359" y="2864"/>
                  </a:lnTo>
                  <a:cubicBezTo>
                    <a:pt x="3326" y="2866"/>
                    <a:pt x="3295" y="2878"/>
                    <a:pt x="3265" y="2893"/>
                  </a:cubicBezTo>
                  <a:lnTo>
                    <a:pt x="3265" y="2893"/>
                  </a:lnTo>
                  <a:cubicBezTo>
                    <a:pt x="3264" y="2893"/>
                    <a:pt x="3264" y="2893"/>
                    <a:pt x="3263" y="2893"/>
                  </a:cubicBezTo>
                  <a:lnTo>
                    <a:pt x="3263" y="2893"/>
                  </a:lnTo>
                  <a:cubicBezTo>
                    <a:pt x="3232" y="2946"/>
                    <a:pt x="3183" y="2989"/>
                    <a:pt x="3125" y="3010"/>
                  </a:cubicBezTo>
                  <a:lnTo>
                    <a:pt x="3125" y="3010"/>
                  </a:lnTo>
                  <a:cubicBezTo>
                    <a:pt x="3059" y="3033"/>
                    <a:pt x="2978" y="3030"/>
                    <a:pt x="2918" y="2992"/>
                  </a:cubicBezTo>
                  <a:lnTo>
                    <a:pt x="2918" y="2992"/>
                  </a:lnTo>
                  <a:cubicBezTo>
                    <a:pt x="2915" y="3010"/>
                    <a:pt x="2909" y="3027"/>
                    <a:pt x="2902" y="3043"/>
                  </a:cubicBezTo>
                  <a:lnTo>
                    <a:pt x="2902" y="3043"/>
                  </a:lnTo>
                  <a:cubicBezTo>
                    <a:pt x="2919" y="3049"/>
                    <a:pt x="2937" y="3058"/>
                    <a:pt x="2954" y="3065"/>
                  </a:cubicBezTo>
                  <a:lnTo>
                    <a:pt x="2954" y="3065"/>
                  </a:lnTo>
                  <a:cubicBezTo>
                    <a:pt x="2975" y="3074"/>
                    <a:pt x="2995" y="3082"/>
                    <a:pt x="3016" y="3089"/>
                  </a:cubicBezTo>
                  <a:lnTo>
                    <a:pt x="3016" y="3089"/>
                  </a:lnTo>
                  <a:cubicBezTo>
                    <a:pt x="3057" y="3104"/>
                    <a:pt x="3099" y="3115"/>
                    <a:pt x="3142" y="3124"/>
                  </a:cubicBezTo>
                  <a:close/>
                  <a:moveTo>
                    <a:pt x="3266" y="2807"/>
                  </a:moveTo>
                  <a:lnTo>
                    <a:pt x="3266" y="2807"/>
                  </a:lnTo>
                  <a:cubicBezTo>
                    <a:pt x="3269" y="2791"/>
                    <a:pt x="3269" y="2772"/>
                    <a:pt x="3259" y="2758"/>
                  </a:cubicBezTo>
                  <a:lnTo>
                    <a:pt x="3259" y="2758"/>
                  </a:lnTo>
                  <a:cubicBezTo>
                    <a:pt x="3250" y="2744"/>
                    <a:pt x="3235" y="2740"/>
                    <a:pt x="3219" y="2747"/>
                  </a:cubicBezTo>
                  <a:lnTo>
                    <a:pt x="3219" y="2747"/>
                  </a:lnTo>
                  <a:cubicBezTo>
                    <a:pt x="3202" y="2755"/>
                    <a:pt x="3187" y="2766"/>
                    <a:pt x="3170" y="2774"/>
                  </a:cubicBezTo>
                  <a:lnTo>
                    <a:pt x="3170" y="2774"/>
                  </a:lnTo>
                  <a:cubicBezTo>
                    <a:pt x="3153" y="2783"/>
                    <a:pt x="3136" y="2791"/>
                    <a:pt x="3118" y="2798"/>
                  </a:cubicBezTo>
                  <a:lnTo>
                    <a:pt x="3118" y="2798"/>
                  </a:lnTo>
                  <a:cubicBezTo>
                    <a:pt x="3046" y="2827"/>
                    <a:pt x="2970" y="2831"/>
                    <a:pt x="2894" y="2813"/>
                  </a:cubicBezTo>
                  <a:lnTo>
                    <a:pt x="2894" y="2813"/>
                  </a:lnTo>
                  <a:cubicBezTo>
                    <a:pt x="2886" y="2811"/>
                    <a:pt x="2878" y="2809"/>
                    <a:pt x="2870" y="2807"/>
                  </a:cubicBezTo>
                  <a:lnTo>
                    <a:pt x="2870" y="2807"/>
                  </a:lnTo>
                  <a:cubicBezTo>
                    <a:pt x="2892" y="2831"/>
                    <a:pt x="2908" y="2860"/>
                    <a:pt x="2916" y="2892"/>
                  </a:cubicBezTo>
                  <a:lnTo>
                    <a:pt x="2916" y="2892"/>
                  </a:lnTo>
                  <a:cubicBezTo>
                    <a:pt x="2923" y="2921"/>
                    <a:pt x="2924" y="2950"/>
                    <a:pt x="2920" y="2978"/>
                  </a:cubicBezTo>
                  <a:lnTo>
                    <a:pt x="2920" y="2978"/>
                  </a:lnTo>
                  <a:cubicBezTo>
                    <a:pt x="2993" y="3006"/>
                    <a:pt x="3073" y="3010"/>
                    <a:pt x="3143" y="2973"/>
                  </a:cubicBezTo>
                  <a:lnTo>
                    <a:pt x="3143" y="2973"/>
                  </a:lnTo>
                  <a:cubicBezTo>
                    <a:pt x="3205" y="2940"/>
                    <a:pt x="3254" y="2877"/>
                    <a:pt x="3266" y="2807"/>
                  </a:cubicBezTo>
                  <a:close/>
                  <a:moveTo>
                    <a:pt x="2733" y="2754"/>
                  </a:moveTo>
                  <a:lnTo>
                    <a:pt x="2733" y="2754"/>
                  </a:lnTo>
                  <a:cubicBezTo>
                    <a:pt x="2719" y="2750"/>
                    <a:pt x="2704" y="2746"/>
                    <a:pt x="2689" y="2743"/>
                  </a:cubicBezTo>
                  <a:lnTo>
                    <a:pt x="2689" y="2743"/>
                  </a:lnTo>
                  <a:cubicBezTo>
                    <a:pt x="2666" y="2738"/>
                    <a:pt x="2642" y="2735"/>
                    <a:pt x="2619" y="2730"/>
                  </a:cubicBezTo>
                  <a:lnTo>
                    <a:pt x="2619" y="2730"/>
                  </a:lnTo>
                  <a:cubicBezTo>
                    <a:pt x="2594" y="2732"/>
                    <a:pt x="2570" y="2736"/>
                    <a:pt x="2545" y="2738"/>
                  </a:cubicBezTo>
                  <a:lnTo>
                    <a:pt x="2545" y="2738"/>
                  </a:lnTo>
                  <a:cubicBezTo>
                    <a:pt x="2517" y="2764"/>
                    <a:pt x="2489" y="2790"/>
                    <a:pt x="2461" y="2816"/>
                  </a:cubicBezTo>
                  <a:lnTo>
                    <a:pt x="2461" y="2816"/>
                  </a:lnTo>
                  <a:cubicBezTo>
                    <a:pt x="2429" y="2845"/>
                    <a:pt x="2397" y="2874"/>
                    <a:pt x="2365" y="2902"/>
                  </a:cubicBezTo>
                  <a:lnTo>
                    <a:pt x="2365" y="2902"/>
                  </a:lnTo>
                  <a:cubicBezTo>
                    <a:pt x="2364" y="2904"/>
                    <a:pt x="2362" y="2906"/>
                    <a:pt x="2360" y="2907"/>
                  </a:cubicBezTo>
                  <a:lnTo>
                    <a:pt x="2360" y="2907"/>
                  </a:lnTo>
                  <a:cubicBezTo>
                    <a:pt x="2379" y="2898"/>
                    <a:pt x="2398" y="2888"/>
                    <a:pt x="2418" y="2881"/>
                  </a:cubicBezTo>
                  <a:lnTo>
                    <a:pt x="2418" y="2881"/>
                  </a:lnTo>
                  <a:cubicBezTo>
                    <a:pt x="2480" y="2855"/>
                    <a:pt x="2548" y="2842"/>
                    <a:pt x="2614" y="2859"/>
                  </a:cubicBezTo>
                  <a:lnTo>
                    <a:pt x="2614" y="2859"/>
                  </a:lnTo>
                  <a:cubicBezTo>
                    <a:pt x="2643" y="2867"/>
                    <a:pt x="2671" y="2882"/>
                    <a:pt x="2693" y="2902"/>
                  </a:cubicBezTo>
                  <a:lnTo>
                    <a:pt x="2693" y="2902"/>
                  </a:lnTo>
                  <a:cubicBezTo>
                    <a:pt x="2704" y="2912"/>
                    <a:pt x="2713" y="2924"/>
                    <a:pt x="2722" y="2936"/>
                  </a:cubicBezTo>
                  <a:lnTo>
                    <a:pt x="2722" y="2936"/>
                  </a:lnTo>
                  <a:cubicBezTo>
                    <a:pt x="2725" y="2941"/>
                    <a:pt x="2728" y="2947"/>
                    <a:pt x="2731" y="2953"/>
                  </a:cubicBezTo>
                  <a:lnTo>
                    <a:pt x="2731" y="2953"/>
                  </a:lnTo>
                  <a:cubicBezTo>
                    <a:pt x="2770" y="2926"/>
                    <a:pt x="2816" y="2896"/>
                    <a:pt x="2810" y="2841"/>
                  </a:cubicBezTo>
                  <a:lnTo>
                    <a:pt x="2810" y="2841"/>
                  </a:lnTo>
                  <a:cubicBezTo>
                    <a:pt x="2807" y="2814"/>
                    <a:pt x="2793" y="2791"/>
                    <a:pt x="2775" y="2773"/>
                  </a:cubicBezTo>
                  <a:lnTo>
                    <a:pt x="2775" y="2773"/>
                  </a:lnTo>
                  <a:cubicBezTo>
                    <a:pt x="2761" y="2767"/>
                    <a:pt x="2747" y="2761"/>
                    <a:pt x="2733" y="2754"/>
                  </a:cubicBezTo>
                  <a:close/>
                  <a:moveTo>
                    <a:pt x="2715" y="2611"/>
                  </a:moveTo>
                  <a:lnTo>
                    <a:pt x="2715" y="2611"/>
                  </a:lnTo>
                  <a:cubicBezTo>
                    <a:pt x="2725" y="2611"/>
                    <a:pt x="2734" y="2612"/>
                    <a:pt x="2743" y="2615"/>
                  </a:cubicBezTo>
                  <a:lnTo>
                    <a:pt x="2743" y="2615"/>
                  </a:lnTo>
                  <a:cubicBezTo>
                    <a:pt x="2752" y="2617"/>
                    <a:pt x="2758" y="2622"/>
                    <a:pt x="2766" y="2627"/>
                  </a:cubicBezTo>
                  <a:lnTo>
                    <a:pt x="2766" y="2627"/>
                  </a:lnTo>
                  <a:cubicBezTo>
                    <a:pt x="2775" y="2632"/>
                    <a:pt x="2766" y="2643"/>
                    <a:pt x="2758" y="2641"/>
                  </a:cubicBezTo>
                  <a:lnTo>
                    <a:pt x="2758" y="2641"/>
                  </a:lnTo>
                  <a:cubicBezTo>
                    <a:pt x="2749" y="2639"/>
                    <a:pt x="2738" y="2639"/>
                    <a:pt x="2729" y="2639"/>
                  </a:cubicBezTo>
                  <a:lnTo>
                    <a:pt x="2729" y="2639"/>
                  </a:lnTo>
                  <a:cubicBezTo>
                    <a:pt x="2719" y="2638"/>
                    <a:pt x="2710" y="2638"/>
                    <a:pt x="2700" y="2639"/>
                  </a:cubicBezTo>
                  <a:lnTo>
                    <a:pt x="2700" y="2639"/>
                  </a:lnTo>
                  <a:cubicBezTo>
                    <a:pt x="2699" y="2639"/>
                    <a:pt x="2699" y="2639"/>
                    <a:pt x="2699" y="2639"/>
                  </a:cubicBezTo>
                  <a:lnTo>
                    <a:pt x="2699" y="2639"/>
                  </a:lnTo>
                  <a:cubicBezTo>
                    <a:pt x="2721" y="2642"/>
                    <a:pt x="2742" y="2646"/>
                    <a:pt x="2764" y="2651"/>
                  </a:cubicBezTo>
                  <a:lnTo>
                    <a:pt x="2764" y="2651"/>
                  </a:lnTo>
                  <a:cubicBezTo>
                    <a:pt x="2786" y="2656"/>
                    <a:pt x="2809" y="2661"/>
                    <a:pt x="2832" y="2659"/>
                  </a:cubicBezTo>
                  <a:lnTo>
                    <a:pt x="2832" y="2659"/>
                  </a:lnTo>
                  <a:cubicBezTo>
                    <a:pt x="2850" y="2657"/>
                    <a:pt x="2867" y="2648"/>
                    <a:pt x="2873" y="2630"/>
                  </a:cubicBezTo>
                  <a:lnTo>
                    <a:pt x="2873" y="2630"/>
                  </a:lnTo>
                  <a:cubicBezTo>
                    <a:pt x="2881" y="2611"/>
                    <a:pt x="2873" y="2588"/>
                    <a:pt x="2864" y="2570"/>
                  </a:cubicBezTo>
                  <a:lnTo>
                    <a:pt x="2864" y="2570"/>
                  </a:lnTo>
                  <a:cubicBezTo>
                    <a:pt x="2843" y="2529"/>
                    <a:pt x="2802" y="2495"/>
                    <a:pt x="2760" y="2475"/>
                  </a:cubicBezTo>
                  <a:lnTo>
                    <a:pt x="2760" y="2475"/>
                  </a:lnTo>
                  <a:cubicBezTo>
                    <a:pt x="2719" y="2454"/>
                    <a:pt x="2671" y="2446"/>
                    <a:pt x="2625" y="2453"/>
                  </a:cubicBezTo>
                  <a:lnTo>
                    <a:pt x="2625" y="2453"/>
                  </a:lnTo>
                  <a:cubicBezTo>
                    <a:pt x="2603" y="2456"/>
                    <a:pt x="2582" y="2461"/>
                    <a:pt x="2561" y="2470"/>
                  </a:cubicBezTo>
                  <a:lnTo>
                    <a:pt x="2561" y="2470"/>
                  </a:lnTo>
                  <a:cubicBezTo>
                    <a:pt x="2544" y="2476"/>
                    <a:pt x="2529" y="2487"/>
                    <a:pt x="2512" y="2495"/>
                  </a:cubicBezTo>
                  <a:lnTo>
                    <a:pt x="2512" y="2495"/>
                  </a:lnTo>
                  <a:cubicBezTo>
                    <a:pt x="2508" y="2521"/>
                    <a:pt x="2502" y="2547"/>
                    <a:pt x="2496" y="2573"/>
                  </a:cubicBezTo>
                  <a:lnTo>
                    <a:pt x="2496" y="2573"/>
                  </a:lnTo>
                  <a:cubicBezTo>
                    <a:pt x="2478" y="2645"/>
                    <a:pt x="2451" y="2714"/>
                    <a:pt x="2415" y="2779"/>
                  </a:cubicBezTo>
                  <a:lnTo>
                    <a:pt x="2415" y="2779"/>
                  </a:lnTo>
                  <a:cubicBezTo>
                    <a:pt x="2398" y="2811"/>
                    <a:pt x="2378" y="2841"/>
                    <a:pt x="2356" y="2870"/>
                  </a:cubicBezTo>
                  <a:lnTo>
                    <a:pt x="2356" y="2870"/>
                  </a:lnTo>
                  <a:cubicBezTo>
                    <a:pt x="2346" y="2885"/>
                    <a:pt x="2335" y="2899"/>
                    <a:pt x="2322" y="2913"/>
                  </a:cubicBezTo>
                  <a:lnTo>
                    <a:pt x="2322" y="2913"/>
                  </a:lnTo>
                  <a:cubicBezTo>
                    <a:pt x="2321" y="2915"/>
                    <a:pt x="2320" y="2917"/>
                    <a:pt x="2318" y="2919"/>
                  </a:cubicBezTo>
                  <a:lnTo>
                    <a:pt x="2318" y="2919"/>
                  </a:lnTo>
                  <a:cubicBezTo>
                    <a:pt x="2335" y="2903"/>
                    <a:pt x="2351" y="2888"/>
                    <a:pt x="2367" y="2872"/>
                  </a:cubicBezTo>
                  <a:lnTo>
                    <a:pt x="2367" y="2872"/>
                  </a:lnTo>
                  <a:cubicBezTo>
                    <a:pt x="2432" y="2810"/>
                    <a:pt x="2497" y="2748"/>
                    <a:pt x="2563" y="2687"/>
                  </a:cubicBezTo>
                  <a:lnTo>
                    <a:pt x="2563" y="2687"/>
                  </a:lnTo>
                  <a:cubicBezTo>
                    <a:pt x="2592" y="2661"/>
                    <a:pt x="2624" y="2635"/>
                    <a:pt x="2661" y="2622"/>
                  </a:cubicBezTo>
                  <a:lnTo>
                    <a:pt x="2661" y="2622"/>
                  </a:lnTo>
                  <a:cubicBezTo>
                    <a:pt x="2678" y="2615"/>
                    <a:pt x="2696" y="2612"/>
                    <a:pt x="2715" y="2611"/>
                  </a:cubicBezTo>
                  <a:close/>
                  <a:moveTo>
                    <a:pt x="2474" y="2564"/>
                  </a:moveTo>
                  <a:lnTo>
                    <a:pt x="2474" y="2564"/>
                  </a:lnTo>
                  <a:cubicBezTo>
                    <a:pt x="2489" y="2499"/>
                    <a:pt x="2498" y="2430"/>
                    <a:pt x="2495" y="2363"/>
                  </a:cubicBezTo>
                  <a:lnTo>
                    <a:pt x="2495" y="2363"/>
                  </a:lnTo>
                  <a:cubicBezTo>
                    <a:pt x="2494" y="2330"/>
                    <a:pt x="2490" y="2296"/>
                    <a:pt x="2480" y="2265"/>
                  </a:cubicBezTo>
                  <a:lnTo>
                    <a:pt x="2480" y="2265"/>
                  </a:lnTo>
                  <a:cubicBezTo>
                    <a:pt x="2475" y="2253"/>
                    <a:pt x="2468" y="2238"/>
                    <a:pt x="2456" y="2231"/>
                  </a:cubicBezTo>
                  <a:lnTo>
                    <a:pt x="2456" y="2231"/>
                  </a:lnTo>
                  <a:cubicBezTo>
                    <a:pt x="2442" y="2224"/>
                    <a:pt x="2428" y="2231"/>
                    <a:pt x="2416" y="2237"/>
                  </a:cubicBezTo>
                  <a:lnTo>
                    <a:pt x="2416" y="2237"/>
                  </a:lnTo>
                  <a:cubicBezTo>
                    <a:pt x="2359" y="2265"/>
                    <a:pt x="2317" y="2317"/>
                    <a:pt x="2292" y="2375"/>
                  </a:cubicBezTo>
                  <a:lnTo>
                    <a:pt x="2292" y="2375"/>
                  </a:lnTo>
                  <a:cubicBezTo>
                    <a:pt x="2292" y="2375"/>
                    <a:pt x="2292" y="2375"/>
                    <a:pt x="2292" y="2376"/>
                  </a:cubicBezTo>
                  <a:lnTo>
                    <a:pt x="2292" y="2376"/>
                  </a:lnTo>
                  <a:cubicBezTo>
                    <a:pt x="2334" y="2425"/>
                    <a:pt x="2365" y="2483"/>
                    <a:pt x="2380" y="2546"/>
                  </a:cubicBezTo>
                  <a:lnTo>
                    <a:pt x="2380" y="2546"/>
                  </a:lnTo>
                  <a:cubicBezTo>
                    <a:pt x="2403" y="2637"/>
                    <a:pt x="2395" y="2733"/>
                    <a:pt x="2364" y="2822"/>
                  </a:cubicBezTo>
                  <a:lnTo>
                    <a:pt x="2364" y="2822"/>
                  </a:lnTo>
                  <a:cubicBezTo>
                    <a:pt x="2378" y="2800"/>
                    <a:pt x="2391" y="2777"/>
                    <a:pt x="2403" y="2754"/>
                  </a:cubicBezTo>
                  <a:lnTo>
                    <a:pt x="2403" y="2754"/>
                  </a:lnTo>
                  <a:cubicBezTo>
                    <a:pt x="2434" y="2694"/>
                    <a:pt x="2458" y="2630"/>
                    <a:pt x="2474" y="2564"/>
                  </a:cubicBezTo>
                  <a:close/>
                  <a:moveTo>
                    <a:pt x="976" y="2220"/>
                  </a:moveTo>
                  <a:lnTo>
                    <a:pt x="976" y="2220"/>
                  </a:lnTo>
                  <a:cubicBezTo>
                    <a:pt x="976" y="2222"/>
                    <a:pt x="975" y="2224"/>
                    <a:pt x="975" y="2226"/>
                  </a:cubicBezTo>
                  <a:lnTo>
                    <a:pt x="975" y="2226"/>
                  </a:lnTo>
                  <a:cubicBezTo>
                    <a:pt x="982" y="2231"/>
                    <a:pt x="985" y="2242"/>
                    <a:pt x="976" y="2248"/>
                  </a:cubicBezTo>
                  <a:lnTo>
                    <a:pt x="976" y="2248"/>
                  </a:lnTo>
                  <a:cubicBezTo>
                    <a:pt x="966" y="2256"/>
                    <a:pt x="956" y="2263"/>
                    <a:pt x="945" y="2269"/>
                  </a:cubicBezTo>
                  <a:lnTo>
                    <a:pt x="945" y="2269"/>
                  </a:lnTo>
                  <a:cubicBezTo>
                    <a:pt x="931" y="2282"/>
                    <a:pt x="918" y="2296"/>
                    <a:pt x="906" y="2312"/>
                  </a:cubicBezTo>
                  <a:lnTo>
                    <a:pt x="906" y="2312"/>
                  </a:lnTo>
                  <a:cubicBezTo>
                    <a:pt x="880" y="2347"/>
                    <a:pt x="863" y="2388"/>
                    <a:pt x="851" y="2429"/>
                  </a:cubicBezTo>
                  <a:lnTo>
                    <a:pt x="851" y="2429"/>
                  </a:lnTo>
                  <a:cubicBezTo>
                    <a:pt x="839" y="2468"/>
                    <a:pt x="833" y="2507"/>
                    <a:pt x="829" y="2547"/>
                  </a:cubicBezTo>
                  <a:lnTo>
                    <a:pt x="829" y="2547"/>
                  </a:lnTo>
                  <a:cubicBezTo>
                    <a:pt x="832" y="2540"/>
                    <a:pt x="834" y="2534"/>
                    <a:pt x="837" y="2528"/>
                  </a:cubicBezTo>
                  <a:lnTo>
                    <a:pt x="837" y="2528"/>
                  </a:lnTo>
                  <a:cubicBezTo>
                    <a:pt x="853" y="2495"/>
                    <a:pt x="874" y="2464"/>
                    <a:pt x="900" y="2437"/>
                  </a:cubicBezTo>
                  <a:lnTo>
                    <a:pt x="900" y="2437"/>
                  </a:lnTo>
                  <a:cubicBezTo>
                    <a:pt x="926" y="2409"/>
                    <a:pt x="957" y="2390"/>
                    <a:pt x="989" y="2370"/>
                  </a:cubicBezTo>
                  <a:lnTo>
                    <a:pt x="989" y="2370"/>
                  </a:lnTo>
                  <a:cubicBezTo>
                    <a:pt x="1004" y="2361"/>
                    <a:pt x="1020" y="2351"/>
                    <a:pt x="1031" y="2336"/>
                  </a:cubicBezTo>
                  <a:lnTo>
                    <a:pt x="1031" y="2336"/>
                  </a:lnTo>
                  <a:cubicBezTo>
                    <a:pt x="1039" y="2324"/>
                    <a:pt x="1041" y="2309"/>
                    <a:pt x="1039" y="2295"/>
                  </a:cubicBezTo>
                  <a:lnTo>
                    <a:pt x="1039" y="2295"/>
                  </a:lnTo>
                  <a:cubicBezTo>
                    <a:pt x="1034" y="2293"/>
                    <a:pt x="1032" y="2287"/>
                    <a:pt x="1035" y="2283"/>
                  </a:cubicBezTo>
                  <a:lnTo>
                    <a:pt x="1035" y="2283"/>
                  </a:lnTo>
                  <a:cubicBezTo>
                    <a:pt x="1025" y="2255"/>
                    <a:pt x="1001" y="2236"/>
                    <a:pt x="976" y="2220"/>
                  </a:cubicBezTo>
                  <a:close/>
                  <a:moveTo>
                    <a:pt x="948" y="2211"/>
                  </a:moveTo>
                  <a:lnTo>
                    <a:pt x="948" y="2211"/>
                  </a:lnTo>
                  <a:cubicBezTo>
                    <a:pt x="948" y="2194"/>
                    <a:pt x="935" y="2179"/>
                    <a:pt x="926" y="2166"/>
                  </a:cubicBezTo>
                  <a:lnTo>
                    <a:pt x="926" y="2166"/>
                  </a:lnTo>
                  <a:cubicBezTo>
                    <a:pt x="914" y="2149"/>
                    <a:pt x="901" y="2131"/>
                    <a:pt x="882" y="2122"/>
                  </a:cubicBezTo>
                  <a:lnTo>
                    <a:pt x="882" y="2122"/>
                  </a:lnTo>
                  <a:cubicBezTo>
                    <a:pt x="865" y="2113"/>
                    <a:pt x="847" y="2112"/>
                    <a:pt x="829" y="2117"/>
                  </a:cubicBezTo>
                  <a:lnTo>
                    <a:pt x="829" y="2117"/>
                  </a:lnTo>
                  <a:cubicBezTo>
                    <a:pt x="825" y="2118"/>
                    <a:pt x="821" y="2119"/>
                    <a:pt x="818" y="2120"/>
                  </a:cubicBezTo>
                  <a:lnTo>
                    <a:pt x="818" y="2120"/>
                  </a:lnTo>
                  <a:cubicBezTo>
                    <a:pt x="794" y="2142"/>
                    <a:pt x="767" y="2160"/>
                    <a:pt x="739" y="2176"/>
                  </a:cubicBezTo>
                  <a:lnTo>
                    <a:pt x="725" y="2184"/>
                  </a:lnTo>
                  <a:lnTo>
                    <a:pt x="725" y="2184"/>
                  </a:lnTo>
                  <a:cubicBezTo>
                    <a:pt x="694" y="2207"/>
                    <a:pt x="660" y="2225"/>
                    <a:pt x="623" y="2233"/>
                  </a:cubicBezTo>
                  <a:lnTo>
                    <a:pt x="623" y="2233"/>
                  </a:lnTo>
                  <a:cubicBezTo>
                    <a:pt x="598" y="2238"/>
                    <a:pt x="573" y="2239"/>
                    <a:pt x="548" y="2237"/>
                  </a:cubicBezTo>
                  <a:lnTo>
                    <a:pt x="548" y="2237"/>
                  </a:lnTo>
                  <a:cubicBezTo>
                    <a:pt x="586" y="2262"/>
                    <a:pt x="627" y="2281"/>
                    <a:pt x="673" y="2291"/>
                  </a:cubicBezTo>
                  <a:lnTo>
                    <a:pt x="673" y="2291"/>
                  </a:lnTo>
                  <a:cubicBezTo>
                    <a:pt x="754" y="2307"/>
                    <a:pt x="838" y="2295"/>
                    <a:pt x="910" y="2257"/>
                  </a:cubicBezTo>
                  <a:lnTo>
                    <a:pt x="910" y="2257"/>
                  </a:lnTo>
                  <a:cubicBezTo>
                    <a:pt x="916" y="2254"/>
                    <a:pt x="922" y="2250"/>
                    <a:pt x="927" y="2247"/>
                  </a:cubicBezTo>
                  <a:lnTo>
                    <a:pt x="927" y="2247"/>
                  </a:lnTo>
                  <a:cubicBezTo>
                    <a:pt x="938" y="2237"/>
                    <a:pt x="949" y="2226"/>
                    <a:pt x="948" y="2211"/>
                  </a:cubicBezTo>
                  <a:close/>
                  <a:moveTo>
                    <a:pt x="134" y="1054"/>
                  </a:moveTo>
                  <a:lnTo>
                    <a:pt x="133" y="1058"/>
                  </a:lnTo>
                  <a:lnTo>
                    <a:pt x="133" y="1058"/>
                  </a:lnTo>
                  <a:cubicBezTo>
                    <a:pt x="135" y="1053"/>
                    <a:pt x="137" y="1048"/>
                    <a:pt x="139" y="1043"/>
                  </a:cubicBezTo>
                  <a:lnTo>
                    <a:pt x="139" y="1043"/>
                  </a:lnTo>
                  <a:cubicBezTo>
                    <a:pt x="169" y="978"/>
                    <a:pt x="206" y="914"/>
                    <a:pt x="255" y="862"/>
                  </a:cubicBezTo>
                  <a:lnTo>
                    <a:pt x="255" y="862"/>
                  </a:lnTo>
                  <a:cubicBezTo>
                    <a:pt x="337" y="774"/>
                    <a:pt x="454" y="722"/>
                    <a:pt x="574" y="718"/>
                  </a:cubicBezTo>
                  <a:lnTo>
                    <a:pt x="574" y="718"/>
                  </a:lnTo>
                  <a:cubicBezTo>
                    <a:pt x="627" y="716"/>
                    <a:pt x="679" y="724"/>
                    <a:pt x="729" y="741"/>
                  </a:cubicBezTo>
                  <a:lnTo>
                    <a:pt x="729" y="741"/>
                  </a:lnTo>
                  <a:cubicBezTo>
                    <a:pt x="731" y="739"/>
                    <a:pt x="733" y="738"/>
                    <a:pt x="736" y="739"/>
                  </a:cubicBezTo>
                  <a:lnTo>
                    <a:pt x="736" y="739"/>
                  </a:lnTo>
                  <a:cubicBezTo>
                    <a:pt x="770" y="741"/>
                    <a:pt x="804" y="740"/>
                    <a:pt x="837" y="737"/>
                  </a:cubicBezTo>
                  <a:lnTo>
                    <a:pt x="837" y="737"/>
                  </a:lnTo>
                  <a:cubicBezTo>
                    <a:pt x="948" y="724"/>
                    <a:pt x="1055" y="679"/>
                    <a:pt x="1141" y="608"/>
                  </a:cubicBezTo>
                  <a:lnTo>
                    <a:pt x="1141" y="608"/>
                  </a:lnTo>
                  <a:cubicBezTo>
                    <a:pt x="1039" y="564"/>
                    <a:pt x="931" y="528"/>
                    <a:pt x="818" y="523"/>
                  </a:cubicBezTo>
                  <a:lnTo>
                    <a:pt x="818" y="523"/>
                  </a:lnTo>
                  <a:cubicBezTo>
                    <a:pt x="636" y="513"/>
                    <a:pt x="461" y="599"/>
                    <a:pt x="335" y="726"/>
                  </a:cubicBezTo>
                  <a:lnTo>
                    <a:pt x="335" y="726"/>
                  </a:lnTo>
                  <a:cubicBezTo>
                    <a:pt x="332" y="729"/>
                    <a:pt x="329" y="732"/>
                    <a:pt x="326" y="735"/>
                  </a:cubicBezTo>
                  <a:lnTo>
                    <a:pt x="326" y="735"/>
                  </a:lnTo>
                  <a:cubicBezTo>
                    <a:pt x="325" y="738"/>
                    <a:pt x="324" y="739"/>
                    <a:pt x="321" y="740"/>
                  </a:cubicBezTo>
                  <a:lnTo>
                    <a:pt x="321" y="740"/>
                  </a:lnTo>
                  <a:cubicBezTo>
                    <a:pt x="255" y="810"/>
                    <a:pt x="202" y="893"/>
                    <a:pt x="163" y="981"/>
                  </a:cubicBezTo>
                  <a:lnTo>
                    <a:pt x="163" y="981"/>
                  </a:lnTo>
                  <a:cubicBezTo>
                    <a:pt x="152" y="1005"/>
                    <a:pt x="142" y="1029"/>
                    <a:pt x="134" y="1054"/>
                  </a:cubicBezTo>
                  <a:close/>
                  <a:moveTo>
                    <a:pt x="660" y="300"/>
                  </a:moveTo>
                  <a:lnTo>
                    <a:pt x="660" y="300"/>
                  </a:lnTo>
                  <a:cubicBezTo>
                    <a:pt x="661" y="310"/>
                    <a:pt x="662" y="320"/>
                    <a:pt x="662" y="330"/>
                  </a:cubicBezTo>
                  <a:lnTo>
                    <a:pt x="662" y="330"/>
                  </a:lnTo>
                  <a:cubicBezTo>
                    <a:pt x="669" y="311"/>
                    <a:pt x="678" y="292"/>
                    <a:pt x="690" y="275"/>
                  </a:cubicBezTo>
                  <a:lnTo>
                    <a:pt x="690" y="275"/>
                  </a:lnTo>
                  <a:cubicBezTo>
                    <a:pt x="685" y="251"/>
                    <a:pt x="680" y="226"/>
                    <a:pt x="673" y="202"/>
                  </a:cubicBezTo>
                  <a:lnTo>
                    <a:pt x="673" y="202"/>
                  </a:lnTo>
                  <a:cubicBezTo>
                    <a:pt x="665" y="177"/>
                    <a:pt x="655" y="151"/>
                    <a:pt x="642" y="128"/>
                  </a:cubicBezTo>
                  <a:lnTo>
                    <a:pt x="642" y="128"/>
                  </a:lnTo>
                  <a:cubicBezTo>
                    <a:pt x="619" y="85"/>
                    <a:pt x="584" y="48"/>
                    <a:pt x="540" y="27"/>
                  </a:cubicBezTo>
                  <a:lnTo>
                    <a:pt x="540" y="27"/>
                  </a:lnTo>
                  <a:cubicBezTo>
                    <a:pt x="497" y="6"/>
                    <a:pt x="448" y="0"/>
                    <a:pt x="402" y="19"/>
                  </a:cubicBezTo>
                  <a:lnTo>
                    <a:pt x="402" y="19"/>
                  </a:lnTo>
                  <a:cubicBezTo>
                    <a:pt x="299" y="61"/>
                    <a:pt x="262" y="178"/>
                    <a:pt x="233" y="276"/>
                  </a:cubicBezTo>
                  <a:lnTo>
                    <a:pt x="233" y="276"/>
                  </a:lnTo>
                  <a:cubicBezTo>
                    <a:pt x="233" y="279"/>
                    <a:pt x="231" y="281"/>
                    <a:pt x="229" y="282"/>
                  </a:cubicBezTo>
                  <a:lnTo>
                    <a:pt x="229" y="282"/>
                  </a:lnTo>
                  <a:cubicBezTo>
                    <a:pt x="233" y="284"/>
                    <a:pt x="237" y="285"/>
                    <a:pt x="241" y="286"/>
                  </a:cubicBezTo>
                  <a:lnTo>
                    <a:pt x="241" y="286"/>
                  </a:lnTo>
                  <a:cubicBezTo>
                    <a:pt x="252" y="289"/>
                    <a:pt x="264" y="289"/>
                    <a:pt x="275" y="287"/>
                  </a:cubicBezTo>
                  <a:lnTo>
                    <a:pt x="275" y="287"/>
                  </a:lnTo>
                  <a:cubicBezTo>
                    <a:pt x="296" y="284"/>
                    <a:pt x="314" y="274"/>
                    <a:pt x="330" y="261"/>
                  </a:cubicBezTo>
                  <a:lnTo>
                    <a:pt x="330" y="261"/>
                  </a:lnTo>
                  <a:cubicBezTo>
                    <a:pt x="332" y="259"/>
                    <a:pt x="333" y="258"/>
                    <a:pt x="335" y="257"/>
                  </a:cubicBezTo>
                  <a:lnTo>
                    <a:pt x="335" y="257"/>
                  </a:lnTo>
                  <a:cubicBezTo>
                    <a:pt x="337" y="255"/>
                    <a:pt x="339" y="254"/>
                    <a:pt x="340" y="252"/>
                  </a:cubicBezTo>
                  <a:lnTo>
                    <a:pt x="340" y="252"/>
                  </a:lnTo>
                  <a:cubicBezTo>
                    <a:pt x="375" y="221"/>
                    <a:pt x="399" y="180"/>
                    <a:pt x="437" y="152"/>
                  </a:cubicBezTo>
                  <a:lnTo>
                    <a:pt x="437" y="152"/>
                  </a:lnTo>
                  <a:cubicBezTo>
                    <a:pt x="473" y="125"/>
                    <a:pt x="517" y="116"/>
                    <a:pt x="560" y="134"/>
                  </a:cubicBezTo>
                  <a:lnTo>
                    <a:pt x="560" y="134"/>
                  </a:lnTo>
                  <a:cubicBezTo>
                    <a:pt x="601" y="152"/>
                    <a:pt x="631" y="189"/>
                    <a:pt x="646" y="231"/>
                  </a:cubicBezTo>
                  <a:lnTo>
                    <a:pt x="646" y="231"/>
                  </a:lnTo>
                  <a:cubicBezTo>
                    <a:pt x="654" y="254"/>
                    <a:pt x="658" y="277"/>
                    <a:pt x="660" y="3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0" name="Google Shape;440;p16"/>
            <p:cNvSpPr/>
            <p:nvPr/>
          </p:nvSpPr>
          <p:spPr>
            <a:xfrm>
              <a:off x="375427" y="2904736"/>
              <a:ext cx="806912" cy="1943489"/>
            </a:xfrm>
            <a:custGeom>
              <a:avLst/>
              <a:gdLst/>
              <a:ahLst/>
              <a:cxnLst/>
              <a:rect l="l" t="t" r="r" b="b"/>
              <a:pathLst>
                <a:path w="1447" h="3485" extrusionOk="0">
                  <a:moveTo>
                    <a:pt x="1336" y="2957"/>
                  </a:moveTo>
                  <a:lnTo>
                    <a:pt x="1336" y="2957"/>
                  </a:lnTo>
                  <a:cubicBezTo>
                    <a:pt x="1339" y="2959"/>
                    <a:pt x="1343" y="2962"/>
                    <a:pt x="1347" y="2963"/>
                  </a:cubicBezTo>
                  <a:lnTo>
                    <a:pt x="1347" y="2963"/>
                  </a:lnTo>
                  <a:cubicBezTo>
                    <a:pt x="1348" y="2963"/>
                    <a:pt x="1349" y="2963"/>
                    <a:pt x="1350" y="2962"/>
                  </a:cubicBezTo>
                  <a:lnTo>
                    <a:pt x="1350" y="2962"/>
                  </a:lnTo>
                  <a:cubicBezTo>
                    <a:pt x="1352" y="2963"/>
                    <a:pt x="1353" y="2964"/>
                    <a:pt x="1355" y="2965"/>
                  </a:cubicBezTo>
                  <a:lnTo>
                    <a:pt x="1355" y="2965"/>
                  </a:lnTo>
                  <a:cubicBezTo>
                    <a:pt x="1363" y="2971"/>
                    <a:pt x="1370" y="2977"/>
                    <a:pt x="1377" y="2984"/>
                  </a:cubicBezTo>
                  <a:lnTo>
                    <a:pt x="1377" y="2984"/>
                  </a:lnTo>
                  <a:cubicBezTo>
                    <a:pt x="1380" y="2987"/>
                    <a:pt x="1384" y="2991"/>
                    <a:pt x="1388" y="2994"/>
                  </a:cubicBezTo>
                  <a:lnTo>
                    <a:pt x="1388" y="2994"/>
                  </a:lnTo>
                  <a:cubicBezTo>
                    <a:pt x="1390" y="2996"/>
                    <a:pt x="1393" y="2998"/>
                    <a:pt x="1395" y="3000"/>
                  </a:cubicBezTo>
                  <a:lnTo>
                    <a:pt x="1395" y="3000"/>
                  </a:lnTo>
                  <a:cubicBezTo>
                    <a:pt x="1412" y="3024"/>
                    <a:pt x="1425" y="3050"/>
                    <a:pt x="1433" y="3079"/>
                  </a:cubicBezTo>
                  <a:lnTo>
                    <a:pt x="1433" y="3079"/>
                  </a:lnTo>
                  <a:cubicBezTo>
                    <a:pt x="1444" y="3117"/>
                    <a:pt x="1446" y="3158"/>
                    <a:pt x="1441" y="3197"/>
                  </a:cubicBezTo>
                  <a:lnTo>
                    <a:pt x="1441" y="3197"/>
                  </a:lnTo>
                  <a:cubicBezTo>
                    <a:pt x="1429" y="3278"/>
                    <a:pt x="1381" y="3349"/>
                    <a:pt x="1315" y="3398"/>
                  </a:cubicBezTo>
                  <a:lnTo>
                    <a:pt x="1315" y="3398"/>
                  </a:lnTo>
                  <a:cubicBezTo>
                    <a:pt x="1220" y="3469"/>
                    <a:pt x="1096" y="3484"/>
                    <a:pt x="982" y="3456"/>
                  </a:cubicBezTo>
                  <a:lnTo>
                    <a:pt x="982" y="3456"/>
                  </a:lnTo>
                  <a:cubicBezTo>
                    <a:pt x="977" y="3454"/>
                    <a:pt x="972" y="3452"/>
                    <a:pt x="967" y="3450"/>
                  </a:cubicBezTo>
                  <a:lnTo>
                    <a:pt x="967" y="3450"/>
                  </a:lnTo>
                  <a:cubicBezTo>
                    <a:pt x="938" y="3438"/>
                    <a:pt x="912" y="3419"/>
                    <a:pt x="892" y="3396"/>
                  </a:cubicBezTo>
                  <a:lnTo>
                    <a:pt x="892" y="3396"/>
                  </a:lnTo>
                  <a:cubicBezTo>
                    <a:pt x="851" y="3351"/>
                    <a:pt x="829" y="3293"/>
                    <a:pt x="819" y="3234"/>
                  </a:cubicBezTo>
                  <a:lnTo>
                    <a:pt x="819" y="3234"/>
                  </a:lnTo>
                  <a:cubicBezTo>
                    <a:pt x="808" y="3169"/>
                    <a:pt x="810" y="3101"/>
                    <a:pt x="836" y="3040"/>
                  </a:cubicBezTo>
                  <a:lnTo>
                    <a:pt x="836" y="3040"/>
                  </a:lnTo>
                  <a:cubicBezTo>
                    <a:pt x="859" y="2986"/>
                    <a:pt x="902" y="2939"/>
                    <a:pt x="957" y="2916"/>
                  </a:cubicBezTo>
                  <a:lnTo>
                    <a:pt x="957" y="2916"/>
                  </a:lnTo>
                  <a:cubicBezTo>
                    <a:pt x="992" y="2902"/>
                    <a:pt x="1030" y="2900"/>
                    <a:pt x="1067" y="2909"/>
                  </a:cubicBezTo>
                  <a:lnTo>
                    <a:pt x="1067" y="2909"/>
                  </a:lnTo>
                  <a:cubicBezTo>
                    <a:pt x="1060" y="2909"/>
                    <a:pt x="1054" y="2909"/>
                    <a:pt x="1048" y="2910"/>
                  </a:cubicBezTo>
                  <a:lnTo>
                    <a:pt x="1048" y="2910"/>
                  </a:lnTo>
                  <a:cubicBezTo>
                    <a:pt x="999" y="2915"/>
                    <a:pt x="959" y="2948"/>
                    <a:pt x="942" y="2993"/>
                  </a:cubicBezTo>
                  <a:lnTo>
                    <a:pt x="942" y="2993"/>
                  </a:lnTo>
                  <a:cubicBezTo>
                    <a:pt x="925" y="3039"/>
                    <a:pt x="931" y="3094"/>
                    <a:pt x="960" y="3134"/>
                  </a:cubicBezTo>
                  <a:lnTo>
                    <a:pt x="960" y="3134"/>
                  </a:lnTo>
                  <a:cubicBezTo>
                    <a:pt x="991" y="3178"/>
                    <a:pt x="1045" y="3203"/>
                    <a:pt x="1098" y="3205"/>
                  </a:cubicBezTo>
                  <a:lnTo>
                    <a:pt x="1098" y="3205"/>
                  </a:lnTo>
                  <a:cubicBezTo>
                    <a:pt x="1206" y="3207"/>
                    <a:pt x="1296" y="3116"/>
                    <a:pt x="1311" y="3012"/>
                  </a:cubicBezTo>
                  <a:lnTo>
                    <a:pt x="1311" y="3012"/>
                  </a:lnTo>
                  <a:cubicBezTo>
                    <a:pt x="1314" y="2989"/>
                    <a:pt x="1314" y="2966"/>
                    <a:pt x="1310" y="2943"/>
                  </a:cubicBezTo>
                  <a:lnTo>
                    <a:pt x="1310" y="2943"/>
                  </a:lnTo>
                  <a:cubicBezTo>
                    <a:pt x="1316" y="2945"/>
                    <a:pt x="1321" y="2947"/>
                    <a:pt x="1326" y="2950"/>
                  </a:cubicBezTo>
                  <a:lnTo>
                    <a:pt x="1326" y="2950"/>
                  </a:lnTo>
                  <a:cubicBezTo>
                    <a:pt x="1329" y="2952"/>
                    <a:pt x="1332" y="2954"/>
                    <a:pt x="1336" y="2957"/>
                  </a:cubicBezTo>
                  <a:close/>
                  <a:moveTo>
                    <a:pt x="635" y="2324"/>
                  </a:moveTo>
                  <a:lnTo>
                    <a:pt x="635" y="2324"/>
                  </a:lnTo>
                  <a:cubicBezTo>
                    <a:pt x="630" y="2310"/>
                    <a:pt x="623" y="2296"/>
                    <a:pt x="616" y="2283"/>
                  </a:cubicBezTo>
                  <a:lnTo>
                    <a:pt x="616" y="2283"/>
                  </a:lnTo>
                  <a:cubicBezTo>
                    <a:pt x="601" y="2258"/>
                    <a:pt x="580" y="2236"/>
                    <a:pt x="557" y="2219"/>
                  </a:cubicBezTo>
                  <a:lnTo>
                    <a:pt x="557" y="2219"/>
                  </a:lnTo>
                  <a:cubicBezTo>
                    <a:pt x="513" y="2187"/>
                    <a:pt x="458" y="2174"/>
                    <a:pt x="405" y="2184"/>
                  </a:cubicBezTo>
                  <a:lnTo>
                    <a:pt x="405" y="2184"/>
                  </a:lnTo>
                  <a:cubicBezTo>
                    <a:pt x="351" y="2195"/>
                    <a:pt x="302" y="2227"/>
                    <a:pt x="271" y="2272"/>
                  </a:cubicBezTo>
                  <a:lnTo>
                    <a:pt x="271" y="2272"/>
                  </a:lnTo>
                  <a:cubicBezTo>
                    <a:pt x="239" y="2317"/>
                    <a:pt x="230" y="2374"/>
                    <a:pt x="242" y="2427"/>
                  </a:cubicBezTo>
                  <a:lnTo>
                    <a:pt x="242" y="2427"/>
                  </a:lnTo>
                  <a:cubicBezTo>
                    <a:pt x="252" y="2475"/>
                    <a:pt x="279" y="2517"/>
                    <a:pt x="315" y="2549"/>
                  </a:cubicBezTo>
                  <a:lnTo>
                    <a:pt x="315" y="2549"/>
                  </a:lnTo>
                  <a:cubicBezTo>
                    <a:pt x="331" y="2550"/>
                    <a:pt x="346" y="2549"/>
                    <a:pt x="361" y="2548"/>
                  </a:cubicBezTo>
                  <a:lnTo>
                    <a:pt x="361" y="2548"/>
                  </a:lnTo>
                  <a:cubicBezTo>
                    <a:pt x="391" y="2545"/>
                    <a:pt x="420" y="2539"/>
                    <a:pt x="448" y="2528"/>
                  </a:cubicBezTo>
                  <a:lnTo>
                    <a:pt x="448" y="2528"/>
                  </a:lnTo>
                  <a:cubicBezTo>
                    <a:pt x="456" y="2525"/>
                    <a:pt x="465" y="2522"/>
                    <a:pt x="473" y="2518"/>
                  </a:cubicBezTo>
                  <a:lnTo>
                    <a:pt x="473" y="2518"/>
                  </a:lnTo>
                  <a:cubicBezTo>
                    <a:pt x="438" y="2514"/>
                    <a:pt x="405" y="2493"/>
                    <a:pt x="387" y="2463"/>
                  </a:cubicBezTo>
                  <a:lnTo>
                    <a:pt x="387" y="2463"/>
                  </a:lnTo>
                  <a:cubicBezTo>
                    <a:pt x="363" y="2421"/>
                    <a:pt x="370" y="2366"/>
                    <a:pt x="398" y="2328"/>
                  </a:cubicBezTo>
                  <a:lnTo>
                    <a:pt x="398" y="2328"/>
                  </a:lnTo>
                  <a:cubicBezTo>
                    <a:pt x="427" y="2290"/>
                    <a:pt x="478" y="2271"/>
                    <a:pt x="526" y="2275"/>
                  </a:cubicBezTo>
                  <a:lnTo>
                    <a:pt x="526" y="2275"/>
                  </a:lnTo>
                  <a:cubicBezTo>
                    <a:pt x="569" y="2279"/>
                    <a:pt x="609" y="2302"/>
                    <a:pt x="638" y="2335"/>
                  </a:cubicBezTo>
                  <a:lnTo>
                    <a:pt x="638" y="2335"/>
                  </a:lnTo>
                  <a:cubicBezTo>
                    <a:pt x="637" y="2331"/>
                    <a:pt x="636" y="2328"/>
                    <a:pt x="635" y="2324"/>
                  </a:cubicBezTo>
                  <a:close/>
                  <a:moveTo>
                    <a:pt x="227" y="365"/>
                  </a:moveTo>
                  <a:lnTo>
                    <a:pt x="227" y="365"/>
                  </a:lnTo>
                  <a:cubicBezTo>
                    <a:pt x="204" y="422"/>
                    <a:pt x="206" y="488"/>
                    <a:pt x="233" y="544"/>
                  </a:cubicBezTo>
                  <a:lnTo>
                    <a:pt x="233" y="544"/>
                  </a:lnTo>
                  <a:cubicBezTo>
                    <a:pt x="234" y="545"/>
                    <a:pt x="234" y="547"/>
                    <a:pt x="234" y="548"/>
                  </a:cubicBezTo>
                  <a:lnTo>
                    <a:pt x="234" y="548"/>
                  </a:lnTo>
                  <a:cubicBezTo>
                    <a:pt x="267" y="550"/>
                    <a:pt x="300" y="560"/>
                    <a:pt x="329" y="577"/>
                  </a:cubicBezTo>
                  <a:lnTo>
                    <a:pt x="329" y="577"/>
                  </a:lnTo>
                  <a:cubicBezTo>
                    <a:pt x="349" y="589"/>
                    <a:pt x="367" y="603"/>
                    <a:pt x="383" y="620"/>
                  </a:cubicBezTo>
                  <a:lnTo>
                    <a:pt x="383" y="620"/>
                  </a:lnTo>
                  <a:cubicBezTo>
                    <a:pt x="375" y="588"/>
                    <a:pt x="371" y="556"/>
                    <a:pt x="370" y="523"/>
                  </a:cubicBezTo>
                  <a:lnTo>
                    <a:pt x="370" y="523"/>
                  </a:lnTo>
                  <a:cubicBezTo>
                    <a:pt x="370" y="484"/>
                    <a:pt x="373" y="441"/>
                    <a:pt x="397" y="409"/>
                  </a:cubicBezTo>
                  <a:lnTo>
                    <a:pt x="397" y="409"/>
                  </a:lnTo>
                  <a:cubicBezTo>
                    <a:pt x="416" y="384"/>
                    <a:pt x="449" y="365"/>
                    <a:pt x="482" y="373"/>
                  </a:cubicBezTo>
                  <a:lnTo>
                    <a:pt x="482" y="373"/>
                  </a:lnTo>
                  <a:cubicBezTo>
                    <a:pt x="510" y="379"/>
                    <a:pt x="535" y="406"/>
                    <a:pt x="526" y="437"/>
                  </a:cubicBezTo>
                  <a:lnTo>
                    <a:pt x="526" y="437"/>
                  </a:lnTo>
                  <a:cubicBezTo>
                    <a:pt x="524" y="444"/>
                    <a:pt x="515" y="441"/>
                    <a:pt x="513" y="435"/>
                  </a:cubicBezTo>
                  <a:lnTo>
                    <a:pt x="513" y="435"/>
                  </a:lnTo>
                  <a:cubicBezTo>
                    <a:pt x="506" y="412"/>
                    <a:pt x="479" y="394"/>
                    <a:pt x="455" y="401"/>
                  </a:cubicBezTo>
                  <a:lnTo>
                    <a:pt x="455" y="401"/>
                  </a:lnTo>
                  <a:cubicBezTo>
                    <a:pt x="443" y="404"/>
                    <a:pt x="433" y="411"/>
                    <a:pt x="426" y="419"/>
                  </a:cubicBezTo>
                  <a:lnTo>
                    <a:pt x="426" y="419"/>
                  </a:lnTo>
                  <a:cubicBezTo>
                    <a:pt x="443" y="431"/>
                    <a:pt x="459" y="445"/>
                    <a:pt x="476" y="459"/>
                  </a:cubicBezTo>
                  <a:lnTo>
                    <a:pt x="476" y="459"/>
                  </a:lnTo>
                  <a:cubicBezTo>
                    <a:pt x="490" y="472"/>
                    <a:pt x="505" y="488"/>
                    <a:pt x="524" y="495"/>
                  </a:cubicBezTo>
                  <a:lnTo>
                    <a:pt x="524" y="495"/>
                  </a:lnTo>
                  <a:cubicBezTo>
                    <a:pt x="557" y="506"/>
                    <a:pt x="574" y="466"/>
                    <a:pt x="578" y="441"/>
                  </a:cubicBezTo>
                  <a:lnTo>
                    <a:pt x="578" y="441"/>
                  </a:lnTo>
                  <a:cubicBezTo>
                    <a:pt x="586" y="384"/>
                    <a:pt x="561" y="325"/>
                    <a:pt x="519" y="287"/>
                  </a:cubicBezTo>
                  <a:lnTo>
                    <a:pt x="519" y="287"/>
                  </a:lnTo>
                  <a:cubicBezTo>
                    <a:pt x="475" y="247"/>
                    <a:pt x="414" y="237"/>
                    <a:pt x="357" y="252"/>
                  </a:cubicBezTo>
                  <a:lnTo>
                    <a:pt x="357" y="252"/>
                  </a:lnTo>
                  <a:cubicBezTo>
                    <a:pt x="299" y="268"/>
                    <a:pt x="250" y="310"/>
                    <a:pt x="227" y="365"/>
                  </a:cubicBezTo>
                  <a:close/>
                  <a:moveTo>
                    <a:pt x="120" y="34"/>
                  </a:moveTo>
                  <a:lnTo>
                    <a:pt x="120" y="34"/>
                  </a:lnTo>
                  <a:cubicBezTo>
                    <a:pt x="62" y="66"/>
                    <a:pt x="24" y="125"/>
                    <a:pt x="13" y="189"/>
                  </a:cubicBezTo>
                  <a:lnTo>
                    <a:pt x="13" y="189"/>
                  </a:lnTo>
                  <a:cubicBezTo>
                    <a:pt x="0" y="258"/>
                    <a:pt x="13" y="329"/>
                    <a:pt x="39" y="394"/>
                  </a:cubicBezTo>
                  <a:lnTo>
                    <a:pt x="39" y="394"/>
                  </a:lnTo>
                  <a:cubicBezTo>
                    <a:pt x="53" y="427"/>
                    <a:pt x="70" y="459"/>
                    <a:pt x="88" y="490"/>
                  </a:cubicBezTo>
                  <a:lnTo>
                    <a:pt x="88" y="490"/>
                  </a:lnTo>
                  <a:cubicBezTo>
                    <a:pt x="96" y="505"/>
                    <a:pt x="106" y="520"/>
                    <a:pt x="115" y="535"/>
                  </a:cubicBezTo>
                  <a:lnTo>
                    <a:pt x="115" y="535"/>
                  </a:lnTo>
                  <a:cubicBezTo>
                    <a:pt x="119" y="543"/>
                    <a:pt x="124" y="551"/>
                    <a:pt x="129" y="559"/>
                  </a:cubicBezTo>
                  <a:lnTo>
                    <a:pt x="129" y="559"/>
                  </a:lnTo>
                  <a:lnTo>
                    <a:pt x="129" y="559"/>
                  </a:lnTo>
                  <a:cubicBezTo>
                    <a:pt x="136" y="555"/>
                    <a:pt x="142" y="559"/>
                    <a:pt x="145" y="566"/>
                  </a:cubicBezTo>
                  <a:lnTo>
                    <a:pt x="145" y="566"/>
                  </a:lnTo>
                  <a:cubicBezTo>
                    <a:pt x="156" y="561"/>
                    <a:pt x="167" y="556"/>
                    <a:pt x="180" y="553"/>
                  </a:cubicBezTo>
                  <a:lnTo>
                    <a:pt x="180" y="553"/>
                  </a:lnTo>
                  <a:cubicBezTo>
                    <a:pt x="188" y="551"/>
                    <a:pt x="197" y="549"/>
                    <a:pt x="206" y="549"/>
                  </a:cubicBezTo>
                  <a:lnTo>
                    <a:pt x="206" y="549"/>
                  </a:lnTo>
                  <a:cubicBezTo>
                    <a:pt x="183" y="496"/>
                    <a:pt x="179" y="435"/>
                    <a:pt x="195" y="379"/>
                  </a:cubicBezTo>
                  <a:lnTo>
                    <a:pt x="195" y="379"/>
                  </a:lnTo>
                  <a:cubicBezTo>
                    <a:pt x="194" y="377"/>
                    <a:pt x="194" y="374"/>
                    <a:pt x="193" y="370"/>
                  </a:cubicBezTo>
                  <a:lnTo>
                    <a:pt x="193" y="370"/>
                  </a:lnTo>
                  <a:cubicBezTo>
                    <a:pt x="192" y="359"/>
                    <a:pt x="191" y="348"/>
                    <a:pt x="191" y="337"/>
                  </a:cubicBezTo>
                  <a:lnTo>
                    <a:pt x="191" y="337"/>
                  </a:lnTo>
                  <a:cubicBezTo>
                    <a:pt x="190" y="315"/>
                    <a:pt x="190" y="293"/>
                    <a:pt x="194" y="272"/>
                  </a:cubicBezTo>
                  <a:lnTo>
                    <a:pt x="194" y="272"/>
                  </a:lnTo>
                  <a:cubicBezTo>
                    <a:pt x="197" y="252"/>
                    <a:pt x="203" y="232"/>
                    <a:pt x="213" y="214"/>
                  </a:cubicBezTo>
                  <a:lnTo>
                    <a:pt x="213" y="214"/>
                  </a:lnTo>
                  <a:cubicBezTo>
                    <a:pt x="222" y="198"/>
                    <a:pt x="235" y="178"/>
                    <a:pt x="254" y="173"/>
                  </a:cubicBezTo>
                  <a:lnTo>
                    <a:pt x="254" y="173"/>
                  </a:lnTo>
                  <a:cubicBezTo>
                    <a:pt x="259" y="172"/>
                    <a:pt x="264" y="178"/>
                    <a:pt x="262" y="183"/>
                  </a:cubicBezTo>
                  <a:lnTo>
                    <a:pt x="262" y="183"/>
                  </a:lnTo>
                  <a:cubicBezTo>
                    <a:pt x="259" y="191"/>
                    <a:pt x="252" y="199"/>
                    <a:pt x="247" y="206"/>
                  </a:cubicBezTo>
                  <a:lnTo>
                    <a:pt x="247" y="206"/>
                  </a:lnTo>
                  <a:cubicBezTo>
                    <a:pt x="241" y="214"/>
                    <a:pt x="236" y="222"/>
                    <a:pt x="232" y="230"/>
                  </a:cubicBezTo>
                  <a:lnTo>
                    <a:pt x="232" y="230"/>
                  </a:lnTo>
                  <a:cubicBezTo>
                    <a:pt x="224" y="246"/>
                    <a:pt x="219" y="264"/>
                    <a:pt x="216" y="282"/>
                  </a:cubicBezTo>
                  <a:lnTo>
                    <a:pt x="216" y="282"/>
                  </a:lnTo>
                  <a:cubicBezTo>
                    <a:pt x="213" y="300"/>
                    <a:pt x="212" y="318"/>
                    <a:pt x="212" y="336"/>
                  </a:cubicBezTo>
                  <a:lnTo>
                    <a:pt x="212" y="336"/>
                  </a:lnTo>
                  <a:cubicBezTo>
                    <a:pt x="214" y="332"/>
                    <a:pt x="216" y="328"/>
                    <a:pt x="218" y="325"/>
                  </a:cubicBezTo>
                  <a:lnTo>
                    <a:pt x="218" y="325"/>
                  </a:lnTo>
                  <a:cubicBezTo>
                    <a:pt x="253" y="266"/>
                    <a:pt x="318" y="227"/>
                    <a:pt x="386" y="221"/>
                  </a:cubicBezTo>
                  <a:lnTo>
                    <a:pt x="386" y="221"/>
                  </a:lnTo>
                  <a:cubicBezTo>
                    <a:pt x="387" y="221"/>
                    <a:pt x="389" y="221"/>
                    <a:pt x="391" y="221"/>
                  </a:cubicBezTo>
                  <a:lnTo>
                    <a:pt x="391" y="221"/>
                  </a:lnTo>
                  <a:cubicBezTo>
                    <a:pt x="385" y="219"/>
                    <a:pt x="380" y="213"/>
                    <a:pt x="382" y="206"/>
                  </a:cubicBezTo>
                  <a:lnTo>
                    <a:pt x="382" y="206"/>
                  </a:lnTo>
                  <a:cubicBezTo>
                    <a:pt x="396" y="139"/>
                    <a:pt x="364" y="68"/>
                    <a:pt x="304" y="33"/>
                  </a:cubicBezTo>
                  <a:lnTo>
                    <a:pt x="304" y="33"/>
                  </a:lnTo>
                  <a:cubicBezTo>
                    <a:pt x="247" y="0"/>
                    <a:pt x="176" y="3"/>
                    <a:pt x="120" y="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1" name="Google Shape;441;p16"/>
            <p:cNvSpPr/>
            <p:nvPr/>
          </p:nvSpPr>
          <p:spPr>
            <a:xfrm>
              <a:off x="235200" y="2889975"/>
              <a:ext cx="2000069" cy="2228869"/>
            </a:xfrm>
            <a:custGeom>
              <a:avLst/>
              <a:gdLst/>
              <a:ahLst/>
              <a:cxnLst/>
              <a:rect l="l" t="t" r="r" b="b"/>
              <a:pathLst>
                <a:path w="3584" h="3996" extrusionOk="0">
                  <a:moveTo>
                    <a:pt x="394" y="24"/>
                  </a:moveTo>
                  <a:lnTo>
                    <a:pt x="394" y="24"/>
                  </a:lnTo>
                  <a:cubicBezTo>
                    <a:pt x="327" y="48"/>
                    <a:pt x="274" y="105"/>
                    <a:pt x="251" y="171"/>
                  </a:cubicBezTo>
                  <a:lnTo>
                    <a:pt x="251" y="171"/>
                  </a:lnTo>
                  <a:cubicBezTo>
                    <a:pt x="226" y="243"/>
                    <a:pt x="232" y="322"/>
                    <a:pt x="256" y="394"/>
                  </a:cubicBezTo>
                  <a:lnTo>
                    <a:pt x="256" y="394"/>
                  </a:lnTo>
                  <a:cubicBezTo>
                    <a:pt x="269" y="434"/>
                    <a:pt x="288" y="473"/>
                    <a:pt x="309" y="509"/>
                  </a:cubicBezTo>
                  <a:lnTo>
                    <a:pt x="309" y="509"/>
                  </a:lnTo>
                  <a:cubicBezTo>
                    <a:pt x="300" y="502"/>
                    <a:pt x="289" y="496"/>
                    <a:pt x="279" y="490"/>
                  </a:cubicBezTo>
                  <a:lnTo>
                    <a:pt x="279" y="490"/>
                  </a:lnTo>
                  <a:cubicBezTo>
                    <a:pt x="243" y="473"/>
                    <a:pt x="202" y="466"/>
                    <a:pt x="163" y="473"/>
                  </a:cubicBezTo>
                  <a:lnTo>
                    <a:pt x="163" y="473"/>
                  </a:lnTo>
                  <a:cubicBezTo>
                    <a:pt x="143" y="477"/>
                    <a:pt x="123" y="486"/>
                    <a:pt x="122" y="510"/>
                  </a:cubicBezTo>
                  <a:lnTo>
                    <a:pt x="122" y="510"/>
                  </a:lnTo>
                  <a:cubicBezTo>
                    <a:pt x="121" y="531"/>
                    <a:pt x="136" y="553"/>
                    <a:pt x="148" y="568"/>
                  </a:cubicBezTo>
                  <a:lnTo>
                    <a:pt x="148" y="568"/>
                  </a:lnTo>
                  <a:cubicBezTo>
                    <a:pt x="175" y="603"/>
                    <a:pt x="215" y="628"/>
                    <a:pt x="258" y="636"/>
                  </a:cubicBezTo>
                  <a:lnTo>
                    <a:pt x="258" y="636"/>
                  </a:lnTo>
                  <a:cubicBezTo>
                    <a:pt x="286" y="642"/>
                    <a:pt x="314" y="641"/>
                    <a:pt x="342" y="633"/>
                  </a:cubicBezTo>
                  <a:lnTo>
                    <a:pt x="342" y="633"/>
                  </a:lnTo>
                  <a:cubicBezTo>
                    <a:pt x="330" y="644"/>
                    <a:pt x="319" y="656"/>
                    <a:pt x="309" y="668"/>
                  </a:cubicBezTo>
                  <a:lnTo>
                    <a:pt x="309" y="668"/>
                  </a:lnTo>
                  <a:cubicBezTo>
                    <a:pt x="266" y="724"/>
                    <a:pt x="246" y="793"/>
                    <a:pt x="226" y="860"/>
                  </a:cubicBezTo>
                  <a:lnTo>
                    <a:pt x="226" y="860"/>
                  </a:lnTo>
                  <a:cubicBezTo>
                    <a:pt x="226" y="863"/>
                    <a:pt x="226" y="865"/>
                    <a:pt x="227" y="868"/>
                  </a:cubicBezTo>
                  <a:lnTo>
                    <a:pt x="227" y="868"/>
                  </a:lnTo>
                  <a:cubicBezTo>
                    <a:pt x="226" y="868"/>
                    <a:pt x="225" y="869"/>
                    <a:pt x="225" y="870"/>
                  </a:cubicBezTo>
                  <a:lnTo>
                    <a:pt x="225" y="870"/>
                  </a:lnTo>
                  <a:cubicBezTo>
                    <a:pt x="230" y="888"/>
                    <a:pt x="249" y="898"/>
                    <a:pt x="267" y="902"/>
                  </a:cubicBezTo>
                  <a:lnTo>
                    <a:pt x="267" y="902"/>
                  </a:lnTo>
                  <a:cubicBezTo>
                    <a:pt x="287" y="906"/>
                    <a:pt x="308" y="904"/>
                    <a:pt x="328" y="897"/>
                  </a:cubicBezTo>
                  <a:lnTo>
                    <a:pt x="328" y="897"/>
                  </a:lnTo>
                  <a:cubicBezTo>
                    <a:pt x="333" y="895"/>
                    <a:pt x="338" y="893"/>
                    <a:pt x="342" y="891"/>
                  </a:cubicBezTo>
                  <a:lnTo>
                    <a:pt x="342" y="891"/>
                  </a:lnTo>
                  <a:cubicBezTo>
                    <a:pt x="345" y="891"/>
                    <a:pt x="347" y="890"/>
                    <a:pt x="349" y="888"/>
                  </a:cubicBezTo>
                  <a:lnTo>
                    <a:pt x="352" y="885"/>
                  </a:lnTo>
                  <a:lnTo>
                    <a:pt x="352" y="885"/>
                  </a:lnTo>
                  <a:cubicBezTo>
                    <a:pt x="359" y="880"/>
                    <a:pt x="366" y="876"/>
                    <a:pt x="372" y="870"/>
                  </a:cubicBezTo>
                  <a:lnTo>
                    <a:pt x="372" y="870"/>
                  </a:lnTo>
                  <a:cubicBezTo>
                    <a:pt x="387" y="863"/>
                    <a:pt x="404" y="862"/>
                    <a:pt x="420" y="871"/>
                  </a:cubicBezTo>
                  <a:lnTo>
                    <a:pt x="420" y="871"/>
                  </a:lnTo>
                  <a:cubicBezTo>
                    <a:pt x="448" y="887"/>
                    <a:pt x="461" y="918"/>
                    <a:pt x="467" y="948"/>
                  </a:cubicBezTo>
                  <a:lnTo>
                    <a:pt x="467" y="948"/>
                  </a:lnTo>
                  <a:cubicBezTo>
                    <a:pt x="479" y="1010"/>
                    <a:pt x="472" y="1076"/>
                    <a:pt x="452" y="1135"/>
                  </a:cubicBezTo>
                  <a:lnTo>
                    <a:pt x="452" y="1135"/>
                  </a:lnTo>
                  <a:cubicBezTo>
                    <a:pt x="440" y="1169"/>
                    <a:pt x="424" y="1203"/>
                    <a:pt x="404" y="1233"/>
                  </a:cubicBezTo>
                  <a:lnTo>
                    <a:pt x="404" y="1233"/>
                  </a:lnTo>
                  <a:cubicBezTo>
                    <a:pt x="401" y="1236"/>
                    <a:pt x="403" y="1240"/>
                    <a:pt x="406" y="1242"/>
                  </a:cubicBezTo>
                  <a:lnTo>
                    <a:pt x="406" y="1242"/>
                  </a:lnTo>
                  <a:cubicBezTo>
                    <a:pt x="383" y="1260"/>
                    <a:pt x="363" y="1279"/>
                    <a:pt x="343" y="1299"/>
                  </a:cubicBezTo>
                  <a:lnTo>
                    <a:pt x="343" y="1299"/>
                  </a:lnTo>
                  <a:cubicBezTo>
                    <a:pt x="337" y="1248"/>
                    <a:pt x="305" y="1200"/>
                    <a:pt x="267" y="1168"/>
                  </a:cubicBezTo>
                  <a:lnTo>
                    <a:pt x="267" y="1168"/>
                  </a:lnTo>
                  <a:cubicBezTo>
                    <a:pt x="227" y="1135"/>
                    <a:pt x="152" y="1112"/>
                    <a:pt x="119" y="1168"/>
                  </a:cubicBezTo>
                  <a:lnTo>
                    <a:pt x="119" y="1168"/>
                  </a:lnTo>
                  <a:cubicBezTo>
                    <a:pt x="101" y="1199"/>
                    <a:pt x="106" y="1237"/>
                    <a:pt x="112" y="1271"/>
                  </a:cubicBezTo>
                  <a:lnTo>
                    <a:pt x="112" y="1271"/>
                  </a:lnTo>
                  <a:cubicBezTo>
                    <a:pt x="119" y="1306"/>
                    <a:pt x="125" y="1342"/>
                    <a:pt x="128" y="1378"/>
                  </a:cubicBezTo>
                  <a:lnTo>
                    <a:pt x="128" y="1378"/>
                  </a:lnTo>
                  <a:cubicBezTo>
                    <a:pt x="135" y="1451"/>
                    <a:pt x="136" y="1523"/>
                    <a:pt x="130" y="1596"/>
                  </a:cubicBezTo>
                  <a:lnTo>
                    <a:pt x="130" y="1596"/>
                  </a:lnTo>
                  <a:cubicBezTo>
                    <a:pt x="126" y="1634"/>
                    <a:pt x="121" y="1671"/>
                    <a:pt x="114" y="1708"/>
                  </a:cubicBezTo>
                  <a:lnTo>
                    <a:pt x="114" y="1708"/>
                  </a:lnTo>
                  <a:cubicBezTo>
                    <a:pt x="101" y="1754"/>
                    <a:pt x="90" y="1802"/>
                    <a:pt x="84" y="1849"/>
                  </a:cubicBezTo>
                  <a:lnTo>
                    <a:pt x="83" y="1854"/>
                  </a:lnTo>
                  <a:lnTo>
                    <a:pt x="83" y="1854"/>
                  </a:lnTo>
                  <a:cubicBezTo>
                    <a:pt x="79" y="1870"/>
                    <a:pt x="77" y="1887"/>
                    <a:pt x="76" y="1903"/>
                  </a:cubicBezTo>
                  <a:lnTo>
                    <a:pt x="76" y="1903"/>
                  </a:lnTo>
                  <a:cubicBezTo>
                    <a:pt x="60" y="1949"/>
                    <a:pt x="49" y="1997"/>
                    <a:pt x="43" y="2046"/>
                  </a:cubicBezTo>
                  <a:lnTo>
                    <a:pt x="43" y="2046"/>
                  </a:lnTo>
                  <a:cubicBezTo>
                    <a:pt x="27" y="2185"/>
                    <a:pt x="54" y="2328"/>
                    <a:pt x="119" y="2452"/>
                  </a:cubicBezTo>
                  <a:lnTo>
                    <a:pt x="119" y="2452"/>
                  </a:lnTo>
                  <a:cubicBezTo>
                    <a:pt x="163" y="2537"/>
                    <a:pt x="225" y="2614"/>
                    <a:pt x="300" y="2677"/>
                  </a:cubicBezTo>
                  <a:lnTo>
                    <a:pt x="300" y="2677"/>
                  </a:lnTo>
                  <a:cubicBezTo>
                    <a:pt x="296" y="2676"/>
                    <a:pt x="293" y="2675"/>
                    <a:pt x="290" y="2674"/>
                  </a:cubicBezTo>
                  <a:lnTo>
                    <a:pt x="290" y="2674"/>
                  </a:lnTo>
                  <a:cubicBezTo>
                    <a:pt x="283" y="2673"/>
                    <a:pt x="276" y="2671"/>
                    <a:pt x="270" y="2670"/>
                  </a:cubicBezTo>
                  <a:lnTo>
                    <a:pt x="270" y="2670"/>
                  </a:lnTo>
                  <a:cubicBezTo>
                    <a:pt x="209" y="2653"/>
                    <a:pt x="148" y="2690"/>
                    <a:pt x="123" y="2746"/>
                  </a:cubicBezTo>
                  <a:lnTo>
                    <a:pt x="123" y="2746"/>
                  </a:lnTo>
                  <a:cubicBezTo>
                    <a:pt x="103" y="2790"/>
                    <a:pt x="103" y="2841"/>
                    <a:pt x="118" y="2886"/>
                  </a:cubicBezTo>
                  <a:lnTo>
                    <a:pt x="118" y="2886"/>
                  </a:lnTo>
                  <a:cubicBezTo>
                    <a:pt x="76" y="2908"/>
                    <a:pt x="52" y="2953"/>
                    <a:pt x="49" y="2999"/>
                  </a:cubicBezTo>
                  <a:lnTo>
                    <a:pt x="49" y="2999"/>
                  </a:lnTo>
                  <a:cubicBezTo>
                    <a:pt x="45" y="3051"/>
                    <a:pt x="67" y="3100"/>
                    <a:pt x="102" y="3137"/>
                  </a:cubicBezTo>
                  <a:lnTo>
                    <a:pt x="102" y="3137"/>
                  </a:lnTo>
                  <a:cubicBezTo>
                    <a:pt x="149" y="3189"/>
                    <a:pt x="214" y="3221"/>
                    <a:pt x="283" y="3237"/>
                  </a:cubicBezTo>
                  <a:lnTo>
                    <a:pt x="283" y="3237"/>
                  </a:lnTo>
                  <a:cubicBezTo>
                    <a:pt x="267" y="3239"/>
                    <a:pt x="250" y="3244"/>
                    <a:pt x="235" y="3248"/>
                  </a:cubicBezTo>
                  <a:lnTo>
                    <a:pt x="235" y="3248"/>
                  </a:lnTo>
                  <a:cubicBezTo>
                    <a:pt x="199" y="3259"/>
                    <a:pt x="164" y="3276"/>
                    <a:pt x="132" y="3298"/>
                  </a:cubicBezTo>
                  <a:lnTo>
                    <a:pt x="132" y="3298"/>
                  </a:lnTo>
                  <a:cubicBezTo>
                    <a:pt x="101" y="3320"/>
                    <a:pt x="73" y="3347"/>
                    <a:pt x="49" y="3377"/>
                  </a:cubicBezTo>
                  <a:lnTo>
                    <a:pt x="49" y="3377"/>
                  </a:lnTo>
                  <a:cubicBezTo>
                    <a:pt x="27" y="3407"/>
                    <a:pt x="0" y="3447"/>
                    <a:pt x="9" y="3487"/>
                  </a:cubicBezTo>
                  <a:lnTo>
                    <a:pt x="9" y="3487"/>
                  </a:lnTo>
                  <a:cubicBezTo>
                    <a:pt x="19" y="3528"/>
                    <a:pt x="61" y="3545"/>
                    <a:pt x="97" y="3555"/>
                  </a:cubicBezTo>
                  <a:lnTo>
                    <a:pt x="97" y="3555"/>
                  </a:lnTo>
                  <a:cubicBezTo>
                    <a:pt x="136" y="3565"/>
                    <a:pt x="177" y="3569"/>
                    <a:pt x="217" y="3566"/>
                  </a:cubicBezTo>
                  <a:lnTo>
                    <a:pt x="217" y="3566"/>
                  </a:lnTo>
                  <a:cubicBezTo>
                    <a:pt x="299" y="3561"/>
                    <a:pt x="380" y="3528"/>
                    <a:pt x="440" y="3472"/>
                  </a:cubicBezTo>
                  <a:lnTo>
                    <a:pt x="440" y="3472"/>
                  </a:lnTo>
                  <a:cubicBezTo>
                    <a:pt x="457" y="3457"/>
                    <a:pt x="472" y="3440"/>
                    <a:pt x="485" y="3423"/>
                  </a:cubicBezTo>
                  <a:lnTo>
                    <a:pt x="485" y="3423"/>
                  </a:lnTo>
                  <a:cubicBezTo>
                    <a:pt x="479" y="3479"/>
                    <a:pt x="478" y="3535"/>
                    <a:pt x="482" y="3591"/>
                  </a:cubicBezTo>
                  <a:lnTo>
                    <a:pt x="482" y="3591"/>
                  </a:lnTo>
                  <a:cubicBezTo>
                    <a:pt x="484" y="3629"/>
                    <a:pt x="485" y="3674"/>
                    <a:pt x="514" y="3702"/>
                  </a:cubicBezTo>
                  <a:lnTo>
                    <a:pt x="514" y="3702"/>
                  </a:lnTo>
                  <a:cubicBezTo>
                    <a:pt x="546" y="3732"/>
                    <a:pt x="595" y="3722"/>
                    <a:pt x="631" y="3708"/>
                  </a:cubicBezTo>
                  <a:lnTo>
                    <a:pt x="631" y="3708"/>
                  </a:lnTo>
                  <a:cubicBezTo>
                    <a:pt x="702" y="3680"/>
                    <a:pt x="753" y="3619"/>
                    <a:pt x="785" y="3552"/>
                  </a:cubicBezTo>
                  <a:lnTo>
                    <a:pt x="785" y="3552"/>
                  </a:lnTo>
                  <a:cubicBezTo>
                    <a:pt x="808" y="3505"/>
                    <a:pt x="821" y="3453"/>
                    <a:pt x="828" y="3402"/>
                  </a:cubicBezTo>
                  <a:lnTo>
                    <a:pt x="828" y="3402"/>
                  </a:lnTo>
                  <a:cubicBezTo>
                    <a:pt x="830" y="3411"/>
                    <a:pt x="832" y="3420"/>
                    <a:pt x="835" y="3428"/>
                  </a:cubicBezTo>
                  <a:lnTo>
                    <a:pt x="835" y="3428"/>
                  </a:lnTo>
                  <a:cubicBezTo>
                    <a:pt x="842" y="3457"/>
                    <a:pt x="851" y="3489"/>
                    <a:pt x="870" y="3512"/>
                  </a:cubicBezTo>
                  <a:lnTo>
                    <a:pt x="870" y="3512"/>
                  </a:lnTo>
                  <a:cubicBezTo>
                    <a:pt x="886" y="3533"/>
                    <a:pt x="918" y="3547"/>
                    <a:pt x="942" y="3531"/>
                  </a:cubicBezTo>
                  <a:lnTo>
                    <a:pt x="942" y="3531"/>
                  </a:lnTo>
                  <a:cubicBezTo>
                    <a:pt x="956" y="3521"/>
                    <a:pt x="962" y="3505"/>
                    <a:pt x="963" y="3488"/>
                  </a:cubicBezTo>
                  <a:lnTo>
                    <a:pt x="963" y="3488"/>
                  </a:lnTo>
                  <a:cubicBezTo>
                    <a:pt x="996" y="3583"/>
                    <a:pt x="1016" y="3682"/>
                    <a:pt x="1015" y="3783"/>
                  </a:cubicBezTo>
                  <a:lnTo>
                    <a:pt x="1015" y="3783"/>
                  </a:lnTo>
                  <a:cubicBezTo>
                    <a:pt x="1015" y="3818"/>
                    <a:pt x="1012" y="3853"/>
                    <a:pt x="1008" y="3888"/>
                  </a:cubicBezTo>
                  <a:lnTo>
                    <a:pt x="1008" y="3888"/>
                  </a:lnTo>
                  <a:cubicBezTo>
                    <a:pt x="1007" y="3894"/>
                    <a:pt x="1012" y="3901"/>
                    <a:pt x="1019" y="3901"/>
                  </a:cubicBezTo>
                  <a:lnTo>
                    <a:pt x="1019" y="3901"/>
                  </a:lnTo>
                  <a:cubicBezTo>
                    <a:pt x="1095" y="3902"/>
                    <a:pt x="1166" y="3845"/>
                    <a:pt x="1179" y="3770"/>
                  </a:cubicBezTo>
                  <a:lnTo>
                    <a:pt x="1179" y="3770"/>
                  </a:lnTo>
                  <a:cubicBezTo>
                    <a:pt x="1188" y="3722"/>
                    <a:pt x="1174" y="3676"/>
                    <a:pt x="1150" y="3634"/>
                  </a:cubicBezTo>
                  <a:lnTo>
                    <a:pt x="1150" y="3634"/>
                  </a:lnTo>
                  <a:cubicBezTo>
                    <a:pt x="1199" y="3673"/>
                    <a:pt x="1251" y="3707"/>
                    <a:pt x="1307" y="3735"/>
                  </a:cubicBezTo>
                  <a:lnTo>
                    <a:pt x="1307" y="3735"/>
                  </a:lnTo>
                  <a:cubicBezTo>
                    <a:pt x="1470" y="3818"/>
                    <a:pt x="1660" y="3847"/>
                    <a:pt x="1841" y="3820"/>
                  </a:cubicBezTo>
                  <a:lnTo>
                    <a:pt x="1841" y="3820"/>
                  </a:lnTo>
                  <a:cubicBezTo>
                    <a:pt x="2003" y="3796"/>
                    <a:pt x="2160" y="3723"/>
                    <a:pt x="2271" y="3601"/>
                  </a:cubicBezTo>
                  <a:lnTo>
                    <a:pt x="2271" y="3601"/>
                  </a:lnTo>
                  <a:cubicBezTo>
                    <a:pt x="2281" y="3590"/>
                    <a:pt x="2289" y="3579"/>
                    <a:pt x="2298" y="3568"/>
                  </a:cubicBezTo>
                  <a:lnTo>
                    <a:pt x="2298" y="3568"/>
                  </a:lnTo>
                  <a:cubicBezTo>
                    <a:pt x="2310" y="3559"/>
                    <a:pt x="2321" y="3549"/>
                    <a:pt x="2333" y="3539"/>
                  </a:cubicBezTo>
                  <a:lnTo>
                    <a:pt x="2333" y="3539"/>
                  </a:lnTo>
                  <a:cubicBezTo>
                    <a:pt x="2334" y="3539"/>
                    <a:pt x="2334" y="3539"/>
                    <a:pt x="2335" y="3539"/>
                  </a:cubicBezTo>
                  <a:lnTo>
                    <a:pt x="2335" y="3539"/>
                  </a:lnTo>
                  <a:cubicBezTo>
                    <a:pt x="2365" y="3527"/>
                    <a:pt x="2394" y="3512"/>
                    <a:pt x="2424" y="3500"/>
                  </a:cubicBezTo>
                  <a:lnTo>
                    <a:pt x="2424" y="3500"/>
                  </a:lnTo>
                  <a:cubicBezTo>
                    <a:pt x="2454" y="3488"/>
                    <a:pt x="2484" y="3478"/>
                    <a:pt x="2516" y="3473"/>
                  </a:cubicBezTo>
                  <a:lnTo>
                    <a:pt x="2516" y="3473"/>
                  </a:lnTo>
                  <a:cubicBezTo>
                    <a:pt x="2573" y="3464"/>
                    <a:pt x="2635" y="3471"/>
                    <a:pt x="2681" y="3508"/>
                  </a:cubicBezTo>
                  <a:lnTo>
                    <a:pt x="2681" y="3508"/>
                  </a:lnTo>
                  <a:cubicBezTo>
                    <a:pt x="2693" y="3517"/>
                    <a:pt x="2703" y="3528"/>
                    <a:pt x="2711" y="3540"/>
                  </a:cubicBezTo>
                  <a:lnTo>
                    <a:pt x="2711" y="3540"/>
                  </a:lnTo>
                  <a:cubicBezTo>
                    <a:pt x="2717" y="3548"/>
                    <a:pt x="2720" y="3556"/>
                    <a:pt x="2725" y="3564"/>
                  </a:cubicBezTo>
                  <a:lnTo>
                    <a:pt x="2725" y="3564"/>
                  </a:lnTo>
                  <a:cubicBezTo>
                    <a:pt x="2687" y="3594"/>
                    <a:pt x="2655" y="3632"/>
                    <a:pt x="2637" y="3678"/>
                  </a:cubicBezTo>
                  <a:lnTo>
                    <a:pt x="2637" y="3678"/>
                  </a:lnTo>
                  <a:cubicBezTo>
                    <a:pt x="2622" y="3720"/>
                    <a:pt x="2615" y="3791"/>
                    <a:pt x="2672" y="3806"/>
                  </a:cubicBezTo>
                  <a:lnTo>
                    <a:pt x="2672" y="3806"/>
                  </a:lnTo>
                  <a:cubicBezTo>
                    <a:pt x="2699" y="3813"/>
                    <a:pt x="2728" y="3802"/>
                    <a:pt x="2753" y="3792"/>
                  </a:cubicBezTo>
                  <a:lnTo>
                    <a:pt x="2753" y="3792"/>
                  </a:lnTo>
                  <a:cubicBezTo>
                    <a:pt x="2778" y="3781"/>
                    <a:pt x="2801" y="3768"/>
                    <a:pt x="2823" y="3753"/>
                  </a:cubicBezTo>
                  <a:lnTo>
                    <a:pt x="2823" y="3753"/>
                  </a:lnTo>
                  <a:cubicBezTo>
                    <a:pt x="2853" y="3731"/>
                    <a:pt x="2879" y="3704"/>
                    <a:pt x="2898" y="3673"/>
                  </a:cubicBezTo>
                  <a:lnTo>
                    <a:pt x="2898" y="3673"/>
                  </a:lnTo>
                  <a:cubicBezTo>
                    <a:pt x="2904" y="3676"/>
                    <a:pt x="2909" y="3680"/>
                    <a:pt x="2915" y="3683"/>
                  </a:cubicBezTo>
                  <a:lnTo>
                    <a:pt x="2915" y="3683"/>
                  </a:lnTo>
                  <a:cubicBezTo>
                    <a:pt x="2925" y="3690"/>
                    <a:pt x="2936" y="3697"/>
                    <a:pt x="2946" y="3705"/>
                  </a:cubicBezTo>
                  <a:lnTo>
                    <a:pt x="2946" y="3705"/>
                  </a:lnTo>
                  <a:cubicBezTo>
                    <a:pt x="2965" y="3719"/>
                    <a:pt x="2983" y="3735"/>
                    <a:pt x="3000" y="3751"/>
                  </a:cubicBezTo>
                  <a:lnTo>
                    <a:pt x="3000" y="3751"/>
                  </a:lnTo>
                  <a:cubicBezTo>
                    <a:pt x="3035" y="3786"/>
                    <a:pt x="3064" y="3825"/>
                    <a:pt x="3086" y="3868"/>
                  </a:cubicBezTo>
                  <a:lnTo>
                    <a:pt x="3086" y="3868"/>
                  </a:lnTo>
                  <a:cubicBezTo>
                    <a:pt x="3097" y="3889"/>
                    <a:pt x="3106" y="3911"/>
                    <a:pt x="3113" y="3933"/>
                  </a:cubicBezTo>
                  <a:lnTo>
                    <a:pt x="3113" y="3933"/>
                  </a:lnTo>
                  <a:cubicBezTo>
                    <a:pt x="3120" y="3955"/>
                    <a:pt x="3129" y="3982"/>
                    <a:pt x="3154" y="3989"/>
                  </a:cubicBezTo>
                  <a:lnTo>
                    <a:pt x="3154" y="3989"/>
                  </a:lnTo>
                  <a:cubicBezTo>
                    <a:pt x="3177" y="3995"/>
                    <a:pt x="3200" y="3977"/>
                    <a:pt x="3216" y="3963"/>
                  </a:cubicBezTo>
                  <a:lnTo>
                    <a:pt x="3216" y="3963"/>
                  </a:lnTo>
                  <a:cubicBezTo>
                    <a:pt x="3234" y="3947"/>
                    <a:pt x="3250" y="3929"/>
                    <a:pt x="3262" y="3909"/>
                  </a:cubicBezTo>
                  <a:lnTo>
                    <a:pt x="3262" y="3909"/>
                  </a:lnTo>
                  <a:cubicBezTo>
                    <a:pt x="3289" y="3864"/>
                    <a:pt x="3301" y="3811"/>
                    <a:pt x="3292" y="3760"/>
                  </a:cubicBezTo>
                  <a:lnTo>
                    <a:pt x="3292" y="3760"/>
                  </a:lnTo>
                  <a:cubicBezTo>
                    <a:pt x="3321" y="3761"/>
                    <a:pt x="3350" y="3761"/>
                    <a:pt x="3379" y="3757"/>
                  </a:cubicBezTo>
                  <a:lnTo>
                    <a:pt x="3379" y="3757"/>
                  </a:lnTo>
                  <a:cubicBezTo>
                    <a:pt x="3451" y="3747"/>
                    <a:pt x="3523" y="3711"/>
                    <a:pt x="3554" y="3641"/>
                  </a:cubicBezTo>
                  <a:lnTo>
                    <a:pt x="3554" y="3641"/>
                  </a:lnTo>
                  <a:cubicBezTo>
                    <a:pt x="3583" y="3576"/>
                    <a:pt x="3557" y="3503"/>
                    <a:pt x="3500" y="3463"/>
                  </a:cubicBezTo>
                  <a:lnTo>
                    <a:pt x="3500" y="3463"/>
                  </a:lnTo>
                  <a:cubicBezTo>
                    <a:pt x="3442" y="3423"/>
                    <a:pt x="3363" y="3421"/>
                    <a:pt x="3299" y="3448"/>
                  </a:cubicBezTo>
                  <a:lnTo>
                    <a:pt x="3299" y="3448"/>
                  </a:lnTo>
                  <a:cubicBezTo>
                    <a:pt x="3299" y="3447"/>
                    <a:pt x="3300" y="3447"/>
                    <a:pt x="3300" y="3446"/>
                  </a:cubicBezTo>
                  <a:lnTo>
                    <a:pt x="3300" y="3446"/>
                  </a:lnTo>
                  <a:cubicBezTo>
                    <a:pt x="3313" y="3411"/>
                    <a:pt x="3322" y="3367"/>
                    <a:pt x="3299" y="3334"/>
                  </a:cubicBezTo>
                  <a:lnTo>
                    <a:pt x="3299" y="3334"/>
                  </a:lnTo>
                  <a:cubicBezTo>
                    <a:pt x="3287" y="3318"/>
                    <a:pt x="3269" y="3308"/>
                    <a:pt x="3249" y="3309"/>
                  </a:cubicBezTo>
                  <a:lnTo>
                    <a:pt x="3249" y="3309"/>
                  </a:lnTo>
                  <a:cubicBezTo>
                    <a:pt x="3230" y="3310"/>
                    <a:pt x="3214" y="3321"/>
                    <a:pt x="3198" y="3330"/>
                  </a:cubicBezTo>
                  <a:lnTo>
                    <a:pt x="3198" y="3330"/>
                  </a:lnTo>
                  <a:cubicBezTo>
                    <a:pt x="3163" y="3351"/>
                    <a:pt x="3125" y="3370"/>
                    <a:pt x="3086" y="3380"/>
                  </a:cubicBezTo>
                  <a:lnTo>
                    <a:pt x="3086" y="3380"/>
                  </a:lnTo>
                  <a:cubicBezTo>
                    <a:pt x="3047" y="3391"/>
                    <a:pt x="3007" y="3394"/>
                    <a:pt x="2967" y="3390"/>
                  </a:cubicBezTo>
                  <a:lnTo>
                    <a:pt x="2967" y="3390"/>
                  </a:lnTo>
                  <a:cubicBezTo>
                    <a:pt x="2922" y="3385"/>
                    <a:pt x="2878" y="3373"/>
                    <a:pt x="2836" y="3357"/>
                  </a:cubicBezTo>
                  <a:lnTo>
                    <a:pt x="2836" y="3357"/>
                  </a:lnTo>
                  <a:cubicBezTo>
                    <a:pt x="2832" y="3355"/>
                    <a:pt x="2829" y="3354"/>
                    <a:pt x="2826" y="3353"/>
                  </a:cubicBezTo>
                  <a:lnTo>
                    <a:pt x="2826" y="3353"/>
                  </a:lnTo>
                  <a:cubicBezTo>
                    <a:pt x="2816" y="3347"/>
                    <a:pt x="2807" y="3342"/>
                    <a:pt x="2797" y="3338"/>
                  </a:cubicBezTo>
                  <a:lnTo>
                    <a:pt x="2797" y="3338"/>
                  </a:lnTo>
                  <a:cubicBezTo>
                    <a:pt x="2783" y="3327"/>
                    <a:pt x="2767" y="3319"/>
                    <a:pt x="2751" y="3313"/>
                  </a:cubicBezTo>
                  <a:lnTo>
                    <a:pt x="2751" y="3313"/>
                  </a:lnTo>
                  <a:cubicBezTo>
                    <a:pt x="2717" y="3301"/>
                    <a:pt x="2682" y="3299"/>
                    <a:pt x="2647" y="3301"/>
                  </a:cubicBezTo>
                  <a:lnTo>
                    <a:pt x="2647" y="3301"/>
                  </a:lnTo>
                  <a:cubicBezTo>
                    <a:pt x="2639" y="3300"/>
                    <a:pt x="2630" y="3299"/>
                    <a:pt x="2621" y="3299"/>
                  </a:cubicBezTo>
                  <a:lnTo>
                    <a:pt x="2621" y="3299"/>
                  </a:lnTo>
                  <a:cubicBezTo>
                    <a:pt x="2617" y="3299"/>
                    <a:pt x="2614" y="3302"/>
                    <a:pt x="2612" y="3305"/>
                  </a:cubicBezTo>
                  <a:lnTo>
                    <a:pt x="2612" y="3305"/>
                  </a:lnTo>
                  <a:cubicBezTo>
                    <a:pt x="2603" y="3306"/>
                    <a:pt x="2595" y="3308"/>
                    <a:pt x="2586" y="3309"/>
                  </a:cubicBezTo>
                  <a:lnTo>
                    <a:pt x="2586" y="3309"/>
                  </a:lnTo>
                  <a:cubicBezTo>
                    <a:pt x="2610" y="3287"/>
                    <a:pt x="2634" y="3266"/>
                    <a:pt x="2663" y="3251"/>
                  </a:cubicBezTo>
                  <a:lnTo>
                    <a:pt x="2663" y="3251"/>
                  </a:lnTo>
                  <a:cubicBezTo>
                    <a:pt x="2670" y="3247"/>
                    <a:pt x="2678" y="3244"/>
                    <a:pt x="2686" y="3241"/>
                  </a:cubicBezTo>
                  <a:lnTo>
                    <a:pt x="2686" y="3241"/>
                  </a:lnTo>
                  <a:cubicBezTo>
                    <a:pt x="2715" y="3251"/>
                    <a:pt x="2745" y="3259"/>
                    <a:pt x="2775" y="3267"/>
                  </a:cubicBezTo>
                  <a:lnTo>
                    <a:pt x="2775" y="3267"/>
                  </a:lnTo>
                  <a:cubicBezTo>
                    <a:pt x="2798" y="3272"/>
                    <a:pt x="2821" y="3278"/>
                    <a:pt x="2845" y="3278"/>
                  </a:cubicBezTo>
                  <a:lnTo>
                    <a:pt x="2845" y="3278"/>
                  </a:lnTo>
                  <a:cubicBezTo>
                    <a:pt x="2867" y="3277"/>
                    <a:pt x="2889" y="3270"/>
                    <a:pt x="2904" y="3253"/>
                  </a:cubicBezTo>
                  <a:lnTo>
                    <a:pt x="2904" y="3253"/>
                  </a:lnTo>
                  <a:cubicBezTo>
                    <a:pt x="2921" y="3235"/>
                    <a:pt x="2923" y="3207"/>
                    <a:pt x="2917" y="3184"/>
                  </a:cubicBezTo>
                  <a:lnTo>
                    <a:pt x="2917" y="3184"/>
                  </a:lnTo>
                  <a:cubicBezTo>
                    <a:pt x="2904" y="3132"/>
                    <a:pt x="2861" y="3090"/>
                    <a:pt x="2816" y="3064"/>
                  </a:cubicBezTo>
                  <a:lnTo>
                    <a:pt x="2816" y="3064"/>
                  </a:lnTo>
                  <a:cubicBezTo>
                    <a:pt x="2770" y="3036"/>
                    <a:pt x="2718" y="3022"/>
                    <a:pt x="2665" y="3023"/>
                  </a:cubicBezTo>
                  <a:lnTo>
                    <a:pt x="2665" y="3023"/>
                  </a:lnTo>
                  <a:cubicBezTo>
                    <a:pt x="2636" y="3023"/>
                    <a:pt x="2608" y="3028"/>
                    <a:pt x="2581" y="3037"/>
                  </a:cubicBezTo>
                  <a:lnTo>
                    <a:pt x="2581" y="3037"/>
                  </a:lnTo>
                  <a:cubicBezTo>
                    <a:pt x="2566" y="3042"/>
                    <a:pt x="2548" y="3049"/>
                    <a:pt x="2533" y="3058"/>
                  </a:cubicBezTo>
                  <a:lnTo>
                    <a:pt x="2533" y="3058"/>
                  </a:lnTo>
                  <a:cubicBezTo>
                    <a:pt x="2537" y="3022"/>
                    <a:pt x="2539" y="2986"/>
                    <a:pt x="2537" y="2950"/>
                  </a:cubicBezTo>
                  <a:lnTo>
                    <a:pt x="2537" y="2950"/>
                  </a:lnTo>
                  <a:cubicBezTo>
                    <a:pt x="2535" y="2899"/>
                    <a:pt x="2522" y="2777"/>
                    <a:pt x="2444" y="2800"/>
                  </a:cubicBezTo>
                  <a:lnTo>
                    <a:pt x="2444" y="2800"/>
                  </a:lnTo>
                  <a:cubicBezTo>
                    <a:pt x="2426" y="2805"/>
                    <a:pt x="2409" y="2816"/>
                    <a:pt x="2394" y="2826"/>
                  </a:cubicBezTo>
                  <a:lnTo>
                    <a:pt x="2394" y="2826"/>
                  </a:lnTo>
                  <a:cubicBezTo>
                    <a:pt x="2378" y="2836"/>
                    <a:pt x="2363" y="2848"/>
                    <a:pt x="2350" y="2861"/>
                  </a:cubicBezTo>
                  <a:lnTo>
                    <a:pt x="2350" y="2861"/>
                  </a:lnTo>
                  <a:cubicBezTo>
                    <a:pt x="2325" y="2887"/>
                    <a:pt x="2304" y="2916"/>
                    <a:pt x="2290" y="2949"/>
                  </a:cubicBezTo>
                  <a:lnTo>
                    <a:pt x="2290" y="2949"/>
                  </a:lnTo>
                  <a:cubicBezTo>
                    <a:pt x="2235" y="2892"/>
                    <a:pt x="2164" y="2852"/>
                    <a:pt x="2086" y="2837"/>
                  </a:cubicBezTo>
                  <a:lnTo>
                    <a:pt x="2086" y="2837"/>
                  </a:lnTo>
                  <a:cubicBezTo>
                    <a:pt x="2067" y="2833"/>
                    <a:pt x="2048" y="2833"/>
                    <a:pt x="2029" y="2835"/>
                  </a:cubicBezTo>
                  <a:lnTo>
                    <a:pt x="2029" y="2835"/>
                  </a:lnTo>
                  <a:cubicBezTo>
                    <a:pt x="2025" y="2835"/>
                    <a:pt x="2022" y="2838"/>
                    <a:pt x="2021" y="2841"/>
                  </a:cubicBezTo>
                  <a:lnTo>
                    <a:pt x="2021" y="2841"/>
                  </a:lnTo>
                  <a:cubicBezTo>
                    <a:pt x="2009" y="2844"/>
                    <a:pt x="1997" y="2848"/>
                    <a:pt x="1986" y="2853"/>
                  </a:cubicBezTo>
                  <a:lnTo>
                    <a:pt x="1986" y="2853"/>
                  </a:lnTo>
                  <a:cubicBezTo>
                    <a:pt x="1953" y="2869"/>
                    <a:pt x="1926" y="2897"/>
                    <a:pt x="1914" y="2933"/>
                  </a:cubicBezTo>
                  <a:lnTo>
                    <a:pt x="1914" y="2933"/>
                  </a:lnTo>
                  <a:cubicBezTo>
                    <a:pt x="1902" y="2970"/>
                    <a:pt x="1907" y="3007"/>
                    <a:pt x="1928" y="3040"/>
                  </a:cubicBezTo>
                  <a:lnTo>
                    <a:pt x="1928" y="3040"/>
                  </a:lnTo>
                  <a:cubicBezTo>
                    <a:pt x="1948" y="3072"/>
                    <a:pt x="1980" y="3094"/>
                    <a:pt x="2004" y="3123"/>
                  </a:cubicBezTo>
                  <a:lnTo>
                    <a:pt x="2004" y="3123"/>
                  </a:lnTo>
                  <a:cubicBezTo>
                    <a:pt x="2049" y="3179"/>
                    <a:pt x="2063" y="3257"/>
                    <a:pt x="2045" y="3326"/>
                  </a:cubicBezTo>
                  <a:lnTo>
                    <a:pt x="2045" y="3326"/>
                  </a:lnTo>
                  <a:cubicBezTo>
                    <a:pt x="2026" y="3403"/>
                    <a:pt x="1969" y="3467"/>
                    <a:pt x="1900" y="3504"/>
                  </a:cubicBezTo>
                  <a:lnTo>
                    <a:pt x="1900" y="3504"/>
                  </a:lnTo>
                  <a:cubicBezTo>
                    <a:pt x="1827" y="3543"/>
                    <a:pt x="1743" y="3552"/>
                    <a:pt x="1661" y="3544"/>
                  </a:cubicBezTo>
                  <a:lnTo>
                    <a:pt x="1661" y="3544"/>
                  </a:lnTo>
                  <a:cubicBezTo>
                    <a:pt x="1744" y="3498"/>
                    <a:pt x="1814" y="3432"/>
                    <a:pt x="1882" y="3367"/>
                  </a:cubicBezTo>
                  <a:lnTo>
                    <a:pt x="1882" y="3367"/>
                  </a:lnTo>
                  <a:cubicBezTo>
                    <a:pt x="1888" y="3361"/>
                    <a:pt x="1890" y="3353"/>
                    <a:pt x="1885" y="3346"/>
                  </a:cubicBezTo>
                  <a:lnTo>
                    <a:pt x="1885" y="3346"/>
                  </a:lnTo>
                  <a:cubicBezTo>
                    <a:pt x="1864" y="3318"/>
                    <a:pt x="1837" y="3294"/>
                    <a:pt x="1807" y="3277"/>
                  </a:cubicBezTo>
                  <a:lnTo>
                    <a:pt x="1807" y="3277"/>
                  </a:lnTo>
                  <a:cubicBezTo>
                    <a:pt x="1780" y="3263"/>
                    <a:pt x="1749" y="3251"/>
                    <a:pt x="1719" y="3250"/>
                  </a:cubicBezTo>
                  <a:lnTo>
                    <a:pt x="1719" y="3250"/>
                  </a:lnTo>
                  <a:cubicBezTo>
                    <a:pt x="1727" y="3207"/>
                    <a:pt x="1727" y="3161"/>
                    <a:pt x="1717" y="3118"/>
                  </a:cubicBezTo>
                  <a:lnTo>
                    <a:pt x="1717" y="3118"/>
                  </a:lnTo>
                  <a:cubicBezTo>
                    <a:pt x="1707" y="3072"/>
                    <a:pt x="1686" y="3025"/>
                    <a:pt x="1651" y="2991"/>
                  </a:cubicBezTo>
                  <a:lnTo>
                    <a:pt x="1651" y="2991"/>
                  </a:lnTo>
                  <a:cubicBezTo>
                    <a:pt x="1650" y="2990"/>
                    <a:pt x="1649" y="2989"/>
                    <a:pt x="1648" y="2989"/>
                  </a:cubicBezTo>
                  <a:lnTo>
                    <a:pt x="1648" y="2989"/>
                  </a:lnTo>
                  <a:cubicBezTo>
                    <a:pt x="1647" y="2988"/>
                    <a:pt x="1647" y="2987"/>
                    <a:pt x="1646" y="2986"/>
                  </a:cubicBezTo>
                  <a:lnTo>
                    <a:pt x="1646" y="2986"/>
                  </a:lnTo>
                  <a:cubicBezTo>
                    <a:pt x="1649" y="2987"/>
                    <a:pt x="1651" y="2989"/>
                    <a:pt x="1654" y="2991"/>
                  </a:cubicBezTo>
                  <a:lnTo>
                    <a:pt x="1654" y="2991"/>
                  </a:lnTo>
                  <a:cubicBezTo>
                    <a:pt x="1679" y="3005"/>
                    <a:pt x="1708" y="3005"/>
                    <a:pt x="1734" y="2992"/>
                  </a:cubicBezTo>
                  <a:lnTo>
                    <a:pt x="1734" y="2992"/>
                  </a:lnTo>
                  <a:cubicBezTo>
                    <a:pt x="1788" y="2963"/>
                    <a:pt x="1808" y="2896"/>
                    <a:pt x="1792" y="2840"/>
                  </a:cubicBezTo>
                  <a:lnTo>
                    <a:pt x="1792" y="2840"/>
                  </a:lnTo>
                  <a:cubicBezTo>
                    <a:pt x="1776" y="2784"/>
                    <a:pt x="1730" y="2740"/>
                    <a:pt x="1671" y="2733"/>
                  </a:cubicBezTo>
                  <a:lnTo>
                    <a:pt x="1671" y="2733"/>
                  </a:lnTo>
                  <a:cubicBezTo>
                    <a:pt x="1614" y="2728"/>
                    <a:pt x="1554" y="2756"/>
                    <a:pt x="1527" y="2806"/>
                  </a:cubicBezTo>
                  <a:lnTo>
                    <a:pt x="1527" y="2806"/>
                  </a:lnTo>
                  <a:cubicBezTo>
                    <a:pt x="1518" y="2822"/>
                    <a:pt x="1513" y="2841"/>
                    <a:pt x="1511" y="2859"/>
                  </a:cubicBezTo>
                  <a:lnTo>
                    <a:pt x="1511" y="2859"/>
                  </a:lnTo>
                  <a:cubicBezTo>
                    <a:pt x="1490" y="2834"/>
                    <a:pt x="1462" y="2813"/>
                    <a:pt x="1430" y="2800"/>
                  </a:cubicBezTo>
                  <a:lnTo>
                    <a:pt x="1430" y="2800"/>
                  </a:lnTo>
                  <a:cubicBezTo>
                    <a:pt x="1317" y="2754"/>
                    <a:pt x="1193" y="2799"/>
                    <a:pt x="1092" y="2854"/>
                  </a:cubicBezTo>
                  <a:lnTo>
                    <a:pt x="1092" y="2854"/>
                  </a:lnTo>
                  <a:cubicBezTo>
                    <a:pt x="1086" y="2857"/>
                    <a:pt x="1081" y="2859"/>
                    <a:pt x="1076" y="2862"/>
                  </a:cubicBezTo>
                  <a:lnTo>
                    <a:pt x="1076" y="2862"/>
                  </a:lnTo>
                  <a:cubicBezTo>
                    <a:pt x="1059" y="2826"/>
                    <a:pt x="1024" y="2802"/>
                    <a:pt x="989" y="2781"/>
                  </a:cubicBezTo>
                  <a:lnTo>
                    <a:pt x="989" y="2781"/>
                  </a:lnTo>
                  <a:cubicBezTo>
                    <a:pt x="988" y="2780"/>
                    <a:pt x="987" y="2780"/>
                    <a:pt x="986" y="2780"/>
                  </a:cubicBezTo>
                  <a:lnTo>
                    <a:pt x="986" y="2780"/>
                  </a:lnTo>
                  <a:cubicBezTo>
                    <a:pt x="981" y="2770"/>
                    <a:pt x="975" y="2761"/>
                    <a:pt x="969" y="2753"/>
                  </a:cubicBezTo>
                  <a:lnTo>
                    <a:pt x="969" y="2753"/>
                  </a:lnTo>
                  <a:cubicBezTo>
                    <a:pt x="956" y="2735"/>
                    <a:pt x="943" y="2718"/>
                    <a:pt x="926" y="2704"/>
                  </a:cubicBezTo>
                  <a:lnTo>
                    <a:pt x="926" y="2704"/>
                  </a:lnTo>
                  <a:cubicBezTo>
                    <a:pt x="908" y="2691"/>
                    <a:pt x="887" y="2685"/>
                    <a:pt x="865" y="2685"/>
                  </a:cubicBezTo>
                  <a:lnTo>
                    <a:pt x="865" y="2685"/>
                  </a:lnTo>
                  <a:cubicBezTo>
                    <a:pt x="904" y="2641"/>
                    <a:pt x="931" y="2588"/>
                    <a:pt x="937" y="2528"/>
                  </a:cubicBezTo>
                  <a:lnTo>
                    <a:pt x="937" y="2528"/>
                  </a:lnTo>
                  <a:cubicBezTo>
                    <a:pt x="942" y="2482"/>
                    <a:pt x="934" y="2435"/>
                    <a:pt x="911" y="2395"/>
                  </a:cubicBezTo>
                  <a:lnTo>
                    <a:pt x="911" y="2395"/>
                  </a:lnTo>
                  <a:lnTo>
                    <a:pt x="911" y="2395"/>
                  </a:lnTo>
                  <a:cubicBezTo>
                    <a:pt x="917" y="2381"/>
                    <a:pt x="913" y="2367"/>
                    <a:pt x="909" y="2353"/>
                  </a:cubicBezTo>
                  <a:lnTo>
                    <a:pt x="909" y="2353"/>
                  </a:lnTo>
                  <a:cubicBezTo>
                    <a:pt x="905" y="2339"/>
                    <a:pt x="899" y="2325"/>
                    <a:pt x="892" y="2312"/>
                  </a:cubicBezTo>
                  <a:lnTo>
                    <a:pt x="892" y="2312"/>
                  </a:lnTo>
                  <a:cubicBezTo>
                    <a:pt x="878" y="2286"/>
                    <a:pt x="860" y="2263"/>
                    <a:pt x="838" y="2244"/>
                  </a:cubicBezTo>
                  <a:lnTo>
                    <a:pt x="838" y="2244"/>
                  </a:lnTo>
                  <a:cubicBezTo>
                    <a:pt x="792" y="2205"/>
                    <a:pt x="733" y="2184"/>
                    <a:pt x="674" y="2190"/>
                  </a:cubicBezTo>
                  <a:lnTo>
                    <a:pt x="674" y="2190"/>
                  </a:lnTo>
                  <a:cubicBezTo>
                    <a:pt x="613" y="2196"/>
                    <a:pt x="556" y="2228"/>
                    <a:pt x="518" y="2274"/>
                  </a:cubicBezTo>
                  <a:lnTo>
                    <a:pt x="518" y="2274"/>
                  </a:lnTo>
                  <a:cubicBezTo>
                    <a:pt x="478" y="2321"/>
                    <a:pt x="461" y="2382"/>
                    <a:pt x="470" y="2442"/>
                  </a:cubicBezTo>
                  <a:lnTo>
                    <a:pt x="470" y="2442"/>
                  </a:lnTo>
                  <a:cubicBezTo>
                    <a:pt x="475" y="2475"/>
                    <a:pt x="487" y="2507"/>
                    <a:pt x="505" y="2536"/>
                  </a:cubicBezTo>
                  <a:lnTo>
                    <a:pt x="505" y="2536"/>
                  </a:lnTo>
                  <a:cubicBezTo>
                    <a:pt x="515" y="2552"/>
                    <a:pt x="527" y="2566"/>
                    <a:pt x="541" y="2579"/>
                  </a:cubicBezTo>
                  <a:lnTo>
                    <a:pt x="541" y="2579"/>
                  </a:lnTo>
                  <a:cubicBezTo>
                    <a:pt x="506" y="2575"/>
                    <a:pt x="471" y="2566"/>
                    <a:pt x="438" y="2552"/>
                  </a:cubicBezTo>
                  <a:lnTo>
                    <a:pt x="438" y="2552"/>
                  </a:lnTo>
                  <a:cubicBezTo>
                    <a:pt x="369" y="2523"/>
                    <a:pt x="310" y="2472"/>
                    <a:pt x="267" y="2411"/>
                  </a:cubicBezTo>
                  <a:lnTo>
                    <a:pt x="267" y="2411"/>
                  </a:lnTo>
                  <a:cubicBezTo>
                    <a:pt x="265" y="2367"/>
                    <a:pt x="265" y="2323"/>
                    <a:pt x="274" y="2280"/>
                  </a:cubicBezTo>
                  <a:lnTo>
                    <a:pt x="274" y="2280"/>
                  </a:lnTo>
                  <a:cubicBezTo>
                    <a:pt x="282" y="2237"/>
                    <a:pt x="298" y="2194"/>
                    <a:pt x="320" y="2156"/>
                  </a:cubicBezTo>
                  <a:lnTo>
                    <a:pt x="320" y="2156"/>
                  </a:lnTo>
                  <a:cubicBezTo>
                    <a:pt x="342" y="2118"/>
                    <a:pt x="371" y="2083"/>
                    <a:pt x="405" y="2055"/>
                  </a:cubicBezTo>
                  <a:lnTo>
                    <a:pt x="405" y="2055"/>
                  </a:lnTo>
                  <a:cubicBezTo>
                    <a:pt x="441" y="2024"/>
                    <a:pt x="486" y="2003"/>
                    <a:pt x="513" y="1963"/>
                  </a:cubicBezTo>
                  <a:lnTo>
                    <a:pt x="513" y="1963"/>
                  </a:lnTo>
                  <a:cubicBezTo>
                    <a:pt x="536" y="1930"/>
                    <a:pt x="544" y="1881"/>
                    <a:pt x="517" y="1847"/>
                  </a:cubicBezTo>
                  <a:lnTo>
                    <a:pt x="517" y="1847"/>
                  </a:lnTo>
                  <a:cubicBezTo>
                    <a:pt x="528" y="1837"/>
                    <a:pt x="538" y="1826"/>
                    <a:pt x="545" y="1813"/>
                  </a:cubicBezTo>
                  <a:lnTo>
                    <a:pt x="545" y="1813"/>
                  </a:lnTo>
                  <a:cubicBezTo>
                    <a:pt x="559" y="1789"/>
                    <a:pt x="566" y="1761"/>
                    <a:pt x="563" y="1733"/>
                  </a:cubicBezTo>
                  <a:lnTo>
                    <a:pt x="563" y="1733"/>
                  </a:lnTo>
                  <a:cubicBezTo>
                    <a:pt x="556" y="1676"/>
                    <a:pt x="510" y="1630"/>
                    <a:pt x="454" y="1623"/>
                  </a:cubicBezTo>
                  <a:lnTo>
                    <a:pt x="454" y="1623"/>
                  </a:lnTo>
                  <a:cubicBezTo>
                    <a:pt x="474" y="1611"/>
                    <a:pt x="495" y="1601"/>
                    <a:pt x="517" y="1592"/>
                  </a:cubicBezTo>
                  <a:lnTo>
                    <a:pt x="517" y="1592"/>
                  </a:lnTo>
                  <a:cubicBezTo>
                    <a:pt x="578" y="1568"/>
                    <a:pt x="647" y="1557"/>
                    <a:pt x="712" y="1569"/>
                  </a:cubicBezTo>
                  <a:lnTo>
                    <a:pt x="712" y="1569"/>
                  </a:lnTo>
                  <a:cubicBezTo>
                    <a:pt x="745" y="1574"/>
                    <a:pt x="776" y="1588"/>
                    <a:pt x="802" y="1608"/>
                  </a:cubicBezTo>
                  <a:lnTo>
                    <a:pt x="802" y="1608"/>
                  </a:lnTo>
                  <a:cubicBezTo>
                    <a:pt x="790" y="1670"/>
                    <a:pt x="796" y="1739"/>
                    <a:pt x="847" y="1782"/>
                  </a:cubicBezTo>
                  <a:lnTo>
                    <a:pt x="847" y="1782"/>
                  </a:lnTo>
                  <a:cubicBezTo>
                    <a:pt x="870" y="1801"/>
                    <a:pt x="899" y="1811"/>
                    <a:pt x="929" y="1807"/>
                  </a:cubicBezTo>
                  <a:lnTo>
                    <a:pt x="929" y="1807"/>
                  </a:lnTo>
                  <a:cubicBezTo>
                    <a:pt x="956" y="1803"/>
                    <a:pt x="980" y="1789"/>
                    <a:pt x="998" y="1769"/>
                  </a:cubicBezTo>
                  <a:lnTo>
                    <a:pt x="998" y="1769"/>
                  </a:lnTo>
                  <a:cubicBezTo>
                    <a:pt x="1008" y="1759"/>
                    <a:pt x="1016" y="1748"/>
                    <a:pt x="1022" y="1736"/>
                  </a:cubicBezTo>
                  <a:lnTo>
                    <a:pt x="1022" y="1736"/>
                  </a:lnTo>
                  <a:cubicBezTo>
                    <a:pt x="1023" y="1739"/>
                    <a:pt x="1024" y="1741"/>
                    <a:pt x="1025" y="1743"/>
                  </a:cubicBezTo>
                  <a:lnTo>
                    <a:pt x="1025" y="1743"/>
                  </a:lnTo>
                  <a:cubicBezTo>
                    <a:pt x="1036" y="1768"/>
                    <a:pt x="1057" y="1788"/>
                    <a:pt x="1082" y="1798"/>
                  </a:cubicBezTo>
                  <a:lnTo>
                    <a:pt x="1082" y="1798"/>
                  </a:lnTo>
                  <a:cubicBezTo>
                    <a:pt x="1131" y="1817"/>
                    <a:pt x="1190" y="1789"/>
                    <a:pt x="1199" y="1736"/>
                  </a:cubicBezTo>
                  <a:lnTo>
                    <a:pt x="1199" y="1736"/>
                  </a:lnTo>
                  <a:cubicBezTo>
                    <a:pt x="1200" y="1732"/>
                    <a:pt x="1198" y="1729"/>
                    <a:pt x="1196" y="1727"/>
                  </a:cubicBezTo>
                  <a:lnTo>
                    <a:pt x="1196" y="1727"/>
                  </a:lnTo>
                  <a:cubicBezTo>
                    <a:pt x="1201" y="1726"/>
                    <a:pt x="1206" y="1725"/>
                    <a:pt x="1211" y="1723"/>
                  </a:cubicBezTo>
                  <a:lnTo>
                    <a:pt x="1211" y="1723"/>
                  </a:lnTo>
                  <a:cubicBezTo>
                    <a:pt x="1248" y="1713"/>
                    <a:pt x="1277" y="1686"/>
                    <a:pt x="1294" y="1653"/>
                  </a:cubicBezTo>
                  <a:lnTo>
                    <a:pt x="1294" y="1653"/>
                  </a:lnTo>
                  <a:cubicBezTo>
                    <a:pt x="1305" y="1633"/>
                    <a:pt x="1310" y="1611"/>
                    <a:pt x="1313" y="1589"/>
                  </a:cubicBezTo>
                  <a:lnTo>
                    <a:pt x="1313" y="1589"/>
                  </a:lnTo>
                  <a:cubicBezTo>
                    <a:pt x="1315" y="1568"/>
                    <a:pt x="1317" y="1537"/>
                    <a:pt x="1302" y="1520"/>
                  </a:cubicBezTo>
                  <a:lnTo>
                    <a:pt x="1302" y="1520"/>
                  </a:lnTo>
                  <a:cubicBezTo>
                    <a:pt x="1301" y="1519"/>
                    <a:pt x="1300" y="1519"/>
                    <a:pt x="1299" y="1518"/>
                  </a:cubicBezTo>
                  <a:lnTo>
                    <a:pt x="1299" y="1518"/>
                  </a:lnTo>
                  <a:cubicBezTo>
                    <a:pt x="1302" y="1515"/>
                    <a:pt x="1305" y="1511"/>
                    <a:pt x="1307" y="1508"/>
                  </a:cubicBezTo>
                  <a:lnTo>
                    <a:pt x="1307" y="1508"/>
                  </a:lnTo>
                  <a:cubicBezTo>
                    <a:pt x="1352" y="1444"/>
                    <a:pt x="1346" y="1347"/>
                    <a:pt x="1274" y="1305"/>
                  </a:cubicBezTo>
                  <a:lnTo>
                    <a:pt x="1274" y="1305"/>
                  </a:lnTo>
                  <a:cubicBezTo>
                    <a:pt x="1240" y="1285"/>
                    <a:pt x="1201" y="1284"/>
                    <a:pt x="1165" y="1301"/>
                  </a:cubicBezTo>
                  <a:lnTo>
                    <a:pt x="1165" y="1301"/>
                  </a:lnTo>
                  <a:cubicBezTo>
                    <a:pt x="1129" y="1317"/>
                    <a:pt x="1099" y="1341"/>
                    <a:pt x="1062" y="1356"/>
                  </a:cubicBezTo>
                  <a:lnTo>
                    <a:pt x="1062" y="1356"/>
                  </a:lnTo>
                  <a:cubicBezTo>
                    <a:pt x="1022" y="1372"/>
                    <a:pt x="978" y="1379"/>
                    <a:pt x="935" y="1377"/>
                  </a:cubicBezTo>
                  <a:lnTo>
                    <a:pt x="935" y="1377"/>
                  </a:lnTo>
                  <a:cubicBezTo>
                    <a:pt x="913" y="1376"/>
                    <a:pt x="892" y="1374"/>
                    <a:pt x="872" y="1369"/>
                  </a:cubicBezTo>
                  <a:lnTo>
                    <a:pt x="872" y="1369"/>
                  </a:lnTo>
                  <a:cubicBezTo>
                    <a:pt x="862" y="1366"/>
                    <a:pt x="852" y="1363"/>
                    <a:pt x="842" y="1360"/>
                  </a:cubicBezTo>
                  <a:lnTo>
                    <a:pt x="842" y="1360"/>
                  </a:lnTo>
                  <a:cubicBezTo>
                    <a:pt x="936" y="1353"/>
                    <a:pt x="1028" y="1323"/>
                    <a:pt x="1108" y="1273"/>
                  </a:cubicBezTo>
                  <a:lnTo>
                    <a:pt x="1108" y="1273"/>
                  </a:lnTo>
                  <a:cubicBezTo>
                    <a:pt x="1138" y="1255"/>
                    <a:pt x="1166" y="1233"/>
                    <a:pt x="1192" y="1210"/>
                  </a:cubicBezTo>
                  <a:lnTo>
                    <a:pt x="1192" y="1210"/>
                  </a:lnTo>
                  <a:cubicBezTo>
                    <a:pt x="1200" y="1203"/>
                    <a:pt x="1198" y="1191"/>
                    <a:pt x="1189" y="1187"/>
                  </a:cubicBezTo>
                  <a:lnTo>
                    <a:pt x="1189" y="1187"/>
                  </a:lnTo>
                  <a:cubicBezTo>
                    <a:pt x="1104" y="1148"/>
                    <a:pt x="1015" y="1116"/>
                    <a:pt x="924" y="1101"/>
                  </a:cubicBezTo>
                  <a:lnTo>
                    <a:pt x="924" y="1101"/>
                  </a:lnTo>
                  <a:cubicBezTo>
                    <a:pt x="966" y="1076"/>
                    <a:pt x="975" y="1016"/>
                    <a:pt x="968" y="970"/>
                  </a:cubicBezTo>
                  <a:lnTo>
                    <a:pt x="968" y="970"/>
                  </a:lnTo>
                  <a:cubicBezTo>
                    <a:pt x="961" y="916"/>
                    <a:pt x="940" y="857"/>
                    <a:pt x="894" y="823"/>
                  </a:cubicBezTo>
                  <a:lnTo>
                    <a:pt x="894" y="823"/>
                  </a:lnTo>
                  <a:cubicBezTo>
                    <a:pt x="850" y="791"/>
                    <a:pt x="795" y="793"/>
                    <a:pt x="751" y="824"/>
                  </a:cubicBezTo>
                  <a:lnTo>
                    <a:pt x="751" y="824"/>
                  </a:lnTo>
                  <a:cubicBezTo>
                    <a:pt x="742" y="831"/>
                    <a:pt x="733" y="838"/>
                    <a:pt x="726" y="847"/>
                  </a:cubicBezTo>
                  <a:lnTo>
                    <a:pt x="726" y="847"/>
                  </a:lnTo>
                  <a:cubicBezTo>
                    <a:pt x="720" y="804"/>
                    <a:pt x="706" y="761"/>
                    <a:pt x="687" y="723"/>
                  </a:cubicBezTo>
                  <a:lnTo>
                    <a:pt x="687" y="723"/>
                  </a:lnTo>
                  <a:cubicBezTo>
                    <a:pt x="684" y="717"/>
                    <a:pt x="681" y="711"/>
                    <a:pt x="677" y="705"/>
                  </a:cubicBezTo>
                  <a:lnTo>
                    <a:pt x="677" y="705"/>
                  </a:lnTo>
                  <a:cubicBezTo>
                    <a:pt x="674" y="696"/>
                    <a:pt x="671" y="687"/>
                    <a:pt x="668" y="678"/>
                  </a:cubicBezTo>
                  <a:lnTo>
                    <a:pt x="668" y="678"/>
                  </a:lnTo>
                  <a:cubicBezTo>
                    <a:pt x="659" y="649"/>
                    <a:pt x="654" y="620"/>
                    <a:pt x="651" y="590"/>
                  </a:cubicBezTo>
                  <a:lnTo>
                    <a:pt x="651" y="590"/>
                  </a:lnTo>
                  <a:cubicBezTo>
                    <a:pt x="648" y="559"/>
                    <a:pt x="647" y="524"/>
                    <a:pt x="656" y="494"/>
                  </a:cubicBezTo>
                  <a:lnTo>
                    <a:pt x="656" y="494"/>
                  </a:lnTo>
                  <a:cubicBezTo>
                    <a:pt x="659" y="482"/>
                    <a:pt x="664" y="471"/>
                    <a:pt x="670" y="461"/>
                  </a:cubicBezTo>
                  <a:lnTo>
                    <a:pt x="670" y="461"/>
                  </a:lnTo>
                  <a:cubicBezTo>
                    <a:pt x="683" y="477"/>
                    <a:pt x="698" y="492"/>
                    <a:pt x="713" y="506"/>
                  </a:cubicBezTo>
                  <a:lnTo>
                    <a:pt x="713" y="506"/>
                  </a:lnTo>
                  <a:cubicBezTo>
                    <a:pt x="728" y="521"/>
                    <a:pt x="742" y="536"/>
                    <a:pt x="761" y="546"/>
                  </a:cubicBezTo>
                  <a:lnTo>
                    <a:pt x="761" y="546"/>
                  </a:lnTo>
                  <a:cubicBezTo>
                    <a:pt x="794" y="563"/>
                    <a:pt x="827" y="548"/>
                    <a:pt x="844" y="518"/>
                  </a:cubicBezTo>
                  <a:lnTo>
                    <a:pt x="844" y="518"/>
                  </a:lnTo>
                  <a:cubicBezTo>
                    <a:pt x="877" y="459"/>
                    <a:pt x="857" y="379"/>
                    <a:pt x="818" y="329"/>
                  </a:cubicBezTo>
                  <a:lnTo>
                    <a:pt x="818" y="329"/>
                  </a:lnTo>
                  <a:cubicBezTo>
                    <a:pt x="778" y="278"/>
                    <a:pt x="717" y="250"/>
                    <a:pt x="654" y="252"/>
                  </a:cubicBezTo>
                  <a:lnTo>
                    <a:pt x="654" y="252"/>
                  </a:lnTo>
                  <a:cubicBezTo>
                    <a:pt x="658" y="249"/>
                    <a:pt x="661" y="246"/>
                    <a:pt x="662" y="241"/>
                  </a:cubicBezTo>
                  <a:lnTo>
                    <a:pt x="662" y="241"/>
                  </a:lnTo>
                  <a:cubicBezTo>
                    <a:pt x="677" y="175"/>
                    <a:pt x="650" y="103"/>
                    <a:pt x="599" y="60"/>
                  </a:cubicBezTo>
                  <a:lnTo>
                    <a:pt x="599" y="60"/>
                  </a:lnTo>
                  <a:cubicBezTo>
                    <a:pt x="543" y="11"/>
                    <a:pt x="462" y="0"/>
                    <a:pt x="394" y="24"/>
                  </a:cubicBezTo>
                  <a:close/>
                  <a:moveTo>
                    <a:pt x="280" y="615"/>
                  </a:moveTo>
                  <a:lnTo>
                    <a:pt x="280" y="615"/>
                  </a:lnTo>
                  <a:cubicBezTo>
                    <a:pt x="244" y="612"/>
                    <a:pt x="210" y="596"/>
                    <a:pt x="184" y="571"/>
                  </a:cubicBezTo>
                  <a:lnTo>
                    <a:pt x="184" y="571"/>
                  </a:lnTo>
                  <a:cubicBezTo>
                    <a:pt x="171" y="559"/>
                    <a:pt x="160" y="544"/>
                    <a:pt x="151" y="528"/>
                  </a:cubicBezTo>
                  <a:lnTo>
                    <a:pt x="151" y="528"/>
                  </a:lnTo>
                  <a:cubicBezTo>
                    <a:pt x="148" y="522"/>
                    <a:pt x="144" y="513"/>
                    <a:pt x="147" y="506"/>
                  </a:cubicBezTo>
                  <a:lnTo>
                    <a:pt x="147" y="506"/>
                  </a:lnTo>
                  <a:cubicBezTo>
                    <a:pt x="151" y="500"/>
                    <a:pt x="161" y="498"/>
                    <a:pt x="168" y="497"/>
                  </a:cubicBezTo>
                  <a:lnTo>
                    <a:pt x="168" y="497"/>
                  </a:lnTo>
                  <a:cubicBezTo>
                    <a:pt x="201" y="490"/>
                    <a:pt x="235" y="494"/>
                    <a:pt x="265" y="506"/>
                  </a:cubicBezTo>
                  <a:lnTo>
                    <a:pt x="265" y="506"/>
                  </a:lnTo>
                  <a:cubicBezTo>
                    <a:pt x="300" y="520"/>
                    <a:pt x="331" y="546"/>
                    <a:pt x="352" y="577"/>
                  </a:cubicBezTo>
                  <a:lnTo>
                    <a:pt x="352" y="578"/>
                  </a:lnTo>
                  <a:lnTo>
                    <a:pt x="352" y="578"/>
                  </a:lnTo>
                  <a:cubicBezTo>
                    <a:pt x="356" y="584"/>
                    <a:pt x="361" y="591"/>
                    <a:pt x="365" y="597"/>
                  </a:cubicBezTo>
                  <a:lnTo>
                    <a:pt x="365" y="597"/>
                  </a:lnTo>
                  <a:cubicBezTo>
                    <a:pt x="339" y="610"/>
                    <a:pt x="310" y="617"/>
                    <a:pt x="280" y="615"/>
                  </a:cubicBezTo>
                  <a:close/>
                  <a:moveTo>
                    <a:pt x="472" y="1146"/>
                  </a:moveTo>
                  <a:lnTo>
                    <a:pt x="472" y="1146"/>
                  </a:lnTo>
                  <a:cubicBezTo>
                    <a:pt x="486" y="1112"/>
                    <a:pt x="494" y="1075"/>
                    <a:pt x="497" y="1038"/>
                  </a:cubicBezTo>
                  <a:lnTo>
                    <a:pt x="497" y="1038"/>
                  </a:lnTo>
                  <a:cubicBezTo>
                    <a:pt x="503" y="972"/>
                    <a:pt x="495" y="873"/>
                    <a:pt x="423" y="843"/>
                  </a:cubicBezTo>
                  <a:lnTo>
                    <a:pt x="423" y="843"/>
                  </a:lnTo>
                  <a:cubicBezTo>
                    <a:pt x="417" y="841"/>
                    <a:pt x="411" y="839"/>
                    <a:pt x="403" y="838"/>
                  </a:cubicBezTo>
                  <a:lnTo>
                    <a:pt x="403" y="838"/>
                  </a:lnTo>
                  <a:cubicBezTo>
                    <a:pt x="413" y="827"/>
                    <a:pt x="423" y="815"/>
                    <a:pt x="433" y="804"/>
                  </a:cubicBezTo>
                  <a:lnTo>
                    <a:pt x="433" y="804"/>
                  </a:lnTo>
                  <a:cubicBezTo>
                    <a:pt x="459" y="775"/>
                    <a:pt x="494" y="743"/>
                    <a:pt x="537" y="745"/>
                  </a:cubicBezTo>
                  <a:lnTo>
                    <a:pt x="537" y="745"/>
                  </a:lnTo>
                  <a:cubicBezTo>
                    <a:pt x="577" y="748"/>
                    <a:pt x="612" y="779"/>
                    <a:pt x="630" y="814"/>
                  </a:cubicBezTo>
                  <a:lnTo>
                    <a:pt x="630" y="814"/>
                  </a:lnTo>
                  <a:cubicBezTo>
                    <a:pt x="641" y="837"/>
                    <a:pt x="647" y="862"/>
                    <a:pt x="650" y="887"/>
                  </a:cubicBezTo>
                  <a:lnTo>
                    <a:pt x="650" y="887"/>
                  </a:lnTo>
                  <a:cubicBezTo>
                    <a:pt x="653" y="908"/>
                    <a:pt x="651" y="931"/>
                    <a:pt x="655" y="952"/>
                  </a:cubicBezTo>
                  <a:lnTo>
                    <a:pt x="655" y="952"/>
                  </a:lnTo>
                  <a:cubicBezTo>
                    <a:pt x="656" y="956"/>
                    <a:pt x="656" y="959"/>
                    <a:pt x="657" y="962"/>
                  </a:cubicBezTo>
                  <a:lnTo>
                    <a:pt x="657" y="962"/>
                  </a:lnTo>
                  <a:cubicBezTo>
                    <a:pt x="657" y="969"/>
                    <a:pt x="657" y="975"/>
                    <a:pt x="656" y="982"/>
                  </a:cubicBezTo>
                  <a:lnTo>
                    <a:pt x="656" y="982"/>
                  </a:lnTo>
                  <a:cubicBezTo>
                    <a:pt x="655" y="996"/>
                    <a:pt x="650" y="1009"/>
                    <a:pt x="644" y="1021"/>
                  </a:cubicBezTo>
                  <a:lnTo>
                    <a:pt x="644" y="1021"/>
                  </a:lnTo>
                  <a:cubicBezTo>
                    <a:pt x="641" y="1026"/>
                    <a:pt x="637" y="1035"/>
                    <a:pt x="643" y="1038"/>
                  </a:cubicBezTo>
                  <a:lnTo>
                    <a:pt x="643" y="1038"/>
                  </a:lnTo>
                  <a:cubicBezTo>
                    <a:pt x="640" y="1046"/>
                    <a:pt x="637" y="1054"/>
                    <a:pt x="634" y="1062"/>
                  </a:cubicBezTo>
                  <a:lnTo>
                    <a:pt x="634" y="1062"/>
                  </a:lnTo>
                  <a:cubicBezTo>
                    <a:pt x="628" y="1076"/>
                    <a:pt x="621" y="1090"/>
                    <a:pt x="612" y="1103"/>
                  </a:cubicBezTo>
                  <a:lnTo>
                    <a:pt x="612" y="1103"/>
                  </a:lnTo>
                  <a:cubicBezTo>
                    <a:pt x="605" y="1113"/>
                    <a:pt x="597" y="1121"/>
                    <a:pt x="590" y="1131"/>
                  </a:cubicBezTo>
                  <a:lnTo>
                    <a:pt x="590" y="1131"/>
                  </a:lnTo>
                  <a:cubicBezTo>
                    <a:pt x="589" y="1131"/>
                    <a:pt x="588" y="1132"/>
                    <a:pt x="588" y="1133"/>
                  </a:cubicBezTo>
                  <a:lnTo>
                    <a:pt x="587" y="1135"/>
                  </a:lnTo>
                  <a:lnTo>
                    <a:pt x="587" y="1135"/>
                  </a:lnTo>
                  <a:cubicBezTo>
                    <a:pt x="528" y="1158"/>
                    <a:pt x="473" y="1189"/>
                    <a:pt x="424" y="1227"/>
                  </a:cubicBezTo>
                  <a:lnTo>
                    <a:pt x="424" y="1227"/>
                  </a:lnTo>
                  <a:cubicBezTo>
                    <a:pt x="443" y="1202"/>
                    <a:pt x="460" y="1176"/>
                    <a:pt x="472" y="1146"/>
                  </a:cubicBezTo>
                  <a:close/>
                  <a:moveTo>
                    <a:pt x="231" y="1170"/>
                  </a:moveTo>
                  <a:lnTo>
                    <a:pt x="231" y="1170"/>
                  </a:lnTo>
                  <a:cubicBezTo>
                    <a:pt x="258" y="1185"/>
                    <a:pt x="281" y="1210"/>
                    <a:pt x="297" y="1236"/>
                  </a:cubicBezTo>
                  <a:lnTo>
                    <a:pt x="297" y="1236"/>
                  </a:lnTo>
                  <a:cubicBezTo>
                    <a:pt x="312" y="1261"/>
                    <a:pt x="320" y="1288"/>
                    <a:pt x="326" y="1316"/>
                  </a:cubicBezTo>
                  <a:lnTo>
                    <a:pt x="326" y="1316"/>
                  </a:lnTo>
                  <a:cubicBezTo>
                    <a:pt x="283" y="1363"/>
                    <a:pt x="244" y="1415"/>
                    <a:pt x="212" y="1471"/>
                  </a:cubicBezTo>
                  <a:lnTo>
                    <a:pt x="212" y="1471"/>
                  </a:lnTo>
                  <a:cubicBezTo>
                    <a:pt x="219" y="1450"/>
                    <a:pt x="225" y="1428"/>
                    <a:pt x="230" y="1406"/>
                  </a:cubicBezTo>
                  <a:lnTo>
                    <a:pt x="230" y="1406"/>
                  </a:lnTo>
                  <a:cubicBezTo>
                    <a:pt x="241" y="1350"/>
                    <a:pt x="241" y="1291"/>
                    <a:pt x="224" y="1237"/>
                  </a:cubicBezTo>
                  <a:lnTo>
                    <a:pt x="224" y="1237"/>
                  </a:lnTo>
                  <a:cubicBezTo>
                    <a:pt x="215" y="1208"/>
                    <a:pt x="201" y="1181"/>
                    <a:pt x="183" y="1157"/>
                  </a:cubicBezTo>
                  <a:lnTo>
                    <a:pt x="183" y="1157"/>
                  </a:lnTo>
                  <a:cubicBezTo>
                    <a:pt x="199" y="1156"/>
                    <a:pt x="217" y="1162"/>
                    <a:pt x="231" y="1170"/>
                  </a:cubicBezTo>
                  <a:close/>
                  <a:moveTo>
                    <a:pt x="158" y="1438"/>
                  </a:moveTo>
                  <a:lnTo>
                    <a:pt x="158" y="1438"/>
                  </a:lnTo>
                  <a:cubicBezTo>
                    <a:pt x="157" y="1405"/>
                    <a:pt x="154" y="1371"/>
                    <a:pt x="149" y="1338"/>
                  </a:cubicBezTo>
                  <a:lnTo>
                    <a:pt x="149" y="1338"/>
                  </a:lnTo>
                  <a:cubicBezTo>
                    <a:pt x="145" y="1304"/>
                    <a:pt x="137" y="1271"/>
                    <a:pt x="133" y="1238"/>
                  </a:cubicBezTo>
                  <a:lnTo>
                    <a:pt x="133" y="1238"/>
                  </a:lnTo>
                  <a:cubicBezTo>
                    <a:pt x="130" y="1210"/>
                    <a:pt x="132" y="1174"/>
                    <a:pt x="161" y="1161"/>
                  </a:cubicBezTo>
                  <a:lnTo>
                    <a:pt x="161" y="1161"/>
                  </a:lnTo>
                  <a:cubicBezTo>
                    <a:pt x="162" y="1161"/>
                    <a:pt x="162" y="1160"/>
                    <a:pt x="163" y="1160"/>
                  </a:cubicBezTo>
                  <a:lnTo>
                    <a:pt x="163" y="1160"/>
                  </a:lnTo>
                  <a:cubicBezTo>
                    <a:pt x="163" y="1162"/>
                    <a:pt x="163" y="1164"/>
                    <a:pt x="165" y="1166"/>
                  </a:cubicBezTo>
                  <a:lnTo>
                    <a:pt x="165" y="1166"/>
                  </a:lnTo>
                  <a:cubicBezTo>
                    <a:pt x="236" y="1258"/>
                    <a:pt x="224" y="1384"/>
                    <a:pt x="189" y="1488"/>
                  </a:cubicBezTo>
                  <a:lnTo>
                    <a:pt x="189" y="1488"/>
                  </a:lnTo>
                  <a:cubicBezTo>
                    <a:pt x="180" y="1516"/>
                    <a:pt x="167" y="1542"/>
                    <a:pt x="157" y="1570"/>
                  </a:cubicBezTo>
                  <a:lnTo>
                    <a:pt x="157" y="1570"/>
                  </a:lnTo>
                  <a:cubicBezTo>
                    <a:pt x="160" y="1526"/>
                    <a:pt x="161" y="1482"/>
                    <a:pt x="158" y="1438"/>
                  </a:cubicBezTo>
                  <a:close/>
                  <a:moveTo>
                    <a:pt x="682" y="2911"/>
                  </a:moveTo>
                  <a:lnTo>
                    <a:pt x="682" y="2911"/>
                  </a:lnTo>
                  <a:cubicBezTo>
                    <a:pt x="700" y="2915"/>
                    <a:pt x="719" y="2917"/>
                    <a:pt x="737" y="2918"/>
                  </a:cubicBezTo>
                  <a:lnTo>
                    <a:pt x="737" y="2918"/>
                  </a:lnTo>
                  <a:cubicBezTo>
                    <a:pt x="686" y="2927"/>
                    <a:pt x="633" y="2925"/>
                    <a:pt x="583" y="2913"/>
                  </a:cubicBezTo>
                  <a:lnTo>
                    <a:pt x="583" y="2913"/>
                  </a:lnTo>
                  <a:cubicBezTo>
                    <a:pt x="500" y="2894"/>
                    <a:pt x="433" y="2844"/>
                    <a:pt x="366" y="2794"/>
                  </a:cubicBezTo>
                  <a:lnTo>
                    <a:pt x="366" y="2794"/>
                  </a:lnTo>
                  <a:cubicBezTo>
                    <a:pt x="331" y="2769"/>
                    <a:pt x="296" y="2743"/>
                    <a:pt x="256" y="2725"/>
                  </a:cubicBezTo>
                  <a:lnTo>
                    <a:pt x="256" y="2725"/>
                  </a:lnTo>
                  <a:cubicBezTo>
                    <a:pt x="296" y="2717"/>
                    <a:pt x="338" y="2726"/>
                    <a:pt x="376" y="2741"/>
                  </a:cubicBezTo>
                  <a:lnTo>
                    <a:pt x="376" y="2741"/>
                  </a:lnTo>
                  <a:cubicBezTo>
                    <a:pt x="432" y="2765"/>
                    <a:pt x="478" y="2804"/>
                    <a:pt x="527" y="2838"/>
                  </a:cubicBezTo>
                  <a:lnTo>
                    <a:pt x="527" y="2838"/>
                  </a:lnTo>
                  <a:cubicBezTo>
                    <a:pt x="575" y="2871"/>
                    <a:pt x="625" y="2898"/>
                    <a:pt x="682" y="2911"/>
                  </a:cubicBezTo>
                  <a:close/>
                  <a:moveTo>
                    <a:pt x="687" y="2947"/>
                  </a:moveTo>
                  <a:lnTo>
                    <a:pt x="687" y="2947"/>
                  </a:lnTo>
                  <a:cubicBezTo>
                    <a:pt x="713" y="2946"/>
                    <a:pt x="739" y="2943"/>
                    <a:pt x="764" y="2937"/>
                  </a:cubicBezTo>
                  <a:lnTo>
                    <a:pt x="764" y="2937"/>
                  </a:lnTo>
                  <a:cubicBezTo>
                    <a:pt x="735" y="2949"/>
                    <a:pt x="706" y="2958"/>
                    <a:pt x="675" y="2963"/>
                  </a:cubicBezTo>
                  <a:lnTo>
                    <a:pt x="675" y="2963"/>
                  </a:lnTo>
                  <a:cubicBezTo>
                    <a:pt x="622" y="2971"/>
                    <a:pt x="568" y="2969"/>
                    <a:pt x="517" y="2952"/>
                  </a:cubicBezTo>
                  <a:lnTo>
                    <a:pt x="517" y="2952"/>
                  </a:lnTo>
                  <a:cubicBezTo>
                    <a:pt x="461" y="2933"/>
                    <a:pt x="411" y="2900"/>
                    <a:pt x="367" y="2860"/>
                  </a:cubicBezTo>
                  <a:lnTo>
                    <a:pt x="367" y="2860"/>
                  </a:lnTo>
                  <a:cubicBezTo>
                    <a:pt x="325" y="2823"/>
                    <a:pt x="289" y="2779"/>
                    <a:pt x="253" y="2735"/>
                  </a:cubicBezTo>
                  <a:lnTo>
                    <a:pt x="253" y="2735"/>
                  </a:lnTo>
                  <a:cubicBezTo>
                    <a:pt x="287" y="2755"/>
                    <a:pt x="319" y="2776"/>
                    <a:pt x="351" y="2800"/>
                  </a:cubicBezTo>
                  <a:lnTo>
                    <a:pt x="351" y="2800"/>
                  </a:lnTo>
                  <a:cubicBezTo>
                    <a:pt x="386" y="2826"/>
                    <a:pt x="420" y="2854"/>
                    <a:pt x="457" y="2877"/>
                  </a:cubicBezTo>
                  <a:lnTo>
                    <a:pt x="457" y="2877"/>
                  </a:lnTo>
                  <a:cubicBezTo>
                    <a:pt x="526" y="2922"/>
                    <a:pt x="604" y="2949"/>
                    <a:pt x="687" y="2947"/>
                  </a:cubicBezTo>
                  <a:close/>
                  <a:moveTo>
                    <a:pt x="137" y="2797"/>
                  </a:moveTo>
                  <a:lnTo>
                    <a:pt x="137" y="2797"/>
                  </a:lnTo>
                  <a:cubicBezTo>
                    <a:pt x="142" y="2765"/>
                    <a:pt x="156" y="2734"/>
                    <a:pt x="182" y="2714"/>
                  </a:cubicBezTo>
                  <a:lnTo>
                    <a:pt x="182" y="2714"/>
                  </a:lnTo>
                  <a:cubicBezTo>
                    <a:pt x="203" y="2699"/>
                    <a:pt x="231" y="2691"/>
                    <a:pt x="256" y="2697"/>
                  </a:cubicBezTo>
                  <a:lnTo>
                    <a:pt x="256" y="2697"/>
                  </a:lnTo>
                  <a:cubicBezTo>
                    <a:pt x="243" y="2699"/>
                    <a:pt x="230" y="2702"/>
                    <a:pt x="217" y="2707"/>
                  </a:cubicBezTo>
                  <a:lnTo>
                    <a:pt x="217" y="2707"/>
                  </a:lnTo>
                  <a:cubicBezTo>
                    <a:pt x="209" y="2711"/>
                    <a:pt x="206" y="2722"/>
                    <a:pt x="212" y="2729"/>
                  </a:cubicBezTo>
                  <a:lnTo>
                    <a:pt x="212" y="2729"/>
                  </a:lnTo>
                  <a:cubicBezTo>
                    <a:pt x="288" y="2825"/>
                    <a:pt x="370" y="2925"/>
                    <a:pt x="487" y="2972"/>
                  </a:cubicBezTo>
                  <a:lnTo>
                    <a:pt x="487" y="2972"/>
                  </a:lnTo>
                  <a:cubicBezTo>
                    <a:pt x="556" y="2999"/>
                    <a:pt x="629" y="3001"/>
                    <a:pt x="700" y="2986"/>
                  </a:cubicBezTo>
                  <a:lnTo>
                    <a:pt x="700" y="2986"/>
                  </a:lnTo>
                  <a:cubicBezTo>
                    <a:pt x="674" y="3008"/>
                    <a:pt x="650" y="3032"/>
                    <a:pt x="629" y="3058"/>
                  </a:cubicBezTo>
                  <a:lnTo>
                    <a:pt x="629" y="3058"/>
                  </a:lnTo>
                  <a:cubicBezTo>
                    <a:pt x="571" y="3067"/>
                    <a:pt x="515" y="3079"/>
                    <a:pt x="456" y="3078"/>
                  </a:cubicBezTo>
                  <a:lnTo>
                    <a:pt x="456" y="3078"/>
                  </a:lnTo>
                  <a:cubicBezTo>
                    <a:pt x="397" y="3078"/>
                    <a:pt x="339" y="3069"/>
                    <a:pt x="286" y="3043"/>
                  </a:cubicBezTo>
                  <a:lnTo>
                    <a:pt x="286" y="3043"/>
                  </a:lnTo>
                  <a:cubicBezTo>
                    <a:pt x="195" y="2998"/>
                    <a:pt x="119" y="2902"/>
                    <a:pt x="137" y="2797"/>
                  </a:cubicBezTo>
                  <a:close/>
                  <a:moveTo>
                    <a:pt x="73" y="3026"/>
                  </a:moveTo>
                  <a:lnTo>
                    <a:pt x="73" y="3026"/>
                  </a:lnTo>
                  <a:cubicBezTo>
                    <a:pt x="69" y="2982"/>
                    <a:pt x="87" y="2933"/>
                    <a:pt x="126" y="2910"/>
                  </a:cubicBezTo>
                  <a:lnTo>
                    <a:pt x="126" y="2910"/>
                  </a:lnTo>
                  <a:cubicBezTo>
                    <a:pt x="128" y="2914"/>
                    <a:pt x="130" y="2918"/>
                    <a:pt x="132" y="2922"/>
                  </a:cubicBezTo>
                  <a:lnTo>
                    <a:pt x="132" y="2922"/>
                  </a:lnTo>
                  <a:cubicBezTo>
                    <a:pt x="157" y="2972"/>
                    <a:pt x="196" y="3015"/>
                    <a:pt x="243" y="3045"/>
                  </a:cubicBezTo>
                  <a:lnTo>
                    <a:pt x="243" y="3045"/>
                  </a:lnTo>
                  <a:cubicBezTo>
                    <a:pt x="296" y="3079"/>
                    <a:pt x="358" y="3096"/>
                    <a:pt x="420" y="3100"/>
                  </a:cubicBezTo>
                  <a:lnTo>
                    <a:pt x="420" y="3100"/>
                  </a:lnTo>
                  <a:cubicBezTo>
                    <a:pt x="457" y="3103"/>
                    <a:pt x="495" y="3100"/>
                    <a:pt x="533" y="3095"/>
                  </a:cubicBezTo>
                  <a:lnTo>
                    <a:pt x="533" y="3095"/>
                  </a:lnTo>
                  <a:cubicBezTo>
                    <a:pt x="560" y="3091"/>
                    <a:pt x="588" y="3086"/>
                    <a:pt x="614" y="3077"/>
                  </a:cubicBezTo>
                  <a:lnTo>
                    <a:pt x="614" y="3077"/>
                  </a:lnTo>
                  <a:cubicBezTo>
                    <a:pt x="589" y="3112"/>
                    <a:pt x="567" y="3150"/>
                    <a:pt x="548" y="3189"/>
                  </a:cubicBezTo>
                  <a:lnTo>
                    <a:pt x="548" y="3189"/>
                  </a:lnTo>
                  <a:cubicBezTo>
                    <a:pt x="504" y="3206"/>
                    <a:pt x="458" y="3219"/>
                    <a:pt x="410" y="3223"/>
                  </a:cubicBezTo>
                  <a:lnTo>
                    <a:pt x="410" y="3223"/>
                  </a:lnTo>
                  <a:cubicBezTo>
                    <a:pt x="363" y="3227"/>
                    <a:pt x="315" y="3222"/>
                    <a:pt x="269" y="3209"/>
                  </a:cubicBezTo>
                  <a:lnTo>
                    <a:pt x="269" y="3209"/>
                  </a:lnTo>
                  <a:cubicBezTo>
                    <a:pt x="184" y="3185"/>
                    <a:pt x="82" y="3123"/>
                    <a:pt x="73" y="3026"/>
                  </a:cubicBezTo>
                  <a:close/>
                  <a:moveTo>
                    <a:pt x="58" y="3405"/>
                  </a:moveTo>
                  <a:lnTo>
                    <a:pt x="58" y="3405"/>
                  </a:lnTo>
                  <a:cubicBezTo>
                    <a:pt x="78" y="3376"/>
                    <a:pt x="102" y="3350"/>
                    <a:pt x="130" y="3329"/>
                  </a:cubicBezTo>
                  <a:lnTo>
                    <a:pt x="130" y="3329"/>
                  </a:lnTo>
                  <a:cubicBezTo>
                    <a:pt x="161" y="3304"/>
                    <a:pt x="196" y="3285"/>
                    <a:pt x="234" y="3272"/>
                  </a:cubicBezTo>
                  <a:lnTo>
                    <a:pt x="234" y="3272"/>
                  </a:lnTo>
                  <a:cubicBezTo>
                    <a:pt x="252" y="3265"/>
                    <a:pt x="272" y="3260"/>
                    <a:pt x="291" y="3256"/>
                  </a:cubicBezTo>
                  <a:lnTo>
                    <a:pt x="291" y="3256"/>
                  </a:lnTo>
                  <a:cubicBezTo>
                    <a:pt x="311" y="3252"/>
                    <a:pt x="331" y="3251"/>
                    <a:pt x="350" y="3247"/>
                  </a:cubicBezTo>
                  <a:lnTo>
                    <a:pt x="350" y="3247"/>
                  </a:lnTo>
                  <a:cubicBezTo>
                    <a:pt x="351" y="3247"/>
                    <a:pt x="352" y="3247"/>
                    <a:pt x="353" y="3246"/>
                  </a:cubicBezTo>
                  <a:lnTo>
                    <a:pt x="353" y="3246"/>
                  </a:lnTo>
                  <a:cubicBezTo>
                    <a:pt x="365" y="3247"/>
                    <a:pt x="377" y="3247"/>
                    <a:pt x="389" y="3247"/>
                  </a:cubicBezTo>
                  <a:lnTo>
                    <a:pt x="389" y="3247"/>
                  </a:lnTo>
                  <a:cubicBezTo>
                    <a:pt x="428" y="3246"/>
                    <a:pt x="467" y="3239"/>
                    <a:pt x="504" y="3226"/>
                  </a:cubicBezTo>
                  <a:lnTo>
                    <a:pt x="504" y="3226"/>
                  </a:lnTo>
                  <a:cubicBezTo>
                    <a:pt x="482" y="3243"/>
                    <a:pt x="459" y="3259"/>
                    <a:pt x="436" y="3275"/>
                  </a:cubicBezTo>
                  <a:lnTo>
                    <a:pt x="436" y="3275"/>
                  </a:lnTo>
                  <a:cubicBezTo>
                    <a:pt x="405" y="3296"/>
                    <a:pt x="373" y="3316"/>
                    <a:pt x="341" y="3335"/>
                  </a:cubicBezTo>
                  <a:lnTo>
                    <a:pt x="341" y="3335"/>
                  </a:lnTo>
                  <a:cubicBezTo>
                    <a:pt x="276" y="3374"/>
                    <a:pt x="209" y="3409"/>
                    <a:pt x="140" y="3439"/>
                  </a:cubicBezTo>
                  <a:lnTo>
                    <a:pt x="140" y="3439"/>
                  </a:lnTo>
                  <a:cubicBezTo>
                    <a:pt x="121" y="3447"/>
                    <a:pt x="102" y="3456"/>
                    <a:pt x="83" y="3463"/>
                  </a:cubicBezTo>
                  <a:lnTo>
                    <a:pt x="83" y="3463"/>
                  </a:lnTo>
                  <a:cubicBezTo>
                    <a:pt x="66" y="3470"/>
                    <a:pt x="49" y="3476"/>
                    <a:pt x="33" y="3483"/>
                  </a:cubicBezTo>
                  <a:lnTo>
                    <a:pt x="33" y="3483"/>
                  </a:lnTo>
                  <a:cubicBezTo>
                    <a:pt x="26" y="3457"/>
                    <a:pt x="44" y="3427"/>
                    <a:pt x="58" y="3405"/>
                  </a:cubicBezTo>
                  <a:close/>
                  <a:moveTo>
                    <a:pt x="446" y="3427"/>
                  </a:moveTo>
                  <a:lnTo>
                    <a:pt x="446" y="3427"/>
                  </a:lnTo>
                  <a:cubicBezTo>
                    <a:pt x="397" y="3485"/>
                    <a:pt x="328" y="3523"/>
                    <a:pt x="253" y="3537"/>
                  </a:cubicBezTo>
                  <a:lnTo>
                    <a:pt x="253" y="3537"/>
                  </a:lnTo>
                  <a:cubicBezTo>
                    <a:pt x="217" y="3544"/>
                    <a:pt x="179" y="3545"/>
                    <a:pt x="142" y="3540"/>
                  </a:cubicBezTo>
                  <a:lnTo>
                    <a:pt x="142" y="3540"/>
                  </a:lnTo>
                  <a:cubicBezTo>
                    <a:pt x="125" y="3537"/>
                    <a:pt x="107" y="3533"/>
                    <a:pt x="90" y="3528"/>
                  </a:cubicBezTo>
                  <a:lnTo>
                    <a:pt x="90" y="3528"/>
                  </a:lnTo>
                  <a:cubicBezTo>
                    <a:pt x="73" y="3522"/>
                    <a:pt x="55" y="3515"/>
                    <a:pt x="43" y="3502"/>
                  </a:cubicBezTo>
                  <a:lnTo>
                    <a:pt x="43" y="3502"/>
                  </a:lnTo>
                  <a:cubicBezTo>
                    <a:pt x="41" y="3499"/>
                    <a:pt x="39" y="3496"/>
                    <a:pt x="37" y="3493"/>
                  </a:cubicBezTo>
                  <a:lnTo>
                    <a:pt x="37" y="3493"/>
                  </a:lnTo>
                  <a:cubicBezTo>
                    <a:pt x="51" y="3489"/>
                    <a:pt x="65" y="3484"/>
                    <a:pt x="79" y="3479"/>
                  </a:cubicBezTo>
                  <a:lnTo>
                    <a:pt x="79" y="3479"/>
                  </a:lnTo>
                  <a:cubicBezTo>
                    <a:pt x="96" y="3472"/>
                    <a:pt x="113" y="3465"/>
                    <a:pt x="131" y="3458"/>
                  </a:cubicBezTo>
                  <a:lnTo>
                    <a:pt x="131" y="3458"/>
                  </a:lnTo>
                  <a:cubicBezTo>
                    <a:pt x="166" y="3444"/>
                    <a:pt x="201" y="3428"/>
                    <a:pt x="235" y="3412"/>
                  </a:cubicBezTo>
                  <a:lnTo>
                    <a:pt x="235" y="3412"/>
                  </a:lnTo>
                  <a:cubicBezTo>
                    <a:pt x="304" y="3379"/>
                    <a:pt x="371" y="3343"/>
                    <a:pt x="435" y="3302"/>
                  </a:cubicBezTo>
                  <a:lnTo>
                    <a:pt x="435" y="3302"/>
                  </a:lnTo>
                  <a:cubicBezTo>
                    <a:pt x="466" y="3283"/>
                    <a:pt x="498" y="3263"/>
                    <a:pt x="527" y="3241"/>
                  </a:cubicBezTo>
                  <a:lnTo>
                    <a:pt x="527" y="3241"/>
                  </a:lnTo>
                  <a:cubicBezTo>
                    <a:pt x="518" y="3265"/>
                    <a:pt x="510" y="3290"/>
                    <a:pt x="504" y="3315"/>
                  </a:cubicBezTo>
                  <a:lnTo>
                    <a:pt x="504" y="3315"/>
                  </a:lnTo>
                  <a:cubicBezTo>
                    <a:pt x="501" y="3328"/>
                    <a:pt x="498" y="3341"/>
                    <a:pt x="495" y="3354"/>
                  </a:cubicBezTo>
                  <a:lnTo>
                    <a:pt x="495" y="3354"/>
                  </a:lnTo>
                  <a:cubicBezTo>
                    <a:pt x="482" y="3380"/>
                    <a:pt x="466" y="3405"/>
                    <a:pt x="446" y="3427"/>
                  </a:cubicBezTo>
                  <a:close/>
                  <a:moveTo>
                    <a:pt x="679" y="3646"/>
                  </a:moveTo>
                  <a:lnTo>
                    <a:pt x="679" y="3646"/>
                  </a:lnTo>
                  <a:cubicBezTo>
                    <a:pt x="653" y="3668"/>
                    <a:pt x="622" y="3685"/>
                    <a:pt x="589" y="3692"/>
                  </a:cubicBezTo>
                  <a:lnTo>
                    <a:pt x="589" y="3692"/>
                  </a:lnTo>
                  <a:cubicBezTo>
                    <a:pt x="570" y="3696"/>
                    <a:pt x="547" y="3697"/>
                    <a:pt x="532" y="3682"/>
                  </a:cubicBezTo>
                  <a:lnTo>
                    <a:pt x="532" y="3682"/>
                  </a:lnTo>
                  <a:cubicBezTo>
                    <a:pt x="521" y="3671"/>
                    <a:pt x="516" y="3654"/>
                    <a:pt x="513" y="3639"/>
                  </a:cubicBezTo>
                  <a:lnTo>
                    <a:pt x="513" y="3639"/>
                  </a:lnTo>
                  <a:cubicBezTo>
                    <a:pt x="506" y="3597"/>
                    <a:pt x="505" y="3554"/>
                    <a:pt x="506" y="3512"/>
                  </a:cubicBezTo>
                  <a:lnTo>
                    <a:pt x="506" y="3512"/>
                  </a:lnTo>
                  <a:cubicBezTo>
                    <a:pt x="506" y="3468"/>
                    <a:pt x="510" y="3424"/>
                    <a:pt x="517" y="3380"/>
                  </a:cubicBezTo>
                  <a:lnTo>
                    <a:pt x="517" y="3380"/>
                  </a:lnTo>
                  <a:cubicBezTo>
                    <a:pt x="518" y="3376"/>
                    <a:pt x="518" y="3372"/>
                    <a:pt x="519" y="3368"/>
                  </a:cubicBezTo>
                  <a:lnTo>
                    <a:pt x="519" y="3368"/>
                  </a:lnTo>
                  <a:cubicBezTo>
                    <a:pt x="521" y="3364"/>
                    <a:pt x="523" y="3360"/>
                    <a:pt x="525" y="3356"/>
                  </a:cubicBezTo>
                  <a:lnTo>
                    <a:pt x="525" y="3356"/>
                  </a:lnTo>
                  <a:cubicBezTo>
                    <a:pt x="535" y="3334"/>
                    <a:pt x="543" y="3310"/>
                    <a:pt x="549" y="3286"/>
                  </a:cubicBezTo>
                  <a:lnTo>
                    <a:pt x="549" y="3286"/>
                  </a:lnTo>
                  <a:cubicBezTo>
                    <a:pt x="553" y="3271"/>
                    <a:pt x="556" y="3254"/>
                    <a:pt x="556" y="3238"/>
                  </a:cubicBezTo>
                  <a:lnTo>
                    <a:pt x="556" y="3238"/>
                  </a:lnTo>
                  <a:cubicBezTo>
                    <a:pt x="597" y="3132"/>
                    <a:pt x="666" y="3037"/>
                    <a:pt x="760" y="2969"/>
                  </a:cubicBezTo>
                  <a:lnTo>
                    <a:pt x="760" y="2969"/>
                  </a:lnTo>
                  <a:cubicBezTo>
                    <a:pt x="779" y="2962"/>
                    <a:pt x="798" y="2954"/>
                    <a:pt x="816" y="2945"/>
                  </a:cubicBezTo>
                  <a:lnTo>
                    <a:pt x="816" y="2945"/>
                  </a:lnTo>
                  <a:cubicBezTo>
                    <a:pt x="842" y="2932"/>
                    <a:pt x="867" y="2918"/>
                    <a:pt x="890" y="2902"/>
                  </a:cubicBezTo>
                  <a:lnTo>
                    <a:pt x="890" y="2902"/>
                  </a:lnTo>
                  <a:cubicBezTo>
                    <a:pt x="880" y="2918"/>
                    <a:pt x="871" y="2934"/>
                    <a:pt x="863" y="2951"/>
                  </a:cubicBezTo>
                  <a:lnTo>
                    <a:pt x="863" y="2951"/>
                  </a:lnTo>
                  <a:cubicBezTo>
                    <a:pt x="828" y="3030"/>
                    <a:pt x="818" y="3117"/>
                    <a:pt x="813" y="3202"/>
                  </a:cubicBezTo>
                  <a:lnTo>
                    <a:pt x="813" y="3202"/>
                  </a:lnTo>
                  <a:cubicBezTo>
                    <a:pt x="804" y="3356"/>
                    <a:pt x="807" y="3537"/>
                    <a:pt x="679" y="3646"/>
                  </a:cubicBezTo>
                  <a:close/>
                  <a:moveTo>
                    <a:pt x="930" y="3508"/>
                  </a:moveTo>
                  <a:lnTo>
                    <a:pt x="930" y="3508"/>
                  </a:lnTo>
                  <a:cubicBezTo>
                    <a:pt x="922" y="3516"/>
                    <a:pt x="909" y="3515"/>
                    <a:pt x="899" y="3510"/>
                  </a:cubicBezTo>
                  <a:lnTo>
                    <a:pt x="899" y="3510"/>
                  </a:lnTo>
                  <a:cubicBezTo>
                    <a:pt x="887" y="3504"/>
                    <a:pt x="879" y="3491"/>
                    <a:pt x="874" y="3479"/>
                  </a:cubicBezTo>
                  <a:lnTo>
                    <a:pt x="874" y="3479"/>
                  </a:lnTo>
                  <a:cubicBezTo>
                    <a:pt x="868" y="3466"/>
                    <a:pt x="862" y="3452"/>
                    <a:pt x="858" y="3438"/>
                  </a:cubicBezTo>
                  <a:lnTo>
                    <a:pt x="858" y="3438"/>
                  </a:lnTo>
                  <a:cubicBezTo>
                    <a:pt x="848" y="3410"/>
                    <a:pt x="841" y="3381"/>
                    <a:pt x="837" y="3351"/>
                  </a:cubicBezTo>
                  <a:lnTo>
                    <a:pt x="837" y="3351"/>
                  </a:lnTo>
                  <a:cubicBezTo>
                    <a:pt x="836" y="3346"/>
                    <a:pt x="836" y="3340"/>
                    <a:pt x="835" y="3334"/>
                  </a:cubicBezTo>
                  <a:lnTo>
                    <a:pt x="835" y="3334"/>
                  </a:lnTo>
                  <a:cubicBezTo>
                    <a:pt x="836" y="3322"/>
                    <a:pt x="837" y="3309"/>
                    <a:pt x="837" y="3296"/>
                  </a:cubicBezTo>
                  <a:lnTo>
                    <a:pt x="837" y="3296"/>
                  </a:lnTo>
                  <a:cubicBezTo>
                    <a:pt x="839" y="3269"/>
                    <a:pt x="840" y="3243"/>
                    <a:pt x="841" y="3216"/>
                  </a:cubicBezTo>
                  <a:lnTo>
                    <a:pt x="841" y="3216"/>
                  </a:lnTo>
                  <a:cubicBezTo>
                    <a:pt x="855" y="3149"/>
                    <a:pt x="891" y="3086"/>
                    <a:pt x="941" y="3039"/>
                  </a:cubicBezTo>
                  <a:lnTo>
                    <a:pt x="941" y="3039"/>
                  </a:lnTo>
                  <a:cubicBezTo>
                    <a:pt x="950" y="3031"/>
                    <a:pt x="960" y="3024"/>
                    <a:pt x="969" y="3017"/>
                  </a:cubicBezTo>
                  <a:lnTo>
                    <a:pt x="969" y="3017"/>
                  </a:lnTo>
                  <a:cubicBezTo>
                    <a:pt x="959" y="3035"/>
                    <a:pt x="951" y="3055"/>
                    <a:pt x="945" y="3075"/>
                  </a:cubicBezTo>
                  <a:lnTo>
                    <a:pt x="945" y="3075"/>
                  </a:lnTo>
                  <a:cubicBezTo>
                    <a:pt x="935" y="3106"/>
                    <a:pt x="929" y="3138"/>
                    <a:pt x="926" y="3170"/>
                  </a:cubicBezTo>
                  <a:lnTo>
                    <a:pt x="926" y="3170"/>
                  </a:lnTo>
                  <a:cubicBezTo>
                    <a:pt x="920" y="3237"/>
                    <a:pt x="925" y="3304"/>
                    <a:pt x="931" y="3370"/>
                  </a:cubicBezTo>
                  <a:lnTo>
                    <a:pt x="931" y="3370"/>
                  </a:lnTo>
                  <a:cubicBezTo>
                    <a:pt x="931" y="3370"/>
                    <a:pt x="931" y="3371"/>
                    <a:pt x="932" y="3371"/>
                  </a:cubicBezTo>
                  <a:lnTo>
                    <a:pt x="932" y="3371"/>
                  </a:lnTo>
                  <a:cubicBezTo>
                    <a:pt x="931" y="3372"/>
                    <a:pt x="931" y="3373"/>
                    <a:pt x="932" y="3374"/>
                  </a:cubicBezTo>
                  <a:lnTo>
                    <a:pt x="932" y="3374"/>
                  </a:lnTo>
                  <a:lnTo>
                    <a:pt x="932" y="3375"/>
                  </a:lnTo>
                  <a:lnTo>
                    <a:pt x="932" y="3375"/>
                  </a:lnTo>
                  <a:cubicBezTo>
                    <a:pt x="935" y="3406"/>
                    <a:pt x="938" y="3438"/>
                    <a:pt x="939" y="3470"/>
                  </a:cubicBezTo>
                  <a:lnTo>
                    <a:pt x="939" y="3470"/>
                  </a:lnTo>
                  <a:cubicBezTo>
                    <a:pt x="939" y="3482"/>
                    <a:pt x="939" y="3498"/>
                    <a:pt x="930" y="3508"/>
                  </a:cubicBezTo>
                  <a:close/>
                  <a:moveTo>
                    <a:pt x="1008" y="3004"/>
                  </a:moveTo>
                  <a:lnTo>
                    <a:pt x="1008" y="3004"/>
                  </a:lnTo>
                  <a:cubicBezTo>
                    <a:pt x="1011" y="3000"/>
                    <a:pt x="1011" y="2995"/>
                    <a:pt x="1009" y="2992"/>
                  </a:cubicBezTo>
                  <a:lnTo>
                    <a:pt x="1009" y="2992"/>
                  </a:lnTo>
                  <a:cubicBezTo>
                    <a:pt x="1019" y="2986"/>
                    <a:pt x="1028" y="2981"/>
                    <a:pt x="1037" y="2975"/>
                  </a:cubicBezTo>
                  <a:lnTo>
                    <a:pt x="1037" y="2975"/>
                  </a:lnTo>
                  <a:cubicBezTo>
                    <a:pt x="1053" y="2965"/>
                    <a:pt x="1065" y="2952"/>
                    <a:pt x="1074" y="2937"/>
                  </a:cubicBezTo>
                  <a:lnTo>
                    <a:pt x="1074" y="2937"/>
                  </a:lnTo>
                  <a:cubicBezTo>
                    <a:pt x="1090" y="2929"/>
                    <a:pt x="1108" y="2923"/>
                    <a:pt x="1125" y="2918"/>
                  </a:cubicBezTo>
                  <a:lnTo>
                    <a:pt x="1125" y="2918"/>
                  </a:lnTo>
                  <a:cubicBezTo>
                    <a:pt x="1148" y="2911"/>
                    <a:pt x="1172" y="2906"/>
                    <a:pt x="1196" y="2905"/>
                  </a:cubicBezTo>
                  <a:lnTo>
                    <a:pt x="1196" y="2905"/>
                  </a:lnTo>
                  <a:cubicBezTo>
                    <a:pt x="1235" y="2902"/>
                    <a:pt x="1278" y="2906"/>
                    <a:pt x="1315" y="2920"/>
                  </a:cubicBezTo>
                  <a:lnTo>
                    <a:pt x="1315" y="2920"/>
                  </a:lnTo>
                  <a:cubicBezTo>
                    <a:pt x="1288" y="2914"/>
                    <a:pt x="1258" y="2913"/>
                    <a:pt x="1230" y="2920"/>
                  </a:cubicBezTo>
                  <a:lnTo>
                    <a:pt x="1230" y="2920"/>
                  </a:lnTo>
                  <a:cubicBezTo>
                    <a:pt x="1167" y="2934"/>
                    <a:pt x="1114" y="2979"/>
                    <a:pt x="1083" y="3034"/>
                  </a:cubicBezTo>
                  <a:lnTo>
                    <a:pt x="1083" y="3034"/>
                  </a:lnTo>
                  <a:cubicBezTo>
                    <a:pt x="1047" y="3096"/>
                    <a:pt x="1038" y="3169"/>
                    <a:pt x="1045" y="3239"/>
                  </a:cubicBezTo>
                  <a:lnTo>
                    <a:pt x="1045" y="3239"/>
                  </a:lnTo>
                  <a:cubicBezTo>
                    <a:pt x="1052" y="3304"/>
                    <a:pt x="1073" y="3371"/>
                    <a:pt x="1113" y="3424"/>
                  </a:cubicBezTo>
                  <a:lnTo>
                    <a:pt x="1113" y="3424"/>
                  </a:lnTo>
                  <a:cubicBezTo>
                    <a:pt x="1121" y="3434"/>
                    <a:pt x="1129" y="3443"/>
                    <a:pt x="1138" y="3452"/>
                  </a:cubicBezTo>
                  <a:lnTo>
                    <a:pt x="1138" y="3452"/>
                  </a:lnTo>
                  <a:cubicBezTo>
                    <a:pt x="1114" y="3440"/>
                    <a:pt x="1090" y="3426"/>
                    <a:pt x="1069" y="3409"/>
                  </a:cubicBezTo>
                  <a:lnTo>
                    <a:pt x="1069" y="3409"/>
                  </a:lnTo>
                  <a:cubicBezTo>
                    <a:pt x="1029" y="3379"/>
                    <a:pt x="994" y="3341"/>
                    <a:pt x="972" y="3295"/>
                  </a:cubicBezTo>
                  <a:lnTo>
                    <a:pt x="972" y="3295"/>
                  </a:lnTo>
                  <a:cubicBezTo>
                    <a:pt x="962" y="3274"/>
                    <a:pt x="955" y="3252"/>
                    <a:pt x="950" y="3229"/>
                  </a:cubicBezTo>
                  <a:lnTo>
                    <a:pt x="950" y="3229"/>
                  </a:lnTo>
                  <a:cubicBezTo>
                    <a:pt x="950" y="3225"/>
                    <a:pt x="949" y="3222"/>
                    <a:pt x="949" y="3218"/>
                  </a:cubicBezTo>
                  <a:lnTo>
                    <a:pt x="949" y="3218"/>
                  </a:lnTo>
                  <a:cubicBezTo>
                    <a:pt x="949" y="3183"/>
                    <a:pt x="953" y="3147"/>
                    <a:pt x="961" y="3112"/>
                  </a:cubicBezTo>
                  <a:lnTo>
                    <a:pt x="961" y="3112"/>
                  </a:lnTo>
                  <a:cubicBezTo>
                    <a:pt x="971" y="3073"/>
                    <a:pt x="988" y="3039"/>
                    <a:pt x="1008" y="3004"/>
                  </a:cubicBezTo>
                  <a:close/>
                  <a:moveTo>
                    <a:pt x="1035" y="3871"/>
                  </a:moveTo>
                  <a:lnTo>
                    <a:pt x="1035" y="3871"/>
                  </a:lnTo>
                  <a:cubicBezTo>
                    <a:pt x="1047" y="3757"/>
                    <a:pt x="1035" y="3640"/>
                    <a:pt x="999" y="3530"/>
                  </a:cubicBezTo>
                  <a:lnTo>
                    <a:pt x="999" y="3530"/>
                  </a:lnTo>
                  <a:cubicBezTo>
                    <a:pt x="1003" y="3538"/>
                    <a:pt x="1008" y="3545"/>
                    <a:pt x="1012" y="3552"/>
                  </a:cubicBezTo>
                  <a:lnTo>
                    <a:pt x="1012" y="3552"/>
                  </a:lnTo>
                  <a:cubicBezTo>
                    <a:pt x="1028" y="3577"/>
                    <a:pt x="1045" y="3600"/>
                    <a:pt x="1060" y="3625"/>
                  </a:cubicBezTo>
                  <a:lnTo>
                    <a:pt x="1060" y="3625"/>
                  </a:lnTo>
                  <a:cubicBezTo>
                    <a:pt x="1075" y="3651"/>
                    <a:pt x="1086" y="3677"/>
                    <a:pt x="1090" y="3707"/>
                  </a:cubicBezTo>
                  <a:lnTo>
                    <a:pt x="1090" y="3707"/>
                  </a:lnTo>
                  <a:cubicBezTo>
                    <a:pt x="1093" y="3736"/>
                    <a:pt x="1090" y="3766"/>
                    <a:pt x="1080" y="3795"/>
                  </a:cubicBezTo>
                  <a:lnTo>
                    <a:pt x="1080" y="3795"/>
                  </a:lnTo>
                  <a:cubicBezTo>
                    <a:pt x="1070" y="3824"/>
                    <a:pt x="1054" y="3848"/>
                    <a:pt x="1035" y="3871"/>
                  </a:cubicBezTo>
                  <a:close/>
                  <a:moveTo>
                    <a:pt x="1124" y="3640"/>
                  </a:moveTo>
                  <a:lnTo>
                    <a:pt x="1124" y="3640"/>
                  </a:lnTo>
                  <a:cubicBezTo>
                    <a:pt x="1142" y="3670"/>
                    <a:pt x="1155" y="3705"/>
                    <a:pt x="1155" y="3741"/>
                  </a:cubicBezTo>
                  <a:lnTo>
                    <a:pt x="1155" y="3741"/>
                  </a:lnTo>
                  <a:cubicBezTo>
                    <a:pt x="1155" y="3775"/>
                    <a:pt x="1143" y="3806"/>
                    <a:pt x="1120" y="3831"/>
                  </a:cubicBezTo>
                  <a:lnTo>
                    <a:pt x="1120" y="3831"/>
                  </a:lnTo>
                  <a:cubicBezTo>
                    <a:pt x="1103" y="3850"/>
                    <a:pt x="1080" y="3865"/>
                    <a:pt x="1055" y="3872"/>
                  </a:cubicBezTo>
                  <a:lnTo>
                    <a:pt x="1055" y="3872"/>
                  </a:lnTo>
                  <a:cubicBezTo>
                    <a:pt x="1092" y="3834"/>
                    <a:pt x="1110" y="3777"/>
                    <a:pt x="1109" y="3726"/>
                  </a:cubicBezTo>
                  <a:lnTo>
                    <a:pt x="1109" y="3726"/>
                  </a:lnTo>
                  <a:cubicBezTo>
                    <a:pt x="1109" y="3695"/>
                    <a:pt x="1102" y="3666"/>
                    <a:pt x="1089" y="3639"/>
                  </a:cubicBezTo>
                  <a:lnTo>
                    <a:pt x="1089" y="3639"/>
                  </a:lnTo>
                  <a:cubicBezTo>
                    <a:pt x="1076" y="3611"/>
                    <a:pt x="1058" y="3587"/>
                    <a:pt x="1041" y="3561"/>
                  </a:cubicBezTo>
                  <a:lnTo>
                    <a:pt x="1041" y="3561"/>
                  </a:lnTo>
                  <a:cubicBezTo>
                    <a:pt x="1031" y="3547"/>
                    <a:pt x="1022" y="3532"/>
                    <a:pt x="1014" y="3516"/>
                  </a:cubicBezTo>
                  <a:lnTo>
                    <a:pt x="1014" y="3516"/>
                  </a:lnTo>
                  <a:cubicBezTo>
                    <a:pt x="1012" y="3512"/>
                    <a:pt x="1010" y="3507"/>
                    <a:pt x="1008" y="3502"/>
                  </a:cubicBezTo>
                  <a:lnTo>
                    <a:pt x="1008" y="3502"/>
                  </a:lnTo>
                  <a:cubicBezTo>
                    <a:pt x="1048" y="3547"/>
                    <a:pt x="1093" y="3587"/>
                    <a:pt x="1124" y="3640"/>
                  </a:cubicBezTo>
                  <a:close/>
                  <a:moveTo>
                    <a:pt x="2739" y="3529"/>
                  </a:moveTo>
                  <a:lnTo>
                    <a:pt x="2739" y="3529"/>
                  </a:lnTo>
                  <a:cubicBezTo>
                    <a:pt x="2731" y="3517"/>
                    <a:pt x="2721" y="3506"/>
                    <a:pt x="2710" y="3496"/>
                  </a:cubicBezTo>
                  <a:lnTo>
                    <a:pt x="2710" y="3496"/>
                  </a:lnTo>
                  <a:cubicBezTo>
                    <a:pt x="2688" y="3475"/>
                    <a:pt x="2660" y="3460"/>
                    <a:pt x="2632" y="3452"/>
                  </a:cubicBezTo>
                  <a:lnTo>
                    <a:pt x="2632" y="3452"/>
                  </a:lnTo>
                  <a:cubicBezTo>
                    <a:pt x="2565" y="3435"/>
                    <a:pt x="2497" y="3448"/>
                    <a:pt x="2435" y="3474"/>
                  </a:cubicBezTo>
                  <a:lnTo>
                    <a:pt x="2435" y="3474"/>
                  </a:lnTo>
                  <a:cubicBezTo>
                    <a:pt x="2415" y="3482"/>
                    <a:pt x="2396" y="3491"/>
                    <a:pt x="2377" y="3501"/>
                  </a:cubicBezTo>
                  <a:lnTo>
                    <a:pt x="2377" y="3501"/>
                  </a:lnTo>
                  <a:cubicBezTo>
                    <a:pt x="2379" y="3499"/>
                    <a:pt x="2381" y="3498"/>
                    <a:pt x="2383" y="3496"/>
                  </a:cubicBezTo>
                  <a:lnTo>
                    <a:pt x="2383" y="3496"/>
                  </a:lnTo>
                  <a:cubicBezTo>
                    <a:pt x="2386" y="3493"/>
                    <a:pt x="2390" y="3489"/>
                    <a:pt x="2394" y="3486"/>
                  </a:cubicBezTo>
                  <a:lnTo>
                    <a:pt x="2394" y="3486"/>
                  </a:lnTo>
                  <a:cubicBezTo>
                    <a:pt x="2405" y="3481"/>
                    <a:pt x="2416" y="3474"/>
                    <a:pt x="2427" y="3469"/>
                  </a:cubicBezTo>
                  <a:lnTo>
                    <a:pt x="2427" y="3469"/>
                  </a:lnTo>
                  <a:cubicBezTo>
                    <a:pt x="2443" y="3461"/>
                    <a:pt x="2458" y="3453"/>
                    <a:pt x="2474" y="3446"/>
                  </a:cubicBezTo>
                  <a:lnTo>
                    <a:pt x="2474" y="3446"/>
                  </a:lnTo>
                  <a:cubicBezTo>
                    <a:pt x="2505" y="3432"/>
                    <a:pt x="2537" y="3420"/>
                    <a:pt x="2571" y="3413"/>
                  </a:cubicBezTo>
                  <a:lnTo>
                    <a:pt x="2571" y="3413"/>
                  </a:lnTo>
                  <a:cubicBezTo>
                    <a:pt x="2630" y="3401"/>
                    <a:pt x="2695" y="3406"/>
                    <a:pt x="2748" y="3437"/>
                  </a:cubicBezTo>
                  <a:lnTo>
                    <a:pt x="2748" y="3437"/>
                  </a:lnTo>
                  <a:cubicBezTo>
                    <a:pt x="2773" y="3452"/>
                    <a:pt x="2794" y="3472"/>
                    <a:pt x="2808" y="3496"/>
                  </a:cubicBezTo>
                  <a:lnTo>
                    <a:pt x="2808" y="3496"/>
                  </a:lnTo>
                  <a:cubicBezTo>
                    <a:pt x="2793" y="3516"/>
                    <a:pt x="2770" y="3532"/>
                    <a:pt x="2748" y="3547"/>
                  </a:cubicBezTo>
                  <a:lnTo>
                    <a:pt x="2748" y="3547"/>
                  </a:lnTo>
                  <a:cubicBezTo>
                    <a:pt x="2745" y="3541"/>
                    <a:pt x="2742" y="3535"/>
                    <a:pt x="2739" y="3529"/>
                  </a:cubicBezTo>
                  <a:close/>
                  <a:moveTo>
                    <a:pt x="2815" y="3723"/>
                  </a:moveTo>
                  <a:lnTo>
                    <a:pt x="2815" y="3723"/>
                  </a:lnTo>
                  <a:cubicBezTo>
                    <a:pt x="2795" y="3739"/>
                    <a:pt x="2773" y="3752"/>
                    <a:pt x="2750" y="3762"/>
                  </a:cubicBezTo>
                  <a:lnTo>
                    <a:pt x="2750" y="3762"/>
                  </a:lnTo>
                  <a:cubicBezTo>
                    <a:pt x="2729" y="3772"/>
                    <a:pt x="2699" y="3786"/>
                    <a:pt x="2676" y="3777"/>
                  </a:cubicBezTo>
                  <a:lnTo>
                    <a:pt x="2676" y="3777"/>
                  </a:lnTo>
                  <a:cubicBezTo>
                    <a:pt x="2656" y="3770"/>
                    <a:pt x="2653" y="3745"/>
                    <a:pt x="2655" y="3726"/>
                  </a:cubicBezTo>
                  <a:lnTo>
                    <a:pt x="2655" y="3726"/>
                  </a:lnTo>
                  <a:cubicBezTo>
                    <a:pt x="2658" y="3701"/>
                    <a:pt x="2668" y="3676"/>
                    <a:pt x="2681" y="3655"/>
                  </a:cubicBezTo>
                  <a:lnTo>
                    <a:pt x="2681" y="3655"/>
                  </a:lnTo>
                  <a:cubicBezTo>
                    <a:pt x="2695" y="3632"/>
                    <a:pt x="2713" y="3611"/>
                    <a:pt x="2734" y="3594"/>
                  </a:cubicBezTo>
                  <a:lnTo>
                    <a:pt x="2734" y="3594"/>
                  </a:lnTo>
                  <a:cubicBezTo>
                    <a:pt x="2754" y="3577"/>
                    <a:pt x="2776" y="3564"/>
                    <a:pt x="2796" y="3548"/>
                  </a:cubicBezTo>
                  <a:lnTo>
                    <a:pt x="2796" y="3548"/>
                  </a:lnTo>
                  <a:cubicBezTo>
                    <a:pt x="2817" y="3532"/>
                    <a:pt x="2835" y="3513"/>
                    <a:pt x="2846" y="3489"/>
                  </a:cubicBezTo>
                  <a:lnTo>
                    <a:pt x="2846" y="3489"/>
                  </a:lnTo>
                  <a:cubicBezTo>
                    <a:pt x="2855" y="3467"/>
                    <a:pt x="2857" y="3443"/>
                    <a:pt x="2852" y="3420"/>
                  </a:cubicBezTo>
                  <a:lnTo>
                    <a:pt x="2852" y="3420"/>
                  </a:lnTo>
                  <a:cubicBezTo>
                    <a:pt x="2850" y="3411"/>
                    <a:pt x="2847" y="3403"/>
                    <a:pt x="2843" y="3395"/>
                  </a:cubicBezTo>
                  <a:lnTo>
                    <a:pt x="2843" y="3395"/>
                  </a:lnTo>
                  <a:cubicBezTo>
                    <a:pt x="2867" y="3414"/>
                    <a:pt x="2887" y="3439"/>
                    <a:pt x="2898" y="3468"/>
                  </a:cubicBezTo>
                  <a:lnTo>
                    <a:pt x="2898" y="3468"/>
                  </a:lnTo>
                  <a:cubicBezTo>
                    <a:pt x="2916" y="3511"/>
                    <a:pt x="2915" y="3561"/>
                    <a:pt x="2901" y="3605"/>
                  </a:cubicBezTo>
                  <a:lnTo>
                    <a:pt x="2901" y="3605"/>
                  </a:lnTo>
                  <a:cubicBezTo>
                    <a:pt x="2886" y="3653"/>
                    <a:pt x="2854" y="3693"/>
                    <a:pt x="2815" y="3723"/>
                  </a:cubicBezTo>
                  <a:close/>
                  <a:moveTo>
                    <a:pt x="2965" y="3601"/>
                  </a:moveTo>
                  <a:lnTo>
                    <a:pt x="2965" y="3601"/>
                  </a:lnTo>
                  <a:cubicBezTo>
                    <a:pt x="2954" y="3598"/>
                    <a:pt x="2944" y="3596"/>
                    <a:pt x="2933" y="3594"/>
                  </a:cubicBezTo>
                  <a:lnTo>
                    <a:pt x="2933" y="3594"/>
                  </a:lnTo>
                  <a:cubicBezTo>
                    <a:pt x="2934" y="3591"/>
                    <a:pt x="2935" y="3589"/>
                    <a:pt x="2935" y="3586"/>
                  </a:cubicBezTo>
                  <a:lnTo>
                    <a:pt x="2935" y="3586"/>
                  </a:lnTo>
                  <a:cubicBezTo>
                    <a:pt x="2945" y="3592"/>
                    <a:pt x="2955" y="3597"/>
                    <a:pt x="2965" y="3601"/>
                  </a:cubicBezTo>
                  <a:close/>
                  <a:moveTo>
                    <a:pt x="3266" y="3760"/>
                  </a:moveTo>
                  <a:lnTo>
                    <a:pt x="3266" y="3760"/>
                  </a:lnTo>
                  <a:cubicBezTo>
                    <a:pt x="3272" y="3803"/>
                    <a:pt x="3264" y="3847"/>
                    <a:pt x="3244" y="3885"/>
                  </a:cubicBezTo>
                  <a:lnTo>
                    <a:pt x="3244" y="3885"/>
                  </a:lnTo>
                  <a:cubicBezTo>
                    <a:pt x="3234" y="3904"/>
                    <a:pt x="3221" y="3921"/>
                    <a:pt x="3206" y="3936"/>
                  </a:cubicBezTo>
                  <a:lnTo>
                    <a:pt x="3206" y="3936"/>
                  </a:lnTo>
                  <a:cubicBezTo>
                    <a:pt x="3198" y="3943"/>
                    <a:pt x="3190" y="3949"/>
                    <a:pt x="3181" y="3955"/>
                  </a:cubicBezTo>
                  <a:lnTo>
                    <a:pt x="3181" y="3955"/>
                  </a:lnTo>
                  <a:cubicBezTo>
                    <a:pt x="3174" y="3960"/>
                    <a:pt x="3164" y="3966"/>
                    <a:pt x="3156" y="3959"/>
                  </a:cubicBezTo>
                  <a:lnTo>
                    <a:pt x="3156" y="3959"/>
                  </a:lnTo>
                  <a:cubicBezTo>
                    <a:pt x="3148" y="3953"/>
                    <a:pt x="3145" y="3942"/>
                    <a:pt x="3141" y="3933"/>
                  </a:cubicBezTo>
                  <a:lnTo>
                    <a:pt x="3141" y="3933"/>
                  </a:lnTo>
                  <a:cubicBezTo>
                    <a:pt x="3138" y="3922"/>
                    <a:pt x="3134" y="3911"/>
                    <a:pt x="3130" y="3900"/>
                  </a:cubicBezTo>
                  <a:lnTo>
                    <a:pt x="3130" y="3900"/>
                  </a:lnTo>
                  <a:cubicBezTo>
                    <a:pt x="3121" y="3879"/>
                    <a:pt x="3111" y="3859"/>
                    <a:pt x="3100" y="3839"/>
                  </a:cubicBezTo>
                  <a:lnTo>
                    <a:pt x="3100" y="3839"/>
                  </a:lnTo>
                  <a:cubicBezTo>
                    <a:pt x="3077" y="3800"/>
                    <a:pt x="3049" y="3764"/>
                    <a:pt x="3016" y="3733"/>
                  </a:cubicBezTo>
                  <a:lnTo>
                    <a:pt x="3016" y="3733"/>
                  </a:lnTo>
                  <a:cubicBezTo>
                    <a:pt x="2998" y="3715"/>
                    <a:pt x="2978" y="3699"/>
                    <a:pt x="2957" y="3685"/>
                  </a:cubicBezTo>
                  <a:lnTo>
                    <a:pt x="2957" y="3685"/>
                  </a:lnTo>
                  <a:cubicBezTo>
                    <a:pt x="2942" y="3675"/>
                    <a:pt x="2925" y="3664"/>
                    <a:pt x="2908" y="3657"/>
                  </a:cubicBezTo>
                  <a:lnTo>
                    <a:pt x="2908" y="3657"/>
                  </a:lnTo>
                  <a:cubicBezTo>
                    <a:pt x="2910" y="3654"/>
                    <a:pt x="2911" y="3651"/>
                    <a:pt x="2913" y="3649"/>
                  </a:cubicBezTo>
                  <a:lnTo>
                    <a:pt x="2913" y="3649"/>
                  </a:lnTo>
                  <a:cubicBezTo>
                    <a:pt x="2944" y="3672"/>
                    <a:pt x="2983" y="3687"/>
                    <a:pt x="3018" y="3701"/>
                  </a:cubicBezTo>
                  <a:lnTo>
                    <a:pt x="3018" y="3701"/>
                  </a:lnTo>
                  <a:cubicBezTo>
                    <a:pt x="3057" y="3716"/>
                    <a:pt x="3097" y="3728"/>
                    <a:pt x="3138" y="3737"/>
                  </a:cubicBezTo>
                  <a:lnTo>
                    <a:pt x="3138" y="3737"/>
                  </a:lnTo>
                  <a:cubicBezTo>
                    <a:pt x="3179" y="3747"/>
                    <a:pt x="3221" y="3754"/>
                    <a:pt x="3264" y="3757"/>
                  </a:cubicBezTo>
                  <a:lnTo>
                    <a:pt x="3264" y="3757"/>
                  </a:lnTo>
                  <a:cubicBezTo>
                    <a:pt x="3264" y="3757"/>
                    <a:pt x="3265" y="3757"/>
                    <a:pt x="3266" y="3757"/>
                  </a:cubicBezTo>
                  <a:lnTo>
                    <a:pt x="3266" y="3757"/>
                  </a:lnTo>
                  <a:cubicBezTo>
                    <a:pt x="3266" y="3758"/>
                    <a:pt x="3266" y="3759"/>
                    <a:pt x="3266" y="3760"/>
                  </a:cubicBezTo>
                  <a:close/>
                  <a:moveTo>
                    <a:pt x="3378" y="3729"/>
                  </a:moveTo>
                  <a:lnTo>
                    <a:pt x="3378" y="3729"/>
                  </a:lnTo>
                  <a:cubicBezTo>
                    <a:pt x="3306" y="3740"/>
                    <a:pt x="3230" y="3731"/>
                    <a:pt x="3159" y="3717"/>
                  </a:cubicBezTo>
                  <a:lnTo>
                    <a:pt x="3159" y="3717"/>
                  </a:lnTo>
                  <a:cubicBezTo>
                    <a:pt x="3116" y="3709"/>
                    <a:pt x="3074" y="3697"/>
                    <a:pt x="3033" y="3682"/>
                  </a:cubicBezTo>
                  <a:lnTo>
                    <a:pt x="3033" y="3682"/>
                  </a:lnTo>
                  <a:cubicBezTo>
                    <a:pt x="3012" y="3675"/>
                    <a:pt x="2992" y="3667"/>
                    <a:pt x="2971" y="3658"/>
                  </a:cubicBezTo>
                  <a:lnTo>
                    <a:pt x="2971" y="3658"/>
                  </a:lnTo>
                  <a:cubicBezTo>
                    <a:pt x="2954" y="3651"/>
                    <a:pt x="2936" y="3643"/>
                    <a:pt x="2919" y="3636"/>
                  </a:cubicBezTo>
                  <a:lnTo>
                    <a:pt x="2919" y="3636"/>
                  </a:lnTo>
                  <a:cubicBezTo>
                    <a:pt x="2923" y="3627"/>
                    <a:pt x="2926" y="3618"/>
                    <a:pt x="2929" y="3608"/>
                  </a:cubicBezTo>
                  <a:lnTo>
                    <a:pt x="2929" y="3608"/>
                  </a:lnTo>
                  <a:cubicBezTo>
                    <a:pt x="2964" y="3623"/>
                    <a:pt x="3004" y="3630"/>
                    <a:pt x="3041" y="3637"/>
                  </a:cubicBezTo>
                  <a:lnTo>
                    <a:pt x="3041" y="3637"/>
                  </a:lnTo>
                  <a:cubicBezTo>
                    <a:pt x="3081" y="3643"/>
                    <a:pt x="3123" y="3647"/>
                    <a:pt x="3164" y="3647"/>
                  </a:cubicBezTo>
                  <a:lnTo>
                    <a:pt x="3164" y="3647"/>
                  </a:lnTo>
                  <a:cubicBezTo>
                    <a:pt x="3248" y="3648"/>
                    <a:pt x="3331" y="3638"/>
                    <a:pt x="3412" y="3615"/>
                  </a:cubicBezTo>
                  <a:lnTo>
                    <a:pt x="3412" y="3615"/>
                  </a:lnTo>
                  <a:cubicBezTo>
                    <a:pt x="3454" y="3604"/>
                    <a:pt x="3496" y="3589"/>
                    <a:pt x="3535" y="3570"/>
                  </a:cubicBezTo>
                  <a:lnTo>
                    <a:pt x="3535" y="3570"/>
                  </a:lnTo>
                  <a:cubicBezTo>
                    <a:pt x="3537" y="3587"/>
                    <a:pt x="3536" y="3605"/>
                    <a:pt x="3529" y="3622"/>
                  </a:cubicBezTo>
                  <a:lnTo>
                    <a:pt x="3529" y="3622"/>
                  </a:lnTo>
                  <a:cubicBezTo>
                    <a:pt x="3505" y="3686"/>
                    <a:pt x="3442" y="3719"/>
                    <a:pt x="3378" y="3729"/>
                  </a:cubicBezTo>
                  <a:close/>
                  <a:moveTo>
                    <a:pt x="3377" y="3457"/>
                  </a:moveTo>
                  <a:lnTo>
                    <a:pt x="3377" y="3457"/>
                  </a:lnTo>
                  <a:cubicBezTo>
                    <a:pt x="3408" y="3455"/>
                    <a:pt x="3440" y="3460"/>
                    <a:pt x="3467" y="3475"/>
                  </a:cubicBezTo>
                  <a:lnTo>
                    <a:pt x="3467" y="3475"/>
                  </a:lnTo>
                  <a:cubicBezTo>
                    <a:pt x="3496" y="3491"/>
                    <a:pt x="3518" y="3517"/>
                    <a:pt x="3529" y="3546"/>
                  </a:cubicBezTo>
                  <a:lnTo>
                    <a:pt x="3529" y="3546"/>
                  </a:lnTo>
                  <a:cubicBezTo>
                    <a:pt x="3493" y="3562"/>
                    <a:pt x="3457" y="3577"/>
                    <a:pt x="3420" y="3589"/>
                  </a:cubicBezTo>
                  <a:lnTo>
                    <a:pt x="3420" y="3589"/>
                  </a:lnTo>
                  <a:cubicBezTo>
                    <a:pt x="3381" y="3601"/>
                    <a:pt x="3342" y="3610"/>
                    <a:pt x="3302" y="3616"/>
                  </a:cubicBezTo>
                  <a:lnTo>
                    <a:pt x="3302" y="3616"/>
                  </a:lnTo>
                  <a:cubicBezTo>
                    <a:pt x="3221" y="3628"/>
                    <a:pt x="3139" y="3629"/>
                    <a:pt x="3058" y="3618"/>
                  </a:cubicBezTo>
                  <a:lnTo>
                    <a:pt x="3057" y="3618"/>
                  </a:lnTo>
                  <a:lnTo>
                    <a:pt x="3057" y="3618"/>
                  </a:lnTo>
                  <a:cubicBezTo>
                    <a:pt x="3086" y="3618"/>
                    <a:pt x="3115" y="3613"/>
                    <a:pt x="3142" y="3604"/>
                  </a:cubicBezTo>
                  <a:lnTo>
                    <a:pt x="3142" y="3604"/>
                  </a:lnTo>
                  <a:cubicBezTo>
                    <a:pt x="3200" y="3583"/>
                    <a:pt x="3249" y="3540"/>
                    <a:pt x="3280" y="3486"/>
                  </a:cubicBezTo>
                  <a:lnTo>
                    <a:pt x="3280" y="3486"/>
                  </a:lnTo>
                  <a:cubicBezTo>
                    <a:pt x="3281" y="3486"/>
                    <a:pt x="3281" y="3486"/>
                    <a:pt x="3282" y="3486"/>
                  </a:cubicBezTo>
                  <a:lnTo>
                    <a:pt x="3282" y="3486"/>
                  </a:lnTo>
                  <a:cubicBezTo>
                    <a:pt x="3312" y="3472"/>
                    <a:pt x="3343" y="3460"/>
                    <a:pt x="3377" y="3457"/>
                  </a:cubicBezTo>
                  <a:close/>
                  <a:moveTo>
                    <a:pt x="3283" y="3400"/>
                  </a:moveTo>
                  <a:lnTo>
                    <a:pt x="3283" y="3400"/>
                  </a:lnTo>
                  <a:cubicBezTo>
                    <a:pt x="3272" y="3470"/>
                    <a:pt x="3222" y="3534"/>
                    <a:pt x="3161" y="3566"/>
                  </a:cubicBezTo>
                  <a:lnTo>
                    <a:pt x="3161" y="3566"/>
                  </a:lnTo>
                  <a:cubicBezTo>
                    <a:pt x="3090" y="3604"/>
                    <a:pt x="3010" y="3599"/>
                    <a:pt x="2938" y="3571"/>
                  </a:cubicBezTo>
                  <a:lnTo>
                    <a:pt x="2938" y="3571"/>
                  </a:lnTo>
                  <a:cubicBezTo>
                    <a:pt x="2942" y="3544"/>
                    <a:pt x="2941" y="3516"/>
                    <a:pt x="2934" y="3488"/>
                  </a:cubicBezTo>
                  <a:lnTo>
                    <a:pt x="2934" y="3488"/>
                  </a:lnTo>
                  <a:cubicBezTo>
                    <a:pt x="2959" y="3491"/>
                    <a:pt x="2984" y="3490"/>
                    <a:pt x="3009" y="3490"/>
                  </a:cubicBezTo>
                  <a:lnTo>
                    <a:pt x="3009" y="3490"/>
                  </a:lnTo>
                  <a:cubicBezTo>
                    <a:pt x="3037" y="3489"/>
                    <a:pt x="3065" y="3487"/>
                    <a:pt x="3093" y="3483"/>
                  </a:cubicBezTo>
                  <a:lnTo>
                    <a:pt x="3093" y="3483"/>
                  </a:lnTo>
                  <a:cubicBezTo>
                    <a:pt x="3144" y="3476"/>
                    <a:pt x="3194" y="3462"/>
                    <a:pt x="3237" y="3436"/>
                  </a:cubicBezTo>
                  <a:lnTo>
                    <a:pt x="3237" y="3436"/>
                  </a:lnTo>
                  <a:cubicBezTo>
                    <a:pt x="3249" y="3428"/>
                    <a:pt x="3260" y="3421"/>
                    <a:pt x="3270" y="3412"/>
                  </a:cubicBezTo>
                  <a:lnTo>
                    <a:pt x="3270" y="3412"/>
                  </a:lnTo>
                  <a:cubicBezTo>
                    <a:pt x="3274" y="3408"/>
                    <a:pt x="3279" y="3405"/>
                    <a:pt x="3283" y="3400"/>
                  </a:cubicBezTo>
                  <a:close/>
                  <a:moveTo>
                    <a:pt x="2911" y="3407"/>
                  </a:moveTo>
                  <a:lnTo>
                    <a:pt x="2911" y="3407"/>
                  </a:lnTo>
                  <a:cubicBezTo>
                    <a:pt x="2987" y="3424"/>
                    <a:pt x="3063" y="3420"/>
                    <a:pt x="3136" y="3392"/>
                  </a:cubicBezTo>
                  <a:lnTo>
                    <a:pt x="3136" y="3392"/>
                  </a:lnTo>
                  <a:cubicBezTo>
                    <a:pt x="3153" y="3385"/>
                    <a:pt x="3171" y="3377"/>
                    <a:pt x="3187" y="3368"/>
                  </a:cubicBezTo>
                  <a:lnTo>
                    <a:pt x="3187" y="3368"/>
                  </a:lnTo>
                  <a:cubicBezTo>
                    <a:pt x="3204" y="3359"/>
                    <a:pt x="3220" y="3348"/>
                    <a:pt x="3237" y="3340"/>
                  </a:cubicBezTo>
                  <a:lnTo>
                    <a:pt x="3237" y="3340"/>
                  </a:lnTo>
                  <a:cubicBezTo>
                    <a:pt x="3252" y="3334"/>
                    <a:pt x="3267" y="3337"/>
                    <a:pt x="3277" y="3351"/>
                  </a:cubicBezTo>
                  <a:lnTo>
                    <a:pt x="3277" y="3351"/>
                  </a:lnTo>
                  <a:cubicBezTo>
                    <a:pt x="3281" y="3357"/>
                    <a:pt x="3283" y="3363"/>
                    <a:pt x="3284" y="3370"/>
                  </a:cubicBezTo>
                  <a:lnTo>
                    <a:pt x="3284" y="3370"/>
                  </a:lnTo>
                  <a:cubicBezTo>
                    <a:pt x="3277" y="3373"/>
                    <a:pt x="3273" y="3379"/>
                    <a:pt x="3268" y="3385"/>
                  </a:cubicBezTo>
                  <a:lnTo>
                    <a:pt x="3268" y="3385"/>
                  </a:lnTo>
                  <a:cubicBezTo>
                    <a:pt x="3262" y="3390"/>
                    <a:pt x="3256" y="3395"/>
                    <a:pt x="3250" y="3400"/>
                  </a:cubicBezTo>
                  <a:lnTo>
                    <a:pt x="3250" y="3400"/>
                  </a:lnTo>
                  <a:cubicBezTo>
                    <a:pt x="3239" y="3410"/>
                    <a:pt x="3227" y="3419"/>
                    <a:pt x="3215" y="3426"/>
                  </a:cubicBezTo>
                  <a:lnTo>
                    <a:pt x="3215" y="3426"/>
                  </a:lnTo>
                  <a:cubicBezTo>
                    <a:pt x="3188" y="3442"/>
                    <a:pt x="3160" y="3454"/>
                    <a:pt x="3130" y="3462"/>
                  </a:cubicBezTo>
                  <a:lnTo>
                    <a:pt x="3130" y="3462"/>
                  </a:lnTo>
                  <a:cubicBezTo>
                    <a:pt x="3096" y="3470"/>
                    <a:pt x="3062" y="3474"/>
                    <a:pt x="3028" y="3476"/>
                  </a:cubicBezTo>
                  <a:lnTo>
                    <a:pt x="3028" y="3476"/>
                  </a:lnTo>
                  <a:cubicBezTo>
                    <a:pt x="3010" y="3477"/>
                    <a:pt x="2993" y="3477"/>
                    <a:pt x="2975" y="3477"/>
                  </a:cubicBezTo>
                  <a:lnTo>
                    <a:pt x="2975" y="3477"/>
                  </a:lnTo>
                  <a:cubicBezTo>
                    <a:pt x="2960" y="3477"/>
                    <a:pt x="2946" y="3476"/>
                    <a:pt x="2931" y="3478"/>
                  </a:cubicBezTo>
                  <a:lnTo>
                    <a:pt x="2931" y="3478"/>
                  </a:lnTo>
                  <a:cubicBezTo>
                    <a:pt x="2922" y="3448"/>
                    <a:pt x="2907" y="3422"/>
                    <a:pt x="2888" y="3401"/>
                  </a:cubicBezTo>
                  <a:lnTo>
                    <a:pt x="2888" y="3401"/>
                  </a:lnTo>
                  <a:cubicBezTo>
                    <a:pt x="2895" y="3403"/>
                    <a:pt x="2903" y="3405"/>
                    <a:pt x="2911" y="3407"/>
                  </a:cubicBezTo>
                  <a:close/>
                  <a:moveTo>
                    <a:pt x="2636" y="3323"/>
                  </a:moveTo>
                  <a:lnTo>
                    <a:pt x="2636" y="3323"/>
                  </a:lnTo>
                  <a:cubicBezTo>
                    <a:pt x="2659" y="3328"/>
                    <a:pt x="2683" y="3331"/>
                    <a:pt x="2706" y="3336"/>
                  </a:cubicBezTo>
                  <a:lnTo>
                    <a:pt x="2706" y="3336"/>
                  </a:lnTo>
                  <a:cubicBezTo>
                    <a:pt x="2721" y="3339"/>
                    <a:pt x="2736" y="3343"/>
                    <a:pt x="2750" y="3347"/>
                  </a:cubicBezTo>
                  <a:lnTo>
                    <a:pt x="2750" y="3347"/>
                  </a:lnTo>
                  <a:cubicBezTo>
                    <a:pt x="2764" y="3354"/>
                    <a:pt x="2778" y="3360"/>
                    <a:pt x="2792" y="3366"/>
                  </a:cubicBezTo>
                  <a:lnTo>
                    <a:pt x="2792" y="3366"/>
                  </a:lnTo>
                  <a:cubicBezTo>
                    <a:pt x="2810" y="3384"/>
                    <a:pt x="2824" y="3407"/>
                    <a:pt x="2827" y="3435"/>
                  </a:cubicBezTo>
                  <a:lnTo>
                    <a:pt x="2827" y="3435"/>
                  </a:lnTo>
                  <a:cubicBezTo>
                    <a:pt x="2829" y="3451"/>
                    <a:pt x="2826" y="3465"/>
                    <a:pt x="2820" y="3478"/>
                  </a:cubicBezTo>
                  <a:lnTo>
                    <a:pt x="2820" y="3478"/>
                  </a:lnTo>
                  <a:cubicBezTo>
                    <a:pt x="2789" y="3432"/>
                    <a:pt x="2738" y="3404"/>
                    <a:pt x="2684" y="3394"/>
                  </a:cubicBezTo>
                  <a:lnTo>
                    <a:pt x="2684" y="3394"/>
                  </a:lnTo>
                  <a:cubicBezTo>
                    <a:pt x="2617" y="3381"/>
                    <a:pt x="2547" y="3400"/>
                    <a:pt x="2485" y="3427"/>
                  </a:cubicBezTo>
                  <a:lnTo>
                    <a:pt x="2485" y="3427"/>
                  </a:lnTo>
                  <a:cubicBezTo>
                    <a:pt x="2466" y="3435"/>
                    <a:pt x="2448" y="3443"/>
                    <a:pt x="2430" y="3453"/>
                  </a:cubicBezTo>
                  <a:lnTo>
                    <a:pt x="2430" y="3453"/>
                  </a:lnTo>
                  <a:cubicBezTo>
                    <a:pt x="2429" y="3453"/>
                    <a:pt x="2428" y="3454"/>
                    <a:pt x="2427" y="3454"/>
                  </a:cubicBezTo>
                  <a:lnTo>
                    <a:pt x="2427" y="3454"/>
                  </a:lnTo>
                  <a:cubicBezTo>
                    <a:pt x="2444" y="3439"/>
                    <a:pt x="2461" y="3424"/>
                    <a:pt x="2477" y="3409"/>
                  </a:cubicBezTo>
                  <a:lnTo>
                    <a:pt x="2477" y="3409"/>
                  </a:lnTo>
                  <a:cubicBezTo>
                    <a:pt x="2505" y="3383"/>
                    <a:pt x="2533" y="3357"/>
                    <a:pt x="2561" y="3331"/>
                  </a:cubicBezTo>
                  <a:lnTo>
                    <a:pt x="2561" y="3331"/>
                  </a:lnTo>
                  <a:cubicBezTo>
                    <a:pt x="2587" y="3329"/>
                    <a:pt x="2611" y="3325"/>
                    <a:pt x="2636" y="3323"/>
                  </a:cubicBezTo>
                  <a:close/>
                  <a:moveTo>
                    <a:pt x="2578" y="3063"/>
                  </a:moveTo>
                  <a:lnTo>
                    <a:pt x="2578" y="3063"/>
                  </a:lnTo>
                  <a:cubicBezTo>
                    <a:pt x="2599" y="3054"/>
                    <a:pt x="2620" y="3049"/>
                    <a:pt x="2642" y="3046"/>
                  </a:cubicBezTo>
                  <a:lnTo>
                    <a:pt x="2642" y="3046"/>
                  </a:lnTo>
                  <a:cubicBezTo>
                    <a:pt x="2688" y="3040"/>
                    <a:pt x="2736" y="3047"/>
                    <a:pt x="2778" y="3068"/>
                  </a:cubicBezTo>
                  <a:lnTo>
                    <a:pt x="2778" y="3068"/>
                  </a:lnTo>
                  <a:cubicBezTo>
                    <a:pt x="2819" y="3088"/>
                    <a:pt x="2860" y="3122"/>
                    <a:pt x="2881" y="3163"/>
                  </a:cubicBezTo>
                  <a:lnTo>
                    <a:pt x="2881" y="3163"/>
                  </a:lnTo>
                  <a:cubicBezTo>
                    <a:pt x="2890" y="3181"/>
                    <a:pt x="2898" y="3204"/>
                    <a:pt x="2891" y="3223"/>
                  </a:cubicBezTo>
                  <a:lnTo>
                    <a:pt x="2891" y="3223"/>
                  </a:lnTo>
                  <a:cubicBezTo>
                    <a:pt x="2884" y="3241"/>
                    <a:pt x="2867" y="3250"/>
                    <a:pt x="2849" y="3252"/>
                  </a:cubicBezTo>
                  <a:lnTo>
                    <a:pt x="2849" y="3252"/>
                  </a:lnTo>
                  <a:cubicBezTo>
                    <a:pt x="2827" y="3254"/>
                    <a:pt x="2803" y="3249"/>
                    <a:pt x="2781" y="3244"/>
                  </a:cubicBezTo>
                  <a:lnTo>
                    <a:pt x="2781" y="3244"/>
                  </a:lnTo>
                  <a:cubicBezTo>
                    <a:pt x="2760" y="3239"/>
                    <a:pt x="2738" y="3235"/>
                    <a:pt x="2716" y="3232"/>
                  </a:cubicBezTo>
                  <a:lnTo>
                    <a:pt x="2716" y="3232"/>
                  </a:lnTo>
                  <a:cubicBezTo>
                    <a:pt x="2717" y="3232"/>
                    <a:pt x="2717" y="3232"/>
                    <a:pt x="2717" y="3232"/>
                  </a:cubicBezTo>
                  <a:lnTo>
                    <a:pt x="2717" y="3232"/>
                  </a:lnTo>
                  <a:cubicBezTo>
                    <a:pt x="2727" y="3231"/>
                    <a:pt x="2736" y="3231"/>
                    <a:pt x="2746" y="3232"/>
                  </a:cubicBezTo>
                  <a:lnTo>
                    <a:pt x="2746" y="3232"/>
                  </a:lnTo>
                  <a:cubicBezTo>
                    <a:pt x="2756" y="3233"/>
                    <a:pt x="2766" y="3232"/>
                    <a:pt x="2776" y="3234"/>
                  </a:cubicBezTo>
                  <a:lnTo>
                    <a:pt x="2776" y="3234"/>
                  </a:lnTo>
                  <a:cubicBezTo>
                    <a:pt x="2784" y="3236"/>
                    <a:pt x="2792" y="3225"/>
                    <a:pt x="2783" y="3220"/>
                  </a:cubicBezTo>
                  <a:lnTo>
                    <a:pt x="2783" y="3220"/>
                  </a:lnTo>
                  <a:cubicBezTo>
                    <a:pt x="2776" y="3216"/>
                    <a:pt x="2769" y="3210"/>
                    <a:pt x="2761" y="3208"/>
                  </a:cubicBezTo>
                  <a:lnTo>
                    <a:pt x="2761" y="3208"/>
                  </a:lnTo>
                  <a:cubicBezTo>
                    <a:pt x="2752" y="3205"/>
                    <a:pt x="2742" y="3204"/>
                    <a:pt x="2733" y="3205"/>
                  </a:cubicBezTo>
                  <a:lnTo>
                    <a:pt x="2733" y="3205"/>
                  </a:lnTo>
                  <a:cubicBezTo>
                    <a:pt x="2714" y="3205"/>
                    <a:pt x="2696" y="3209"/>
                    <a:pt x="2678" y="3215"/>
                  </a:cubicBezTo>
                  <a:lnTo>
                    <a:pt x="2678" y="3215"/>
                  </a:lnTo>
                  <a:cubicBezTo>
                    <a:pt x="2641" y="3228"/>
                    <a:pt x="2609" y="3254"/>
                    <a:pt x="2581" y="3280"/>
                  </a:cubicBezTo>
                  <a:lnTo>
                    <a:pt x="2581" y="3280"/>
                  </a:lnTo>
                  <a:cubicBezTo>
                    <a:pt x="2514" y="3341"/>
                    <a:pt x="2450" y="3403"/>
                    <a:pt x="2384" y="3465"/>
                  </a:cubicBezTo>
                  <a:lnTo>
                    <a:pt x="2384" y="3465"/>
                  </a:lnTo>
                  <a:cubicBezTo>
                    <a:pt x="2368" y="3481"/>
                    <a:pt x="2352" y="3496"/>
                    <a:pt x="2336" y="3512"/>
                  </a:cubicBezTo>
                  <a:lnTo>
                    <a:pt x="2336" y="3512"/>
                  </a:lnTo>
                  <a:cubicBezTo>
                    <a:pt x="2337" y="3510"/>
                    <a:pt x="2339" y="3508"/>
                    <a:pt x="2340" y="3506"/>
                  </a:cubicBezTo>
                  <a:lnTo>
                    <a:pt x="2340" y="3506"/>
                  </a:lnTo>
                  <a:cubicBezTo>
                    <a:pt x="2352" y="3492"/>
                    <a:pt x="2363" y="3478"/>
                    <a:pt x="2374" y="3463"/>
                  </a:cubicBezTo>
                  <a:lnTo>
                    <a:pt x="2374" y="3463"/>
                  </a:lnTo>
                  <a:cubicBezTo>
                    <a:pt x="2396" y="3434"/>
                    <a:pt x="2415" y="3403"/>
                    <a:pt x="2433" y="3371"/>
                  </a:cubicBezTo>
                  <a:lnTo>
                    <a:pt x="2433" y="3371"/>
                  </a:lnTo>
                  <a:cubicBezTo>
                    <a:pt x="2468" y="3307"/>
                    <a:pt x="2495" y="3238"/>
                    <a:pt x="2513" y="3166"/>
                  </a:cubicBezTo>
                  <a:lnTo>
                    <a:pt x="2513" y="3166"/>
                  </a:lnTo>
                  <a:cubicBezTo>
                    <a:pt x="2520" y="3140"/>
                    <a:pt x="2525" y="3114"/>
                    <a:pt x="2529" y="3087"/>
                  </a:cubicBezTo>
                  <a:lnTo>
                    <a:pt x="2529" y="3087"/>
                  </a:lnTo>
                  <a:cubicBezTo>
                    <a:pt x="2546" y="3080"/>
                    <a:pt x="2561" y="3070"/>
                    <a:pt x="2578" y="3063"/>
                  </a:cubicBezTo>
                  <a:close/>
                  <a:moveTo>
                    <a:pt x="2433" y="2831"/>
                  </a:moveTo>
                  <a:lnTo>
                    <a:pt x="2433" y="2831"/>
                  </a:lnTo>
                  <a:cubicBezTo>
                    <a:pt x="2445" y="2824"/>
                    <a:pt x="2460" y="2817"/>
                    <a:pt x="2473" y="2824"/>
                  </a:cubicBezTo>
                  <a:lnTo>
                    <a:pt x="2473" y="2824"/>
                  </a:lnTo>
                  <a:cubicBezTo>
                    <a:pt x="2485" y="2831"/>
                    <a:pt x="2492" y="2847"/>
                    <a:pt x="2497" y="2859"/>
                  </a:cubicBezTo>
                  <a:lnTo>
                    <a:pt x="2497" y="2859"/>
                  </a:lnTo>
                  <a:cubicBezTo>
                    <a:pt x="2507" y="2889"/>
                    <a:pt x="2511" y="2923"/>
                    <a:pt x="2512" y="2956"/>
                  </a:cubicBezTo>
                  <a:lnTo>
                    <a:pt x="2512" y="2956"/>
                  </a:lnTo>
                  <a:cubicBezTo>
                    <a:pt x="2515" y="3023"/>
                    <a:pt x="2507" y="3092"/>
                    <a:pt x="2491" y="3158"/>
                  </a:cubicBezTo>
                  <a:lnTo>
                    <a:pt x="2491" y="3158"/>
                  </a:lnTo>
                  <a:cubicBezTo>
                    <a:pt x="2475" y="3223"/>
                    <a:pt x="2451" y="3287"/>
                    <a:pt x="2420" y="3347"/>
                  </a:cubicBezTo>
                  <a:lnTo>
                    <a:pt x="2420" y="3347"/>
                  </a:lnTo>
                  <a:cubicBezTo>
                    <a:pt x="2408" y="3370"/>
                    <a:pt x="2395" y="3393"/>
                    <a:pt x="2381" y="3415"/>
                  </a:cubicBezTo>
                  <a:lnTo>
                    <a:pt x="2381" y="3415"/>
                  </a:lnTo>
                  <a:cubicBezTo>
                    <a:pt x="2412" y="3327"/>
                    <a:pt x="2421" y="3230"/>
                    <a:pt x="2398" y="3139"/>
                  </a:cubicBezTo>
                  <a:lnTo>
                    <a:pt x="2398" y="3139"/>
                  </a:lnTo>
                  <a:cubicBezTo>
                    <a:pt x="2382" y="3077"/>
                    <a:pt x="2351" y="3018"/>
                    <a:pt x="2309" y="2969"/>
                  </a:cubicBezTo>
                  <a:lnTo>
                    <a:pt x="2309" y="2969"/>
                  </a:lnTo>
                  <a:cubicBezTo>
                    <a:pt x="2309" y="2969"/>
                    <a:pt x="2309" y="2969"/>
                    <a:pt x="2309" y="2968"/>
                  </a:cubicBezTo>
                  <a:lnTo>
                    <a:pt x="2309" y="2968"/>
                  </a:lnTo>
                  <a:cubicBezTo>
                    <a:pt x="2335" y="2911"/>
                    <a:pt x="2376" y="2859"/>
                    <a:pt x="2433" y="2831"/>
                  </a:cubicBezTo>
                  <a:close/>
                  <a:moveTo>
                    <a:pt x="1869" y="3545"/>
                  </a:moveTo>
                  <a:lnTo>
                    <a:pt x="1869" y="3545"/>
                  </a:lnTo>
                  <a:cubicBezTo>
                    <a:pt x="1945" y="3519"/>
                    <a:pt x="2012" y="3463"/>
                    <a:pt x="2050" y="3392"/>
                  </a:cubicBezTo>
                  <a:lnTo>
                    <a:pt x="2050" y="3392"/>
                  </a:lnTo>
                  <a:cubicBezTo>
                    <a:pt x="2085" y="3325"/>
                    <a:pt x="2091" y="3245"/>
                    <a:pt x="2065" y="3174"/>
                  </a:cubicBezTo>
                  <a:lnTo>
                    <a:pt x="2065" y="3174"/>
                  </a:lnTo>
                  <a:cubicBezTo>
                    <a:pt x="2053" y="3139"/>
                    <a:pt x="2031" y="3108"/>
                    <a:pt x="2005" y="3082"/>
                  </a:cubicBezTo>
                  <a:lnTo>
                    <a:pt x="2005" y="3082"/>
                  </a:lnTo>
                  <a:cubicBezTo>
                    <a:pt x="1980" y="3057"/>
                    <a:pt x="1949" y="3032"/>
                    <a:pt x="1939" y="2997"/>
                  </a:cubicBezTo>
                  <a:lnTo>
                    <a:pt x="1939" y="2997"/>
                  </a:lnTo>
                  <a:cubicBezTo>
                    <a:pt x="1928" y="2958"/>
                    <a:pt x="1945" y="2915"/>
                    <a:pt x="1976" y="2891"/>
                  </a:cubicBezTo>
                  <a:lnTo>
                    <a:pt x="1976" y="2891"/>
                  </a:lnTo>
                  <a:cubicBezTo>
                    <a:pt x="1991" y="2879"/>
                    <a:pt x="2010" y="2870"/>
                    <a:pt x="2029" y="2866"/>
                  </a:cubicBezTo>
                  <a:lnTo>
                    <a:pt x="2029" y="2866"/>
                  </a:lnTo>
                  <a:cubicBezTo>
                    <a:pt x="2043" y="2864"/>
                    <a:pt x="2057" y="2862"/>
                    <a:pt x="2071" y="2862"/>
                  </a:cubicBezTo>
                  <a:lnTo>
                    <a:pt x="2071" y="2862"/>
                  </a:lnTo>
                  <a:cubicBezTo>
                    <a:pt x="2093" y="2867"/>
                    <a:pt x="2115" y="2872"/>
                    <a:pt x="2136" y="2880"/>
                  </a:cubicBezTo>
                  <a:lnTo>
                    <a:pt x="2136" y="2880"/>
                  </a:lnTo>
                  <a:cubicBezTo>
                    <a:pt x="2169" y="2893"/>
                    <a:pt x="2200" y="2911"/>
                    <a:pt x="2228" y="2933"/>
                  </a:cubicBezTo>
                  <a:lnTo>
                    <a:pt x="2228" y="2933"/>
                  </a:lnTo>
                  <a:cubicBezTo>
                    <a:pt x="2285" y="2977"/>
                    <a:pt x="2330" y="3037"/>
                    <a:pt x="2356" y="3105"/>
                  </a:cubicBezTo>
                  <a:lnTo>
                    <a:pt x="2356" y="3105"/>
                  </a:lnTo>
                  <a:cubicBezTo>
                    <a:pt x="2412" y="3253"/>
                    <a:pt x="2370" y="3423"/>
                    <a:pt x="2278" y="3547"/>
                  </a:cubicBezTo>
                  <a:lnTo>
                    <a:pt x="2278" y="3547"/>
                  </a:lnTo>
                  <a:cubicBezTo>
                    <a:pt x="2183" y="3673"/>
                    <a:pt x="2036" y="3752"/>
                    <a:pt x="1883" y="3785"/>
                  </a:cubicBezTo>
                  <a:lnTo>
                    <a:pt x="1883" y="3785"/>
                  </a:lnTo>
                  <a:cubicBezTo>
                    <a:pt x="1712" y="3822"/>
                    <a:pt x="1530" y="3805"/>
                    <a:pt x="1368" y="3739"/>
                  </a:cubicBezTo>
                  <a:lnTo>
                    <a:pt x="1368" y="3739"/>
                  </a:lnTo>
                  <a:cubicBezTo>
                    <a:pt x="1271" y="3700"/>
                    <a:pt x="1182" y="3643"/>
                    <a:pt x="1105" y="3572"/>
                  </a:cubicBezTo>
                  <a:lnTo>
                    <a:pt x="1105" y="3572"/>
                  </a:lnTo>
                  <a:cubicBezTo>
                    <a:pt x="1100" y="3565"/>
                    <a:pt x="1094" y="3559"/>
                    <a:pt x="1088" y="3553"/>
                  </a:cubicBezTo>
                  <a:lnTo>
                    <a:pt x="1088" y="3553"/>
                  </a:lnTo>
                  <a:cubicBezTo>
                    <a:pt x="1052" y="3514"/>
                    <a:pt x="1014" y="3478"/>
                    <a:pt x="984" y="3434"/>
                  </a:cubicBezTo>
                  <a:lnTo>
                    <a:pt x="984" y="3434"/>
                  </a:lnTo>
                  <a:cubicBezTo>
                    <a:pt x="984" y="3433"/>
                    <a:pt x="983" y="3432"/>
                    <a:pt x="982" y="3431"/>
                  </a:cubicBezTo>
                  <a:lnTo>
                    <a:pt x="982" y="3431"/>
                  </a:lnTo>
                  <a:cubicBezTo>
                    <a:pt x="980" y="3428"/>
                    <a:pt x="977" y="3425"/>
                    <a:pt x="975" y="3422"/>
                  </a:cubicBezTo>
                  <a:lnTo>
                    <a:pt x="975" y="3422"/>
                  </a:lnTo>
                  <a:cubicBezTo>
                    <a:pt x="970" y="3414"/>
                    <a:pt x="965" y="3406"/>
                    <a:pt x="959" y="3398"/>
                  </a:cubicBezTo>
                  <a:lnTo>
                    <a:pt x="959" y="3398"/>
                  </a:lnTo>
                  <a:cubicBezTo>
                    <a:pt x="959" y="3395"/>
                    <a:pt x="959" y="3392"/>
                    <a:pt x="959" y="3389"/>
                  </a:cubicBezTo>
                  <a:lnTo>
                    <a:pt x="959" y="3389"/>
                  </a:lnTo>
                  <a:cubicBezTo>
                    <a:pt x="975" y="3426"/>
                    <a:pt x="1001" y="3458"/>
                    <a:pt x="1031" y="3485"/>
                  </a:cubicBezTo>
                  <a:lnTo>
                    <a:pt x="1031" y="3485"/>
                  </a:lnTo>
                  <a:cubicBezTo>
                    <a:pt x="1088" y="3535"/>
                    <a:pt x="1159" y="3570"/>
                    <a:pt x="1231" y="3591"/>
                  </a:cubicBezTo>
                  <a:lnTo>
                    <a:pt x="1231" y="3591"/>
                  </a:lnTo>
                  <a:cubicBezTo>
                    <a:pt x="1367" y="3629"/>
                    <a:pt x="1518" y="3617"/>
                    <a:pt x="1644" y="3552"/>
                  </a:cubicBezTo>
                  <a:lnTo>
                    <a:pt x="1644" y="3552"/>
                  </a:lnTo>
                  <a:cubicBezTo>
                    <a:pt x="1718" y="3572"/>
                    <a:pt x="1796" y="3570"/>
                    <a:pt x="1869" y="3545"/>
                  </a:cubicBezTo>
                  <a:close/>
                  <a:moveTo>
                    <a:pt x="1792" y="3302"/>
                  </a:moveTo>
                  <a:lnTo>
                    <a:pt x="1792" y="3302"/>
                  </a:lnTo>
                  <a:cubicBezTo>
                    <a:pt x="1816" y="3315"/>
                    <a:pt x="1836" y="3332"/>
                    <a:pt x="1853" y="3353"/>
                  </a:cubicBezTo>
                  <a:lnTo>
                    <a:pt x="1853" y="3353"/>
                  </a:lnTo>
                  <a:cubicBezTo>
                    <a:pt x="1797" y="3406"/>
                    <a:pt x="1741" y="3458"/>
                    <a:pt x="1676" y="3500"/>
                  </a:cubicBezTo>
                  <a:lnTo>
                    <a:pt x="1676" y="3500"/>
                  </a:lnTo>
                  <a:cubicBezTo>
                    <a:pt x="1616" y="3539"/>
                    <a:pt x="1549" y="3565"/>
                    <a:pt x="1479" y="3578"/>
                  </a:cubicBezTo>
                  <a:lnTo>
                    <a:pt x="1479" y="3578"/>
                  </a:lnTo>
                  <a:cubicBezTo>
                    <a:pt x="1341" y="3602"/>
                    <a:pt x="1193" y="3575"/>
                    <a:pt x="1078" y="3495"/>
                  </a:cubicBezTo>
                  <a:lnTo>
                    <a:pt x="1078" y="3495"/>
                  </a:lnTo>
                  <a:cubicBezTo>
                    <a:pt x="1015" y="3453"/>
                    <a:pt x="963" y="3389"/>
                    <a:pt x="952" y="3313"/>
                  </a:cubicBezTo>
                  <a:lnTo>
                    <a:pt x="952" y="3313"/>
                  </a:lnTo>
                  <a:cubicBezTo>
                    <a:pt x="952" y="3307"/>
                    <a:pt x="951" y="3300"/>
                    <a:pt x="951" y="3294"/>
                  </a:cubicBezTo>
                  <a:lnTo>
                    <a:pt x="951" y="3294"/>
                  </a:lnTo>
                  <a:cubicBezTo>
                    <a:pt x="968" y="3333"/>
                    <a:pt x="993" y="3369"/>
                    <a:pt x="1024" y="3399"/>
                  </a:cubicBezTo>
                  <a:lnTo>
                    <a:pt x="1024" y="3399"/>
                  </a:lnTo>
                  <a:cubicBezTo>
                    <a:pt x="1093" y="3466"/>
                    <a:pt x="1190" y="3507"/>
                    <a:pt x="1286" y="3521"/>
                  </a:cubicBezTo>
                  <a:lnTo>
                    <a:pt x="1286" y="3521"/>
                  </a:lnTo>
                  <a:cubicBezTo>
                    <a:pt x="1380" y="3534"/>
                    <a:pt x="1477" y="3517"/>
                    <a:pt x="1558" y="3468"/>
                  </a:cubicBezTo>
                  <a:lnTo>
                    <a:pt x="1558" y="3468"/>
                  </a:lnTo>
                  <a:cubicBezTo>
                    <a:pt x="1630" y="3424"/>
                    <a:pt x="1688" y="3355"/>
                    <a:pt x="1712" y="3274"/>
                  </a:cubicBezTo>
                  <a:lnTo>
                    <a:pt x="1712" y="3274"/>
                  </a:lnTo>
                  <a:cubicBezTo>
                    <a:pt x="1740" y="3281"/>
                    <a:pt x="1767" y="3287"/>
                    <a:pt x="1792" y="3302"/>
                  </a:cubicBezTo>
                  <a:close/>
                  <a:moveTo>
                    <a:pt x="1578" y="2980"/>
                  </a:moveTo>
                  <a:lnTo>
                    <a:pt x="1578" y="2980"/>
                  </a:lnTo>
                  <a:cubicBezTo>
                    <a:pt x="1581" y="2983"/>
                    <a:pt x="1585" y="2985"/>
                    <a:pt x="1588" y="2987"/>
                  </a:cubicBezTo>
                  <a:lnTo>
                    <a:pt x="1588" y="2987"/>
                  </a:lnTo>
                  <a:cubicBezTo>
                    <a:pt x="1592" y="2990"/>
                    <a:pt x="1595" y="2992"/>
                    <a:pt x="1599" y="2993"/>
                  </a:cubicBezTo>
                  <a:lnTo>
                    <a:pt x="1599" y="2993"/>
                  </a:lnTo>
                  <a:cubicBezTo>
                    <a:pt x="1601" y="2993"/>
                    <a:pt x="1602" y="2993"/>
                    <a:pt x="1603" y="2993"/>
                  </a:cubicBezTo>
                  <a:lnTo>
                    <a:pt x="1603" y="2993"/>
                  </a:lnTo>
                  <a:cubicBezTo>
                    <a:pt x="1604" y="2994"/>
                    <a:pt x="1606" y="2994"/>
                    <a:pt x="1607" y="2996"/>
                  </a:cubicBezTo>
                  <a:lnTo>
                    <a:pt x="1607" y="2996"/>
                  </a:lnTo>
                  <a:cubicBezTo>
                    <a:pt x="1615" y="3001"/>
                    <a:pt x="1623" y="3007"/>
                    <a:pt x="1629" y="3014"/>
                  </a:cubicBezTo>
                  <a:lnTo>
                    <a:pt x="1629" y="3014"/>
                  </a:lnTo>
                  <a:cubicBezTo>
                    <a:pt x="1633" y="3017"/>
                    <a:pt x="1636" y="3021"/>
                    <a:pt x="1640" y="3024"/>
                  </a:cubicBezTo>
                  <a:lnTo>
                    <a:pt x="1640" y="3024"/>
                  </a:lnTo>
                  <a:cubicBezTo>
                    <a:pt x="1642" y="3026"/>
                    <a:pt x="1645" y="3028"/>
                    <a:pt x="1648" y="3030"/>
                  </a:cubicBezTo>
                  <a:lnTo>
                    <a:pt x="1648" y="3030"/>
                  </a:lnTo>
                  <a:cubicBezTo>
                    <a:pt x="1664" y="3055"/>
                    <a:pt x="1677" y="3081"/>
                    <a:pt x="1685" y="3109"/>
                  </a:cubicBezTo>
                  <a:lnTo>
                    <a:pt x="1685" y="3109"/>
                  </a:lnTo>
                  <a:cubicBezTo>
                    <a:pt x="1696" y="3148"/>
                    <a:pt x="1699" y="3188"/>
                    <a:pt x="1693" y="3227"/>
                  </a:cubicBezTo>
                  <a:lnTo>
                    <a:pt x="1693" y="3227"/>
                  </a:lnTo>
                  <a:cubicBezTo>
                    <a:pt x="1681" y="3308"/>
                    <a:pt x="1633" y="3380"/>
                    <a:pt x="1568" y="3428"/>
                  </a:cubicBezTo>
                  <a:lnTo>
                    <a:pt x="1568" y="3428"/>
                  </a:lnTo>
                  <a:cubicBezTo>
                    <a:pt x="1472" y="3499"/>
                    <a:pt x="1348" y="3514"/>
                    <a:pt x="1235" y="3486"/>
                  </a:cubicBezTo>
                  <a:lnTo>
                    <a:pt x="1235" y="3486"/>
                  </a:lnTo>
                  <a:cubicBezTo>
                    <a:pt x="1229" y="3485"/>
                    <a:pt x="1224" y="3483"/>
                    <a:pt x="1219" y="3481"/>
                  </a:cubicBezTo>
                  <a:lnTo>
                    <a:pt x="1219" y="3481"/>
                  </a:lnTo>
                  <a:cubicBezTo>
                    <a:pt x="1191" y="3469"/>
                    <a:pt x="1165" y="3450"/>
                    <a:pt x="1144" y="3427"/>
                  </a:cubicBezTo>
                  <a:lnTo>
                    <a:pt x="1144" y="3427"/>
                  </a:lnTo>
                  <a:cubicBezTo>
                    <a:pt x="1104" y="3382"/>
                    <a:pt x="1081" y="3323"/>
                    <a:pt x="1071" y="3264"/>
                  </a:cubicBezTo>
                  <a:lnTo>
                    <a:pt x="1071" y="3264"/>
                  </a:lnTo>
                  <a:cubicBezTo>
                    <a:pt x="1060" y="3200"/>
                    <a:pt x="1063" y="3131"/>
                    <a:pt x="1089" y="3071"/>
                  </a:cubicBezTo>
                  <a:lnTo>
                    <a:pt x="1089" y="3071"/>
                  </a:lnTo>
                  <a:cubicBezTo>
                    <a:pt x="1112" y="3017"/>
                    <a:pt x="1154" y="2969"/>
                    <a:pt x="1209" y="2947"/>
                  </a:cubicBezTo>
                  <a:lnTo>
                    <a:pt x="1209" y="2947"/>
                  </a:lnTo>
                  <a:cubicBezTo>
                    <a:pt x="1244" y="2932"/>
                    <a:pt x="1283" y="2930"/>
                    <a:pt x="1319" y="2939"/>
                  </a:cubicBezTo>
                  <a:lnTo>
                    <a:pt x="1319" y="2939"/>
                  </a:lnTo>
                  <a:cubicBezTo>
                    <a:pt x="1313" y="2939"/>
                    <a:pt x="1306" y="2939"/>
                    <a:pt x="1300" y="2940"/>
                  </a:cubicBezTo>
                  <a:lnTo>
                    <a:pt x="1300" y="2940"/>
                  </a:lnTo>
                  <a:cubicBezTo>
                    <a:pt x="1252" y="2945"/>
                    <a:pt x="1212" y="2978"/>
                    <a:pt x="1195" y="3023"/>
                  </a:cubicBezTo>
                  <a:lnTo>
                    <a:pt x="1195" y="3023"/>
                  </a:lnTo>
                  <a:cubicBezTo>
                    <a:pt x="1177" y="3070"/>
                    <a:pt x="1184" y="3124"/>
                    <a:pt x="1213" y="3165"/>
                  </a:cubicBezTo>
                  <a:lnTo>
                    <a:pt x="1213" y="3165"/>
                  </a:lnTo>
                  <a:cubicBezTo>
                    <a:pt x="1243" y="3208"/>
                    <a:pt x="1297" y="3234"/>
                    <a:pt x="1350" y="3235"/>
                  </a:cubicBezTo>
                  <a:lnTo>
                    <a:pt x="1350" y="3235"/>
                  </a:lnTo>
                  <a:cubicBezTo>
                    <a:pt x="1458" y="3237"/>
                    <a:pt x="1548" y="3146"/>
                    <a:pt x="1563" y="3043"/>
                  </a:cubicBezTo>
                  <a:lnTo>
                    <a:pt x="1563" y="3043"/>
                  </a:lnTo>
                  <a:cubicBezTo>
                    <a:pt x="1566" y="3019"/>
                    <a:pt x="1566" y="2996"/>
                    <a:pt x="1563" y="2973"/>
                  </a:cubicBezTo>
                  <a:lnTo>
                    <a:pt x="1563" y="2973"/>
                  </a:lnTo>
                  <a:cubicBezTo>
                    <a:pt x="1568" y="2975"/>
                    <a:pt x="1573" y="2977"/>
                    <a:pt x="1578" y="2980"/>
                  </a:cubicBezTo>
                  <a:close/>
                  <a:moveTo>
                    <a:pt x="1540" y="2838"/>
                  </a:moveTo>
                  <a:lnTo>
                    <a:pt x="1540" y="2838"/>
                  </a:lnTo>
                  <a:cubicBezTo>
                    <a:pt x="1554" y="2792"/>
                    <a:pt x="1595" y="2763"/>
                    <a:pt x="1641" y="2758"/>
                  </a:cubicBezTo>
                  <a:lnTo>
                    <a:pt x="1641" y="2758"/>
                  </a:lnTo>
                  <a:cubicBezTo>
                    <a:pt x="1688" y="2753"/>
                    <a:pt x="1733" y="2777"/>
                    <a:pt x="1755" y="2819"/>
                  </a:cubicBezTo>
                  <a:lnTo>
                    <a:pt x="1755" y="2819"/>
                  </a:lnTo>
                  <a:cubicBezTo>
                    <a:pt x="1777" y="2859"/>
                    <a:pt x="1776" y="2910"/>
                    <a:pt x="1744" y="2946"/>
                  </a:cubicBezTo>
                  <a:lnTo>
                    <a:pt x="1744" y="2946"/>
                  </a:lnTo>
                  <a:cubicBezTo>
                    <a:pt x="1728" y="2965"/>
                    <a:pt x="1704" y="2977"/>
                    <a:pt x="1680" y="2971"/>
                  </a:cubicBezTo>
                  <a:lnTo>
                    <a:pt x="1680" y="2971"/>
                  </a:lnTo>
                  <a:cubicBezTo>
                    <a:pt x="1669" y="2969"/>
                    <a:pt x="1659" y="2964"/>
                    <a:pt x="1651" y="2956"/>
                  </a:cubicBezTo>
                  <a:lnTo>
                    <a:pt x="1651" y="2956"/>
                  </a:lnTo>
                  <a:cubicBezTo>
                    <a:pt x="1644" y="2950"/>
                    <a:pt x="1636" y="2941"/>
                    <a:pt x="1633" y="2932"/>
                  </a:cubicBezTo>
                  <a:lnTo>
                    <a:pt x="1633" y="2932"/>
                  </a:lnTo>
                  <a:cubicBezTo>
                    <a:pt x="1633" y="2920"/>
                    <a:pt x="1636" y="2907"/>
                    <a:pt x="1640" y="2895"/>
                  </a:cubicBezTo>
                  <a:lnTo>
                    <a:pt x="1640" y="2895"/>
                  </a:lnTo>
                  <a:cubicBezTo>
                    <a:pt x="1643" y="2888"/>
                    <a:pt x="1646" y="2882"/>
                    <a:pt x="1649" y="2876"/>
                  </a:cubicBezTo>
                  <a:lnTo>
                    <a:pt x="1649" y="2876"/>
                  </a:lnTo>
                  <a:cubicBezTo>
                    <a:pt x="1653" y="2870"/>
                    <a:pt x="1658" y="2862"/>
                    <a:pt x="1657" y="2856"/>
                  </a:cubicBezTo>
                  <a:lnTo>
                    <a:pt x="1657" y="2856"/>
                  </a:lnTo>
                  <a:cubicBezTo>
                    <a:pt x="1656" y="2852"/>
                    <a:pt x="1653" y="2849"/>
                    <a:pt x="1649" y="2849"/>
                  </a:cubicBezTo>
                  <a:lnTo>
                    <a:pt x="1649" y="2849"/>
                  </a:lnTo>
                  <a:cubicBezTo>
                    <a:pt x="1632" y="2849"/>
                    <a:pt x="1622" y="2871"/>
                    <a:pt x="1617" y="2885"/>
                  </a:cubicBezTo>
                  <a:lnTo>
                    <a:pt x="1617" y="2885"/>
                  </a:lnTo>
                  <a:cubicBezTo>
                    <a:pt x="1611" y="2901"/>
                    <a:pt x="1609" y="2920"/>
                    <a:pt x="1611" y="2937"/>
                  </a:cubicBezTo>
                  <a:lnTo>
                    <a:pt x="1611" y="2937"/>
                  </a:lnTo>
                  <a:cubicBezTo>
                    <a:pt x="1613" y="2953"/>
                    <a:pt x="1617" y="2967"/>
                    <a:pt x="1624" y="2980"/>
                  </a:cubicBezTo>
                  <a:lnTo>
                    <a:pt x="1624" y="2980"/>
                  </a:lnTo>
                  <a:cubicBezTo>
                    <a:pt x="1625" y="2982"/>
                    <a:pt x="1627" y="2984"/>
                    <a:pt x="1628" y="2986"/>
                  </a:cubicBezTo>
                  <a:lnTo>
                    <a:pt x="1628" y="2986"/>
                  </a:lnTo>
                  <a:cubicBezTo>
                    <a:pt x="1625" y="2984"/>
                    <a:pt x="1622" y="2981"/>
                    <a:pt x="1619" y="2979"/>
                  </a:cubicBezTo>
                  <a:lnTo>
                    <a:pt x="1619" y="2979"/>
                  </a:lnTo>
                  <a:cubicBezTo>
                    <a:pt x="1609" y="2970"/>
                    <a:pt x="1597" y="2964"/>
                    <a:pt x="1584" y="2958"/>
                  </a:cubicBezTo>
                  <a:lnTo>
                    <a:pt x="1584" y="2958"/>
                  </a:lnTo>
                  <a:cubicBezTo>
                    <a:pt x="1578" y="2954"/>
                    <a:pt x="1571" y="2951"/>
                    <a:pt x="1563" y="2949"/>
                  </a:cubicBezTo>
                  <a:lnTo>
                    <a:pt x="1563" y="2949"/>
                  </a:lnTo>
                  <a:lnTo>
                    <a:pt x="1563" y="2949"/>
                  </a:lnTo>
                  <a:lnTo>
                    <a:pt x="1563" y="2949"/>
                  </a:lnTo>
                  <a:lnTo>
                    <a:pt x="1563" y="2949"/>
                  </a:lnTo>
                  <a:cubicBezTo>
                    <a:pt x="1562" y="2949"/>
                    <a:pt x="1561" y="2949"/>
                    <a:pt x="1560" y="2949"/>
                  </a:cubicBezTo>
                  <a:lnTo>
                    <a:pt x="1560" y="2949"/>
                  </a:lnTo>
                  <a:cubicBezTo>
                    <a:pt x="1559" y="2948"/>
                    <a:pt x="1558" y="2948"/>
                    <a:pt x="1557" y="2949"/>
                  </a:cubicBezTo>
                  <a:lnTo>
                    <a:pt x="1557" y="2949"/>
                  </a:lnTo>
                  <a:cubicBezTo>
                    <a:pt x="1552" y="2929"/>
                    <a:pt x="1544" y="2910"/>
                    <a:pt x="1535" y="2893"/>
                  </a:cubicBezTo>
                  <a:lnTo>
                    <a:pt x="1535" y="2893"/>
                  </a:lnTo>
                  <a:cubicBezTo>
                    <a:pt x="1533" y="2874"/>
                    <a:pt x="1534" y="2856"/>
                    <a:pt x="1540" y="2838"/>
                  </a:cubicBezTo>
                  <a:close/>
                  <a:moveTo>
                    <a:pt x="1367" y="2810"/>
                  </a:moveTo>
                  <a:lnTo>
                    <a:pt x="1367" y="2810"/>
                  </a:lnTo>
                  <a:cubicBezTo>
                    <a:pt x="1414" y="2817"/>
                    <a:pt x="1460" y="2839"/>
                    <a:pt x="1491" y="2876"/>
                  </a:cubicBezTo>
                  <a:lnTo>
                    <a:pt x="1491" y="2876"/>
                  </a:lnTo>
                  <a:cubicBezTo>
                    <a:pt x="1517" y="2908"/>
                    <a:pt x="1531" y="2949"/>
                    <a:pt x="1535" y="2990"/>
                  </a:cubicBezTo>
                  <a:lnTo>
                    <a:pt x="1535" y="2990"/>
                  </a:lnTo>
                  <a:cubicBezTo>
                    <a:pt x="1542" y="3079"/>
                    <a:pt x="1490" y="3168"/>
                    <a:pt x="1404" y="3198"/>
                  </a:cubicBezTo>
                  <a:lnTo>
                    <a:pt x="1404" y="3198"/>
                  </a:lnTo>
                  <a:cubicBezTo>
                    <a:pt x="1319" y="3226"/>
                    <a:pt x="1212" y="3171"/>
                    <a:pt x="1214" y="3075"/>
                  </a:cubicBezTo>
                  <a:lnTo>
                    <a:pt x="1214" y="3075"/>
                  </a:lnTo>
                  <a:cubicBezTo>
                    <a:pt x="1216" y="3030"/>
                    <a:pt x="1240" y="2986"/>
                    <a:pt x="1285" y="2972"/>
                  </a:cubicBezTo>
                  <a:lnTo>
                    <a:pt x="1285" y="2972"/>
                  </a:lnTo>
                  <a:cubicBezTo>
                    <a:pt x="1327" y="2959"/>
                    <a:pt x="1370" y="2975"/>
                    <a:pt x="1402" y="3004"/>
                  </a:cubicBezTo>
                  <a:lnTo>
                    <a:pt x="1402" y="3004"/>
                  </a:lnTo>
                  <a:cubicBezTo>
                    <a:pt x="1408" y="3010"/>
                    <a:pt x="1417" y="3001"/>
                    <a:pt x="1414" y="2994"/>
                  </a:cubicBezTo>
                  <a:lnTo>
                    <a:pt x="1414" y="2994"/>
                  </a:lnTo>
                  <a:cubicBezTo>
                    <a:pt x="1413" y="2990"/>
                    <a:pt x="1411" y="2987"/>
                    <a:pt x="1409" y="2984"/>
                  </a:cubicBezTo>
                  <a:lnTo>
                    <a:pt x="1409" y="2984"/>
                  </a:lnTo>
                  <a:cubicBezTo>
                    <a:pt x="1410" y="2975"/>
                    <a:pt x="1408" y="2965"/>
                    <a:pt x="1405" y="2958"/>
                  </a:cubicBezTo>
                  <a:lnTo>
                    <a:pt x="1405" y="2958"/>
                  </a:lnTo>
                  <a:cubicBezTo>
                    <a:pt x="1399" y="2946"/>
                    <a:pt x="1390" y="2934"/>
                    <a:pt x="1379" y="2925"/>
                  </a:cubicBezTo>
                  <a:lnTo>
                    <a:pt x="1379" y="2925"/>
                  </a:lnTo>
                  <a:cubicBezTo>
                    <a:pt x="1356" y="2905"/>
                    <a:pt x="1325" y="2894"/>
                    <a:pt x="1295" y="2887"/>
                  </a:cubicBezTo>
                  <a:lnTo>
                    <a:pt x="1295" y="2887"/>
                  </a:lnTo>
                  <a:cubicBezTo>
                    <a:pt x="1242" y="2875"/>
                    <a:pt x="1185" y="2878"/>
                    <a:pt x="1133" y="2894"/>
                  </a:cubicBezTo>
                  <a:lnTo>
                    <a:pt x="1133" y="2894"/>
                  </a:lnTo>
                  <a:cubicBezTo>
                    <a:pt x="1119" y="2898"/>
                    <a:pt x="1104" y="2903"/>
                    <a:pt x="1090" y="2911"/>
                  </a:cubicBezTo>
                  <a:lnTo>
                    <a:pt x="1090" y="2911"/>
                  </a:lnTo>
                  <a:cubicBezTo>
                    <a:pt x="1087" y="2912"/>
                    <a:pt x="1084" y="2914"/>
                    <a:pt x="1082" y="2916"/>
                  </a:cubicBezTo>
                  <a:lnTo>
                    <a:pt x="1082" y="2916"/>
                  </a:lnTo>
                  <a:cubicBezTo>
                    <a:pt x="1084" y="2904"/>
                    <a:pt x="1085" y="2892"/>
                    <a:pt x="1082" y="2880"/>
                  </a:cubicBezTo>
                  <a:lnTo>
                    <a:pt x="1082" y="2880"/>
                  </a:lnTo>
                  <a:cubicBezTo>
                    <a:pt x="1173" y="2841"/>
                    <a:pt x="1264" y="2795"/>
                    <a:pt x="1367" y="2810"/>
                  </a:cubicBezTo>
                  <a:close/>
                  <a:moveTo>
                    <a:pt x="1052" y="2876"/>
                  </a:moveTo>
                  <a:lnTo>
                    <a:pt x="1052" y="2876"/>
                  </a:lnTo>
                  <a:cubicBezTo>
                    <a:pt x="1049" y="2880"/>
                    <a:pt x="1051" y="2886"/>
                    <a:pt x="1056" y="2888"/>
                  </a:cubicBezTo>
                  <a:lnTo>
                    <a:pt x="1056" y="2888"/>
                  </a:lnTo>
                  <a:cubicBezTo>
                    <a:pt x="1059" y="2902"/>
                    <a:pt x="1056" y="2917"/>
                    <a:pt x="1048" y="2929"/>
                  </a:cubicBezTo>
                  <a:lnTo>
                    <a:pt x="1048" y="2929"/>
                  </a:lnTo>
                  <a:cubicBezTo>
                    <a:pt x="1037" y="2944"/>
                    <a:pt x="1022" y="2954"/>
                    <a:pt x="1006" y="2964"/>
                  </a:cubicBezTo>
                  <a:lnTo>
                    <a:pt x="1006" y="2964"/>
                  </a:lnTo>
                  <a:cubicBezTo>
                    <a:pt x="974" y="2983"/>
                    <a:pt x="943" y="3002"/>
                    <a:pt x="917" y="3030"/>
                  </a:cubicBezTo>
                  <a:lnTo>
                    <a:pt x="917" y="3030"/>
                  </a:lnTo>
                  <a:cubicBezTo>
                    <a:pt x="891" y="3057"/>
                    <a:pt x="870" y="3088"/>
                    <a:pt x="854" y="3121"/>
                  </a:cubicBezTo>
                  <a:lnTo>
                    <a:pt x="854" y="3121"/>
                  </a:lnTo>
                  <a:cubicBezTo>
                    <a:pt x="851" y="3128"/>
                    <a:pt x="849" y="3134"/>
                    <a:pt x="846" y="3140"/>
                  </a:cubicBezTo>
                  <a:lnTo>
                    <a:pt x="846" y="3140"/>
                  </a:lnTo>
                  <a:cubicBezTo>
                    <a:pt x="850" y="3100"/>
                    <a:pt x="856" y="3061"/>
                    <a:pt x="868" y="3023"/>
                  </a:cubicBezTo>
                  <a:lnTo>
                    <a:pt x="868" y="3023"/>
                  </a:lnTo>
                  <a:cubicBezTo>
                    <a:pt x="880" y="2981"/>
                    <a:pt x="897" y="2940"/>
                    <a:pt x="923" y="2905"/>
                  </a:cubicBezTo>
                  <a:lnTo>
                    <a:pt x="923" y="2905"/>
                  </a:lnTo>
                  <a:cubicBezTo>
                    <a:pt x="935" y="2889"/>
                    <a:pt x="948" y="2876"/>
                    <a:pt x="962" y="2862"/>
                  </a:cubicBezTo>
                  <a:lnTo>
                    <a:pt x="962" y="2862"/>
                  </a:lnTo>
                  <a:cubicBezTo>
                    <a:pt x="973" y="2857"/>
                    <a:pt x="983" y="2849"/>
                    <a:pt x="993" y="2842"/>
                  </a:cubicBezTo>
                  <a:lnTo>
                    <a:pt x="993" y="2842"/>
                  </a:lnTo>
                  <a:cubicBezTo>
                    <a:pt x="1002" y="2835"/>
                    <a:pt x="999" y="2824"/>
                    <a:pt x="992" y="2819"/>
                  </a:cubicBezTo>
                  <a:lnTo>
                    <a:pt x="992" y="2819"/>
                  </a:lnTo>
                  <a:cubicBezTo>
                    <a:pt x="993" y="2817"/>
                    <a:pt x="993" y="2815"/>
                    <a:pt x="993" y="2813"/>
                  </a:cubicBezTo>
                  <a:lnTo>
                    <a:pt x="993" y="2813"/>
                  </a:lnTo>
                  <a:cubicBezTo>
                    <a:pt x="1018" y="2829"/>
                    <a:pt x="1043" y="2849"/>
                    <a:pt x="1052" y="2876"/>
                  </a:cubicBezTo>
                  <a:close/>
                  <a:moveTo>
                    <a:pt x="899" y="2715"/>
                  </a:moveTo>
                  <a:lnTo>
                    <a:pt x="899" y="2715"/>
                  </a:lnTo>
                  <a:cubicBezTo>
                    <a:pt x="918" y="2725"/>
                    <a:pt x="931" y="2742"/>
                    <a:pt x="943" y="2759"/>
                  </a:cubicBezTo>
                  <a:lnTo>
                    <a:pt x="943" y="2759"/>
                  </a:lnTo>
                  <a:cubicBezTo>
                    <a:pt x="953" y="2772"/>
                    <a:pt x="965" y="2788"/>
                    <a:pt x="965" y="2805"/>
                  </a:cubicBezTo>
                  <a:lnTo>
                    <a:pt x="965" y="2805"/>
                  </a:lnTo>
                  <a:cubicBezTo>
                    <a:pt x="966" y="2819"/>
                    <a:pt x="955" y="2830"/>
                    <a:pt x="944" y="2840"/>
                  </a:cubicBezTo>
                  <a:lnTo>
                    <a:pt x="944" y="2840"/>
                  </a:lnTo>
                  <a:cubicBezTo>
                    <a:pt x="939" y="2843"/>
                    <a:pt x="933" y="2847"/>
                    <a:pt x="927" y="2851"/>
                  </a:cubicBezTo>
                  <a:lnTo>
                    <a:pt x="927" y="2851"/>
                  </a:lnTo>
                  <a:cubicBezTo>
                    <a:pt x="856" y="2888"/>
                    <a:pt x="771" y="2901"/>
                    <a:pt x="690" y="2884"/>
                  </a:cubicBezTo>
                  <a:lnTo>
                    <a:pt x="690" y="2884"/>
                  </a:lnTo>
                  <a:cubicBezTo>
                    <a:pt x="645" y="2875"/>
                    <a:pt x="604" y="2855"/>
                    <a:pt x="565" y="2830"/>
                  </a:cubicBezTo>
                  <a:lnTo>
                    <a:pt x="565" y="2830"/>
                  </a:lnTo>
                  <a:cubicBezTo>
                    <a:pt x="590" y="2833"/>
                    <a:pt x="615" y="2832"/>
                    <a:pt x="640" y="2826"/>
                  </a:cubicBezTo>
                  <a:lnTo>
                    <a:pt x="640" y="2826"/>
                  </a:lnTo>
                  <a:cubicBezTo>
                    <a:pt x="678" y="2818"/>
                    <a:pt x="711" y="2801"/>
                    <a:pt x="742" y="2777"/>
                  </a:cubicBezTo>
                  <a:lnTo>
                    <a:pt x="742" y="2777"/>
                  </a:lnTo>
                  <a:cubicBezTo>
                    <a:pt x="747" y="2775"/>
                    <a:pt x="752" y="2772"/>
                    <a:pt x="757" y="2769"/>
                  </a:cubicBezTo>
                  <a:lnTo>
                    <a:pt x="757" y="2769"/>
                  </a:lnTo>
                  <a:cubicBezTo>
                    <a:pt x="785" y="2754"/>
                    <a:pt x="811" y="2735"/>
                    <a:pt x="835" y="2714"/>
                  </a:cubicBezTo>
                  <a:lnTo>
                    <a:pt x="835" y="2714"/>
                  </a:lnTo>
                  <a:cubicBezTo>
                    <a:pt x="839" y="2713"/>
                    <a:pt x="842" y="2711"/>
                    <a:pt x="846" y="2710"/>
                  </a:cubicBezTo>
                  <a:lnTo>
                    <a:pt x="846" y="2710"/>
                  </a:lnTo>
                  <a:cubicBezTo>
                    <a:pt x="864" y="2706"/>
                    <a:pt x="883" y="2706"/>
                    <a:pt x="899" y="2715"/>
                  </a:cubicBezTo>
                  <a:close/>
                  <a:moveTo>
                    <a:pt x="494" y="2457"/>
                  </a:moveTo>
                  <a:lnTo>
                    <a:pt x="494" y="2457"/>
                  </a:lnTo>
                  <a:cubicBezTo>
                    <a:pt x="483" y="2404"/>
                    <a:pt x="491" y="2347"/>
                    <a:pt x="523" y="2302"/>
                  </a:cubicBezTo>
                  <a:lnTo>
                    <a:pt x="523" y="2302"/>
                  </a:lnTo>
                  <a:cubicBezTo>
                    <a:pt x="554" y="2257"/>
                    <a:pt x="603" y="2225"/>
                    <a:pt x="657" y="2214"/>
                  </a:cubicBezTo>
                  <a:lnTo>
                    <a:pt x="657" y="2214"/>
                  </a:lnTo>
                  <a:cubicBezTo>
                    <a:pt x="710" y="2204"/>
                    <a:pt x="765" y="2217"/>
                    <a:pt x="809" y="2249"/>
                  </a:cubicBezTo>
                  <a:lnTo>
                    <a:pt x="809" y="2249"/>
                  </a:lnTo>
                  <a:cubicBezTo>
                    <a:pt x="833" y="2266"/>
                    <a:pt x="853" y="2288"/>
                    <a:pt x="868" y="2313"/>
                  </a:cubicBezTo>
                  <a:lnTo>
                    <a:pt x="868" y="2313"/>
                  </a:lnTo>
                  <a:cubicBezTo>
                    <a:pt x="876" y="2326"/>
                    <a:pt x="882" y="2340"/>
                    <a:pt x="887" y="2355"/>
                  </a:cubicBezTo>
                  <a:lnTo>
                    <a:pt x="887" y="2355"/>
                  </a:lnTo>
                  <a:cubicBezTo>
                    <a:pt x="888" y="2358"/>
                    <a:pt x="889" y="2361"/>
                    <a:pt x="890" y="2365"/>
                  </a:cubicBezTo>
                  <a:lnTo>
                    <a:pt x="890" y="2365"/>
                  </a:lnTo>
                  <a:cubicBezTo>
                    <a:pt x="861" y="2332"/>
                    <a:pt x="821" y="2309"/>
                    <a:pt x="778" y="2305"/>
                  </a:cubicBezTo>
                  <a:lnTo>
                    <a:pt x="778" y="2305"/>
                  </a:lnTo>
                  <a:cubicBezTo>
                    <a:pt x="730" y="2301"/>
                    <a:pt x="679" y="2320"/>
                    <a:pt x="650" y="2358"/>
                  </a:cubicBezTo>
                  <a:lnTo>
                    <a:pt x="650" y="2358"/>
                  </a:lnTo>
                  <a:cubicBezTo>
                    <a:pt x="622" y="2396"/>
                    <a:pt x="615" y="2451"/>
                    <a:pt x="639" y="2493"/>
                  </a:cubicBezTo>
                  <a:lnTo>
                    <a:pt x="639" y="2493"/>
                  </a:lnTo>
                  <a:cubicBezTo>
                    <a:pt x="657" y="2523"/>
                    <a:pt x="690" y="2544"/>
                    <a:pt x="725" y="2548"/>
                  </a:cubicBezTo>
                  <a:lnTo>
                    <a:pt x="725" y="2548"/>
                  </a:lnTo>
                  <a:cubicBezTo>
                    <a:pt x="717" y="2552"/>
                    <a:pt x="709" y="2555"/>
                    <a:pt x="700" y="2558"/>
                  </a:cubicBezTo>
                  <a:lnTo>
                    <a:pt x="700" y="2558"/>
                  </a:lnTo>
                  <a:cubicBezTo>
                    <a:pt x="672" y="2569"/>
                    <a:pt x="643" y="2575"/>
                    <a:pt x="614" y="2578"/>
                  </a:cubicBezTo>
                  <a:lnTo>
                    <a:pt x="614" y="2578"/>
                  </a:lnTo>
                  <a:cubicBezTo>
                    <a:pt x="598" y="2579"/>
                    <a:pt x="583" y="2580"/>
                    <a:pt x="567" y="2579"/>
                  </a:cubicBezTo>
                  <a:lnTo>
                    <a:pt x="567" y="2579"/>
                  </a:lnTo>
                  <a:cubicBezTo>
                    <a:pt x="531" y="2547"/>
                    <a:pt x="505" y="2505"/>
                    <a:pt x="494" y="2457"/>
                  </a:cubicBezTo>
                  <a:close/>
                  <a:moveTo>
                    <a:pt x="484" y="1955"/>
                  </a:moveTo>
                  <a:lnTo>
                    <a:pt x="484" y="1955"/>
                  </a:lnTo>
                  <a:cubicBezTo>
                    <a:pt x="456" y="1990"/>
                    <a:pt x="412" y="2011"/>
                    <a:pt x="379" y="2042"/>
                  </a:cubicBezTo>
                  <a:lnTo>
                    <a:pt x="379" y="2042"/>
                  </a:lnTo>
                  <a:cubicBezTo>
                    <a:pt x="313" y="2103"/>
                    <a:pt x="269" y="2184"/>
                    <a:pt x="252" y="2271"/>
                  </a:cubicBezTo>
                  <a:lnTo>
                    <a:pt x="252" y="2271"/>
                  </a:lnTo>
                  <a:cubicBezTo>
                    <a:pt x="245" y="2307"/>
                    <a:pt x="243" y="2344"/>
                    <a:pt x="248" y="2380"/>
                  </a:cubicBezTo>
                  <a:lnTo>
                    <a:pt x="248" y="2380"/>
                  </a:lnTo>
                  <a:cubicBezTo>
                    <a:pt x="234" y="2357"/>
                    <a:pt x="222" y="2333"/>
                    <a:pt x="213" y="2308"/>
                  </a:cubicBezTo>
                  <a:lnTo>
                    <a:pt x="213" y="2308"/>
                  </a:lnTo>
                  <a:cubicBezTo>
                    <a:pt x="208" y="2253"/>
                    <a:pt x="220" y="2194"/>
                    <a:pt x="241" y="2143"/>
                  </a:cubicBezTo>
                  <a:lnTo>
                    <a:pt x="241" y="2143"/>
                  </a:lnTo>
                  <a:cubicBezTo>
                    <a:pt x="264" y="2086"/>
                    <a:pt x="299" y="2035"/>
                    <a:pt x="341" y="1991"/>
                  </a:cubicBezTo>
                  <a:lnTo>
                    <a:pt x="341" y="1991"/>
                  </a:lnTo>
                  <a:cubicBezTo>
                    <a:pt x="384" y="1946"/>
                    <a:pt x="433" y="1910"/>
                    <a:pt x="483" y="1874"/>
                  </a:cubicBezTo>
                  <a:lnTo>
                    <a:pt x="483" y="1874"/>
                  </a:lnTo>
                  <a:cubicBezTo>
                    <a:pt x="487" y="1871"/>
                    <a:pt x="492" y="1868"/>
                    <a:pt x="497" y="1864"/>
                  </a:cubicBezTo>
                  <a:lnTo>
                    <a:pt x="497" y="1864"/>
                  </a:lnTo>
                  <a:cubicBezTo>
                    <a:pt x="516" y="1892"/>
                    <a:pt x="504" y="1930"/>
                    <a:pt x="484" y="1955"/>
                  </a:cubicBezTo>
                  <a:close/>
                  <a:moveTo>
                    <a:pt x="534" y="1738"/>
                  </a:moveTo>
                  <a:lnTo>
                    <a:pt x="534" y="1738"/>
                  </a:lnTo>
                  <a:cubicBezTo>
                    <a:pt x="539" y="1798"/>
                    <a:pt x="490" y="1834"/>
                    <a:pt x="447" y="1865"/>
                  </a:cubicBezTo>
                  <a:lnTo>
                    <a:pt x="447" y="1865"/>
                  </a:lnTo>
                  <a:cubicBezTo>
                    <a:pt x="351" y="1934"/>
                    <a:pt x="263" y="2019"/>
                    <a:pt x="220" y="2131"/>
                  </a:cubicBezTo>
                  <a:lnTo>
                    <a:pt x="220" y="2131"/>
                  </a:lnTo>
                  <a:cubicBezTo>
                    <a:pt x="209" y="2161"/>
                    <a:pt x="201" y="2192"/>
                    <a:pt x="198" y="2224"/>
                  </a:cubicBezTo>
                  <a:lnTo>
                    <a:pt x="198" y="2224"/>
                  </a:lnTo>
                  <a:cubicBezTo>
                    <a:pt x="197" y="2235"/>
                    <a:pt x="197" y="2245"/>
                    <a:pt x="197" y="2256"/>
                  </a:cubicBezTo>
                  <a:lnTo>
                    <a:pt x="197" y="2256"/>
                  </a:lnTo>
                  <a:cubicBezTo>
                    <a:pt x="165" y="2128"/>
                    <a:pt x="185" y="1992"/>
                    <a:pt x="238" y="1872"/>
                  </a:cubicBezTo>
                  <a:lnTo>
                    <a:pt x="238" y="1872"/>
                  </a:lnTo>
                  <a:cubicBezTo>
                    <a:pt x="278" y="1780"/>
                    <a:pt x="342" y="1697"/>
                    <a:pt x="424" y="1641"/>
                  </a:cubicBezTo>
                  <a:lnTo>
                    <a:pt x="424" y="1641"/>
                  </a:lnTo>
                  <a:cubicBezTo>
                    <a:pt x="426" y="1644"/>
                    <a:pt x="430" y="1646"/>
                    <a:pt x="433" y="1646"/>
                  </a:cubicBezTo>
                  <a:lnTo>
                    <a:pt x="433" y="1646"/>
                  </a:lnTo>
                  <a:cubicBezTo>
                    <a:pt x="486" y="1646"/>
                    <a:pt x="530" y="1685"/>
                    <a:pt x="534" y="1738"/>
                  </a:cubicBezTo>
                  <a:close/>
                  <a:moveTo>
                    <a:pt x="568" y="1545"/>
                  </a:moveTo>
                  <a:lnTo>
                    <a:pt x="568" y="1545"/>
                  </a:lnTo>
                  <a:cubicBezTo>
                    <a:pt x="427" y="1577"/>
                    <a:pt x="311" y="1676"/>
                    <a:pt x="241" y="1800"/>
                  </a:cubicBezTo>
                  <a:lnTo>
                    <a:pt x="241" y="1800"/>
                  </a:lnTo>
                  <a:cubicBezTo>
                    <a:pt x="169" y="1927"/>
                    <a:pt x="137" y="2081"/>
                    <a:pt x="163" y="2225"/>
                  </a:cubicBezTo>
                  <a:lnTo>
                    <a:pt x="163" y="2225"/>
                  </a:lnTo>
                  <a:cubicBezTo>
                    <a:pt x="187" y="2359"/>
                    <a:pt x="266" y="2485"/>
                    <a:pt x="385" y="2554"/>
                  </a:cubicBezTo>
                  <a:lnTo>
                    <a:pt x="385" y="2554"/>
                  </a:lnTo>
                  <a:cubicBezTo>
                    <a:pt x="494" y="2617"/>
                    <a:pt x="643" y="2628"/>
                    <a:pt x="752" y="2559"/>
                  </a:cubicBezTo>
                  <a:lnTo>
                    <a:pt x="752" y="2559"/>
                  </a:lnTo>
                  <a:cubicBezTo>
                    <a:pt x="763" y="2552"/>
                    <a:pt x="773" y="2543"/>
                    <a:pt x="783" y="2535"/>
                  </a:cubicBezTo>
                  <a:lnTo>
                    <a:pt x="783" y="2535"/>
                  </a:lnTo>
                  <a:cubicBezTo>
                    <a:pt x="815" y="2517"/>
                    <a:pt x="835" y="2480"/>
                    <a:pt x="833" y="2442"/>
                  </a:cubicBezTo>
                  <a:lnTo>
                    <a:pt x="833" y="2442"/>
                  </a:lnTo>
                  <a:cubicBezTo>
                    <a:pt x="832" y="2430"/>
                    <a:pt x="828" y="2421"/>
                    <a:pt x="821" y="2412"/>
                  </a:cubicBezTo>
                  <a:lnTo>
                    <a:pt x="821" y="2412"/>
                  </a:lnTo>
                  <a:cubicBezTo>
                    <a:pt x="814" y="2403"/>
                    <a:pt x="799" y="2409"/>
                    <a:pt x="801" y="2420"/>
                  </a:cubicBezTo>
                  <a:lnTo>
                    <a:pt x="801" y="2420"/>
                  </a:lnTo>
                  <a:cubicBezTo>
                    <a:pt x="804" y="2438"/>
                    <a:pt x="806" y="2456"/>
                    <a:pt x="799" y="2473"/>
                  </a:cubicBezTo>
                  <a:lnTo>
                    <a:pt x="799" y="2473"/>
                  </a:lnTo>
                  <a:cubicBezTo>
                    <a:pt x="794" y="2489"/>
                    <a:pt x="783" y="2503"/>
                    <a:pt x="768" y="2511"/>
                  </a:cubicBezTo>
                  <a:lnTo>
                    <a:pt x="768" y="2511"/>
                  </a:lnTo>
                  <a:cubicBezTo>
                    <a:pt x="735" y="2530"/>
                    <a:pt x="691" y="2515"/>
                    <a:pt x="669" y="2485"/>
                  </a:cubicBezTo>
                  <a:lnTo>
                    <a:pt x="669" y="2485"/>
                  </a:lnTo>
                  <a:cubicBezTo>
                    <a:pt x="646" y="2454"/>
                    <a:pt x="650" y="2409"/>
                    <a:pt x="671" y="2378"/>
                  </a:cubicBezTo>
                  <a:lnTo>
                    <a:pt x="671" y="2378"/>
                  </a:lnTo>
                  <a:cubicBezTo>
                    <a:pt x="694" y="2345"/>
                    <a:pt x="736" y="2329"/>
                    <a:pt x="776" y="2333"/>
                  </a:cubicBezTo>
                  <a:lnTo>
                    <a:pt x="776" y="2333"/>
                  </a:lnTo>
                  <a:cubicBezTo>
                    <a:pt x="821" y="2338"/>
                    <a:pt x="859" y="2367"/>
                    <a:pt x="883" y="2405"/>
                  </a:cubicBezTo>
                  <a:lnTo>
                    <a:pt x="883" y="2405"/>
                  </a:lnTo>
                  <a:cubicBezTo>
                    <a:pt x="904" y="2439"/>
                    <a:pt x="911" y="2482"/>
                    <a:pt x="908" y="2522"/>
                  </a:cubicBezTo>
                  <a:lnTo>
                    <a:pt x="908" y="2522"/>
                  </a:lnTo>
                  <a:cubicBezTo>
                    <a:pt x="902" y="2590"/>
                    <a:pt x="866" y="2647"/>
                    <a:pt x="817" y="2693"/>
                  </a:cubicBezTo>
                  <a:lnTo>
                    <a:pt x="817" y="2693"/>
                  </a:lnTo>
                  <a:cubicBezTo>
                    <a:pt x="815" y="2693"/>
                    <a:pt x="813" y="2694"/>
                    <a:pt x="811" y="2695"/>
                  </a:cubicBezTo>
                  <a:lnTo>
                    <a:pt x="811" y="2695"/>
                  </a:lnTo>
                  <a:cubicBezTo>
                    <a:pt x="771" y="2712"/>
                    <a:pt x="741" y="2744"/>
                    <a:pt x="704" y="2768"/>
                  </a:cubicBezTo>
                  <a:lnTo>
                    <a:pt x="704" y="2768"/>
                  </a:lnTo>
                  <a:cubicBezTo>
                    <a:pt x="677" y="2781"/>
                    <a:pt x="649" y="2791"/>
                    <a:pt x="620" y="2796"/>
                  </a:cubicBezTo>
                  <a:lnTo>
                    <a:pt x="620" y="2796"/>
                  </a:lnTo>
                  <a:cubicBezTo>
                    <a:pt x="576" y="2803"/>
                    <a:pt x="528" y="2798"/>
                    <a:pt x="489" y="2777"/>
                  </a:cubicBezTo>
                  <a:lnTo>
                    <a:pt x="489" y="2777"/>
                  </a:lnTo>
                  <a:cubicBezTo>
                    <a:pt x="462" y="2757"/>
                    <a:pt x="434" y="2738"/>
                    <a:pt x="404" y="2724"/>
                  </a:cubicBezTo>
                  <a:lnTo>
                    <a:pt x="404" y="2724"/>
                  </a:lnTo>
                  <a:cubicBezTo>
                    <a:pt x="400" y="2721"/>
                    <a:pt x="395" y="2718"/>
                    <a:pt x="391" y="2716"/>
                  </a:cubicBezTo>
                  <a:lnTo>
                    <a:pt x="391" y="2716"/>
                  </a:lnTo>
                  <a:cubicBezTo>
                    <a:pt x="383" y="2711"/>
                    <a:pt x="376" y="2707"/>
                    <a:pt x="367" y="2703"/>
                  </a:cubicBezTo>
                  <a:lnTo>
                    <a:pt x="367" y="2703"/>
                  </a:lnTo>
                  <a:cubicBezTo>
                    <a:pt x="343" y="2685"/>
                    <a:pt x="319" y="2666"/>
                    <a:pt x="297" y="2646"/>
                  </a:cubicBezTo>
                  <a:lnTo>
                    <a:pt x="297" y="2646"/>
                  </a:lnTo>
                  <a:cubicBezTo>
                    <a:pt x="247" y="2600"/>
                    <a:pt x="203" y="2548"/>
                    <a:pt x="167" y="2490"/>
                  </a:cubicBezTo>
                  <a:lnTo>
                    <a:pt x="167" y="2490"/>
                  </a:lnTo>
                  <a:cubicBezTo>
                    <a:pt x="96" y="2376"/>
                    <a:pt x="59" y="2241"/>
                    <a:pt x="63" y="2107"/>
                  </a:cubicBezTo>
                  <a:lnTo>
                    <a:pt x="63" y="2107"/>
                  </a:lnTo>
                  <a:cubicBezTo>
                    <a:pt x="67" y="1973"/>
                    <a:pt x="113" y="1843"/>
                    <a:pt x="196" y="1737"/>
                  </a:cubicBezTo>
                  <a:lnTo>
                    <a:pt x="196" y="1737"/>
                  </a:lnTo>
                  <a:cubicBezTo>
                    <a:pt x="278" y="1633"/>
                    <a:pt x="395" y="1551"/>
                    <a:pt x="526" y="1526"/>
                  </a:cubicBezTo>
                  <a:lnTo>
                    <a:pt x="526" y="1526"/>
                  </a:lnTo>
                  <a:cubicBezTo>
                    <a:pt x="587" y="1514"/>
                    <a:pt x="651" y="1515"/>
                    <a:pt x="709" y="1537"/>
                  </a:cubicBezTo>
                  <a:lnTo>
                    <a:pt x="709" y="1537"/>
                  </a:lnTo>
                  <a:cubicBezTo>
                    <a:pt x="663" y="1530"/>
                    <a:pt x="613" y="1534"/>
                    <a:pt x="568" y="1545"/>
                  </a:cubicBezTo>
                  <a:close/>
                  <a:moveTo>
                    <a:pt x="908" y="1780"/>
                  </a:moveTo>
                  <a:lnTo>
                    <a:pt x="908" y="1780"/>
                  </a:lnTo>
                  <a:cubicBezTo>
                    <a:pt x="879" y="1778"/>
                    <a:pt x="856" y="1760"/>
                    <a:pt x="841" y="1737"/>
                  </a:cubicBezTo>
                  <a:lnTo>
                    <a:pt x="841" y="1737"/>
                  </a:lnTo>
                  <a:cubicBezTo>
                    <a:pt x="823" y="1713"/>
                    <a:pt x="817" y="1681"/>
                    <a:pt x="817" y="1652"/>
                  </a:cubicBezTo>
                  <a:lnTo>
                    <a:pt x="817" y="1652"/>
                  </a:lnTo>
                  <a:cubicBezTo>
                    <a:pt x="816" y="1641"/>
                    <a:pt x="817" y="1631"/>
                    <a:pt x="817" y="1621"/>
                  </a:cubicBezTo>
                  <a:lnTo>
                    <a:pt x="817" y="1621"/>
                  </a:lnTo>
                  <a:cubicBezTo>
                    <a:pt x="833" y="1636"/>
                    <a:pt x="845" y="1654"/>
                    <a:pt x="853" y="1675"/>
                  </a:cubicBezTo>
                  <a:lnTo>
                    <a:pt x="853" y="1675"/>
                  </a:lnTo>
                  <a:cubicBezTo>
                    <a:pt x="856" y="1682"/>
                    <a:pt x="857" y="1689"/>
                    <a:pt x="860" y="1696"/>
                  </a:cubicBezTo>
                  <a:lnTo>
                    <a:pt x="860" y="1696"/>
                  </a:lnTo>
                  <a:cubicBezTo>
                    <a:pt x="862" y="1703"/>
                    <a:pt x="865" y="1709"/>
                    <a:pt x="868" y="1715"/>
                  </a:cubicBezTo>
                  <a:lnTo>
                    <a:pt x="868" y="1715"/>
                  </a:lnTo>
                  <a:cubicBezTo>
                    <a:pt x="871" y="1725"/>
                    <a:pt x="884" y="1721"/>
                    <a:pt x="885" y="1713"/>
                  </a:cubicBezTo>
                  <a:lnTo>
                    <a:pt x="885" y="1713"/>
                  </a:lnTo>
                  <a:cubicBezTo>
                    <a:pt x="889" y="1696"/>
                    <a:pt x="887" y="1682"/>
                    <a:pt x="882" y="1666"/>
                  </a:cubicBezTo>
                  <a:lnTo>
                    <a:pt x="882" y="1666"/>
                  </a:lnTo>
                  <a:cubicBezTo>
                    <a:pt x="877" y="1651"/>
                    <a:pt x="869" y="1637"/>
                    <a:pt x="860" y="1624"/>
                  </a:cubicBezTo>
                  <a:lnTo>
                    <a:pt x="860" y="1624"/>
                  </a:lnTo>
                  <a:cubicBezTo>
                    <a:pt x="858" y="1621"/>
                    <a:pt x="856" y="1619"/>
                    <a:pt x="853" y="1616"/>
                  </a:cubicBezTo>
                  <a:lnTo>
                    <a:pt x="853" y="1616"/>
                  </a:lnTo>
                  <a:cubicBezTo>
                    <a:pt x="833" y="1585"/>
                    <a:pt x="806" y="1559"/>
                    <a:pt x="776" y="1539"/>
                  </a:cubicBezTo>
                  <a:lnTo>
                    <a:pt x="776" y="1539"/>
                  </a:lnTo>
                  <a:cubicBezTo>
                    <a:pt x="719" y="1502"/>
                    <a:pt x="652" y="1486"/>
                    <a:pt x="585" y="1488"/>
                  </a:cubicBezTo>
                  <a:lnTo>
                    <a:pt x="585" y="1488"/>
                  </a:lnTo>
                  <a:cubicBezTo>
                    <a:pt x="444" y="1493"/>
                    <a:pt x="312" y="1571"/>
                    <a:pt x="217" y="1671"/>
                  </a:cubicBezTo>
                  <a:lnTo>
                    <a:pt x="217" y="1671"/>
                  </a:lnTo>
                  <a:cubicBezTo>
                    <a:pt x="183" y="1707"/>
                    <a:pt x="153" y="1746"/>
                    <a:pt x="129" y="1789"/>
                  </a:cubicBezTo>
                  <a:lnTo>
                    <a:pt x="129" y="1789"/>
                  </a:lnTo>
                  <a:cubicBezTo>
                    <a:pt x="137" y="1762"/>
                    <a:pt x="146" y="1735"/>
                    <a:pt x="156" y="1709"/>
                  </a:cubicBezTo>
                  <a:lnTo>
                    <a:pt x="156" y="1709"/>
                  </a:lnTo>
                  <a:cubicBezTo>
                    <a:pt x="180" y="1646"/>
                    <a:pt x="209" y="1584"/>
                    <a:pt x="248" y="1528"/>
                  </a:cubicBezTo>
                  <a:lnTo>
                    <a:pt x="248" y="1528"/>
                  </a:lnTo>
                  <a:cubicBezTo>
                    <a:pt x="283" y="1479"/>
                    <a:pt x="325" y="1437"/>
                    <a:pt x="376" y="1405"/>
                  </a:cubicBezTo>
                  <a:lnTo>
                    <a:pt x="376" y="1405"/>
                  </a:lnTo>
                  <a:cubicBezTo>
                    <a:pt x="421" y="1376"/>
                    <a:pt x="473" y="1356"/>
                    <a:pt x="526" y="1346"/>
                  </a:cubicBezTo>
                  <a:lnTo>
                    <a:pt x="526" y="1346"/>
                  </a:lnTo>
                  <a:cubicBezTo>
                    <a:pt x="639" y="1323"/>
                    <a:pt x="755" y="1348"/>
                    <a:pt x="850" y="1414"/>
                  </a:cubicBezTo>
                  <a:lnTo>
                    <a:pt x="850" y="1414"/>
                  </a:lnTo>
                  <a:cubicBezTo>
                    <a:pt x="897" y="1447"/>
                    <a:pt x="938" y="1489"/>
                    <a:pt x="969" y="1539"/>
                  </a:cubicBezTo>
                  <a:lnTo>
                    <a:pt x="969" y="1539"/>
                  </a:lnTo>
                  <a:cubicBezTo>
                    <a:pt x="998" y="1585"/>
                    <a:pt x="1020" y="1644"/>
                    <a:pt x="1007" y="1698"/>
                  </a:cubicBezTo>
                  <a:lnTo>
                    <a:pt x="1007" y="1698"/>
                  </a:lnTo>
                  <a:cubicBezTo>
                    <a:pt x="996" y="1741"/>
                    <a:pt x="955" y="1784"/>
                    <a:pt x="908" y="1780"/>
                  </a:cubicBezTo>
                  <a:close/>
                  <a:moveTo>
                    <a:pt x="1111" y="1712"/>
                  </a:moveTo>
                  <a:lnTo>
                    <a:pt x="1111" y="1712"/>
                  </a:lnTo>
                  <a:cubicBezTo>
                    <a:pt x="1132" y="1722"/>
                    <a:pt x="1155" y="1727"/>
                    <a:pt x="1178" y="1727"/>
                  </a:cubicBezTo>
                  <a:lnTo>
                    <a:pt x="1178" y="1727"/>
                  </a:lnTo>
                  <a:cubicBezTo>
                    <a:pt x="1177" y="1728"/>
                    <a:pt x="1177" y="1730"/>
                    <a:pt x="1176" y="1732"/>
                  </a:cubicBezTo>
                  <a:lnTo>
                    <a:pt x="1176" y="1732"/>
                  </a:lnTo>
                  <a:cubicBezTo>
                    <a:pt x="1173" y="1750"/>
                    <a:pt x="1161" y="1766"/>
                    <a:pt x="1145" y="1775"/>
                  </a:cubicBezTo>
                  <a:lnTo>
                    <a:pt x="1145" y="1775"/>
                  </a:lnTo>
                  <a:cubicBezTo>
                    <a:pt x="1126" y="1785"/>
                    <a:pt x="1104" y="1784"/>
                    <a:pt x="1085" y="1775"/>
                  </a:cubicBezTo>
                  <a:lnTo>
                    <a:pt x="1085" y="1775"/>
                  </a:lnTo>
                  <a:cubicBezTo>
                    <a:pt x="1057" y="1763"/>
                    <a:pt x="1040" y="1735"/>
                    <a:pt x="1034" y="1706"/>
                  </a:cubicBezTo>
                  <a:lnTo>
                    <a:pt x="1034" y="1706"/>
                  </a:lnTo>
                  <a:cubicBezTo>
                    <a:pt x="1039" y="1689"/>
                    <a:pt x="1040" y="1671"/>
                    <a:pt x="1039" y="1653"/>
                  </a:cubicBezTo>
                  <a:lnTo>
                    <a:pt x="1039" y="1653"/>
                  </a:lnTo>
                  <a:cubicBezTo>
                    <a:pt x="1058" y="1678"/>
                    <a:pt x="1082" y="1699"/>
                    <a:pt x="1111" y="1712"/>
                  </a:cubicBezTo>
                  <a:close/>
                  <a:moveTo>
                    <a:pt x="1210" y="1696"/>
                  </a:moveTo>
                  <a:lnTo>
                    <a:pt x="1210" y="1696"/>
                  </a:lnTo>
                  <a:cubicBezTo>
                    <a:pt x="1151" y="1718"/>
                    <a:pt x="1088" y="1681"/>
                    <a:pt x="1053" y="1634"/>
                  </a:cubicBezTo>
                  <a:lnTo>
                    <a:pt x="1053" y="1634"/>
                  </a:lnTo>
                  <a:cubicBezTo>
                    <a:pt x="1042" y="1619"/>
                    <a:pt x="1034" y="1604"/>
                    <a:pt x="1026" y="1588"/>
                  </a:cubicBezTo>
                  <a:lnTo>
                    <a:pt x="1026" y="1588"/>
                  </a:lnTo>
                  <a:cubicBezTo>
                    <a:pt x="1054" y="1618"/>
                    <a:pt x="1090" y="1641"/>
                    <a:pt x="1129" y="1654"/>
                  </a:cubicBezTo>
                  <a:lnTo>
                    <a:pt x="1129" y="1654"/>
                  </a:lnTo>
                  <a:cubicBezTo>
                    <a:pt x="1153" y="1662"/>
                    <a:pt x="1178" y="1667"/>
                    <a:pt x="1203" y="1668"/>
                  </a:cubicBezTo>
                  <a:lnTo>
                    <a:pt x="1203" y="1668"/>
                  </a:lnTo>
                  <a:cubicBezTo>
                    <a:pt x="1215" y="1668"/>
                    <a:pt x="1227" y="1668"/>
                    <a:pt x="1239" y="1667"/>
                  </a:cubicBezTo>
                  <a:lnTo>
                    <a:pt x="1239" y="1667"/>
                  </a:lnTo>
                  <a:cubicBezTo>
                    <a:pt x="1243" y="1667"/>
                    <a:pt x="1248" y="1666"/>
                    <a:pt x="1252" y="1666"/>
                  </a:cubicBezTo>
                  <a:lnTo>
                    <a:pt x="1252" y="1666"/>
                  </a:lnTo>
                  <a:cubicBezTo>
                    <a:pt x="1241" y="1679"/>
                    <a:pt x="1227" y="1689"/>
                    <a:pt x="1210" y="1696"/>
                  </a:cubicBezTo>
                  <a:close/>
                  <a:moveTo>
                    <a:pt x="1284" y="1575"/>
                  </a:moveTo>
                  <a:lnTo>
                    <a:pt x="1284" y="1575"/>
                  </a:lnTo>
                  <a:cubicBezTo>
                    <a:pt x="1284" y="1593"/>
                    <a:pt x="1281" y="1611"/>
                    <a:pt x="1274" y="1628"/>
                  </a:cubicBezTo>
                  <a:lnTo>
                    <a:pt x="1274" y="1628"/>
                  </a:lnTo>
                  <a:cubicBezTo>
                    <a:pt x="1273" y="1633"/>
                    <a:pt x="1270" y="1637"/>
                    <a:pt x="1268" y="1642"/>
                  </a:cubicBezTo>
                  <a:lnTo>
                    <a:pt x="1268" y="1642"/>
                  </a:lnTo>
                  <a:cubicBezTo>
                    <a:pt x="1264" y="1641"/>
                    <a:pt x="1261" y="1643"/>
                    <a:pt x="1256" y="1644"/>
                  </a:cubicBezTo>
                  <a:lnTo>
                    <a:pt x="1256" y="1644"/>
                  </a:lnTo>
                  <a:cubicBezTo>
                    <a:pt x="1250" y="1645"/>
                    <a:pt x="1244" y="1646"/>
                    <a:pt x="1238" y="1647"/>
                  </a:cubicBezTo>
                  <a:lnTo>
                    <a:pt x="1238" y="1647"/>
                  </a:lnTo>
                  <a:cubicBezTo>
                    <a:pt x="1226" y="1649"/>
                    <a:pt x="1215" y="1649"/>
                    <a:pt x="1203" y="1649"/>
                  </a:cubicBezTo>
                  <a:lnTo>
                    <a:pt x="1203" y="1649"/>
                  </a:lnTo>
                  <a:cubicBezTo>
                    <a:pt x="1180" y="1648"/>
                    <a:pt x="1156" y="1644"/>
                    <a:pt x="1134" y="1637"/>
                  </a:cubicBezTo>
                  <a:lnTo>
                    <a:pt x="1134" y="1637"/>
                  </a:lnTo>
                  <a:cubicBezTo>
                    <a:pt x="1088" y="1623"/>
                    <a:pt x="1049" y="1596"/>
                    <a:pt x="1016" y="1560"/>
                  </a:cubicBezTo>
                  <a:lnTo>
                    <a:pt x="1016" y="1560"/>
                  </a:lnTo>
                  <a:cubicBezTo>
                    <a:pt x="1015" y="1559"/>
                    <a:pt x="1014" y="1559"/>
                    <a:pt x="1013" y="1559"/>
                  </a:cubicBezTo>
                  <a:lnTo>
                    <a:pt x="1013" y="1559"/>
                  </a:lnTo>
                  <a:cubicBezTo>
                    <a:pt x="1013" y="1557"/>
                    <a:pt x="1012" y="1556"/>
                    <a:pt x="1011" y="1554"/>
                  </a:cubicBezTo>
                  <a:lnTo>
                    <a:pt x="1011" y="1554"/>
                  </a:lnTo>
                  <a:cubicBezTo>
                    <a:pt x="1041" y="1572"/>
                    <a:pt x="1074" y="1584"/>
                    <a:pt x="1108" y="1589"/>
                  </a:cubicBezTo>
                  <a:lnTo>
                    <a:pt x="1108" y="1589"/>
                  </a:lnTo>
                  <a:cubicBezTo>
                    <a:pt x="1171" y="1596"/>
                    <a:pt x="1238" y="1577"/>
                    <a:pt x="1284" y="1533"/>
                  </a:cubicBezTo>
                  <a:lnTo>
                    <a:pt x="1284" y="1533"/>
                  </a:lnTo>
                  <a:cubicBezTo>
                    <a:pt x="1282" y="1547"/>
                    <a:pt x="1285" y="1562"/>
                    <a:pt x="1284" y="1575"/>
                  </a:cubicBezTo>
                  <a:close/>
                  <a:moveTo>
                    <a:pt x="1301" y="1457"/>
                  </a:moveTo>
                  <a:lnTo>
                    <a:pt x="1301" y="1457"/>
                  </a:lnTo>
                  <a:cubicBezTo>
                    <a:pt x="1278" y="1524"/>
                    <a:pt x="1207" y="1563"/>
                    <a:pt x="1139" y="1565"/>
                  </a:cubicBezTo>
                  <a:lnTo>
                    <a:pt x="1139" y="1565"/>
                  </a:lnTo>
                  <a:cubicBezTo>
                    <a:pt x="1081" y="1567"/>
                    <a:pt x="1020" y="1544"/>
                    <a:pt x="977" y="1504"/>
                  </a:cubicBezTo>
                  <a:lnTo>
                    <a:pt x="977" y="1504"/>
                  </a:lnTo>
                  <a:cubicBezTo>
                    <a:pt x="965" y="1486"/>
                    <a:pt x="952" y="1471"/>
                    <a:pt x="939" y="1457"/>
                  </a:cubicBezTo>
                  <a:lnTo>
                    <a:pt x="939" y="1457"/>
                  </a:lnTo>
                  <a:cubicBezTo>
                    <a:pt x="970" y="1472"/>
                    <a:pt x="1004" y="1482"/>
                    <a:pt x="1037" y="1487"/>
                  </a:cubicBezTo>
                  <a:lnTo>
                    <a:pt x="1037" y="1487"/>
                  </a:lnTo>
                  <a:cubicBezTo>
                    <a:pt x="1100" y="1498"/>
                    <a:pt x="1166" y="1490"/>
                    <a:pt x="1225" y="1468"/>
                  </a:cubicBezTo>
                  <a:lnTo>
                    <a:pt x="1225" y="1468"/>
                  </a:lnTo>
                  <a:cubicBezTo>
                    <a:pt x="1253" y="1457"/>
                    <a:pt x="1282" y="1442"/>
                    <a:pt x="1307" y="1423"/>
                  </a:cubicBezTo>
                  <a:lnTo>
                    <a:pt x="1307" y="1423"/>
                  </a:lnTo>
                  <a:cubicBezTo>
                    <a:pt x="1307" y="1435"/>
                    <a:pt x="1305" y="1446"/>
                    <a:pt x="1301" y="1457"/>
                  </a:cubicBezTo>
                  <a:close/>
                  <a:moveTo>
                    <a:pt x="1009" y="1395"/>
                  </a:moveTo>
                  <a:lnTo>
                    <a:pt x="1009" y="1395"/>
                  </a:lnTo>
                  <a:cubicBezTo>
                    <a:pt x="1045" y="1389"/>
                    <a:pt x="1080" y="1378"/>
                    <a:pt x="1112" y="1361"/>
                  </a:cubicBezTo>
                  <a:lnTo>
                    <a:pt x="1112" y="1361"/>
                  </a:lnTo>
                  <a:cubicBezTo>
                    <a:pt x="1143" y="1344"/>
                    <a:pt x="1172" y="1320"/>
                    <a:pt x="1208" y="1316"/>
                  </a:cubicBezTo>
                  <a:lnTo>
                    <a:pt x="1208" y="1316"/>
                  </a:lnTo>
                  <a:cubicBezTo>
                    <a:pt x="1241" y="1313"/>
                    <a:pt x="1274" y="1332"/>
                    <a:pt x="1292" y="1360"/>
                  </a:cubicBezTo>
                  <a:lnTo>
                    <a:pt x="1292" y="1360"/>
                  </a:lnTo>
                  <a:cubicBezTo>
                    <a:pt x="1298" y="1370"/>
                    <a:pt x="1303" y="1382"/>
                    <a:pt x="1305" y="1394"/>
                  </a:cubicBezTo>
                  <a:lnTo>
                    <a:pt x="1305" y="1394"/>
                  </a:lnTo>
                  <a:cubicBezTo>
                    <a:pt x="1304" y="1395"/>
                    <a:pt x="1302" y="1395"/>
                    <a:pt x="1301" y="1396"/>
                  </a:cubicBezTo>
                  <a:lnTo>
                    <a:pt x="1301" y="1396"/>
                  </a:lnTo>
                  <a:cubicBezTo>
                    <a:pt x="1277" y="1414"/>
                    <a:pt x="1254" y="1430"/>
                    <a:pt x="1227" y="1442"/>
                  </a:cubicBezTo>
                  <a:lnTo>
                    <a:pt x="1227" y="1442"/>
                  </a:lnTo>
                  <a:cubicBezTo>
                    <a:pt x="1201" y="1454"/>
                    <a:pt x="1173" y="1463"/>
                    <a:pt x="1145" y="1468"/>
                  </a:cubicBezTo>
                  <a:lnTo>
                    <a:pt x="1145" y="1468"/>
                  </a:lnTo>
                  <a:cubicBezTo>
                    <a:pt x="1081" y="1479"/>
                    <a:pt x="1016" y="1473"/>
                    <a:pt x="956" y="1449"/>
                  </a:cubicBezTo>
                  <a:lnTo>
                    <a:pt x="956" y="1449"/>
                  </a:lnTo>
                  <a:cubicBezTo>
                    <a:pt x="933" y="1439"/>
                    <a:pt x="911" y="1427"/>
                    <a:pt x="890" y="1413"/>
                  </a:cubicBezTo>
                  <a:lnTo>
                    <a:pt x="890" y="1413"/>
                  </a:lnTo>
                  <a:cubicBezTo>
                    <a:pt x="879" y="1404"/>
                    <a:pt x="868" y="1396"/>
                    <a:pt x="856" y="1388"/>
                  </a:cubicBezTo>
                  <a:lnTo>
                    <a:pt x="856" y="1388"/>
                  </a:lnTo>
                  <a:cubicBezTo>
                    <a:pt x="871" y="1392"/>
                    <a:pt x="887" y="1395"/>
                    <a:pt x="902" y="1397"/>
                  </a:cubicBezTo>
                  <a:lnTo>
                    <a:pt x="902" y="1397"/>
                  </a:lnTo>
                  <a:cubicBezTo>
                    <a:pt x="937" y="1402"/>
                    <a:pt x="974" y="1401"/>
                    <a:pt x="1009" y="1395"/>
                  </a:cubicBezTo>
                  <a:close/>
                  <a:moveTo>
                    <a:pt x="854" y="1330"/>
                  </a:moveTo>
                  <a:lnTo>
                    <a:pt x="854" y="1330"/>
                  </a:lnTo>
                  <a:cubicBezTo>
                    <a:pt x="821" y="1334"/>
                    <a:pt x="787" y="1334"/>
                    <a:pt x="754" y="1332"/>
                  </a:cubicBezTo>
                  <a:lnTo>
                    <a:pt x="754" y="1332"/>
                  </a:lnTo>
                  <a:cubicBezTo>
                    <a:pt x="750" y="1332"/>
                    <a:pt x="748" y="1333"/>
                    <a:pt x="746" y="1334"/>
                  </a:cubicBezTo>
                  <a:lnTo>
                    <a:pt x="746" y="1334"/>
                  </a:lnTo>
                  <a:cubicBezTo>
                    <a:pt x="696" y="1318"/>
                    <a:pt x="644" y="1310"/>
                    <a:pt x="591" y="1311"/>
                  </a:cubicBezTo>
                  <a:lnTo>
                    <a:pt x="591" y="1311"/>
                  </a:lnTo>
                  <a:cubicBezTo>
                    <a:pt x="471" y="1315"/>
                    <a:pt x="354" y="1368"/>
                    <a:pt x="272" y="1455"/>
                  </a:cubicBezTo>
                  <a:lnTo>
                    <a:pt x="272" y="1455"/>
                  </a:lnTo>
                  <a:cubicBezTo>
                    <a:pt x="265" y="1462"/>
                    <a:pt x="259" y="1470"/>
                    <a:pt x="253" y="1477"/>
                  </a:cubicBezTo>
                  <a:lnTo>
                    <a:pt x="253" y="1477"/>
                  </a:lnTo>
                  <a:cubicBezTo>
                    <a:pt x="260" y="1467"/>
                    <a:pt x="268" y="1456"/>
                    <a:pt x="276" y="1446"/>
                  </a:cubicBezTo>
                  <a:lnTo>
                    <a:pt x="276" y="1446"/>
                  </a:lnTo>
                  <a:cubicBezTo>
                    <a:pt x="323" y="1386"/>
                    <a:pt x="381" y="1337"/>
                    <a:pt x="448" y="1300"/>
                  </a:cubicBezTo>
                  <a:lnTo>
                    <a:pt x="448" y="1300"/>
                  </a:lnTo>
                  <a:cubicBezTo>
                    <a:pt x="581" y="1225"/>
                    <a:pt x="735" y="1201"/>
                    <a:pt x="886" y="1199"/>
                  </a:cubicBezTo>
                  <a:lnTo>
                    <a:pt x="886" y="1199"/>
                  </a:lnTo>
                  <a:cubicBezTo>
                    <a:pt x="974" y="1199"/>
                    <a:pt x="1061" y="1204"/>
                    <a:pt x="1149" y="1209"/>
                  </a:cubicBezTo>
                  <a:lnTo>
                    <a:pt x="1149" y="1209"/>
                  </a:lnTo>
                  <a:cubicBezTo>
                    <a:pt x="1064" y="1276"/>
                    <a:pt x="961" y="1318"/>
                    <a:pt x="854" y="1330"/>
                  </a:cubicBezTo>
                  <a:close/>
                  <a:moveTo>
                    <a:pt x="667" y="1204"/>
                  </a:moveTo>
                  <a:lnTo>
                    <a:pt x="667" y="1204"/>
                  </a:lnTo>
                  <a:cubicBezTo>
                    <a:pt x="522" y="1234"/>
                    <a:pt x="383" y="1299"/>
                    <a:pt x="284" y="1413"/>
                  </a:cubicBezTo>
                  <a:lnTo>
                    <a:pt x="284" y="1413"/>
                  </a:lnTo>
                  <a:cubicBezTo>
                    <a:pt x="253" y="1448"/>
                    <a:pt x="227" y="1487"/>
                    <a:pt x="204" y="1528"/>
                  </a:cubicBezTo>
                  <a:lnTo>
                    <a:pt x="204" y="1528"/>
                  </a:lnTo>
                  <a:cubicBezTo>
                    <a:pt x="198" y="1538"/>
                    <a:pt x="193" y="1547"/>
                    <a:pt x="188" y="1557"/>
                  </a:cubicBezTo>
                  <a:lnTo>
                    <a:pt x="188" y="1557"/>
                  </a:lnTo>
                  <a:cubicBezTo>
                    <a:pt x="226" y="1475"/>
                    <a:pt x="276" y="1399"/>
                    <a:pt x="338" y="1333"/>
                  </a:cubicBezTo>
                  <a:lnTo>
                    <a:pt x="338" y="1333"/>
                  </a:lnTo>
                  <a:cubicBezTo>
                    <a:pt x="341" y="1333"/>
                    <a:pt x="342" y="1331"/>
                    <a:pt x="343" y="1329"/>
                  </a:cubicBezTo>
                  <a:lnTo>
                    <a:pt x="343" y="1329"/>
                  </a:lnTo>
                  <a:cubicBezTo>
                    <a:pt x="346" y="1325"/>
                    <a:pt x="349" y="1322"/>
                    <a:pt x="352" y="1319"/>
                  </a:cubicBezTo>
                  <a:lnTo>
                    <a:pt x="352" y="1319"/>
                  </a:lnTo>
                  <a:cubicBezTo>
                    <a:pt x="479" y="1192"/>
                    <a:pt x="653" y="1107"/>
                    <a:pt x="836" y="1116"/>
                  </a:cubicBezTo>
                  <a:lnTo>
                    <a:pt x="836" y="1116"/>
                  </a:lnTo>
                  <a:cubicBezTo>
                    <a:pt x="934" y="1121"/>
                    <a:pt x="1029" y="1149"/>
                    <a:pt x="1120" y="1186"/>
                  </a:cubicBezTo>
                  <a:lnTo>
                    <a:pt x="1120" y="1186"/>
                  </a:lnTo>
                  <a:cubicBezTo>
                    <a:pt x="969" y="1177"/>
                    <a:pt x="816" y="1173"/>
                    <a:pt x="667" y="1204"/>
                  </a:cubicBezTo>
                  <a:close/>
                  <a:moveTo>
                    <a:pt x="849" y="827"/>
                  </a:moveTo>
                  <a:lnTo>
                    <a:pt x="849" y="827"/>
                  </a:lnTo>
                  <a:cubicBezTo>
                    <a:pt x="898" y="843"/>
                    <a:pt x="923" y="894"/>
                    <a:pt x="935" y="941"/>
                  </a:cubicBezTo>
                  <a:lnTo>
                    <a:pt x="935" y="941"/>
                  </a:lnTo>
                  <a:cubicBezTo>
                    <a:pt x="942" y="968"/>
                    <a:pt x="946" y="998"/>
                    <a:pt x="942" y="1026"/>
                  </a:cubicBezTo>
                  <a:lnTo>
                    <a:pt x="942" y="1026"/>
                  </a:lnTo>
                  <a:cubicBezTo>
                    <a:pt x="937" y="1052"/>
                    <a:pt x="922" y="1077"/>
                    <a:pt x="902" y="1093"/>
                  </a:cubicBezTo>
                  <a:lnTo>
                    <a:pt x="902" y="1093"/>
                  </a:lnTo>
                  <a:cubicBezTo>
                    <a:pt x="901" y="1094"/>
                    <a:pt x="901" y="1095"/>
                    <a:pt x="900" y="1096"/>
                  </a:cubicBezTo>
                  <a:lnTo>
                    <a:pt x="900" y="1096"/>
                  </a:lnTo>
                  <a:cubicBezTo>
                    <a:pt x="891" y="1095"/>
                    <a:pt x="881" y="1094"/>
                    <a:pt x="872" y="1093"/>
                  </a:cubicBezTo>
                  <a:lnTo>
                    <a:pt x="872" y="1093"/>
                  </a:lnTo>
                  <a:cubicBezTo>
                    <a:pt x="818" y="1088"/>
                    <a:pt x="764" y="1091"/>
                    <a:pt x="711" y="1100"/>
                  </a:cubicBezTo>
                  <a:lnTo>
                    <a:pt x="711" y="1100"/>
                  </a:lnTo>
                  <a:cubicBezTo>
                    <a:pt x="727" y="1092"/>
                    <a:pt x="744" y="1082"/>
                    <a:pt x="758" y="1070"/>
                  </a:cubicBezTo>
                  <a:lnTo>
                    <a:pt x="758" y="1070"/>
                  </a:lnTo>
                  <a:cubicBezTo>
                    <a:pt x="781" y="1052"/>
                    <a:pt x="799" y="1029"/>
                    <a:pt x="813" y="1003"/>
                  </a:cubicBezTo>
                  <a:lnTo>
                    <a:pt x="813" y="1003"/>
                  </a:lnTo>
                  <a:cubicBezTo>
                    <a:pt x="819" y="991"/>
                    <a:pt x="824" y="977"/>
                    <a:pt x="827" y="963"/>
                  </a:cubicBezTo>
                  <a:lnTo>
                    <a:pt x="827" y="963"/>
                  </a:lnTo>
                  <a:cubicBezTo>
                    <a:pt x="828" y="956"/>
                    <a:pt x="828" y="949"/>
                    <a:pt x="828" y="942"/>
                  </a:cubicBezTo>
                  <a:lnTo>
                    <a:pt x="828" y="942"/>
                  </a:lnTo>
                  <a:cubicBezTo>
                    <a:pt x="827" y="933"/>
                    <a:pt x="825" y="928"/>
                    <a:pt x="821" y="920"/>
                  </a:cubicBezTo>
                  <a:lnTo>
                    <a:pt x="821" y="920"/>
                  </a:lnTo>
                  <a:cubicBezTo>
                    <a:pt x="819" y="916"/>
                    <a:pt x="811" y="915"/>
                    <a:pt x="809" y="921"/>
                  </a:cubicBezTo>
                  <a:lnTo>
                    <a:pt x="809" y="921"/>
                  </a:lnTo>
                  <a:cubicBezTo>
                    <a:pt x="807" y="927"/>
                    <a:pt x="804" y="933"/>
                    <a:pt x="803" y="940"/>
                  </a:cubicBezTo>
                  <a:lnTo>
                    <a:pt x="803" y="940"/>
                  </a:lnTo>
                  <a:cubicBezTo>
                    <a:pt x="802" y="945"/>
                    <a:pt x="801" y="951"/>
                    <a:pt x="799" y="956"/>
                  </a:cubicBezTo>
                  <a:lnTo>
                    <a:pt x="799" y="956"/>
                  </a:lnTo>
                  <a:cubicBezTo>
                    <a:pt x="796" y="969"/>
                    <a:pt x="792" y="981"/>
                    <a:pt x="786" y="993"/>
                  </a:cubicBezTo>
                  <a:lnTo>
                    <a:pt x="786" y="993"/>
                  </a:lnTo>
                  <a:cubicBezTo>
                    <a:pt x="775" y="1016"/>
                    <a:pt x="757" y="1037"/>
                    <a:pt x="737" y="1053"/>
                  </a:cubicBezTo>
                  <a:lnTo>
                    <a:pt x="737" y="1053"/>
                  </a:lnTo>
                  <a:cubicBezTo>
                    <a:pt x="709" y="1077"/>
                    <a:pt x="675" y="1094"/>
                    <a:pt x="640" y="1109"/>
                  </a:cubicBezTo>
                  <a:lnTo>
                    <a:pt x="640" y="1109"/>
                  </a:lnTo>
                  <a:cubicBezTo>
                    <a:pt x="642" y="1106"/>
                    <a:pt x="644" y="1102"/>
                    <a:pt x="646" y="1099"/>
                  </a:cubicBezTo>
                  <a:lnTo>
                    <a:pt x="646" y="1099"/>
                  </a:lnTo>
                  <a:cubicBezTo>
                    <a:pt x="658" y="1076"/>
                    <a:pt x="667" y="1052"/>
                    <a:pt x="674" y="1028"/>
                  </a:cubicBezTo>
                  <a:lnTo>
                    <a:pt x="674" y="1028"/>
                  </a:lnTo>
                  <a:cubicBezTo>
                    <a:pt x="689" y="975"/>
                    <a:pt x="699" y="917"/>
                    <a:pt x="734" y="873"/>
                  </a:cubicBezTo>
                  <a:lnTo>
                    <a:pt x="734" y="873"/>
                  </a:lnTo>
                  <a:cubicBezTo>
                    <a:pt x="760" y="839"/>
                    <a:pt x="805" y="812"/>
                    <a:pt x="849" y="827"/>
                  </a:cubicBezTo>
                  <a:close/>
                  <a:moveTo>
                    <a:pt x="659" y="721"/>
                  </a:moveTo>
                  <a:lnTo>
                    <a:pt x="659" y="721"/>
                  </a:lnTo>
                  <a:cubicBezTo>
                    <a:pt x="672" y="745"/>
                    <a:pt x="682" y="770"/>
                    <a:pt x="690" y="795"/>
                  </a:cubicBezTo>
                  <a:lnTo>
                    <a:pt x="690" y="795"/>
                  </a:lnTo>
                  <a:cubicBezTo>
                    <a:pt x="697" y="819"/>
                    <a:pt x="702" y="844"/>
                    <a:pt x="707" y="868"/>
                  </a:cubicBezTo>
                  <a:lnTo>
                    <a:pt x="707" y="868"/>
                  </a:lnTo>
                  <a:cubicBezTo>
                    <a:pt x="696" y="885"/>
                    <a:pt x="686" y="904"/>
                    <a:pt x="679" y="923"/>
                  </a:cubicBezTo>
                  <a:lnTo>
                    <a:pt x="679" y="923"/>
                  </a:lnTo>
                  <a:cubicBezTo>
                    <a:pt x="679" y="913"/>
                    <a:pt x="678" y="903"/>
                    <a:pt x="677" y="893"/>
                  </a:cubicBezTo>
                  <a:lnTo>
                    <a:pt x="677" y="893"/>
                  </a:lnTo>
                  <a:cubicBezTo>
                    <a:pt x="675" y="870"/>
                    <a:pt x="671" y="847"/>
                    <a:pt x="664" y="825"/>
                  </a:cubicBezTo>
                  <a:lnTo>
                    <a:pt x="664" y="825"/>
                  </a:lnTo>
                  <a:cubicBezTo>
                    <a:pt x="649" y="782"/>
                    <a:pt x="619" y="746"/>
                    <a:pt x="577" y="727"/>
                  </a:cubicBezTo>
                  <a:lnTo>
                    <a:pt x="577" y="727"/>
                  </a:lnTo>
                  <a:cubicBezTo>
                    <a:pt x="535" y="709"/>
                    <a:pt x="490" y="719"/>
                    <a:pt x="454" y="745"/>
                  </a:cubicBezTo>
                  <a:lnTo>
                    <a:pt x="454" y="745"/>
                  </a:lnTo>
                  <a:cubicBezTo>
                    <a:pt x="416" y="773"/>
                    <a:pt x="392" y="814"/>
                    <a:pt x="358" y="845"/>
                  </a:cubicBezTo>
                  <a:lnTo>
                    <a:pt x="358" y="845"/>
                  </a:lnTo>
                  <a:cubicBezTo>
                    <a:pt x="356" y="847"/>
                    <a:pt x="354" y="848"/>
                    <a:pt x="352" y="850"/>
                  </a:cubicBezTo>
                  <a:lnTo>
                    <a:pt x="352" y="850"/>
                  </a:lnTo>
                  <a:cubicBezTo>
                    <a:pt x="351" y="851"/>
                    <a:pt x="349" y="852"/>
                    <a:pt x="347" y="854"/>
                  </a:cubicBezTo>
                  <a:lnTo>
                    <a:pt x="347" y="854"/>
                  </a:lnTo>
                  <a:cubicBezTo>
                    <a:pt x="331" y="867"/>
                    <a:pt x="314" y="877"/>
                    <a:pt x="293" y="880"/>
                  </a:cubicBezTo>
                  <a:lnTo>
                    <a:pt x="293" y="880"/>
                  </a:lnTo>
                  <a:cubicBezTo>
                    <a:pt x="281" y="882"/>
                    <a:pt x="270" y="882"/>
                    <a:pt x="258" y="879"/>
                  </a:cubicBezTo>
                  <a:lnTo>
                    <a:pt x="258" y="879"/>
                  </a:lnTo>
                  <a:cubicBezTo>
                    <a:pt x="254" y="878"/>
                    <a:pt x="250" y="877"/>
                    <a:pt x="246" y="875"/>
                  </a:cubicBezTo>
                  <a:lnTo>
                    <a:pt x="246" y="875"/>
                  </a:lnTo>
                  <a:cubicBezTo>
                    <a:pt x="248" y="874"/>
                    <a:pt x="250" y="872"/>
                    <a:pt x="251" y="869"/>
                  </a:cubicBezTo>
                  <a:lnTo>
                    <a:pt x="251" y="869"/>
                  </a:lnTo>
                  <a:cubicBezTo>
                    <a:pt x="279" y="771"/>
                    <a:pt x="316" y="654"/>
                    <a:pt x="420" y="612"/>
                  </a:cubicBezTo>
                  <a:lnTo>
                    <a:pt x="420" y="612"/>
                  </a:lnTo>
                  <a:cubicBezTo>
                    <a:pt x="465" y="593"/>
                    <a:pt x="514" y="599"/>
                    <a:pt x="558" y="620"/>
                  </a:cubicBezTo>
                  <a:lnTo>
                    <a:pt x="558" y="620"/>
                  </a:lnTo>
                  <a:cubicBezTo>
                    <a:pt x="601" y="641"/>
                    <a:pt x="636" y="678"/>
                    <a:pt x="659" y="721"/>
                  </a:cubicBezTo>
                  <a:close/>
                  <a:moveTo>
                    <a:pt x="771" y="317"/>
                  </a:moveTo>
                  <a:lnTo>
                    <a:pt x="771" y="317"/>
                  </a:lnTo>
                  <a:cubicBezTo>
                    <a:pt x="814" y="355"/>
                    <a:pt x="838" y="415"/>
                    <a:pt x="830" y="471"/>
                  </a:cubicBezTo>
                  <a:lnTo>
                    <a:pt x="830" y="471"/>
                  </a:lnTo>
                  <a:cubicBezTo>
                    <a:pt x="826" y="497"/>
                    <a:pt x="809" y="537"/>
                    <a:pt x="776" y="525"/>
                  </a:cubicBezTo>
                  <a:lnTo>
                    <a:pt x="776" y="525"/>
                  </a:lnTo>
                  <a:cubicBezTo>
                    <a:pt x="757" y="519"/>
                    <a:pt x="742" y="503"/>
                    <a:pt x="727" y="490"/>
                  </a:cubicBezTo>
                  <a:lnTo>
                    <a:pt x="727" y="490"/>
                  </a:lnTo>
                  <a:cubicBezTo>
                    <a:pt x="711" y="476"/>
                    <a:pt x="696" y="461"/>
                    <a:pt x="677" y="450"/>
                  </a:cubicBezTo>
                  <a:lnTo>
                    <a:pt x="677" y="450"/>
                  </a:lnTo>
                  <a:cubicBezTo>
                    <a:pt x="685" y="441"/>
                    <a:pt x="695" y="435"/>
                    <a:pt x="707" y="432"/>
                  </a:cubicBezTo>
                  <a:lnTo>
                    <a:pt x="707" y="432"/>
                  </a:lnTo>
                  <a:cubicBezTo>
                    <a:pt x="731" y="425"/>
                    <a:pt x="758" y="442"/>
                    <a:pt x="765" y="466"/>
                  </a:cubicBezTo>
                  <a:lnTo>
                    <a:pt x="765" y="466"/>
                  </a:lnTo>
                  <a:cubicBezTo>
                    <a:pt x="767" y="471"/>
                    <a:pt x="776" y="475"/>
                    <a:pt x="778" y="467"/>
                  </a:cubicBezTo>
                  <a:lnTo>
                    <a:pt x="778" y="467"/>
                  </a:lnTo>
                  <a:cubicBezTo>
                    <a:pt x="787" y="437"/>
                    <a:pt x="762" y="410"/>
                    <a:pt x="734" y="403"/>
                  </a:cubicBezTo>
                  <a:lnTo>
                    <a:pt x="734" y="403"/>
                  </a:lnTo>
                  <a:cubicBezTo>
                    <a:pt x="701" y="395"/>
                    <a:pt x="668" y="414"/>
                    <a:pt x="649" y="440"/>
                  </a:cubicBezTo>
                  <a:lnTo>
                    <a:pt x="649" y="440"/>
                  </a:lnTo>
                  <a:cubicBezTo>
                    <a:pt x="625" y="472"/>
                    <a:pt x="622" y="514"/>
                    <a:pt x="622" y="553"/>
                  </a:cubicBezTo>
                  <a:lnTo>
                    <a:pt x="622" y="553"/>
                  </a:lnTo>
                  <a:cubicBezTo>
                    <a:pt x="623" y="586"/>
                    <a:pt x="627" y="618"/>
                    <a:pt x="635" y="650"/>
                  </a:cubicBezTo>
                  <a:lnTo>
                    <a:pt x="635" y="650"/>
                  </a:lnTo>
                  <a:cubicBezTo>
                    <a:pt x="619" y="634"/>
                    <a:pt x="601" y="619"/>
                    <a:pt x="581" y="607"/>
                  </a:cubicBezTo>
                  <a:lnTo>
                    <a:pt x="581" y="607"/>
                  </a:lnTo>
                  <a:cubicBezTo>
                    <a:pt x="552" y="591"/>
                    <a:pt x="519" y="580"/>
                    <a:pt x="486" y="578"/>
                  </a:cubicBezTo>
                  <a:lnTo>
                    <a:pt x="486" y="578"/>
                  </a:lnTo>
                  <a:cubicBezTo>
                    <a:pt x="486" y="577"/>
                    <a:pt x="486" y="576"/>
                    <a:pt x="485" y="575"/>
                  </a:cubicBezTo>
                  <a:lnTo>
                    <a:pt x="485" y="575"/>
                  </a:lnTo>
                  <a:cubicBezTo>
                    <a:pt x="458" y="519"/>
                    <a:pt x="456" y="453"/>
                    <a:pt x="479" y="395"/>
                  </a:cubicBezTo>
                  <a:lnTo>
                    <a:pt x="479" y="395"/>
                  </a:lnTo>
                  <a:cubicBezTo>
                    <a:pt x="502" y="340"/>
                    <a:pt x="551" y="298"/>
                    <a:pt x="609" y="282"/>
                  </a:cubicBezTo>
                  <a:lnTo>
                    <a:pt x="609" y="282"/>
                  </a:lnTo>
                  <a:cubicBezTo>
                    <a:pt x="666" y="267"/>
                    <a:pt x="727" y="277"/>
                    <a:pt x="771" y="317"/>
                  </a:cubicBezTo>
                  <a:close/>
                  <a:moveTo>
                    <a:pt x="556" y="63"/>
                  </a:moveTo>
                  <a:lnTo>
                    <a:pt x="556" y="63"/>
                  </a:lnTo>
                  <a:cubicBezTo>
                    <a:pt x="616" y="98"/>
                    <a:pt x="648" y="169"/>
                    <a:pt x="634" y="237"/>
                  </a:cubicBezTo>
                  <a:lnTo>
                    <a:pt x="634" y="237"/>
                  </a:lnTo>
                  <a:cubicBezTo>
                    <a:pt x="633" y="243"/>
                    <a:pt x="637" y="249"/>
                    <a:pt x="643" y="251"/>
                  </a:cubicBezTo>
                  <a:lnTo>
                    <a:pt x="643" y="251"/>
                  </a:lnTo>
                  <a:cubicBezTo>
                    <a:pt x="641" y="251"/>
                    <a:pt x="640" y="251"/>
                    <a:pt x="638" y="251"/>
                  </a:cubicBezTo>
                  <a:lnTo>
                    <a:pt x="638" y="251"/>
                  </a:lnTo>
                  <a:cubicBezTo>
                    <a:pt x="570" y="258"/>
                    <a:pt x="505" y="296"/>
                    <a:pt x="470" y="355"/>
                  </a:cubicBezTo>
                  <a:lnTo>
                    <a:pt x="470" y="355"/>
                  </a:lnTo>
                  <a:cubicBezTo>
                    <a:pt x="468" y="359"/>
                    <a:pt x="466" y="362"/>
                    <a:pt x="465" y="366"/>
                  </a:cubicBezTo>
                  <a:lnTo>
                    <a:pt x="465" y="366"/>
                  </a:lnTo>
                  <a:cubicBezTo>
                    <a:pt x="465" y="348"/>
                    <a:pt x="465" y="330"/>
                    <a:pt x="468" y="312"/>
                  </a:cubicBezTo>
                  <a:lnTo>
                    <a:pt x="468" y="312"/>
                  </a:lnTo>
                  <a:cubicBezTo>
                    <a:pt x="471" y="294"/>
                    <a:pt x="476" y="276"/>
                    <a:pt x="484" y="260"/>
                  </a:cubicBezTo>
                  <a:lnTo>
                    <a:pt x="484" y="260"/>
                  </a:lnTo>
                  <a:cubicBezTo>
                    <a:pt x="488" y="252"/>
                    <a:pt x="494" y="244"/>
                    <a:pt x="499" y="236"/>
                  </a:cubicBezTo>
                  <a:lnTo>
                    <a:pt x="499" y="236"/>
                  </a:lnTo>
                  <a:cubicBezTo>
                    <a:pt x="504" y="229"/>
                    <a:pt x="511" y="221"/>
                    <a:pt x="514" y="213"/>
                  </a:cubicBezTo>
                  <a:lnTo>
                    <a:pt x="514" y="213"/>
                  </a:lnTo>
                  <a:cubicBezTo>
                    <a:pt x="516" y="208"/>
                    <a:pt x="512" y="202"/>
                    <a:pt x="506" y="203"/>
                  </a:cubicBezTo>
                  <a:lnTo>
                    <a:pt x="506" y="203"/>
                  </a:lnTo>
                  <a:cubicBezTo>
                    <a:pt x="487" y="208"/>
                    <a:pt x="474" y="228"/>
                    <a:pt x="465" y="244"/>
                  </a:cubicBezTo>
                  <a:lnTo>
                    <a:pt x="465" y="244"/>
                  </a:lnTo>
                  <a:cubicBezTo>
                    <a:pt x="456" y="262"/>
                    <a:pt x="449" y="282"/>
                    <a:pt x="446" y="302"/>
                  </a:cubicBezTo>
                  <a:lnTo>
                    <a:pt x="446" y="302"/>
                  </a:lnTo>
                  <a:cubicBezTo>
                    <a:pt x="442" y="323"/>
                    <a:pt x="442" y="345"/>
                    <a:pt x="443" y="367"/>
                  </a:cubicBezTo>
                  <a:lnTo>
                    <a:pt x="443" y="367"/>
                  </a:lnTo>
                  <a:cubicBezTo>
                    <a:pt x="443" y="378"/>
                    <a:pt x="444" y="389"/>
                    <a:pt x="446" y="400"/>
                  </a:cubicBezTo>
                  <a:lnTo>
                    <a:pt x="446" y="400"/>
                  </a:lnTo>
                  <a:cubicBezTo>
                    <a:pt x="446" y="404"/>
                    <a:pt x="446" y="407"/>
                    <a:pt x="447" y="410"/>
                  </a:cubicBezTo>
                  <a:lnTo>
                    <a:pt x="447" y="410"/>
                  </a:lnTo>
                  <a:cubicBezTo>
                    <a:pt x="431" y="465"/>
                    <a:pt x="435" y="526"/>
                    <a:pt x="458" y="579"/>
                  </a:cubicBezTo>
                  <a:lnTo>
                    <a:pt x="458" y="579"/>
                  </a:lnTo>
                  <a:cubicBezTo>
                    <a:pt x="449" y="580"/>
                    <a:pt x="440" y="581"/>
                    <a:pt x="432" y="583"/>
                  </a:cubicBezTo>
                  <a:lnTo>
                    <a:pt x="432" y="583"/>
                  </a:lnTo>
                  <a:cubicBezTo>
                    <a:pt x="419" y="586"/>
                    <a:pt x="408" y="591"/>
                    <a:pt x="397" y="596"/>
                  </a:cubicBezTo>
                  <a:lnTo>
                    <a:pt x="397" y="596"/>
                  </a:lnTo>
                  <a:cubicBezTo>
                    <a:pt x="395" y="590"/>
                    <a:pt x="388" y="585"/>
                    <a:pt x="381" y="589"/>
                  </a:cubicBezTo>
                  <a:lnTo>
                    <a:pt x="381" y="589"/>
                  </a:lnTo>
                  <a:lnTo>
                    <a:pt x="381" y="589"/>
                  </a:lnTo>
                  <a:cubicBezTo>
                    <a:pt x="376" y="581"/>
                    <a:pt x="371" y="573"/>
                    <a:pt x="367" y="565"/>
                  </a:cubicBezTo>
                  <a:lnTo>
                    <a:pt x="367" y="565"/>
                  </a:lnTo>
                  <a:cubicBezTo>
                    <a:pt x="358" y="550"/>
                    <a:pt x="349" y="535"/>
                    <a:pt x="340" y="520"/>
                  </a:cubicBezTo>
                  <a:lnTo>
                    <a:pt x="340" y="520"/>
                  </a:lnTo>
                  <a:cubicBezTo>
                    <a:pt x="322" y="489"/>
                    <a:pt x="305" y="457"/>
                    <a:pt x="292" y="424"/>
                  </a:cubicBezTo>
                  <a:lnTo>
                    <a:pt x="292" y="424"/>
                  </a:lnTo>
                  <a:cubicBezTo>
                    <a:pt x="265" y="359"/>
                    <a:pt x="252" y="288"/>
                    <a:pt x="265" y="219"/>
                  </a:cubicBezTo>
                  <a:lnTo>
                    <a:pt x="265" y="219"/>
                  </a:lnTo>
                  <a:cubicBezTo>
                    <a:pt x="276" y="155"/>
                    <a:pt x="314" y="96"/>
                    <a:pt x="372" y="64"/>
                  </a:cubicBezTo>
                  <a:lnTo>
                    <a:pt x="372" y="64"/>
                  </a:lnTo>
                  <a:cubicBezTo>
                    <a:pt x="429" y="33"/>
                    <a:pt x="499" y="31"/>
                    <a:pt x="556" y="6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BLANK_1_1_1_1">
    <p:spTree>
      <p:nvGrpSpPr>
        <p:cNvPr id="1" name="Shape 442"/>
        <p:cNvGrpSpPr/>
        <p:nvPr/>
      </p:nvGrpSpPr>
      <p:grpSpPr>
        <a:xfrm>
          <a:off x="0" y="0"/>
          <a:ext cx="0" cy="0"/>
          <a:chOff x="0" y="0"/>
          <a:chExt cx="0" cy="0"/>
        </a:xfrm>
      </p:grpSpPr>
      <p:pic>
        <p:nvPicPr>
          <p:cNvPr id="443" name="Google Shape;443;p17"/>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444" name="Google Shape;444;p17"/>
          <p:cNvGrpSpPr/>
          <p:nvPr/>
        </p:nvGrpSpPr>
        <p:grpSpPr>
          <a:xfrm rot="5400000">
            <a:off x="7464265" y="4418051"/>
            <a:ext cx="2637703" cy="251145"/>
            <a:chOff x="3013155" y="5928395"/>
            <a:chExt cx="3117852" cy="296862"/>
          </a:xfrm>
        </p:grpSpPr>
        <p:sp>
          <p:nvSpPr>
            <p:cNvPr id="445" name="Google Shape;445;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6" name="Google Shape;446;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47" name="Google Shape;447;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48" name="Google Shape;448;p17"/>
          <p:cNvGrpSpPr/>
          <p:nvPr/>
        </p:nvGrpSpPr>
        <p:grpSpPr>
          <a:xfrm rot="5400000">
            <a:off x="-922360" y="4478426"/>
            <a:ext cx="2637703" cy="251145"/>
            <a:chOff x="3013155" y="5928395"/>
            <a:chExt cx="3117852" cy="296862"/>
          </a:xfrm>
        </p:grpSpPr>
        <p:sp>
          <p:nvSpPr>
            <p:cNvPr id="449" name="Google Shape;449;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0" name="Google Shape;450;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1" name="Google Shape;451;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
        <p:nvSpPr>
          <p:cNvPr id="452" name="Google Shape;452;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53" name="Google Shape;453;p17"/>
          <p:cNvGrpSpPr/>
          <p:nvPr/>
        </p:nvGrpSpPr>
        <p:grpSpPr>
          <a:xfrm rot="-5400000">
            <a:off x="-957968" y="839476"/>
            <a:ext cx="2637703" cy="251145"/>
            <a:chOff x="3013155" y="5928395"/>
            <a:chExt cx="3117852" cy="296862"/>
          </a:xfrm>
        </p:grpSpPr>
        <p:sp>
          <p:nvSpPr>
            <p:cNvPr id="454" name="Google Shape;454;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5" name="Google Shape;455;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56" name="Google Shape;456;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57" name="Google Shape;457;p17"/>
          <p:cNvGrpSpPr/>
          <p:nvPr/>
        </p:nvGrpSpPr>
        <p:grpSpPr>
          <a:xfrm rot="5400000">
            <a:off x="-539610" y="2228611"/>
            <a:ext cx="1836594" cy="686278"/>
            <a:chOff x="3507357" y="3836388"/>
            <a:chExt cx="2129385" cy="795684"/>
          </a:xfrm>
        </p:grpSpPr>
        <p:grpSp>
          <p:nvGrpSpPr>
            <p:cNvPr id="458" name="Google Shape;458;p17"/>
            <p:cNvGrpSpPr/>
            <p:nvPr/>
          </p:nvGrpSpPr>
          <p:grpSpPr>
            <a:xfrm rot="-5400000">
              <a:off x="4700198" y="3695528"/>
              <a:ext cx="795684" cy="1077403"/>
              <a:chOff x="4153954" y="186403"/>
              <a:chExt cx="795684" cy="1077403"/>
            </a:xfrm>
          </p:grpSpPr>
          <p:grpSp>
            <p:nvGrpSpPr>
              <p:cNvPr id="459" name="Google Shape;459;p17"/>
              <p:cNvGrpSpPr/>
              <p:nvPr/>
            </p:nvGrpSpPr>
            <p:grpSpPr>
              <a:xfrm>
                <a:off x="4153954" y="186403"/>
                <a:ext cx="409650" cy="1077403"/>
                <a:chOff x="6320962" y="1614762"/>
                <a:chExt cx="549276" cy="1444627"/>
              </a:xfrm>
            </p:grpSpPr>
            <p:sp>
              <p:nvSpPr>
                <p:cNvPr id="460" name="Google Shape;460;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1" name="Google Shape;461;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2" name="Google Shape;462;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3" name="Google Shape;463;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4" name="Google Shape;464;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65" name="Google Shape;465;p17"/>
              <p:cNvGrpSpPr/>
              <p:nvPr/>
            </p:nvGrpSpPr>
            <p:grpSpPr>
              <a:xfrm flipH="1">
                <a:off x="4539988" y="186403"/>
                <a:ext cx="409650" cy="1077403"/>
                <a:chOff x="6320962" y="1614762"/>
                <a:chExt cx="549276" cy="1444627"/>
              </a:xfrm>
            </p:grpSpPr>
            <p:sp>
              <p:nvSpPr>
                <p:cNvPr id="466" name="Google Shape;466;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7" name="Google Shape;467;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8" name="Google Shape;468;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69" name="Google Shape;469;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0" name="Google Shape;470;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471" name="Google Shape;471;p17"/>
            <p:cNvGrpSpPr/>
            <p:nvPr/>
          </p:nvGrpSpPr>
          <p:grpSpPr>
            <a:xfrm rot="5400000">
              <a:off x="3648217" y="3695528"/>
              <a:ext cx="795684" cy="1077403"/>
              <a:chOff x="4153954" y="186403"/>
              <a:chExt cx="795684" cy="1077403"/>
            </a:xfrm>
          </p:grpSpPr>
          <p:grpSp>
            <p:nvGrpSpPr>
              <p:cNvPr id="472" name="Google Shape;472;p17"/>
              <p:cNvGrpSpPr/>
              <p:nvPr/>
            </p:nvGrpSpPr>
            <p:grpSpPr>
              <a:xfrm>
                <a:off x="4153954" y="186403"/>
                <a:ext cx="409650" cy="1077403"/>
                <a:chOff x="6320962" y="1614762"/>
                <a:chExt cx="549276" cy="1444627"/>
              </a:xfrm>
            </p:grpSpPr>
            <p:sp>
              <p:nvSpPr>
                <p:cNvPr id="473" name="Google Shape;473;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4" name="Google Shape;474;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5" name="Google Shape;475;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6" name="Google Shape;476;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77" name="Google Shape;477;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78" name="Google Shape;478;p17"/>
              <p:cNvGrpSpPr/>
              <p:nvPr/>
            </p:nvGrpSpPr>
            <p:grpSpPr>
              <a:xfrm flipH="1">
                <a:off x="4539988" y="186403"/>
                <a:ext cx="409650" cy="1077403"/>
                <a:chOff x="6320962" y="1614762"/>
                <a:chExt cx="549276" cy="1444627"/>
              </a:xfrm>
            </p:grpSpPr>
            <p:sp>
              <p:nvSpPr>
                <p:cNvPr id="479" name="Google Shape;479;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0" name="Google Shape;480;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1" name="Google Shape;481;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2" name="Google Shape;482;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3" name="Google Shape;483;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484" name="Google Shape;484;p17"/>
          <p:cNvGrpSpPr/>
          <p:nvPr/>
        </p:nvGrpSpPr>
        <p:grpSpPr>
          <a:xfrm rot="-5400000">
            <a:off x="7428657" y="779101"/>
            <a:ext cx="2637703" cy="251145"/>
            <a:chOff x="3013155" y="5928395"/>
            <a:chExt cx="3117852" cy="296862"/>
          </a:xfrm>
        </p:grpSpPr>
        <p:sp>
          <p:nvSpPr>
            <p:cNvPr id="485" name="Google Shape;485;p1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6" name="Google Shape;486;p1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87" name="Google Shape;487;p1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88" name="Google Shape;488;p17"/>
          <p:cNvGrpSpPr/>
          <p:nvPr/>
        </p:nvGrpSpPr>
        <p:grpSpPr>
          <a:xfrm rot="5400000">
            <a:off x="7847015" y="2168236"/>
            <a:ext cx="1836594" cy="686278"/>
            <a:chOff x="3507357" y="3836388"/>
            <a:chExt cx="2129385" cy="795684"/>
          </a:xfrm>
        </p:grpSpPr>
        <p:grpSp>
          <p:nvGrpSpPr>
            <p:cNvPr id="489" name="Google Shape;489;p17"/>
            <p:cNvGrpSpPr/>
            <p:nvPr/>
          </p:nvGrpSpPr>
          <p:grpSpPr>
            <a:xfrm rot="-5400000">
              <a:off x="4700198" y="3695528"/>
              <a:ext cx="795684" cy="1077403"/>
              <a:chOff x="4153954" y="186403"/>
              <a:chExt cx="795684" cy="1077403"/>
            </a:xfrm>
          </p:grpSpPr>
          <p:grpSp>
            <p:nvGrpSpPr>
              <p:cNvPr id="490" name="Google Shape;490;p17"/>
              <p:cNvGrpSpPr/>
              <p:nvPr/>
            </p:nvGrpSpPr>
            <p:grpSpPr>
              <a:xfrm>
                <a:off x="4153954" y="186403"/>
                <a:ext cx="409650" cy="1077403"/>
                <a:chOff x="6320962" y="1614762"/>
                <a:chExt cx="549276" cy="1444627"/>
              </a:xfrm>
            </p:grpSpPr>
            <p:sp>
              <p:nvSpPr>
                <p:cNvPr id="491" name="Google Shape;491;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2" name="Google Shape;492;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3" name="Google Shape;493;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4" name="Google Shape;494;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5" name="Google Shape;495;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496" name="Google Shape;496;p17"/>
              <p:cNvGrpSpPr/>
              <p:nvPr/>
            </p:nvGrpSpPr>
            <p:grpSpPr>
              <a:xfrm flipH="1">
                <a:off x="4539988" y="186403"/>
                <a:ext cx="409650" cy="1077403"/>
                <a:chOff x="6320962" y="1614762"/>
                <a:chExt cx="549276" cy="1444627"/>
              </a:xfrm>
            </p:grpSpPr>
            <p:sp>
              <p:nvSpPr>
                <p:cNvPr id="497" name="Google Shape;497;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8" name="Google Shape;498;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499" name="Google Shape;499;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0" name="Google Shape;500;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1" name="Google Shape;501;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502" name="Google Shape;502;p17"/>
            <p:cNvGrpSpPr/>
            <p:nvPr/>
          </p:nvGrpSpPr>
          <p:grpSpPr>
            <a:xfrm rot="5400000">
              <a:off x="3648217" y="3695528"/>
              <a:ext cx="795684" cy="1077403"/>
              <a:chOff x="4153954" y="186403"/>
              <a:chExt cx="795684" cy="1077403"/>
            </a:xfrm>
          </p:grpSpPr>
          <p:grpSp>
            <p:nvGrpSpPr>
              <p:cNvPr id="503" name="Google Shape;503;p17"/>
              <p:cNvGrpSpPr/>
              <p:nvPr/>
            </p:nvGrpSpPr>
            <p:grpSpPr>
              <a:xfrm>
                <a:off x="4153954" y="186403"/>
                <a:ext cx="409650" cy="1077403"/>
                <a:chOff x="6320962" y="1614762"/>
                <a:chExt cx="549276" cy="1444627"/>
              </a:xfrm>
            </p:grpSpPr>
            <p:sp>
              <p:nvSpPr>
                <p:cNvPr id="504" name="Google Shape;504;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5" name="Google Shape;505;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6" name="Google Shape;506;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7" name="Google Shape;507;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08" name="Google Shape;508;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09" name="Google Shape;509;p17"/>
              <p:cNvGrpSpPr/>
              <p:nvPr/>
            </p:nvGrpSpPr>
            <p:grpSpPr>
              <a:xfrm flipH="1">
                <a:off x="4539988" y="186403"/>
                <a:ext cx="409650" cy="1077403"/>
                <a:chOff x="6320962" y="1614762"/>
                <a:chExt cx="549276" cy="1444627"/>
              </a:xfrm>
            </p:grpSpPr>
            <p:sp>
              <p:nvSpPr>
                <p:cNvPr id="510" name="Google Shape;510;p1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1" name="Google Shape;511;p1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2" name="Google Shape;512;p1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3" name="Google Shape;513;p1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14" name="Google Shape;514;p1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515"/>
        <p:cNvGrpSpPr/>
        <p:nvPr/>
      </p:nvGrpSpPr>
      <p:grpSpPr>
        <a:xfrm>
          <a:off x="0" y="0"/>
          <a:ext cx="0" cy="0"/>
          <a:chOff x="0" y="0"/>
          <a:chExt cx="0" cy="0"/>
        </a:xfrm>
      </p:grpSpPr>
      <p:pic>
        <p:nvPicPr>
          <p:cNvPr id="516" name="Google Shape;516;p18"/>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17" name="Google Shape;517;p18"/>
          <p:cNvSpPr txBox="1">
            <a:spLocks noGrp="1"/>
          </p:cNvSpPr>
          <p:nvPr>
            <p:ph type="title"/>
          </p:nvPr>
        </p:nvSpPr>
        <p:spPr>
          <a:xfrm>
            <a:off x="713225" y="2667375"/>
            <a:ext cx="4963500" cy="12060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18" name="Google Shape;518;p18"/>
          <p:cNvSpPr txBox="1">
            <a:spLocks noGrp="1"/>
          </p:cNvSpPr>
          <p:nvPr>
            <p:ph type="subTitle" idx="1"/>
          </p:nvPr>
        </p:nvSpPr>
        <p:spPr>
          <a:xfrm>
            <a:off x="713225" y="3873125"/>
            <a:ext cx="4963500" cy="73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19" name="Google Shape;519;p18"/>
          <p:cNvSpPr>
            <a:spLocks noGrp="1"/>
          </p:cNvSpPr>
          <p:nvPr>
            <p:ph type="pic" idx="2"/>
          </p:nvPr>
        </p:nvSpPr>
        <p:spPr>
          <a:xfrm>
            <a:off x="5852796" y="2"/>
            <a:ext cx="3291300" cy="4609500"/>
          </a:xfrm>
          <a:prstGeom prst="rect">
            <a:avLst/>
          </a:prstGeom>
          <a:noFill/>
          <a:ln w="9525" cap="flat" cmpd="sng">
            <a:solidFill>
              <a:schemeClr val="dk1"/>
            </a:solidFill>
            <a:prstDash val="solid"/>
            <a:round/>
            <a:headEnd type="none" w="sm" len="sm"/>
            <a:tailEnd type="none" w="sm" len="sm"/>
          </a:ln>
        </p:spPr>
      </p:sp>
      <p:grpSp>
        <p:nvGrpSpPr>
          <p:cNvPr id="520" name="Google Shape;520;p18"/>
          <p:cNvGrpSpPr/>
          <p:nvPr/>
        </p:nvGrpSpPr>
        <p:grpSpPr>
          <a:xfrm rot="-5400000">
            <a:off x="7266797" y="3642811"/>
            <a:ext cx="463202" cy="2385575"/>
            <a:chOff x="76974" y="1450133"/>
            <a:chExt cx="514727" cy="2650934"/>
          </a:xfrm>
        </p:grpSpPr>
        <p:grpSp>
          <p:nvGrpSpPr>
            <p:cNvPr id="521" name="Google Shape;521;p18"/>
            <p:cNvGrpSpPr/>
            <p:nvPr/>
          </p:nvGrpSpPr>
          <p:grpSpPr>
            <a:xfrm>
              <a:off x="76974" y="1450133"/>
              <a:ext cx="514727" cy="1353760"/>
              <a:chOff x="6320962" y="1614762"/>
              <a:chExt cx="549276" cy="1444627"/>
            </a:xfrm>
          </p:grpSpPr>
          <p:sp>
            <p:nvSpPr>
              <p:cNvPr id="522" name="Google Shape;522;p18"/>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3" name="Google Shape;523;p18"/>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4" name="Google Shape;524;p18"/>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5" name="Google Shape;525;p18"/>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6" name="Google Shape;526;p18"/>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27" name="Google Shape;527;p18"/>
            <p:cNvGrpSpPr/>
            <p:nvPr/>
          </p:nvGrpSpPr>
          <p:grpSpPr>
            <a:xfrm rot="10800000" flipH="1">
              <a:off x="76974" y="2747307"/>
              <a:ext cx="514727" cy="1353760"/>
              <a:chOff x="6320962" y="1614762"/>
              <a:chExt cx="549276" cy="1444627"/>
            </a:xfrm>
          </p:grpSpPr>
          <p:sp>
            <p:nvSpPr>
              <p:cNvPr id="528" name="Google Shape;528;p18"/>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29" name="Google Shape;529;p18"/>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30" name="Google Shape;530;p18"/>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31" name="Google Shape;531;p18"/>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32" name="Google Shape;532;p18"/>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4_1_1">
    <p:spTree>
      <p:nvGrpSpPr>
        <p:cNvPr id="1" name="Shape 541"/>
        <p:cNvGrpSpPr/>
        <p:nvPr/>
      </p:nvGrpSpPr>
      <p:grpSpPr>
        <a:xfrm>
          <a:off x="0" y="0"/>
          <a:ext cx="0" cy="0"/>
          <a:chOff x="0" y="0"/>
          <a:chExt cx="0" cy="0"/>
        </a:xfrm>
      </p:grpSpPr>
      <p:sp>
        <p:nvSpPr>
          <p:cNvPr id="542" name="Google Shape;542;p21"/>
          <p:cNvSpPr txBox="1">
            <a:spLocks noGrp="1"/>
          </p:cNvSpPr>
          <p:nvPr>
            <p:ph type="title"/>
          </p:nvPr>
        </p:nvSpPr>
        <p:spPr>
          <a:xfrm>
            <a:off x="1020941" y="1737300"/>
            <a:ext cx="3597900" cy="6948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43" name="Google Shape;543;p21"/>
          <p:cNvSpPr txBox="1">
            <a:spLocks noGrp="1"/>
          </p:cNvSpPr>
          <p:nvPr>
            <p:ph type="subTitle" idx="1"/>
          </p:nvPr>
        </p:nvSpPr>
        <p:spPr>
          <a:xfrm>
            <a:off x="1020941" y="2495700"/>
            <a:ext cx="3597900" cy="910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544" name="Google Shape;544;p21"/>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545" name="Google Shape;545;p21"/>
          <p:cNvGrpSpPr/>
          <p:nvPr/>
        </p:nvGrpSpPr>
        <p:grpSpPr>
          <a:xfrm rot="5400000">
            <a:off x="-1146509" y="3457542"/>
            <a:ext cx="3117852" cy="296862"/>
            <a:chOff x="3013155" y="5928395"/>
            <a:chExt cx="3117852" cy="296862"/>
          </a:xfrm>
        </p:grpSpPr>
        <p:sp>
          <p:nvSpPr>
            <p:cNvPr id="546" name="Google Shape;546;p21"/>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47" name="Google Shape;547;p21"/>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48" name="Google Shape;548;p21"/>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49" name="Google Shape;549;p21"/>
          <p:cNvGrpSpPr/>
          <p:nvPr/>
        </p:nvGrpSpPr>
        <p:grpSpPr>
          <a:xfrm rot="-5400000">
            <a:off x="-602120" y="921341"/>
            <a:ext cx="2126588" cy="629836"/>
            <a:chOff x="4523210" y="4607691"/>
            <a:chExt cx="2292818" cy="678995"/>
          </a:xfrm>
        </p:grpSpPr>
        <p:sp>
          <p:nvSpPr>
            <p:cNvPr id="550" name="Google Shape;550;p21"/>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1" name="Google Shape;551;p21"/>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2" name="Google Shape;552;p21"/>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3" name="Google Shape;553;p21"/>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54" name="Google Shape;554;p21"/>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555"/>
        <p:cNvGrpSpPr/>
        <p:nvPr/>
      </p:nvGrpSpPr>
      <p:grpSpPr>
        <a:xfrm>
          <a:off x="0" y="0"/>
          <a:ext cx="0" cy="0"/>
          <a:chOff x="0" y="0"/>
          <a:chExt cx="0" cy="0"/>
        </a:xfrm>
      </p:grpSpPr>
      <p:pic>
        <p:nvPicPr>
          <p:cNvPr id="556" name="Google Shape;556;p22"/>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57" name="Google Shape;55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8" name="Google Shape;558;p22"/>
          <p:cNvSpPr txBox="1">
            <a:spLocks noGrp="1"/>
          </p:cNvSpPr>
          <p:nvPr>
            <p:ph type="subTitle" idx="1"/>
          </p:nvPr>
        </p:nvSpPr>
        <p:spPr>
          <a:xfrm>
            <a:off x="5342188" y="3057025"/>
            <a:ext cx="2640000" cy="11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9" name="Google Shape;559;p22"/>
          <p:cNvSpPr txBox="1">
            <a:spLocks noGrp="1"/>
          </p:cNvSpPr>
          <p:nvPr>
            <p:ph type="subTitle" idx="2"/>
          </p:nvPr>
        </p:nvSpPr>
        <p:spPr>
          <a:xfrm>
            <a:off x="1161812" y="3057025"/>
            <a:ext cx="2640000" cy="1149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0" name="Google Shape;560;p22"/>
          <p:cNvSpPr txBox="1">
            <a:spLocks noGrp="1"/>
          </p:cNvSpPr>
          <p:nvPr>
            <p:ph type="subTitle" idx="3"/>
          </p:nvPr>
        </p:nvSpPr>
        <p:spPr>
          <a:xfrm>
            <a:off x="1161812" y="2498125"/>
            <a:ext cx="2640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561" name="Google Shape;561;p22"/>
          <p:cNvSpPr txBox="1">
            <a:spLocks noGrp="1"/>
          </p:cNvSpPr>
          <p:nvPr>
            <p:ph type="subTitle" idx="4"/>
          </p:nvPr>
        </p:nvSpPr>
        <p:spPr>
          <a:xfrm>
            <a:off x="5342188" y="2498125"/>
            <a:ext cx="2640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562" name="Google Shape;562;p22"/>
          <p:cNvGrpSpPr/>
          <p:nvPr/>
        </p:nvGrpSpPr>
        <p:grpSpPr>
          <a:xfrm>
            <a:off x="7684800" y="3563222"/>
            <a:ext cx="1331650" cy="1483982"/>
            <a:chOff x="6836482" y="2889975"/>
            <a:chExt cx="2000075" cy="2228870"/>
          </a:xfrm>
        </p:grpSpPr>
        <p:sp>
          <p:nvSpPr>
            <p:cNvPr id="563" name="Google Shape;563;p2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4" name="Google Shape;564;p2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5" name="Google Shape;565;p2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6" name="Google Shape;566;p2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67" name="Google Shape;567;p2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68" name="Google Shape;568;p22"/>
          <p:cNvGrpSpPr/>
          <p:nvPr/>
        </p:nvGrpSpPr>
        <p:grpSpPr>
          <a:xfrm rot="10800000">
            <a:off x="127550" y="96297"/>
            <a:ext cx="1331650" cy="1483982"/>
            <a:chOff x="6836482" y="2889975"/>
            <a:chExt cx="2000075" cy="2228870"/>
          </a:xfrm>
        </p:grpSpPr>
        <p:sp>
          <p:nvSpPr>
            <p:cNvPr id="569" name="Google Shape;569;p22"/>
            <p:cNvSpPr/>
            <p:nvPr/>
          </p:nvSpPr>
          <p:spPr>
            <a:xfrm>
              <a:off x="7008690" y="3160589"/>
              <a:ext cx="1793432" cy="1941046"/>
            </a:xfrm>
            <a:custGeom>
              <a:avLst/>
              <a:gdLst/>
              <a:ahLst/>
              <a:cxnLst/>
              <a:rect l="l" t="t" r="r" b="b"/>
              <a:pathLst>
                <a:path w="3213" h="3478" extrusionOk="0">
                  <a:moveTo>
                    <a:pt x="2991" y="125"/>
                  </a:moveTo>
                  <a:lnTo>
                    <a:pt x="2991" y="125"/>
                  </a:lnTo>
                  <a:cubicBezTo>
                    <a:pt x="2961" y="127"/>
                    <a:pt x="2933" y="121"/>
                    <a:pt x="2906" y="108"/>
                  </a:cubicBezTo>
                  <a:lnTo>
                    <a:pt x="2906" y="108"/>
                  </a:lnTo>
                  <a:cubicBezTo>
                    <a:pt x="2911" y="101"/>
                    <a:pt x="2916" y="95"/>
                    <a:pt x="2920" y="88"/>
                  </a:cubicBezTo>
                  <a:lnTo>
                    <a:pt x="2920" y="88"/>
                  </a:lnTo>
                  <a:lnTo>
                    <a:pt x="2920" y="88"/>
                  </a:lnTo>
                  <a:cubicBezTo>
                    <a:pt x="2941" y="57"/>
                    <a:pt x="2972" y="31"/>
                    <a:pt x="3007" y="17"/>
                  </a:cubicBezTo>
                  <a:lnTo>
                    <a:pt x="3007" y="17"/>
                  </a:lnTo>
                  <a:cubicBezTo>
                    <a:pt x="3037" y="4"/>
                    <a:pt x="3071" y="0"/>
                    <a:pt x="3104" y="7"/>
                  </a:cubicBezTo>
                  <a:lnTo>
                    <a:pt x="3104" y="7"/>
                  </a:lnTo>
                  <a:cubicBezTo>
                    <a:pt x="3110" y="9"/>
                    <a:pt x="3121" y="10"/>
                    <a:pt x="3124" y="17"/>
                  </a:cubicBezTo>
                  <a:lnTo>
                    <a:pt x="3124" y="17"/>
                  </a:lnTo>
                  <a:cubicBezTo>
                    <a:pt x="3128" y="24"/>
                    <a:pt x="3123" y="33"/>
                    <a:pt x="3120" y="38"/>
                  </a:cubicBezTo>
                  <a:lnTo>
                    <a:pt x="3120" y="38"/>
                  </a:lnTo>
                  <a:cubicBezTo>
                    <a:pt x="3112" y="55"/>
                    <a:pt x="3101" y="70"/>
                    <a:pt x="3088" y="82"/>
                  </a:cubicBezTo>
                  <a:lnTo>
                    <a:pt x="3088" y="82"/>
                  </a:lnTo>
                  <a:cubicBezTo>
                    <a:pt x="3061" y="107"/>
                    <a:pt x="3027" y="123"/>
                    <a:pt x="2991" y="125"/>
                  </a:cubicBezTo>
                  <a:close/>
                  <a:moveTo>
                    <a:pt x="2775" y="549"/>
                  </a:moveTo>
                  <a:lnTo>
                    <a:pt x="2775" y="549"/>
                  </a:lnTo>
                  <a:cubicBezTo>
                    <a:pt x="2769" y="482"/>
                    <a:pt x="2777" y="384"/>
                    <a:pt x="2848" y="354"/>
                  </a:cubicBezTo>
                  <a:lnTo>
                    <a:pt x="2848" y="354"/>
                  </a:lnTo>
                  <a:cubicBezTo>
                    <a:pt x="2854" y="351"/>
                    <a:pt x="2861" y="350"/>
                    <a:pt x="2868" y="349"/>
                  </a:cubicBezTo>
                  <a:lnTo>
                    <a:pt x="2868" y="349"/>
                  </a:lnTo>
                  <a:cubicBezTo>
                    <a:pt x="2858" y="337"/>
                    <a:pt x="2849" y="326"/>
                    <a:pt x="2839" y="315"/>
                  </a:cubicBezTo>
                  <a:lnTo>
                    <a:pt x="2839" y="315"/>
                  </a:lnTo>
                  <a:cubicBezTo>
                    <a:pt x="2813" y="285"/>
                    <a:pt x="2778" y="253"/>
                    <a:pt x="2735" y="256"/>
                  </a:cubicBezTo>
                  <a:lnTo>
                    <a:pt x="2735" y="256"/>
                  </a:lnTo>
                  <a:cubicBezTo>
                    <a:pt x="2694" y="259"/>
                    <a:pt x="2659" y="290"/>
                    <a:pt x="2641" y="325"/>
                  </a:cubicBezTo>
                  <a:lnTo>
                    <a:pt x="2641" y="325"/>
                  </a:lnTo>
                  <a:cubicBezTo>
                    <a:pt x="2630" y="348"/>
                    <a:pt x="2624" y="372"/>
                    <a:pt x="2622" y="398"/>
                  </a:cubicBezTo>
                  <a:lnTo>
                    <a:pt x="2622" y="398"/>
                  </a:lnTo>
                  <a:cubicBezTo>
                    <a:pt x="2619" y="419"/>
                    <a:pt x="2621" y="442"/>
                    <a:pt x="2616" y="463"/>
                  </a:cubicBezTo>
                  <a:lnTo>
                    <a:pt x="2616" y="463"/>
                  </a:lnTo>
                  <a:cubicBezTo>
                    <a:pt x="2616" y="466"/>
                    <a:pt x="2616" y="469"/>
                    <a:pt x="2615" y="473"/>
                  </a:cubicBezTo>
                  <a:lnTo>
                    <a:pt x="2615" y="473"/>
                  </a:lnTo>
                  <a:cubicBezTo>
                    <a:pt x="2615" y="479"/>
                    <a:pt x="2615" y="486"/>
                    <a:pt x="2615" y="493"/>
                  </a:cubicBezTo>
                  <a:lnTo>
                    <a:pt x="2615" y="493"/>
                  </a:lnTo>
                  <a:cubicBezTo>
                    <a:pt x="2617" y="507"/>
                    <a:pt x="2621" y="520"/>
                    <a:pt x="2628" y="532"/>
                  </a:cubicBezTo>
                  <a:lnTo>
                    <a:pt x="2628" y="532"/>
                  </a:lnTo>
                  <a:cubicBezTo>
                    <a:pt x="2630" y="536"/>
                    <a:pt x="2635" y="545"/>
                    <a:pt x="2629" y="548"/>
                  </a:cubicBezTo>
                  <a:lnTo>
                    <a:pt x="2629" y="548"/>
                  </a:lnTo>
                  <a:cubicBezTo>
                    <a:pt x="2632" y="557"/>
                    <a:pt x="2635" y="565"/>
                    <a:pt x="2638" y="573"/>
                  </a:cubicBezTo>
                  <a:lnTo>
                    <a:pt x="2638" y="573"/>
                  </a:lnTo>
                  <a:cubicBezTo>
                    <a:pt x="2644" y="587"/>
                    <a:pt x="2651" y="601"/>
                    <a:pt x="2660" y="614"/>
                  </a:cubicBezTo>
                  <a:lnTo>
                    <a:pt x="2660" y="614"/>
                  </a:lnTo>
                  <a:cubicBezTo>
                    <a:pt x="2667" y="624"/>
                    <a:pt x="2675" y="632"/>
                    <a:pt x="2682" y="641"/>
                  </a:cubicBezTo>
                  <a:lnTo>
                    <a:pt x="2682" y="641"/>
                  </a:lnTo>
                  <a:cubicBezTo>
                    <a:pt x="2683" y="642"/>
                    <a:pt x="2683" y="643"/>
                    <a:pt x="2684" y="644"/>
                  </a:cubicBezTo>
                  <a:lnTo>
                    <a:pt x="2685" y="645"/>
                  </a:lnTo>
                  <a:lnTo>
                    <a:pt x="2685" y="645"/>
                  </a:lnTo>
                  <a:cubicBezTo>
                    <a:pt x="2744" y="668"/>
                    <a:pt x="2798" y="700"/>
                    <a:pt x="2848" y="738"/>
                  </a:cubicBezTo>
                  <a:lnTo>
                    <a:pt x="2848" y="738"/>
                  </a:lnTo>
                  <a:cubicBezTo>
                    <a:pt x="2828" y="713"/>
                    <a:pt x="2812" y="687"/>
                    <a:pt x="2800" y="657"/>
                  </a:cubicBezTo>
                  <a:lnTo>
                    <a:pt x="2800" y="657"/>
                  </a:lnTo>
                  <a:cubicBezTo>
                    <a:pt x="2786" y="623"/>
                    <a:pt x="2778" y="586"/>
                    <a:pt x="2775" y="549"/>
                  </a:cubicBezTo>
                  <a:close/>
                  <a:moveTo>
                    <a:pt x="3055" y="2218"/>
                  </a:moveTo>
                  <a:lnTo>
                    <a:pt x="3055" y="2218"/>
                  </a:lnTo>
                  <a:cubicBezTo>
                    <a:pt x="3063" y="2221"/>
                    <a:pt x="3065" y="2233"/>
                    <a:pt x="3060" y="2239"/>
                  </a:cubicBezTo>
                  <a:lnTo>
                    <a:pt x="3060" y="2239"/>
                  </a:lnTo>
                  <a:cubicBezTo>
                    <a:pt x="2984" y="2335"/>
                    <a:pt x="2901" y="2435"/>
                    <a:pt x="2784" y="2482"/>
                  </a:cubicBezTo>
                  <a:lnTo>
                    <a:pt x="2784" y="2482"/>
                  </a:lnTo>
                  <a:cubicBezTo>
                    <a:pt x="2716" y="2510"/>
                    <a:pt x="2642" y="2512"/>
                    <a:pt x="2572" y="2497"/>
                  </a:cubicBezTo>
                  <a:lnTo>
                    <a:pt x="2572" y="2497"/>
                  </a:lnTo>
                  <a:cubicBezTo>
                    <a:pt x="2598" y="2518"/>
                    <a:pt x="2621" y="2542"/>
                    <a:pt x="2642" y="2569"/>
                  </a:cubicBezTo>
                  <a:lnTo>
                    <a:pt x="2642" y="2569"/>
                  </a:lnTo>
                  <a:cubicBezTo>
                    <a:pt x="2700" y="2577"/>
                    <a:pt x="2757" y="2589"/>
                    <a:pt x="2816" y="2589"/>
                  </a:cubicBezTo>
                  <a:lnTo>
                    <a:pt x="2816" y="2589"/>
                  </a:lnTo>
                  <a:cubicBezTo>
                    <a:pt x="2874" y="2589"/>
                    <a:pt x="2933" y="2579"/>
                    <a:pt x="2986" y="2553"/>
                  </a:cubicBezTo>
                  <a:lnTo>
                    <a:pt x="2986" y="2553"/>
                  </a:lnTo>
                  <a:cubicBezTo>
                    <a:pt x="3077" y="2509"/>
                    <a:pt x="3152" y="2412"/>
                    <a:pt x="3135" y="2307"/>
                  </a:cubicBezTo>
                  <a:lnTo>
                    <a:pt x="3135" y="2307"/>
                  </a:lnTo>
                  <a:cubicBezTo>
                    <a:pt x="3130" y="2276"/>
                    <a:pt x="3115" y="2244"/>
                    <a:pt x="3089" y="2225"/>
                  </a:cubicBezTo>
                  <a:lnTo>
                    <a:pt x="3089" y="2225"/>
                  </a:lnTo>
                  <a:cubicBezTo>
                    <a:pt x="3069" y="2209"/>
                    <a:pt x="3041" y="2201"/>
                    <a:pt x="3015" y="2207"/>
                  </a:cubicBezTo>
                  <a:lnTo>
                    <a:pt x="3015" y="2207"/>
                  </a:lnTo>
                  <a:cubicBezTo>
                    <a:pt x="3029" y="2209"/>
                    <a:pt x="3042" y="2213"/>
                    <a:pt x="3055" y="2218"/>
                  </a:cubicBezTo>
                  <a:close/>
                  <a:moveTo>
                    <a:pt x="3029" y="2556"/>
                  </a:moveTo>
                  <a:lnTo>
                    <a:pt x="3029" y="2556"/>
                  </a:lnTo>
                  <a:cubicBezTo>
                    <a:pt x="2975" y="2589"/>
                    <a:pt x="2914" y="2606"/>
                    <a:pt x="2852" y="2611"/>
                  </a:cubicBezTo>
                  <a:lnTo>
                    <a:pt x="2852" y="2611"/>
                  </a:lnTo>
                  <a:cubicBezTo>
                    <a:pt x="2814" y="2613"/>
                    <a:pt x="2776" y="2611"/>
                    <a:pt x="2739" y="2606"/>
                  </a:cubicBezTo>
                  <a:lnTo>
                    <a:pt x="2739" y="2606"/>
                  </a:lnTo>
                  <a:cubicBezTo>
                    <a:pt x="2711" y="2602"/>
                    <a:pt x="2684" y="2596"/>
                    <a:pt x="2657" y="2588"/>
                  </a:cubicBezTo>
                  <a:lnTo>
                    <a:pt x="2657" y="2588"/>
                  </a:lnTo>
                  <a:cubicBezTo>
                    <a:pt x="2683" y="2622"/>
                    <a:pt x="2705" y="2660"/>
                    <a:pt x="2723" y="2699"/>
                  </a:cubicBezTo>
                  <a:lnTo>
                    <a:pt x="2723" y="2699"/>
                  </a:lnTo>
                  <a:cubicBezTo>
                    <a:pt x="2768" y="2716"/>
                    <a:pt x="2813" y="2730"/>
                    <a:pt x="2861" y="2734"/>
                  </a:cubicBezTo>
                  <a:lnTo>
                    <a:pt x="2861" y="2734"/>
                  </a:lnTo>
                  <a:cubicBezTo>
                    <a:pt x="2909" y="2737"/>
                    <a:pt x="2957" y="2733"/>
                    <a:pt x="3003" y="2720"/>
                  </a:cubicBezTo>
                  <a:lnTo>
                    <a:pt x="3003" y="2720"/>
                  </a:lnTo>
                  <a:cubicBezTo>
                    <a:pt x="3088" y="2695"/>
                    <a:pt x="3189" y="2634"/>
                    <a:pt x="3199" y="2536"/>
                  </a:cubicBezTo>
                  <a:lnTo>
                    <a:pt x="3199" y="2536"/>
                  </a:lnTo>
                  <a:cubicBezTo>
                    <a:pt x="3203" y="2492"/>
                    <a:pt x="3185" y="2443"/>
                    <a:pt x="3145" y="2420"/>
                  </a:cubicBezTo>
                  <a:lnTo>
                    <a:pt x="3145" y="2420"/>
                  </a:lnTo>
                  <a:cubicBezTo>
                    <a:pt x="3144" y="2425"/>
                    <a:pt x="3142" y="2429"/>
                    <a:pt x="3140" y="2433"/>
                  </a:cubicBezTo>
                  <a:lnTo>
                    <a:pt x="3140" y="2433"/>
                  </a:lnTo>
                  <a:cubicBezTo>
                    <a:pt x="3115" y="2483"/>
                    <a:pt x="3076" y="2526"/>
                    <a:pt x="3029" y="2556"/>
                  </a:cubicBezTo>
                  <a:close/>
                  <a:moveTo>
                    <a:pt x="2512" y="2479"/>
                  </a:moveTo>
                  <a:lnTo>
                    <a:pt x="2512" y="2479"/>
                  </a:lnTo>
                  <a:cubicBezTo>
                    <a:pt x="2493" y="2473"/>
                    <a:pt x="2474" y="2465"/>
                    <a:pt x="2455" y="2456"/>
                  </a:cubicBezTo>
                  <a:lnTo>
                    <a:pt x="2455" y="2456"/>
                  </a:lnTo>
                  <a:cubicBezTo>
                    <a:pt x="2430" y="2443"/>
                    <a:pt x="2405" y="2429"/>
                    <a:pt x="2381" y="2413"/>
                  </a:cubicBezTo>
                  <a:lnTo>
                    <a:pt x="2381" y="2413"/>
                  </a:lnTo>
                  <a:cubicBezTo>
                    <a:pt x="2392" y="2429"/>
                    <a:pt x="2401" y="2445"/>
                    <a:pt x="2409" y="2462"/>
                  </a:cubicBezTo>
                  <a:lnTo>
                    <a:pt x="2409" y="2462"/>
                  </a:lnTo>
                  <a:cubicBezTo>
                    <a:pt x="2444" y="2541"/>
                    <a:pt x="2454" y="2628"/>
                    <a:pt x="2459" y="2713"/>
                  </a:cubicBezTo>
                  <a:lnTo>
                    <a:pt x="2459" y="2713"/>
                  </a:lnTo>
                  <a:cubicBezTo>
                    <a:pt x="2468" y="2866"/>
                    <a:pt x="2464" y="3048"/>
                    <a:pt x="2593" y="3157"/>
                  </a:cubicBezTo>
                  <a:lnTo>
                    <a:pt x="2593" y="3157"/>
                  </a:lnTo>
                  <a:cubicBezTo>
                    <a:pt x="2618" y="3178"/>
                    <a:pt x="2649" y="3196"/>
                    <a:pt x="2683" y="3203"/>
                  </a:cubicBezTo>
                  <a:lnTo>
                    <a:pt x="2683" y="3203"/>
                  </a:lnTo>
                  <a:cubicBezTo>
                    <a:pt x="2702" y="3207"/>
                    <a:pt x="2724" y="3208"/>
                    <a:pt x="2739" y="3193"/>
                  </a:cubicBezTo>
                  <a:lnTo>
                    <a:pt x="2739" y="3193"/>
                  </a:lnTo>
                  <a:cubicBezTo>
                    <a:pt x="2751" y="3182"/>
                    <a:pt x="2756" y="3165"/>
                    <a:pt x="2758" y="3149"/>
                  </a:cubicBezTo>
                  <a:lnTo>
                    <a:pt x="2758" y="3149"/>
                  </a:lnTo>
                  <a:cubicBezTo>
                    <a:pt x="2766" y="3108"/>
                    <a:pt x="2766" y="3065"/>
                    <a:pt x="2766" y="3023"/>
                  </a:cubicBezTo>
                  <a:lnTo>
                    <a:pt x="2766" y="3023"/>
                  </a:lnTo>
                  <a:cubicBezTo>
                    <a:pt x="2765" y="2979"/>
                    <a:pt x="2762" y="2935"/>
                    <a:pt x="2755" y="2891"/>
                  </a:cubicBezTo>
                  <a:lnTo>
                    <a:pt x="2755" y="2891"/>
                  </a:lnTo>
                  <a:cubicBezTo>
                    <a:pt x="2754" y="2887"/>
                    <a:pt x="2753" y="2883"/>
                    <a:pt x="2752" y="2878"/>
                  </a:cubicBezTo>
                  <a:lnTo>
                    <a:pt x="2752" y="2878"/>
                  </a:lnTo>
                  <a:cubicBezTo>
                    <a:pt x="2750" y="2874"/>
                    <a:pt x="2748" y="2871"/>
                    <a:pt x="2747" y="2867"/>
                  </a:cubicBezTo>
                  <a:lnTo>
                    <a:pt x="2747" y="2867"/>
                  </a:lnTo>
                  <a:cubicBezTo>
                    <a:pt x="2736" y="2844"/>
                    <a:pt x="2728" y="2821"/>
                    <a:pt x="2722" y="2797"/>
                  </a:cubicBezTo>
                  <a:lnTo>
                    <a:pt x="2722" y="2797"/>
                  </a:lnTo>
                  <a:cubicBezTo>
                    <a:pt x="2719" y="2781"/>
                    <a:pt x="2716" y="2765"/>
                    <a:pt x="2716" y="2749"/>
                  </a:cubicBezTo>
                  <a:lnTo>
                    <a:pt x="2716" y="2749"/>
                  </a:lnTo>
                  <a:cubicBezTo>
                    <a:pt x="2674" y="2642"/>
                    <a:pt x="2606" y="2547"/>
                    <a:pt x="2512" y="2479"/>
                  </a:cubicBezTo>
                  <a:close/>
                  <a:moveTo>
                    <a:pt x="457" y="3234"/>
                  </a:moveTo>
                  <a:lnTo>
                    <a:pt x="457" y="3234"/>
                  </a:lnTo>
                  <a:cubicBezTo>
                    <a:pt x="477" y="3249"/>
                    <a:pt x="499" y="3262"/>
                    <a:pt x="522" y="3273"/>
                  </a:cubicBezTo>
                  <a:lnTo>
                    <a:pt x="522" y="3273"/>
                  </a:lnTo>
                  <a:cubicBezTo>
                    <a:pt x="543" y="3282"/>
                    <a:pt x="572" y="3297"/>
                    <a:pt x="596" y="3288"/>
                  </a:cubicBezTo>
                  <a:lnTo>
                    <a:pt x="596" y="3288"/>
                  </a:lnTo>
                  <a:cubicBezTo>
                    <a:pt x="616" y="3280"/>
                    <a:pt x="619" y="3255"/>
                    <a:pt x="617" y="3237"/>
                  </a:cubicBezTo>
                  <a:lnTo>
                    <a:pt x="617" y="3237"/>
                  </a:lnTo>
                  <a:cubicBezTo>
                    <a:pt x="614" y="3212"/>
                    <a:pt x="604" y="3187"/>
                    <a:pt x="591" y="3165"/>
                  </a:cubicBezTo>
                  <a:lnTo>
                    <a:pt x="591" y="3165"/>
                  </a:lnTo>
                  <a:cubicBezTo>
                    <a:pt x="577" y="3142"/>
                    <a:pt x="559" y="3122"/>
                    <a:pt x="538" y="3105"/>
                  </a:cubicBezTo>
                  <a:lnTo>
                    <a:pt x="538" y="3105"/>
                  </a:lnTo>
                  <a:cubicBezTo>
                    <a:pt x="518" y="3088"/>
                    <a:pt x="496" y="3074"/>
                    <a:pt x="475" y="3059"/>
                  </a:cubicBezTo>
                  <a:lnTo>
                    <a:pt x="475" y="3059"/>
                  </a:lnTo>
                  <a:cubicBezTo>
                    <a:pt x="455" y="3043"/>
                    <a:pt x="436" y="3024"/>
                    <a:pt x="426" y="3000"/>
                  </a:cubicBezTo>
                  <a:lnTo>
                    <a:pt x="426" y="3000"/>
                  </a:lnTo>
                  <a:cubicBezTo>
                    <a:pt x="416" y="2978"/>
                    <a:pt x="415" y="2953"/>
                    <a:pt x="420" y="2930"/>
                  </a:cubicBezTo>
                  <a:lnTo>
                    <a:pt x="420" y="2930"/>
                  </a:lnTo>
                  <a:cubicBezTo>
                    <a:pt x="422" y="2922"/>
                    <a:pt x="425" y="2914"/>
                    <a:pt x="428" y="2905"/>
                  </a:cubicBezTo>
                  <a:lnTo>
                    <a:pt x="428" y="2905"/>
                  </a:lnTo>
                  <a:cubicBezTo>
                    <a:pt x="404" y="2925"/>
                    <a:pt x="385" y="2949"/>
                    <a:pt x="373" y="2979"/>
                  </a:cubicBezTo>
                  <a:lnTo>
                    <a:pt x="373" y="2979"/>
                  </a:lnTo>
                  <a:cubicBezTo>
                    <a:pt x="356" y="3022"/>
                    <a:pt x="356" y="3072"/>
                    <a:pt x="371" y="3116"/>
                  </a:cubicBezTo>
                  <a:lnTo>
                    <a:pt x="371" y="3116"/>
                  </a:lnTo>
                  <a:cubicBezTo>
                    <a:pt x="386" y="3163"/>
                    <a:pt x="418" y="3204"/>
                    <a:pt x="457" y="3234"/>
                  </a:cubicBezTo>
                  <a:close/>
                  <a:moveTo>
                    <a:pt x="116" y="3470"/>
                  </a:moveTo>
                  <a:lnTo>
                    <a:pt x="116" y="3470"/>
                  </a:lnTo>
                  <a:cubicBezTo>
                    <a:pt x="124" y="3464"/>
                    <a:pt x="127" y="3453"/>
                    <a:pt x="130" y="3444"/>
                  </a:cubicBezTo>
                  <a:lnTo>
                    <a:pt x="130" y="3444"/>
                  </a:lnTo>
                  <a:cubicBezTo>
                    <a:pt x="134" y="3433"/>
                    <a:pt x="138" y="3422"/>
                    <a:pt x="142" y="3411"/>
                  </a:cubicBezTo>
                  <a:lnTo>
                    <a:pt x="142" y="3411"/>
                  </a:lnTo>
                  <a:cubicBezTo>
                    <a:pt x="150" y="3390"/>
                    <a:pt x="160" y="3370"/>
                    <a:pt x="172" y="3350"/>
                  </a:cubicBezTo>
                  <a:lnTo>
                    <a:pt x="172" y="3350"/>
                  </a:lnTo>
                  <a:cubicBezTo>
                    <a:pt x="194" y="3311"/>
                    <a:pt x="222" y="3275"/>
                    <a:pt x="255" y="3243"/>
                  </a:cubicBezTo>
                  <a:lnTo>
                    <a:pt x="255" y="3243"/>
                  </a:lnTo>
                  <a:cubicBezTo>
                    <a:pt x="274" y="3226"/>
                    <a:pt x="293" y="3210"/>
                    <a:pt x="315" y="3196"/>
                  </a:cubicBezTo>
                  <a:lnTo>
                    <a:pt x="315" y="3196"/>
                  </a:lnTo>
                  <a:cubicBezTo>
                    <a:pt x="330" y="3186"/>
                    <a:pt x="346" y="3175"/>
                    <a:pt x="364" y="3168"/>
                  </a:cubicBezTo>
                  <a:lnTo>
                    <a:pt x="364" y="3168"/>
                  </a:lnTo>
                  <a:cubicBezTo>
                    <a:pt x="362" y="3165"/>
                    <a:pt x="360" y="3162"/>
                    <a:pt x="359" y="3160"/>
                  </a:cubicBezTo>
                  <a:lnTo>
                    <a:pt x="359" y="3160"/>
                  </a:lnTo>
                  <a:cubicBezTo>
                    <a:pt x="328" y="3183"/>
                    <a:pt x="289" y="3198"/>
                    <a:pt x="254" y="3212"/>
                  </a:cubicBezTo>
                  <a:lnTo>
                    <a:pt x="254" y="3212"/>
                  </a:lnTo>
                  <a:cubicBezTo>
                    <a:pt x="214" y="3227"/>
                    <a:pt x="174" y="3239"/>
                    <a:pt x="134" y="3248"/>
                  </a:cubicBezTo>
                  <a:lnTo>
                    <a:pt x="134" y="3248"/>
                  </a:lnTo>
                  <a:cubicBezTo>
                    <a:pt x="93" y="3258"/>
                    <a:pt x="50" y="3265"/>
                    <a:pt x="8" y="3268"/>
                  </a:cubicBezTo>
                  <a:lnTo>
                    <a:pt x="8" y="3268"/>
                  </a:lnTo>
                  <a:cubicBezTo>
                    <a:pt x="7" y="3268"/>
                    <a:pt x="6" y="3268"/>
                    <a:pt x="6" y="3268"/>
                  </a:cubicBezTo>
                  <a:lnTo>
                    <a:pt x="6" y="3268"/>
                  </a:lnTo>
                  <a:cubicBezTo>
                    <a:pt x="6" y="3269"/>
                    <a:pt x="6" y="3270"/>
                    <a:pt x="6" y="3271"/>
                  </a:cubicBezTo>
                  <a:lnTo>
                    <a:pt x="6" y="3271"/>
                  </a:lnTo>
                  <a:cubicBezTo>
                    <a:pt x="0" y="3314"/>
                    <a:pt x="8" y="3358"/>
                    <a:pt x="28" y="3396"/>
                  </a:cubicBezTo>
                  <a:lnTo>
                    <a:pt x="28" y="3396"/>
                  </a:lnTo>
                  <a:cubicBezTo>
                    <a:pt x="38" y="3415"/>
                    <a:pt x="51" y="3432"/>
                    <a:pt x="66" y="3446"/>
                  </a:cubicBezTo>
                  <a:lnTo>
                    <a:pt x="66" y="3446"/>
                  </a:lnTo>
                  <a:cubicBezTo>
                    <a:pt x="74" y="3453"/>
                    <a:pt x="82" y="3460"/>
                    <a:pt x="91" y="3466"/>
                  </a:cubicBezTo>
                  <a:lnTo>
                    <a:pt x="91" y="3466"/>
                  </a:lnTo>
                  <a:cubicBezTo>
                    <a:pt x="98" y="3471"/>
                    <a:pt x="108" y="3477"/>
                    <a:pt x="116" y="3470"/>
                  </a:cubicBezTo>
                  <a:close/>
                  <a:moveTo>
                    <a:pt x="1388" y="3295"/>
                  </a:moveTo>
                  <a:lnTo>
                    <a:pt x="1388" y="3295"/>
                  </a:lnTo>
                  <a:cubicBezTo>
                    <a:pt x="1560" y="3333"/>
                    <a:pt x="1741" y="3316"/>
                    <a:pt x="1904" y="3250"/>
                  </a:cubicBezTo>
                  <a:lnTo>
                    <a:pt x="1904" y="3250"/>
                  </a:lnTo>
                  <a:cubicBezTo>
                    <a:pt x="2001" y="3211"/>
                    <a:pt x="2090" y="3153"/>
                    <a:pt x="2167" y="3082"/>
                  </a:cubicBezTo>
                  <a:lnTo>
                    <a:pt x="2167" y="3082"/>
                  </a:lnTo>
                  <a:cubicBezTo>
                    <a:pt x="2172" y="3076"/>
                    <a:pt x="2178" y="3070"/>
                    <a:pt x="2183" y="3063"/>
                  </a:cubicBezTo>
                  <a:lnTo>
                    <a:pt x="2183" y="3063"/>
                  </a:lnTo>
                  <a:cubicBezTo>
                    <a:pt x="2219" y="3025"/>
                    <a:pt x="2258" y="2988"/>
                    <a:pt x="2288" y="2944"/>
                  </a:cubicBezTo>
                  <a:lnTo>
                    <a:pt x="2288" y="2944"/>
                  </a:lnTo>
                  <a:cubicBezTo>
                    <a:pt x="2288" y="2943"/>
                    <a:pt x="2289" y="2942"/>
                    <a:pt x="2290" y="2942"/>
                  </a:cubicBezTo>
                  <a:lnTo>
                    <a:pt x="2290" y="2942"/>
                  </a:lnTo>
                  <a:cubicBezTo>
                    <a:pt x="2292" y="2939"/>
                    <a:pt x="2295" y="2936"/>
                    <a:pt x="2297" y="2933"/>
                  </a:cubicBezTo>
                  <a:lnTo>
                    <a:pt x="2297" y="2933"/>
                  </a:lnTo>
                  <a:cubicBezTo>
                    <a:pt x="2302" y="2925"/>
                    <a:pt x="2307" y="2917"/>
                    <a:pt x="2312" y="2909"/>
                  </a:cubicBezTo>
                  <a:lnTo>
                    <a:pt x="2312" y="2909"/>
                  </a:lnTo>
                  <a:cubicBezTo>
                    <a:pt x="2313" y="2906"/>
                    <a:pt x="2313" y="2903"/>
                    <a:pt x="2313" y="2900"/>
                  </a:cubicBezTo>
                  <a:lnTo>
                    <a:pt x="2313" y="2900"/>
                  </a:lnTo>
                  <a:cubicBezTo>
                    <a:pt x="2297" y="2936"/>
                    <a:pt x="2271" y="2969"/>
                    <a:pt x="2241" y="2995"/>
                  </a:cubicBezTo>
                  <a:lnTo>
                    <a:pt x="2241" y="2995"/>
                  </a:lnTo>
                  <a:cubicBezTo>
                    <a:pt x="2184" y="3045"/>
                    <a:pt x="2113" y="3081"/>
                    <a:pt x="2041" y="3101"/>
                  </a:cubicBezTo>
                  <a:lnTo>
                    <a:pt x="2041" y="3101"/>
                  </a:lnTo>
                  <a:cubicBezTo>
                    <a:pt x="1904" y="3140"/>
                    <a:pt x="1754" y="3127"/>
                    <a:pt x="1627" y="3063"/>
                  </a:cubicBezTo>
                  <a:lnTo>
                    <a:pt x="1627" y="3063"/>
                  </a:lnTo>
                  <a:cubicBezTo>
                    <a:pt x="1554" y="3083"/>
                    <a:pt x="1475" y="3081"/>
                    <a:pt x="1403" y="3056"/>
                  </a:cubicBezTo>
                  <a:lnTo>
                    <a:pt x="1403" y="3056"/>
                  </a:lnTo>
                  <a:cubicBezTo>
                    <a:pt x="1327" y="3030"/>
                    <a:pt x="1260" y="2974"/>
                    <a:pt x="1222" y="2903"/>
                  </a:cubicBezTo>
                  <a:lnTo>
                    <a:pt x="1222" y="2903"/>
                  </a:lnTo>
                  <a:cubicBezTo>
                    <a:pt x="1187" y="2836"/>
                    <a:pt x="1181" y="2756"/>
                    <a:pt x="1207" y="2685"/>
                  </a:cubicBezTo>
                  <a:lnTo>
                    <a:pt x="1207" y="2685"/>
                  </a:lnTo>
                  <a:cubicBezTo>
                    <a:pt x="1219" y="2649"/>
                    <a:pt x="1240" y="2619"/>
                    <a:pt x="1267" y="2592"/>
                  </a:cubicBezTo>
                  <a:lnTo>
                    <a:pt x="1267" y="2592"/>
                  </a:lnTo>
                  <a:cubicBezTo>
                    <a:pt x="1292" y="2568"/>
                    <a:pt x="1323" y="2543"/>
                    <a:pt x="1333" y="2507"/>
                  </a:cubicBezTo>
                  <a:lnTo>
                    <a:pt x="1333" y="2507"/>
                  </a:lnTo>
                  <a:cubicBezTo>
                    <a:pt x="1344" y="2469"/>
                    <a:pt x="1326" y="2426"/>
                    <a:pt x="1296" y="2402"/>
                  </a:cubicBezTo>
                  <a:lnTo>
                    <a:pt x="1296" y="2402"/>
                  </a:lnTo>
                  <a:cubicBezTo>
                    <a:pt x="1280" y="2389"/>
                    <a:pt x="1262" y="2381"/>
                    <a:pt x="1242" y="2377"/>
                  </a:cubicBezTo>
                  <a:lnTo>
                    <a:pt x="1242" y="2377"/>
                  </a:lnTo>
                  <a:cubicBezTo>
                    <a:pt x="1229" y="2375"/>
                    <a:pt x="1215" y="2373"/>
                    <a:pt x="1201" y="2373"/>
                  </a:cubicBezTo>
                  <a:lnTo>
                    <a:pt x="1201" y="2373"/>
                  </a:lnTo>
                  <a:cubicBezTo>
                    <a:pt x="1179" y="2377"/>
                    <a:pt x="1157" y="2383"/>
                    <a:pt x="1136" y="2391"/>
                  </a:cubicBezTo>
                  <a:lnTo>
                    <a:pt x="1136" y="2391"/>
                  </a:lnTo>
                  <a:cubicBezTo>
                    <a:pt x="1103" y="2404"/>
                    <a:pt x="1072" y="2422"/>
                    <a:pt x="1044" y="2443"/>
                  </a:cubicBezTo>
                  <a:lnTo>
                    <a:pt x="1044" y="2443"/>
                  </a:lnTo>
                  <a:cubicBezTo>
                    <a:pt x="986" y="2488"/>
                    <a:pt x="941" y="2548"/>
                    <a:pt x="915" y="2616"/>
                  </a:cubicBezTo>
                  <a:lnTo>
                    <a:pt x="915" y="2616"/>
                  </a:lnTo>
                  <a:cubicBezTo>
                    <a:pt x="860" y="2764"/>
                    <a:pt x="902" y="2934"/>
                    <a:pt x="994" y="3058"/>
                  </a:cubicBezTo>
                  <a:lnTo>
                    <a:pt x="994" y="3058"/>
                  </a:lnTo>
                  <a:cubicBezTo>
                    <a:pt x="1088" y="3184"/>
                    <a:pt x="1236" y="3262"/>
                    <a:pt x="1388" y="3295"/>
                  </a:cubicBezTo>
                  <a:close/>
                  <a:moveTo>
                    <a:pt x="1781" y="2386"/>
                  </a:moveTo>
                  <a:lnTo>
                    <a:pt x="1781" y="2386"/>
                  </a:lnTo>
                  <a:cubicBezTo>
                    <a:pt x="1755" y="2419"/>
                    <a:pt x="1740" y="2459"/>
                    <a:pt x="1737" y="2501"/>
                  </a:cubicBezTo>
                  <a:lnTo>
                    <a:pt x="1737" y="2501"/>
                  </a:lnTo>
                  <a:cubicBezTo>
                    <a:pt x="1730" y="2590"/>
                    <a:pt x="1782" y="2679"/>
                    <a:pt x="1868" y="2708"/>
                  </a:cubicBezTo>
                  <a:lnTo>
                    <a:pt x="1868" y="2708"/>
                  </a:lnTo>
                  <a:cubicBezTo>
                    <a:pt x="1952" y="2737"/>
                    <a:pt x="2060" y="2682"/>
                    <a:pt x="2057" y="2585"/>
                  </a:cubicBezTo>
                  <a:lnTo>
                    <a:pt x="2057" y="2585"/>
                  </a:lnTo>
                  <a:cubicBezTo>
                    <a:pt x="2056" y="2540"/>
                    <a:pt x="2032" y="2496"/>
                    <a:pt x="1987" y="2482"/>
                  </a:cubicBezTo>
                  <a:lnTo>
                    <a:pt x="1987" y="2482"/>
                  </a:lnTo>
                  <a:cubicBezTo>
                    <a:pt x="1945" y="2469"/>
                    <a:pt x="1902" y="2485"/>
                    <a:pt x="1870" y="2514"/>
                  </a:cubicBezTo>
                  <a:lnTo>
                    <a:pt x="1870" y="2514"/>
                  </a:lnTo>
                  <a:cubicBezTo>
                    <a:pt x="1864" y="2520"/>
                    <a:pt x="1854" y="2512"/>
                    <a:pt x="1858" y="2504"/>
                  </a:cubicBezTo>
                  <a:lnTo>
                    <a:pt x="1858" y="2504"/>
                  </a:lnTo>
                  <a:cubicBezTo>
                    <a:pt x="1859" y="2501"/>
                    <a:pt x="1861" y="2497"/>
                    <a:pt x="1863" y="2494"/>
                  </a:cubicBezTo>
                  <a:lnTo>
                    <a:pt x="1863" y="2494"/>
                  </a:lnTo>
                  <a:cubicBezTo>
                    <a:pt x="1862" y="2486"/>
                    <a:pt x="1864" y="2476"/>
                    <a:pt x="1867" y="2469"/>
                  </a:cubicBezTo>
                  <a:lnTo>
                    <a:pt x="1867" y="2469"/>
                  </a:lnTo>
                  <a:cubicBezTo>
                    <a:pt x="1872" y="2456"/>
                    <a:pt x="1882" y="2445"/>
                    <a:pt x="1892" y="2436"/>
                  </a:cubicBezTo>
                  <a:lnTo>
                    <a:pt x="1892" y="2436"/>
                  </a:lnTo>
                  <a:cubicBezTo>
                    <a:pt x="1915" y="2415"/>
                    <a:pt x="1947" y="2405"/>
                    <a:pt x="1976" y="2398"/>
                  </a:cubicBezTo>
                  <a:lnTo>
                    <a:pt x="1976" y="2398"/>
                  </a:lnTo>
                  <a:cubicBezTo>
                    <a:pt x="2030" y="2386"/>
                    <a:pt x="2086" y="2388"/>
                    <a:pt x="2138" y="2404"/>
                  </a:cubicBezTo>
                  <a:lnTo>
                    <a:pt x="2138" y="2404"/>
                  </a:lnTo>
                  <a:cubicBezTo>
                    <a:pt x="2153" y="2409"/>
                    <a:pt x="2168" y="2414"/>
                    <a:pt x="2182" y="2421"/>
                  </a:cubicBezTo>
                  <a:lnTo>
                    <a:pt x="2182" y="2421"/>
                  </a:lnTo>
                  <a:cubicBezTo>
                    <a:pt x="2185" y="2423"/>
                    <a:pt x="2187" y="2424"/>
                    <a:pt x="2190" y="2426"/>
                  </a:cubicBezTo>
                  <a:lnTo>
                    <a:pt x="2190" y="2426"/>
                  </a:lnTo>
                  <a:cubicBezTo>
                    <a:pt x="2187" y="2415"/>
                    <a:pt x="2187" y="2403"/>
                    <a:pt x="2190" y="2390"/>
                  </a:cubicBezTo>
                  <a:lnTo>
                    <a:pt x="2190" y="2390"/>
                  </a:lnTo>
                  <a:cubicBezTo>
                    <a:pt x="2099" y="2352"/>
                    <a:pt x="2007" y="2305"/>
                    <a:pt x="1905" y="2321"/>
                  </a:cubicBezTo>
                  <a:lnTo>
                    <a:pt x="1905" y="2321"/>
                  </a:lnTo>
                  <a:cubicBezTo>
                    <a:pt x="1857" y="2328"/>
                    <a:pt x="1812" y="2350"/>
                    <a:pt x="1781" y="2386"/>
                  </a:cubicBezTo>
                  <a:close/>
                  <a:moveTo>
                    <a:pt x="2868" y="2234"/>
                  </a:moveTo>
                  <a:lnTo>
                    <a:pt x="2868" y="2234"/>
                  </a:lnTo>
                  <a:cubicBezTo>
                    <a:pt x="2872" y="2231"/>
                    <a:pt x="2876" y="2229"/>
                    <a:pt x="2880" y="2227"/>
                  </a:cubicBezTo>
                  <a:lnTo>
                    <a:pt x="2880" y="2227"/>
                  </a:lnTo>
                  <a:cubicBezTo>
                    <a:pt x="2888" y="2222"/>
                    <a:pt x="2896" y="2217"/>
                    <a:pt x="2904" y="2213"/>
                  </a:cubicBezTo>
                  <a:lnTo>
                    <a:pt x="2904" y="2213"/>
                  </a:lnTo>
                  <a:cubicBezTo>
                    <a:pt x="2929" y="2196"/>
                    <a:pt x="2952" y="2177"/>
                    <a:pt x="2974" y="2157"/>
                  </a:cubicBezTo>
                  <a:lnTo>
                    <a:pt x="2974" y="2157"/>
                  </a:lnTo>
                  <a:cubicBezTo>
                    <a:pt x="3024" y="2111"/>
                    <a:pt x="3068" y="2058"/>
                    <a:pt x="3104" y="2001"/>
                  </a:cubicBezTo>
                  <a:lnTo>
                    <a:pt x="3104" y="2001"/>
                  </a:lnTo>
                  <a:cubicBezTo>
                    <a:pt x="3176" y="1887"/>
                    <a:pt x="3212" y="1752"/>
                    <a:pt x="3208" y="1618"/>
                  </a:cubicBezTo>
                  <a:lnTo>
                    <a:pt x="3208" y="1618"/>
                  </a:lnTo>
                  <a:cubicBezTo>
                    <a:pt x="3204" y="1483"/>
                    <a:pt x="3158" y="1353"/>
                    <a:pt x="3075" y="1247"/>
                  </a:cubicBezTo>
                  <a:lnTo>
                    <a:pt x="3075" y="1247"/>
                  </a:lnTo>
                  <a:cubicBezTo>
                    <a:pt x="2994" y="1144"/>
                    <a:pt x="2876" y="1062"/>
                    <a:pt x="2746" y="1036"/>
                  </a:cubicBezTo>
                  <a:lnTo>
                    <a:pt x="2746" y="1036"/>
                  </a:lnTo>
                  <a:cubicBezTo>
                    <a:pt x="2685" y="1024"/>
                    <a:pt x="2620" y="1026"/>
                    <a:pt x="2562" y="1048"/>
                  </a:cubicBezTo>
                  <a:lnTo>
                    <a:pt x="2562" y="1048"/>
                  </a:lnTo>
                  <a:cubicBezTo>
                    <a:pt x="2609" y="1040"/>
                    <a:pt x="2659" y="1044"/>
                    <a:pt x="2704" y="1055"/>
                  </a:cubicBezTo>
                  <a:lnTo>
                    <a:pt x="2704" y="1055"/>
                  </a:lnTo>
                  <a:cubicBezTo>
                    <a:pt x="2845" y="1088"/>
                    <a:pt x="2961" y="1186"/>
                    <a:pt x="3031" y="1311"/>
                  </a:cubicBezTo>
                  <a:lnTo>
                    <a:pt x="3031" y="1311"/>
                  </a:lnTo>
                  <a:cubicBezTo>
                    <a:pt x="3103" y="1437"/>
                    <a:pt x="3135" y="1592"/>
                    <a:pt x="3109" y="1736"/>
                  </a:cubicBezTo>
                  <a:lnTo>
                    <a:pt x="3109" y="1736"/>
                  </a:lnTo>
                  <a:cubicBezTo>
                    <a:pt x="3085" y="1869"/>
                    <a:pt x="3006" y="1996"/>
                    <a:pt x="2887" y="2064"/>
                  </a:cubicBezTo>
                  <a:lnTo>
                    <a:pt x="2887" y="2064"/>
                  </a:lnTo>
                  <a:cubicBezTo>
                    <a:pt x="2777" y="2128"/>
                    <a:pt x="2629" y="2138"/>
                    <a:pt x="2519" y="2069"/>
                  </a:cubicBezTo>
                  <a:lnTo>
                    <a:pt x="2519" y="2069"/>
                  </a:lnTo>
                  <a:cubicBezTo>
                    <a:pt x="2509" y="2063"/>
                    <a:pt x="2498" y="2054"/>
                    <a:pt x="2489" y="2046"/>
                  </a:cubicBezTo>
                  <a:lnTo>
                    <a:pt x="2489" y="2046"/>
                  </a:lnTo>
                  <a:cubicBezTo>
                    <a:pt x="2457" y="2027"/>
                    <a:pt x="2437" y="1991"/>
                    <a:pt x="2439" y="1953"/>
                  </a:cubicBezTo>
                  <a:lnTo>
                    <a:pt x="2439" y="1953"/>
                  </a:lnTo>
                  <a:cubicBezTo>
                    <a:pt x="2440" y="1941"/>
                    <a:pt x="2444" y="1932"/>
                    <a:pt x="2451" y="1922"/>
                  </a:cubicBezTo>
                  <a:lnTo>
                    <a:pt x="2451" y="1922"/>
                  </a:lnTo>
                  <a:cubicBezTo>
                    <a:pt x="2458" y="1914"/>
                    <a:pt x="2473" y="1920"/>
                    <a:pt x="2471" y="1931"/>
                  </a:cubicBezTo>
                  <a:lnTo>
                    <a:pt x="2471" y="1931"/>
                  </a:lnTo>
                  <a:cubicBezTo>
                    <a:pt x="2468" y="1949"/>
                    <a:pt x="2466" y="1967"/>
                    <a:pt x="2473" y="1984"/>
                  </a:cubicBezTo>
                  <a:lnTo>
                    <a:pt x="2473" y="1984"/>
                  </a:lnTo>
                  <a:cubicBezTo>
                    <a:pt x="2478" y="1999"/>
                    <a:pt x="2489" y="2013"/>
                    <a:pt x="2504" y="2022"/>
                  </a:cubicBezTo>
                  <a:lnTo>
                    <a:pt x="2504" y="2022"/>
                  </a:lnTo>
                  <a:cubicBezTo>
                    <a:pt x="2537" y="2040"/>
                    <a:pt x="2581" y="2025"/>
                    <a:pt x="2603" y="1996"/>
                  </a:cubicBezTo>
                  <a:lnTo>
                    <a:pt x="2603" y="1996"/>
                  </a:lnTo>
                  <a:cubicBezTo>
                    <a:pt x="2626" y="1965"/>
                    <a:pt x="2622" y="1919"/>
                    <a:pt x="2601" y="1889"/>
                  </a:cubicBezTo>
                  <a:lnTo>
                    <a:pt x="2601" y="1889"/>
                  </a:lnTo>
                  <a:cubicBezTo>
                    <a:pt x="2577" y="1856"/>
                    <a:pt x="2535" y="1840"/>
                    <a:pt x="2496" y="1844"/>
                  </a:cubicBezTo>
                  <a:lnTo>
                    <a:pt x="2496" y="1844"/>
                  </a:lnTo>
                  <a:cubicBezTo>
                    <a:pt x="2451" y="1848"/>
                    <a:pt x="2412" y="1878"/>
                    <a:pt x="2389" y="1916"/>
                  </a:cubicBezTo>
                  <a:lnTo>
                    <a:pt x="2389" y="1916"/>
                  </a:lnTo>
                  <a:cubicBezTo>
                    <a:pt x="2368" y="1950"/>
                    <a:pt x="2360" y="1992"/>
                    <a:pt x="2364" y="2032"/>
                  </a:cubicBezTo>
                  <a:lnTo>
                    <a:pt x="2364" y="2032"/>
                  </a:lnTo>
                  <a:cubicBezTo>
                    <a:pt x="2370" y="2100"/>
                    <a:pt x="2406" y="2158"/>
                    <a:pt x="2455" y="2203"/>
                  </a:cubicBezTo>
                  <a:lnTo>
                    <a:pt x="2455" y="2203"/>
                  </a:lnTo>
                  <a:cubicBezTo>
                    <a:pt x="2457" y="2204"/>
                    <a:pt x="2459" y="2205"/>
                    <a:pt x="2461" y="2205"/>
                  </a:cubicBezTo>
                  <a:lnTo>
                    <a:pt x="2461" y="2205"/>
                  </a:lnTo>
                  <a:cubicBezTo>
                    <a:pt x="2501" y="2222"/>
                    <a:pt x="2531" y="2255"/>
                    <a:pt x="2567" y="2279"/>
                  </a:cubicBezTo>
                  <a:lnTo>
                    <a:pt x="2567" y="2279"/>
                  </a:lnTo>
                  <a:cubicBezTo>
                    <a:pt x="2594" y="2291"/>
                    <a:pt x="2623" y="2301"/>
                    <a:pt x="2652" y="2307"/>
                  </a:cubicBezTo>
                  <a:lnTo>
                    <a:pt x="2652" y="2307"/>
                  </a:lnTo>
                  <a:cubicBezTo>
                    <a:pt x="2696" y="2314"/>
                    <a:pt x="2744" y="2309"/>
                    <a:pt x="2783" y="2287"/>
                  </a:cubicBezTo>
                  <a:lnTo>
                    <a:pt x="2783" y="2287"/>
                  </a:lnTo>
                  <a:cubicBezTo>
                    <a:pt x="2810" y="2267"/>
                    <a:pt x="2838" y="2249"/>
                    <a:pt x="2868" y="2234"/>
                  </a:cubicBezTo>
                  <a:close/>
                  <a:moveTo>
                    <a:pt x="2431" y="1248"/>
                  </a:moveTo>
                  <a:lnTo>
                    <a:pt x="2431" y="1248"/>
                  </a:lnTo>
                  <a:cubicBezTo>
                    <a:pt x="2448" y="1223"/>
                    <a:pt x="2454" y="1192"/>
                    <a:pt x="2455" y="1162"/>
                  </a:cubicBezTo>
                  <a:lnTo>
                    <a:pt x="2455" y="1162"/>
                  </a:lnTo>
                  <a:cubicBezTo>
                    <a:pt x="2455" y="1152"/>
                    <a:pt x="2455" y="1142"/>
                    <a:pt x="2454" y="1131"/>
                  </a:cubicBezTo>
                  <a:lnTo>
                    <a:pt x="2454" y="1131"/>
                  </a:lnTo>
                  <a:cubicBezTo>
                    <a:pt x="2439" y="1146"/>
                    <a:pt x="2426" y="1165"/>
                    <a:pt x="2418" y="1186"/>
                  </a:cubicBezTo>
                  <a:lnTo>
                    <a:pt x="2418" y="1186"/>
                  </a:lnTo>
                  <a:cubicBezTo>
                    <a:pt x="2416" y="1193"/>
                    <a:pt x="2414" y="1200"/>
                    <a:pt x="2412" y="1207"/>
                  </a:cubicBezTo>
                  <a:lnTo>
                    <a:pt x="2412" y="1207"/>
                  </a:lnTo>
                  <a:cubicBezTo>
                    <a:pt x="2410" y="1213"/>
                    <a:pt x="2407" y="1219"/>
                    <a:pt x="2404" y="1226"/>
                  </a:cubicBezTo>
                  <a:lnTo>
                    <a:pt x="2404" y="1226"/>
                  </a:lnTo>
                  <a:cubicBezTo>
                    <a:pt x="2401" y="1236"/>
                    <a:pt x="2388" y="1231"/>
                    <a:pt x="2386" y="1223"/>
                  </a:cubicBezTo>
                  <a:lnTo>
                    <a:pt x="2386" y="1223"/>
                  </a:lnTo>
                  <a:cubicBezTo>
                    <a:pt x="2383" y="1207"/>
                    <a:pt x="2384" y="1193"/>
                    <a:pt x="2390" y="1177"/>
                  </a:cubicBezTo>
                  <a:lnTo>
                    <a:pt x="2390" y="1177"/>
                  </a:lnTo>
                  <a:cubicBezTo>
                    <a:pt x="2395" y="1162"/>
                    <a:pt x="2403" y="1148"/>
                    <a:pt x="2412" y="1135"/>
                  </a:cubicBezTo>
                  <a:lnTo>
                    <a:pt x="2412" y="1135"/>
                  </a:lnTo>
                  <a:cubicBezTo>
                    <a:pt x="2414" y="1132"/>
                    <a:pt x="2416" y="1129"/>
                    <a:pt x="2418" y="1127"/>
                  </a:cubicBezTo>
                  <a:lnTo>
                    <a:pt x="2418" y="1127"/>
                  </a:lnTo>
                  <a:cubicBezTo>
                    <a:pt x="2438" y="1096"/>
                    <a:pt x="2466" y="1070"/>
                    <a:pt x="2496" y="1050"/>
                  </a:cubicBezTo>
                  <a:lnTo>
                    <a:pt x="2496" y="1050"/>
                  </a:lnTo>
                  <a:cubicBezTo>
                    <a:pt x="2553" y="1013"/>
                    <a:pt x="2619" y="997"/>
                    <a:pt x="2687" y="999"/>
                  </a:cubicBezTo>
                  <a:lnTo>
                    <a:pt x="2687" y="999"/>
                  </a:lnTo>
                  <a:cubicBezTo>
                    <a:pt x="2828" y="1004"/>
                    <a:pt x="2960" y="1081"/>
                    <a:pt x="3055" y="1182"/>
                  </a:cubicBezTo>
                  <a:lnTo>
                    <a:pt x="3055" y="1182"/>
                  </a:lnTo>
                  <a:cubicBezTo>
                    <a:pt x="3089" y="1217"/>
                    <a:pt x="3118" y="1257"/>
                    <a:pt x="3143" y="1299"/>
                  </a:cubicBezTo>
                  <a:lnTo>
                    <a:pt x="3143" y="1299"/>
                  </a:lnTo>
                  <a:cubicBezTo>
                    <a:pt x="3135" y="1273"/>
                    <a:pt x="3126" y="1246"/>
                    <a:pt x="3116" y="1219"/>
                  </a:cubicBezTo>
                  <a:lnTo>
                    <a:pt x="3116" y="1219"/>
                  </a:lnTo>
                  <a:cubicBezTo>
                    <a:pt x="3091" y="1156"/>
                    <a:pt x="3062" y="1094"/>
                    <a:pt x="3023" y="1039"/>
                  </a:cubicBezTo>
                  <a:lnTo>
                    <a:pt x="3023" y="1039"/>
                  </a:lnTo>
                  <a:cubicBezTo>
                    <a:pt x="2989" y="990"/>
                    <a:pt x="2947" y="947"/>
                    <a:pt x="2896" y="915"/>
                  </a:cubicBezTo>
                  <a:lnTo>
                    <a:pt x="2896" y="915"/>
                  </a:lnTo>
                  <a:cubicBezTo>
                    <a:pt x="2850" y="886"/>
                    <a:pt x="2799" y="866"/>
                    <a:pt x="2746" y="856"/>
                  </a:cubicBezTo>
                  <a:lnTo>
                    <a:pt x="2746" y="856"/>
                  </a:lnTo>
                  <a:cubicBezTo>
                    <a:pt x="2633" y="834"/>
                    <a:pt x="2516" y="859"/>
                    <a:pt x="2422" y="925"/>
                  </a:cubicBezTo>
                  <a:lnTo>
                    <a:pt x="2422" y="925"/>
                  </a:lnTo>
                  <a:cubicBezTo>
                    <a:pt x="2374" y="958"/>
                    <a:pt x="2334" y="1000"/>
                    <a:pt x="2303" y="1050"/>
                  </a:cubicBezTo>
                  <a:lnTo>
                    <a:pt x="2303" y="1050"/>
                  </a:lnTo>
                  <a:cubicBezTo>
                    <a:pt x="2274" y="1096"/>
                    <a:pt x="2251" y="1154"/>
                    <a:pt x="2265" y="1209"/>
                  </a:cubicBezTo>
                  <a:lnTo>
                    <a:pt x="2265" y="1209"/>
                  </a:lnTo>
                  <a:cubicBezTo>
                    <a:pt x="2276" y="1252"/>
                    <a:pt x="2317" y="1294"/>
                    <a:pt x="2364" y="1290"/>
                  </a:cubicBezTo>
                  <a:lnTo>
                    <a:pt x="2364" y="1290"/>
                  </a:lnTo>
                  <a:cubicBezTo>
                    <a:pt x="2392" y="1289"/>
                    <a:pt x="2415" y="1271"/>
                    <a:pt x="2431" y="124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0" name="Google Shape;570;p22"/>
            <p:cNvSpPr/>
            <p:nvPr/>
          </p:nvSpPr>
          <p:spPr>
            <a:xfrm>
              <a:off x="7800847" y="3342638"/>
              <a:ext cx="942221" cy="1557259"/>
            </a:xfrm>
            <a:custGeom>
              <a:avLst/>
              <a:gdLst/>
              <a:ahLst/>
              <a:cxnLst/>
              <a:rect l="l" t="t" r="r" b="b"/>
              <a:pathLst>
                <a:path w="1689" h="2790" extrusionOk="0">
                  <a:moveTo>
                    <a:pt x="739" y="2611"/>
                  </a:moveTo>
                  <a:lnTo>
                    <a:pt x="739" y="2611"/>
                  </a:lnTo>
                  <a:cubicBezTo>
                    <a:pt x="779" y="2558"/>
                    <a:pt x="800" y="2492"/>
                    <a:pt x="807" y="2426"/>
                  </a:cubicBezTo>
                  <a:lnTo>
                    <a:pt x="807" y="2426"/>
                  </a:lnTo>
                  <a:cubicBezTo>
                    <a:pt x="814" y="2356"/>
                    <a:pt x="805" y="2283"/>
                    <a:pt x="770" y="2222"/>
                  </a:cubicBezTo>
                  <a:lnTo>
                    <a:pt x="770" y="2222"/>
                  </a:lnTo>
                  <a:cubicBezTo>
                    <a:pt x="738" y="2166"/>
                    <a:pt x="685" y="2121"/>
                    <a:pt x="622" y="2107"/>
                  </a:cubicBezTo>
                  <a:lnTo>
                    <a:pt x="622" y="2107"/>
                  </a:lnTo>
                  <a:cubicBezTo>
                    <a:pt x="595" y="2101"/>
                    <a:pt x="565" y="2101"/>
                    <a:pt x="537" y="2108"/>
                  </a:cubicBezTo>
                  <a:lnTo>
                    <a:pt x="537" y="2108"/>
                  </a:lnTo>
                  <a:cubicBezTo>
                    <a:pt x="575" y="2094"/>
                    <a:pt x="618" y="2090"/>
                    <a:pt x="656" y="2092"/>
                  </a:cubicBezTo>
                  <a:lnTo>
                    <a:pt x="656" y="2092"/>
                  </a:lnTo>
                  <a:cubicBezTo>
                    <a:pt x="680" y="2094"/>
                    <a:pt x="705" y="2098"/>
                    <a:pt x="728" y="2105"/>
                  </a:cubicBezTo>
                  <a:lnTo>
                    <a:pt x="728" y="2105"/>
                  </a:lnTo>
                  <a:cubicBezTo>
                    <a:pt x="745" y="2110"/>
                    <a:pt x="762" y="2116"/>
                    <a:pt x="779" y="2124"/>
                  </a:cubicBezTo>
                  <a:lnTo>
                    <a:pt x="779" y="2124"/>
                  </a:lnTo>
                  <a:cubicBezTo>
                    <a:pt x="787" y="2139"/>
                    <a:pt x="800" y="2152"/>
                    <a:pt x="815" y="2162"/>
                  </a:cubicBezTo>
                  <a:lnTo>
                    <a:pt x="815" y="2162"/>
                  </a:lnTo>
                  <a:cubicBezTo>
                    <a:pt x="824" y="2169"/>
                    <a:pt x="834" y="2174"/>
                    <a:pt x="843" y="2179"/>
                  </a:cubicBezTo>
                  <a:lnTo>
                    <a:pt x="843" y="2179"/>
                  </a:lnTo>
                  <a:cubicBezTo>
                    <a:pt x="842" y="2183"/>
                    <a:pt x="842" y="2187"/>
                    <a:pt x="844" y="2192"/>
                  </a:cubicBezTo>
                  <a:lnTo>
                    <a:pt x="844" y="2192"/>
                  </a:lnTo>
                  <a:cubicBezTo>
                    <a:pt x="865" y="2226"/>
                    <a:pt x="882" y="2261"/>
                    <a:pt x="891" y="2300"/>
                  </a:cubicBezTo>
                  <a:lnTo>
                    <a:pt x="891" y="2300"/>
                  </a:lnTo>
                  <a:cubicBezTo>
                    <a:pt x="899" y="2334"/>
                    <a:pt x="902" y="2370"/>
                    <a:pt x="903" y="2406"/>
                  </a:cubicBezTo>
                  <a:lnTo>
                    <a:pt x="903" y="2406"/>
                  </a:lnTo>
                  <a:cubicBezTo>
                    <a:pt x="903" y="2409"/>
                    <a:pt x="902" y="2413"/>
                    <a:pt x="902" y="2416"/>
                  </a:cubicBezTo>
                  <a:lnTo>
                    <a:pt x="902" y="2416"/>
                  </a:lnTo>
                  <a:cubicBezTo>
                    <a:pt x="897" y="2439"/>
                    <a:pt x="890" y="2461"/>
                    <a:pt x="880" y="2482"/>
                  </a:cubicBezTo>
                  <a:lnTo>
                    <a:pt x="880" y="2482"/>
                  </a:lnTo>
                  <a:cubicBezTo>
                    <a:pt x="858" y="2528"/>
                    <a:pt x="824" y="2566"/>
                    <a:pt x="783" y="2596"/>
                  </a:cubicBezTo>
                  <a:lnTo>
                    <a:pt x="783" y="2596"/>
                  </a:lnTo>
                  <a:cubicBezTo>
                    <a:pt x="762" y="2613"/>
                    <a:pt x="738" y="2627"/>
                    <a:pt x="714" y="2639"/>
                  </a:cubicBezTo>
                  <a:lnTo>
                    <a:pt x="714" y="2639"/>
                  </a:lnTo>
                  <a:cubicBezTo>
                    <a:pt x="723" y="2631"/>
                    <a:pt x="732" y="2621"/>
                    <a:pt x="739" y="2611"/>
                  </a:cubicBezTo>
                  <a:close/>
                  <a:moveTo>
                    <a:pt x="775" y="2683"/>
                  </a:moveTo>
                  <a:lnTo>
                    <a:pt x="775" y="2683"/>
                  </a:lnTo>
                  <a:cubicBezTo>
                    <a:pt x="837" y="2640"/>
                    <a:pt x="890" y="2577"/>
                    <a:pt x="900" y="2501"/>
                  </a:cubicBezTo>
                  <a:lnTo>
                    <a:pt x="900" y="2501"/>
                  </a:lnTo>
                  <a:cubicBezTo>
                    <a:pt x="901" y="2494"/>
                    <a:pt x="901" y="2488"/>
                    <a:pt x="902" y="2481"/>
                  </a:cubicBezTo>
                  <a:lnTo>
                    <a:pt x="902" y="2481"/>
                  </a:lnTo>
                  <a:cubicBezTo>
                    <a:pt x="885" y="2521"/>
                    <a:pt x="860" y="2557"/>
                    <a:pt x="829" y="2587"/>
                  </a:cubicBezTo>
                  <a:lnTo>
                    <a:pt x="829" y="2587"/>
                  </a:lnTo>
                  <a:cubicBezTo>
                    <a:pt x="759" y="2654"/>
                    <a:pt x="662" y="2695"/>
                    <a:pt x="567" y="2708"/>
                  </a:cubicBezTo>
                  <a:lnTo>
                    <a:pt x="567" y="2708"/>
                  </a:lnTo>
                  <a:cubicBezTo>
                    <a:pt x="473" y="2722"/>
                    <a:pt x="376" y="2705"/>
                    <a:pt x="294" y="2656"/>
                  </a:cubicBezTo>
                  <a:lnTo>
                    <a:pt x="294" y="2656"/>
                  </a:lnTo>
                  <a:cubicBezTo>
                    <a:pt x="222" y="2612"/>
                    <a:pt x="164" y="2543"/>
                    <a:pt x="141" y="2462"/>
                  </a:cubicBezTo>
                  <a:lnTo>
                    <a:pt x="141" y="2462"/>
                  </a:lnTo>
                  <a:cubicBezTo>
                    <a:pt x="113" y="2469"/>
                    <a:pt x="86" y="2475"/>
                    <a:pt x="61" y="2489"/>
                  </a:cubicBezTo>
                  <a:lnTo>
                    <a:pt x="61" y="2489"/>
                  </a:lnTo>
                  <a:cubicBezTo>
                    <a:pt x="37" y="2503"/>
                    <a:pt x="17" y="2520"/>
                    <a:pt x="0" y="2541"/>
                  </a:cubicBezTo>
                  <a:lnTo>
                    <a:pt x="0" y="2541"/>
                  </a:lnTo>
                  <a:cubicBezTo>
                    <a:pt x="56" y="2593"/>
                    <a:pt x="112" y="2646"/>
                    <a:pt x="177" y="2688"/>
                  </a:cubicBezTo>
                  <a:lnTo>
                    <a:pt x="177" y="2688"/>
                  </a:lnTo>
                  <a:cubicBezTo>
                    <a:pt x="236" y="2727"/>
                    <a:pt x="304" y="2753"/>
                    <a:pt x="374" y="2765"/>
                  </a:cubicBezTo>
                  <a:lnTo>
                    <a:pt x="374" y="2765"/>
                  </a:lnTo>
                  <a:cubicBezTo>
                    <a:pt x="511" y="2789"/>
                    <a:pt x="659" y="2763"/>
                    <a:pt x="775" y="2683"/>
                  </a:cubicBezTo>
                  <a:close/>
                  <a:moveTo>
                    <a:pt x="268" y="2146"/>
                  </a:moveTo>
                  <a:lnTo>
                    <a:pt x="268" y="2146"/>
                  </a:lnTo>
                  <a:cubicBezTo>
                    <a:pt x="275" y="2142"/>
                    <a:pt x="282" y="2139"/>
                    <a:pt x="289" y="2137"/>
                  </a:cubicBezTo>
                  <a:lnTo>
                    <a:pt x="289" y="2137"/>
                  </a:lnTo>
                  <a:cubicBezTo>
                    <a:pt x="289" y="2137"/>
                    <a:pt x="289" y="2137"/>
                    <a:pt x="290" y="2137"/>
                  </a:cubicBezTo>
                  <a:lnTo>
                    <a:pt x="290" y="2137"/>
                  </a:lnTo>
                  <a:lnTo>
                    <a:pt x="290" y="2137"/>
                  </a:lnTo>
                  <a:cubicBezTo>
                    <a:pt x="291" y="2137"/>
                    <a:pt x="292" y="2137"/>
                    <a:pt x="293" y="2136"/>
                  </a:cubicBezTo>
                  <a:lnTo>
                    <a:pt x="293" y="2136"/>
                  </a:lnTo>
                  <a:cubicBezTo>
                    <a:pt x="294" y="2136"/>
                    <a:pt x="295" y="2136"/>
                    <a:pt x="295" y="2136"/>
                  </a:cubicBezTo>
                  <a:lnTo>
                    <a:pt x="295" y="2136"/>
                  </a:lnTo>
                  <a:cubicBezTo>
                    <a:pt x="300" y="2117"/>
                    <a:pt x="308" y="2098"/>
                    <a:pt x="318" y="2081"/>
                  </a:cubicBezTo>
                  <a:lnTo>
                    <a:pt x="318" y="2081"/>
                  </a:lnTo>
                  <a:cubicBezTo>
                    <a:pt x="320" y="2062"/>
                    <a:pt x="319" y="2044"/>
                    <a:pt x="313" y="2025"/>
                  </a:cubicBezTo>
                  <a:lnTo>
                    <a:pt x="313" y="2025"/>
                  </a:lnTo>
                  <a:cubicBezTo>
                    <a:pt x="299" y="1980"/>
                    <a:pt x="258" y="1951"/>
                    <a:pt x="212" y="1946"/>
                  </a:cubicBezTo>
                  <a:lnTo>
                    <a:pt x="212" y="1946"/>
                  </a:lnTo>
                  <a:cubicBezTo>
                    <a:pt x="165" y="1941"/>
                    <a:pt x="120" y="1965"/>
                    <a:pt x="98" y="2007"/>
                  </a:cubicBezTo>
                  <a:lnTo>
                    <a:pt x="98" y="2007"/>
                  </a:lnTo>
                  <a:cubicBezTo>
                    <a:pt x="76" y="2047"/>
                    <a:pt x="77" y="2098"/>
                    <a:pt x="109" y="2134"/>
                  </a:cubicBezTo>
                  <a:lnTo>
                    <a:pt x="109" y="2134"/>
                  </a:lnTo>
                  <a:cubicBezTo>
                    <a:pt x="124" y="2153"/>
                    <a:pt x="149" y="2165"/>
                    <a:pt x="173" y="2159"/>
                  </a:cubicBezTo>
                  <a:lnTo>
                    <a:pt x="173" y="2159"/>
                  </a:lnTo>
                  <a:cubicBezTo>
                    <a:pt x="184" y="2157"/>
                    <a:pt x="194" y="2152"/>
                    <a:pt x="202" y="2144"/>
                  </a:cubicBezTo>
                  <a:lnTo>
                    <a:pt x="202" y="2144"/>
                  </a:lnTo>
                  <a:cubicBezTo>
                    <a:pt x="209" y="2138"/>
                    <a:pt x="216" y="2129"/>
                    <a:pt x="220" y="2120"/>
                  </a:cubicBezTo>
                  <a:lnTo>
                    <a:pt x="220" y="2120"/>
                  </a:lnTo>
                  <a:cubicBezTo>
                    <a:pt x="220" y="2107"/>
                    <a:pt x="217" y="2095"/>
                    <a:pt x="213" y="2083"/>
                  </a:cubicBezTo>
                  <a:lnTo>
                    <a:pt x="213" y="2083"/>
                  </a:lnTo>
                  <a:cubicBezTo>
                    <a:pt x="210" y="2076"/>
                    <a:pt x="207" y="2070"/>
                    <a:pt x="204" y="2064"/>
                  </a:cubicBezTo>
                  <a:lnTo>
                    <a:pt x="204" y="2064"/>
                  </a:lnTo>
                  <a:cubicBezTo>
                    <a:pt x="200" y="2058"/>
                    <a:pt x="195" y="2050"/>
                    <a:pt x="196" y="2043"/>
                  </a:cubicBezTo>
                  <a:lnTo>
                    <a:pt x="196" y="2043"/>
                  </a:lnTo>
                  <a:cubicBezTo>
                    <a:pt x="197" y="2040"/>
                    <a:pt x="200" y="2036"/>
                    <a:pt x="203" y="2036"/>
                  </a:cubicBezTo>
                  <a:lnTo>
                    <a:pt x="203" y="2036"/>
                  </a:lnTo>
                  <a:cubicBezTo>
                    <a:pt x="221" y="2036"/>
                    <a:pt x="231" y="2059"/>
                    <a:pt x="236" y="2072"/>
                  </a:cubicBezTo>
                  <a:lnTo>
                    <a:pt x="236" y="2072"/>
                  </a:lnTo>
                  <a:cubicBezTo>
                    <a:pt x="242" y="2089"/>
                    <a:pt x="244" y="2107"/>
                    <a:pt x="242" y="2125"/>
                  </a:cubicBezTo>
                  <a:lnTo>
                    <a:pt x="242" y="2125"/>
                  </a:lnTo>
                  <a:cubicBezTo>
                    <a:pt x="240" y="2140"/>
                    <a:pt x="236" y="2155"/>
                    <a:pt x="229" y="2168"/>
                  </a:cubicBezTo>
                  <a:lnTo>
                    <a:pt x="229" y="2168"/>
                  </a:lnTo>
                  <a:cubicBezTo>
                    <a:pt x="228" y="2170"/>
                    <a:pt x="226" y="2172"/>
                    <a:pt x="225" y="2174"/>
                  </a:cubicBezTo>
                  <a:lnTo>
                    <a:pt x="225" y="2174"/>
                  </a:lnTo>
                  <a:cubicBezTo>
                    <a:pt x="228" y="2171"/>
                    <a:pt x="231" y="2169"/>
                    <a:pt x="233" y="2167"/>
                  </a:cubicBezTo>
                  <a:lnTo>
                    <a:pt x="233" y="2167"/>
                  </a:lnTo>
                  <a:cubicBezTo>
                    <a:pt x="244" y="2158"/>
                    <a:pt x="256" y="2151"/>
                    <a:pt x="268" y="2146"/>
                  </a:cubicBezTo>
                  <a:close/>
                  <a:moveTo>
                    <a:pt x="1612" y="1331"/>
                  </a:moveTo>
                  <a:lnTo>
                    <a:pt x="1612" y="1331"/>
                  </a:lnTo>
                  <a:cubicBezTo>
                    <a:pt x="1589" y="1273"/>
                    <a:pt x="1554" y="1223"/>
                    <a:pt x="1512" y="1178"/>
                  </a:cubicBezTo>
                  <a:lnTo>
                    <a:pt x="1512" y="1178"/>
                  </a:lnTo>
                  <a:cubicBezTo>
                    <a:pt x="1469" y="1133"/>
                    <a:pt x="1420" y="1098"/>
                    <a:pt x="1370" y="1062"/>
                  </a:cubicBezTo>
                  <a:lnTo>
                    <a:pt x="1370" y="1062"/>
                  </a:lnTo>
                  <a:cubicBezTo>
                    <a:pt x="1366" y="1059"/>
                    <a:pt x="1361" y="1055"/>
                    <a:pt x="1356" y="1052"/>
                  </a:cubicBezTo>
                  <a:lnTo>
                    <a:pt x="1356" y="1052"/>
                  </a:lnTo>
                  <a:cubicBezTo>
                    <a:pt x="1337" y="1079"/>
                    <a:pt x="1349" y="1118"/>
                    <a:pt x="1368" y="1142"/>
                  </a:cubicBezTo>
                  <a:lnTo>
                    <a:pt x="1368" y="1142"/>
                  </a:lnTo>
                  <a:cubicBezTo>
                    <a:pt x="1397" y="1178"/>
                    <a:pt x="1441" y="1199"/>
                    <a:pt x="1474" y="1230"/>
                  </a:cubicBezTo>
                  <a:lnTo>
                    <a:pt x="1474" y="1230"/>
                  </a:lnTo>
                  <a:cubicBezTo>
                    <a:pt x="1540" y="1290"/>
                    <a:pt x="1584" y="1371"/>
                    <a:pt x="1601" y="1459"/>
                  </a:cubicBezTo>
                  <a:lnTo>
                    <a:pt x="1601" y="1459"/>
                  </a:lnTo>
                  <a:cubicBezTo>
                    <a:pt x="1607" y="1494"/>
                    <a:pt x="1610" y="1532"/>
                    <a:pt x="1605" y="1568"/>
                  </a:cubicBezTo>
                  <a:lnTo>
                    <a:pt x="1605" y="1568"/>
                  </a:lnTo>
                  <a:cubicBezTo>
                    <a:pt x="1619" y="1545"/>
                    <a:pt x="1631" y="1521"/>
                    <a:pt x="1640" y="1496"/>
                  </a:cubicBezTo>
                  <a:lnTo>
                    <a:pt x="1640" y="1496"/>
                  </a:lnTo>
                  <a:cubicBezTo>
                    <a:pt x="1645" y="1440"/>
                    <a:pt x="1633" y="1382"/>
                    <a:pt x="1612" y="1331"/>
                  </a:cubicBezTo>
                  <a:close/>
                  <a:moveTo>
                    <a:pt x="1633" y="1319"/>
                  </a:moveTo>
                  <a:lnTo>
                    <a:pt x="1633" y="1319"/>
                  </a:lnTo>
                  <a:cubicBezTo>
                    <a:pt x="1644" y="1349"/>
                    <a:pt x="1652" y="1380"/>
                    <a:pt x="1655" y="1411"/>
                  </a:cubicBezTo>
                  <a:lnTo>
                    <a:pt x="1655" y="1411"/>
                  </a:lnTo>
                  <a:cubicBezTo>
                    <a:pt x="1656" y="1422"/>
                    <a:pt x="1656" y="1433"/>
                    <a:pt x="1656" y="1444"/>
                  </a:cubicBezTo>
                  <a:lnTo>
                    <a:pt x="1656" y="1444"/>
                  </a:lnTo>
                  <a:cubicBezTo>
                    <a:pt x="1688" y="1315"/>
                    <a:pt x="1668" y="1180"/>
                    <a:pt x="1615" y="1059"/>
                  </a:cubicBezTo>
                  <a:lnTo>
                    <a:pt x="1615" y="1059"/>
                  </a:lnTo>
                  <a:cubicBezTo>
                    <a:pt x="1574" y="967"/>
                    <a:pt x="1511" y="885"/>
                    <a:pt x="1428" y="828"/>
                  </a:cubicBezTo>
                  <a:lnTo>
                    <a:pt x="1428" y="828"/>
                  </a:lnTo>
                  <a:cubicBezTo>
                    <a:pt x="1426" y="831"/>
                    <a:pt x="1423" y="834"/>
                    <a:pt x="1420" y="834"/>
                  </a:cubicBezTo>
                  <a:lnTo>
                    <a:pt x="1420" y="834"/>
                  </a:lnTo>
                  <a:cubicBezTo>
                    <a:pt x="1367" y="834"/>
                    <a:pt x="1322" y="873"/>
                    <a:pt x="1318" y="926"/>
                  </a:cubicBezTo>
                  <a:lnTo>
                    <a:pt x="1318" y="926"/>
                  </a:lnTo>
                  <a:cubicBezTo>
                    <a:pt x="1313" y="986"/>
                    <a:pt x="1362" y="1022"/>
                    <a:pt x="1406" y="1053"/>
                  </a:cubicBezTo>
                  <a:lnTo>
                    <a:pt x="1406" y="1053"/>
                  </a:lnTo>
                  <a:cubicBezTo>
                    <a:pt x="1501" y="1121"/>
                    <a:pt x="1590" y="1207"/>
                    <a:pt x="1633" y="1319"/>
                  </a:cubicBezTo>
                  <a:close/>
                  <a:moveTo>
                    <a:pt x="819" y="894"/>
                  </a:moveTo>
                  <a:lnTo>
                    <a:pt x="819" y="894"/>
                  </a:lnTo>
                  <a:cubicBezTo>
                    <a:pt x="814" y="876"/>
                    <a:pt x="813" y="859"/>
                    <a:pt x="814" y="841"/>
                  </a:cubicBezTo>
                  <a:lnTo>
                    <a:pt x="814" y="841"/>
                  </a:lnTo>
                  <a:cubicBezTo>
                    <a:pt x="795" y="866"/>
                    <a:pt x="771" y="887"/>
                    <a:pt x="742" y="900"/>
                  </a:cubicBezTo>
                  <a:lnTo>
                    <a:pt x="742" y="900"/>
                  </a:lnTo>
                  <a:cubicBezTo>
                    <a:pt x="721" y="910"/>
                    <a:pt x="697" y="915"/>
                    <a:pt x="674" y="915"/>
                  </a:cubicBezTo>
                  <a:lnTo>
                    <a:pt x="674" y="915"/>
                  </a:lnTo>
                  <a:cubicBezTo>
                    <a:pt x="675" y="916"/>
                    <a:pt x="676" y="918"/>
                    <a:pt x="677" y="920"/>
                  </a:cubicBezTo>
                  <a:lnTo>
                    <a:pt x="677" y="920"/>
                  </a:lnTo>
                  <a:cubicBezTo>
                    <a:pt x="679" y="938"/>
                    <a:pt x="692" y="954"/>
                    <a:pt x="708" y="963"/>
                  </a:cubicBezTo>
                  <a:lnTo>
                    <a:pt x="708" y="963"/>
                  </a:lnTo>
                  <a:cubicBezTo>
                    <a:pt x="727" y="973"/>
                    <a:pt x="749" y="972"/>
                    <a:pt x="768" y="963"/>
                  </a:cubicBezTo>
                  <a:lnTo>
                    <a:pt x="768" y="963"/>
                  </a:lnTo>
                  <a:cubicBezTo>
                    <a:pt x="796" y="950"/>
                    <a:pt x="812" y="923"/>
                    <a:pt x="819" y="894"/>
                  </a:cubicBezTo>
                  <a:close/>
                  <a:moveTo>
                    <a:pt x="800" y="821"/>
                  </a:moveTo>
                  <a:lnTo>
                    <a:pt x="800" y="821"/>
                  </a:lnTo>
                  <a:cubicBezTo>
                    <a:pt x="811" y="806"/>
                    <a:pt x="820" y="790"/>
                    <a:pt x="828" y="773"/>
                  </a:cubicBezTo>
                  <a:lnTo>
                    <a:pt x="828" y="773"/>
                  </a:lnTo>
                  <a:cubicBezTo>
                    <a:pt x="832" y="763"/>
                    <a:pt x="837" y="752"/>
                    <a:pt x="842" y="742"/>
                  </a:cubicBezTo>
                  <a:lnTo>
                    <a:pt x="842" y="742"/>
                  </a:lnTo>
                  <a:cubicBezTo>
                    <a:pt x="812" y="760"/>
                    <a:pt x="779" y="772"/>
                    <a:pt x="745" y="776"/>
                  </a:cubicBezTo>
                  <a:lnTo>
                    <a:pt x="745" y="776"/>
                  </a:lnTo>
                  <a:cubicBezTo>
                    <a:pt x="682" y="784"/>
                    <a:pt x="615" y="765"/>
                    <a:pt x="569" y="721"/>
                  </a:cubicBezTo>
                  <a:lnTo>
                    <a:pt x="569" y="721"/>
                  </a:lnTo>
                  <a:cubicBezTo>
                    <a:pt x="571" y="735"/>
                    <a:pt x="568" y="749"/>
                    <a:pt x="569" y="763"/>
                  </a:cubicBezTo>
                  <a:lnTo>
                    <a:pt x="569" y="763"/>
                  </a:lnTo>
                  <a:cubicBezTo>
                    <a:pt x="569" y="781"/>
                    <a:pt x="572" y="798"/>
                    <a:pt x="579" y="815"/>
                  </a:cubicBezTo>
                  <a:lnTo>
                    <a:pt x="579" y="815"/>
                  </a:lnTo>
                  <a:cubicBezTo>
                    <a:pt x="590" y="846"/>
                    <a:pt x="612" y="872"/>
                    <a:pt x="643" y="883"/>
                  </a:cubicBezTo>
                  <a:lnTo>
                    <a:pt x="643" y="883"/>
                  </a:lnTo>
                  <a:cubicBezTo>
                    <a:pt x="702" y="905"/>
                    <a:pt x="765" y="868"/>
                    <a:pt x="800" y="821"/>
                  </a:cubicBezTo>
                  <a:close/>
                  <a:moveTo>
                    <a:pt x="876" y="691"/>
                  </a:moveTo>
                  <a:lnTo>
                    <a:pt x="876" y="691"/>
                  </a:lnTo>
                  <a:cubicBezTo>
                    <a:pt x="891" y="670"/>
                    <a:pt x="907" y="651"/>
                    <a:pt x="923" y="635"/>
                  </a:cubicBezTo>
                  <a:lnTo>
                    <a:pt x="923" y="635"/>
                  </a:lnTo>
                  <a:cubicBezTo>
                    <a:pt x="945" y="613"/>
                    <a:pt x="970" y="593"/>
                    <a:pt x="996" y="576"/>
                  </a:cubicBezTo>
                  <a:lnTo>
                    <a:pt x="996" y="576"/>
                  </a:lnTo>
                  <a:cubicBezTo>
                    <a:pt x="981" y="580"/>
                    <a:pt x="966" y="583"/>
                    <a:pt x="951" y="585"/>
                  </a:cubicBezTo>
                  <a:lnTo>
                    <a:pt x="951" y="585"/>
                  </a:lnTo>
                  <a:cubicBezTo>
                    <a:pt x="915" y="590"/>
                    <a:pt x="879" y="589"/>
                    <a:pt x="844" y="583"/>
                  </a:cubicBezTo>
                  <a:lnTo>
                    <a:pt x="844" y="583"/>
                  </a:lnTo>
                  <a:cubicBezTo>
                    <a:pt x="808" y="577"/>
                    <a:pt x="773" y="565"/>
                    <a:pt x="741" y="548"/>
                  </a:cubicBezTo>
                  <a:lnTo>
                    <a:pt x="741" y="548"/>
                  </a:lnTo>
                  <a:cubicBezTo>
                    <a:pt x="710" y="532"/>
                    <a:pt x="680" y="507"/>
                    <a:pt x="645" y="504"/>
                  </a:cubicBezTo>
                  <a:lnTo>
                    <a:pt x="645" y="504"/>
                  </a:lnTo>
                  <a:cubicBezTo>
                    <a:pt x="612" y="500"/>
                    <a:pt x="579" y="520"/>
                    <a:pt x="561" y="547"/>
                  </a:cubicBezTo>
                  <a:lnTo>
                    <a:pt x="561" y="547"/>
                  </a:lnTo>
                  <a:cubicBezTo>
                    <a:pt x="543" y="576"/>
                    <a:pt x="541" y="613"/>
                    <a:pt x="552" y="645"/>
                  </a:cubicBezTo>
                  <a:lnTo>
                    <a:pt x="552" y="645"/>
                  </a:lnTo>
                  <a:cubicBezTo>
                    <a:pt x="574" y="712"/>
                    <a:pt x="646" y="751"/>
                    <a:pt x="714" y="753"/>
                  </a:cubicBezTo>
                  <a:lnTo>
                    <a:pt x="714" y="753"/>
                  </a:lnTo>
                  <a:cubicBezTo>
                    <a:pt x="772" y="755"/>
                    <a:pt x="833" y="732"/>
                    <a:pt x="876" y="691"/>
                  </a:cubicBezTo>
                  <a:close/>
                  <a:moveTo>
                    <a:pt x="1044" y="108"/>
                  </a:moveTo>
                  <a:lnTo>
                    <a:pt x="1044" y="108"/>
                  </a:lnTo>
                  <a:cubicBezTo>
                    <a:pt x="1046" y="115"/>
                    <a:pt x="1048" y="120"/>
                    <a:pt x="1050" y="128"/>
                  </a:cubicBezTo>
                  <a:lnTo>
                    <a:pt x="1050" y="128"/>
                  </a:lnTo>
                  <a:cubicBezTo>
                    <a:pt x="1051" y="133"/>
                    <a:pt x="1052" y="139"/>
                    <a:pt x="1054" y="144"/>
                  </a:cubicBezTo>
                  <a:lnTo>
                    <a:pt x="1054" y="144"/>
                  </a:lnTo>
                  <a:cubicBezTo>
                    <a:pt x="1057" y="157"/>
                    <a:pt x="1061" y="169"/>
                    <a:pt x="1067" y="181"/>
                  </a:cubicBezTo>
                  <a:lnTo>
                    <a:pt x="1067" y="181"/>
                  </a:lnTo>
                  <a:cubicBezTo>
                    <a:pt x="1078" y="204"/>
                    <a:pt x="1096" y="224"/>
                    <a:pt x="1116" y="241"/>
                  </a:cubicBezTo>
                  <a:lnTo>
                    <a:pt x="1116" y="241"/>
                  </a:lnTo>
                  <a:cubicBezTo>
                    <a:pt x="1144" y="265"/>
                    <a:pt x="1178" y="282"/>
                    <a:pt x="1213" y="297"/>
                  </a:cubicBezTo>
                  <a:lnTo>
                    <a:pt x="1213" y="297"/>
                  </a:lnTo>
                  <a:cubicBezTo>
                    <a:pt x="1211" y="293"/>
                    <a:pt x="1209" y="290"/>
                    <a:pt x="1207" y="287"/>
                  </a:cubicBezTo>
                  <a:lnTo>
                    <a:pt x="1207" y="287"/>
                  </a:lnTo>
                  <a:cubicBezTo>
                    <a:pt x="1195" y="264"/>
                    <a:pt x="1186" y="240"/>
                    <a:pt x="1179" y="216"/>
                  </a:cubicBezTo>
                  <a:lnTo>
                    <a:pt x="1179" y="216"/>
                  </a:lnTo>
                  <a:cubicBezTo>
                    <a:pt x="1164" y="163"/>
                    <a:pt x="1153" y="105"/>
                    <a:pt x="1119" y="61"/>
                  </a:cubicBezTo>
                  <a:lnTo>
                    <a:pt x="1119" y="61"/>
                  </a:lnTo>
                  <a:cubicBezTo>
                    <a:pt x="1093" y="27"/>
                    <a:pt x="1048" y="0"/>
                    <a:pt x="1004" y="14"/>
                  </a:cubicBezTo>
                  <a:lnTo>
                    <a:pt x="1004" y="14"/>
                  </a:lnTo>
                  <a:cubicBezTo>
                    <a:pt x="955" y="31"/>
                    <a:pt x="930" y="82"/>
                    <a:pt x="918" y="129"/>
                  </a:cubicBezTo>
                  <a:lnTo>
                    <a:pt x="918" y="129"/>
                  </a:lnTo>
                  <a:cubicBezTo>
                    <a:pt x="911" y="156"/>
                    <a:pt x="906" y="186"/>
                    <a:pt x="911" y="214"/>
                  </a:cubicBezTo>
                  <a:lnTo>
                    <a:pt x="911" y="214"/>
                  </a:lnTo>
                  <a:cubicBezTo>
                    <a:pt x="916" y="240"/>
                    <a:pt x="931" y="265"/>
                    <a:pt x="951" y="281"/>
                  </a:cubicBezTo>
                  <a:lnTo>
                    <a:pt x="951" y="281"/>
                  </a:lnTo>
                  <a:cubicBezTo>
                    <a:pt x="952" y="282"/>
                    <a:pt x="952" y="283"/>
                    <a:pt x="953" y="284"/>
                  </a:cubicBezTo>
                  <a:lnTo>
                    <a:pt x="953" y="284"/>
                  </a:lnTo>
                  <a:cubicBezTo>
                    <a:pt x="962" y="283"/>
                    <a:pt x="971" y="282"/>
                    <a:pt x="981" y="281"/>
                  </a:cubicBezTo>
                  <a:lnTo>
                    <a:pt x="981" y="281"/>
                  </a:lnTo>
                  <a:cubicBezTo>
                    <a:pt x="1035" y="276"/>
                    <a:pt x="1089" y="279"/>
                    <a:pt x="1142" y="288"/>
                  </a:cubicBezTo>
                  <a:lnTo>
                    <a:pt x="1142" y="288"/>
                  </a:lnTo>
                  <a:cubicBezTo>
                    <a:pt x="1125" y="279"/>
                    <a:pt x="1109" y="270"/>
                    <a:pt x="1094" y="258"/>
                  </a:cubicBezTo>
                  <a:lnTo>
                    <a:pt x="1094" y="258"/>
                  </a:lnTo>
                  <a:cubicBezTo>
                    <a:pt x="1072" y="239"/>
                    <a:pt x="1053" y="217"/>
                    <a:pt x="1040" y="191"/>
                  </a:cubicBezTo>
                  <a:lnTo>
                    <a:pt x="1040" y="191"/>
                  </a:lnTo>
                  <a:cubicBezTo>
                    <a:pt x="1033" y="179"/>
                    <a:pt x="1029" y="165"/>
                    <a:pt x="1026" y="151"/>
                  </a:cubicBezTo>
                  <a:lnTo>
                    <a:pt x="1026" y="151"/>
                  </a:lnTo>
                  <a:cubicBezTo>
                    <a:pt x="1025" y="144"/>
                    <a:pt x="1025" y="137"/>
                    <a:pt x="1025" y="130"/>
                  </a:cubicBezTo>
                  <a:lnTo>
                    <a:pt x="1025" y="130"/>
                  </a:lnTo>
                  <a:cubicBezTo>
                    <a:pt x="1026" y="121"/>
                    <a:pt x="1028" y="116"/>
                    <a:pt x="1032" y="108"/>
                  </a:cubicBezTo>
                  <a:lnTo>
                    <a:pt x="1032" y="108"/>
                  </a:lnTo>
                  <a:cubicBezTo>
                    <a:pt x="1034" y="103"/>
                    <a:pt x="1042" y="102"/>
                    <a:pt x="1044" y="10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1" name="Google Shape;571;p22"/>
            <p:cNvSpPr/>
            <p:nvPr/>
          </p:nvSpPr>
          <p:spPr>
            <a:xfrm>
              <a:off x="6853704" y="3219632"/>
              <a:ext cx="1973016" cy="1832792"/>
            </a:xfrm>
            <a:custGeom>
              <a:avLst/>
              <a:gdLst/>
              <a:ahLst/>
              <a:cxnLst/>
              <a:rect l="l" t="t" r="r" b="b"/>
              <a:pathLst>
                <a:path w="3535" h="3284" extrusionOk="0">
                  <a:moveTo>
                    <a:pt x="3320" y="577"/>
                  </a:moveTo>
                  <a:lnTo>
                    <a:pt x="3320" y="577"/>
                  </a:lnTo>
                  <a:cubicBezTo>
                    <a:pt x="3341" y="566"/>
                    <a:pt x="3367" y="558"/>
                    <a:pt x="3389" y="568"/>
                  </a:cubicBezTo>
                  <a:lnTo>
                    <a:pt x="3389" y="568"/>
                  </a:lnTo>
                  <a:cubicBezTo>
                    <a:pt x="3419" y="581"/>
                    <a:pt x="3421" y="617"/>
                    <a:pt x="3417" y="645"/>
                  </a:cubicBezTo>
                  <a:lnTo>
                    <a:pt x="3417" y="645"/>
                  </a:lnTo>
                  <a:cubicBezTo>
                    <a:pt x="3414" y="678"/>
                    <a:pt x="3406" y="711"/>
                    <a:pt x="3401" y="745"/>
                  </a:cubicBezTo>
                  <a:lnTo>
                    <a:pt x="3401" y="745"/>
                  </a:lnTo>
                  <a:cubicBezTo>
                    <a:pt x="3397" y="778"/>
                    <a:pt x="3394" y="811"/>
                    <a:pt x="3392" y="845"/>
                  </a:cubicBezTo>
                  <a:lnTo>
                    <a:pt x="3392" y="845"/>
                  </a:lnTo>
                  <a:cubicBezTo>
                    <a:pt x="3390" y="894"/>
                    <a:pt x="3391" y="942"/>
                    <a:pt x="3394" y="991"/>
                  </a:cubicBezTo>
                  <a:lnTo>
                    <a:pt x="3394" y="991"/>
                  </a:lnTo>
                  <a:cubicBezTo>
                    <a:pt x="3387" y="973"/>
                    <a:pt x="3379" y="955"/>
                    <a:pt x="3370" y="937"/>
                  </a:cubicBezTo>
                  <a:lnTo>
                    <a:pt x="3370" y="937"/>
                  </a:lnTo>
                  <a:cubicBezTo>
                    <a:pt x="3332" y="859"/>
                    <a:pt x="3284" y="786"/>
                    <a:pt x="3225" y="723"/>
                  </a:cubicBezTo>
                  <a:lnTo>
                    <a:pt x="3225" y="723"/>
                  </a:lnTo>
                  <a:cubicBezTo>
                    <a:pt x="3231" y="695"/>
                    <a:pt x="3239" y="668"/>
                    <a:pt x="3254" y="643"/>
                  </a:cubicBezTo>
                  <a:lnTo>
                    <a:pt x="3254" y="643"/>
                  </a:lnTo>
                  <a:cubicBezTo>
                    <a:pt x="3270" y="617"/>
                    <a:pt x="3293" y="592"/>
                    <a:pt x="3320" y="577"/>
                  </a:cubicBezTo>
                  <a:close/>
                  <a:moveTo>
                    <a:pt x="3024" y="2245"/>
                  </a:moveTo>
                  <a:lnTo>
                    <a:pt x="3024" y="2245"/>
                  </a:lnTo>
                  <a:cubicBezTo>
                    <a:pt x="2976" y="2277"/>
                    <a:pt x="2926" y="2304"/>
                    <a:pt x="2868" y="2317"/>
                  </a:cubicBezTo>
                  <a:lnTo>
                    <a:pt x="2868" y="2317"/>
                  </a:lnTo>
                  <a:cubicBezTo>
                    <a:pt x="2825" y="2327"/>
                    <a:pt x="2780" y="2328"/>
                    <a:pt x="2736" y="2322"/>
                  </a:cubicBezTo>
                  <a:lnTo>
                    <a:pt x="2736" y="2322"/>
                  </a:lnTo>
                  <a:cubicBezTo>
                    <a:pt x="2738" y="2323"/>
                    <a:pt x="2741" y="2325"/>
                    <a:pt x="2744" y="2326"/>
                  </a:cubicBezTo>
                  <a:lnTo>
                    <a:pt x="2744" y="2326"/>
                  </a:lnTo>
                  <a:cubicBezTo>
                    <a:pt x="2745" y="2326"/>
                    <a:pt x="2745" y="2326"/>
                    <a:pt x="2745" y="2326"/>
                  </a:cubicBezTo>
                  <a:lnTo>
                    <a:pt x="2745" y="2326"/>
                  </a:lnTo>
                  <a:cubicBezTo>
                    <a:pt x="2748" y="2327"/>
                    <a:pt x="2751" y="2329"/>
                    <a:pt x="2754" y="2330"/>
                  </a:cubicBezTo>
                  <a:lnTo>
                    <a:pt x="2754" y="2330"/>
                  </a:lnTo>
                  <a:cubicBezTo>
                    <a:pt x="2793" y="2348"/>
                    <a:pt x="2833" y="2362"/>
                    <a:pt x="2876" y="2369"/>
                  </a:cubicBezTo>
                  <a:lnTo>
                    <a:pt x="2876" y="2369"/>
                  </a:lnTo>
                  <a:cubicBezTo>
                    <a:pt x="2928" y="2378"/>
                    <a:pt x="2983" y="2376"/>
                    <a:pt x="3034" y="2359"/>
                  </a:cubicBezTo>
                  <a:lnTo>
                    <a:pt x="3034" y="2359"/>
                  </a:lnTo>
                  <a:cubicBezTo>
                    <a:pt x="3090" y="2340"/>
                    <a:pt x="3140" y="2306"/>
                    <a:pt x="3183" y="2267"/>
                  </a:cubicBezTo>
                  <a:lnTo>
                    <a:pt x="3183" y="2267"/>
                  </a:lnTo>
                  <a:cubicBezTo>
                    <a:pt x="3228" y="2227"/>
                    <a:pt x="3267" y="2180"/>
                    <a:pt x="3304" y="2133"/>
                  </a:cubicBezTo>
                  <a:lnTo>
                    <a:pt x="3304" y="2133"/>
                  </a:lnTo>
                  <a:cubicBezTo>
                    <a:pt x="3261" y="2122"/>
                    <a:pt x="3216" y="2131"/>
                    <a:pt x="3175" y="2148"/>
                  </a:cubicBezTo>
                  <a:lnTo>
                    <a:pt x="3175" y="2148"/>
                  </a:lnTo>
                  <a:cubicBezTo>
                    <a:pt x="3119" y="2171"/>
                    <a:pt x="3073" y="2210"/>
                    <a:pt x="3024" y="2245"/>
                  </a:cubicBezTo>
                  <a:close/>
                  <a:moveTo>
                    <a:pt x="3013" y="2619"/>
                  </a:moveTo>
                  <a:lnTo>
                    <a:pt x="3013" y="2619"/>
                  </a:lnTo>
                  <a:lnTo>
                    <a:pt x="3013" y="2619"/>
                  </a:lnTo>
                  <a:lnTo>
                    <a:pt x="3013" y="2619"/>
                  </a:lnTo>
                  <a:cubicBezTo>
                    <a:pt x="3014" y="2621"/>
                    <a:pt x="3014" y="2622"/>
                    <a:pt x="3014" y="2624"/>
                  </a:cubicBezTo>
                  <a:lnTo>
                    <a:pt x="3014" y="2624"/>
                  </a:lnTo>
                  <a:cubicBezTo>
                    <a:pt x="3028" y="2656"/>
                    <a:pt x="3039" y="2688"/>
                    <a:pt x="3047" y="2721"/>
                  </a:cubicBezTo>
                  <a:lnTo>
                    <a:pt x="3047" y="2721"/>
                  </a:lnTo>
                  <a:cubicBezTo>
                    <a:pt x="3050" y="2734"/>
                    <a:pt x="3053" y="2747"/>
                    <a:pt x="3055" y="2760"/>
                  </a:cubicBezTo>
                  <a:lnTo>
                    <a:pt x="3055" y="2760"/>
                  </a:lnTo>
                  <a:cubicBezTo>
                    <a:pt x="3069" y="2786"/>
                    <a:pt x="3085" y="2811"/>
                    <a:pt x="3104" y="2834"/>
                  </a:cubicBezTo>
                  <a:lnTo>
                    <a:pt x="3104" y="2834"/>
                  </a:lnTo>
                  <a:cubicBezTo>
                    <a:pt x="3154" y="2891"/>
                    <a:pt x="3223" y="2930"/>
                    <a:pt x="3298" y="2944"/>
                  </a:cubicBezTo>
                  <a:lnTo>
                    <a:pt x="3298" y="2944"/>
                  </a:lnTo>
                  <a:cubicBezTo>
                    <a:pt x="3334" y="2951"/>
                    <a:pt x="3372" y="2952"/>
                    <a:pt x="3408" y="2946"/>
                  </a:cubicBezTo>
                  <a:lnTo>
                    <a:pt x="3408" y="2946"/>
                  </a:lnTo>
                  <a:cubicBezTo>
                    <a:pt x="3426" y="2944"/>
                    <a:pt x="3444" y="2940"/>
                    <a:pt x="3461" y="2935"/>
                  </a:cubicBezTo>
                  <a:lnTo>
                    <a:pt x="3461" y="2935"/>
                  </a:lnTo>
                  <a:cubicBezTo>
                    <a:pt x="3478" y="2929"/>
                    <a:pt x="3496" y="2922"/>
                    <a:pt x="3507" y="2909"/>
                  </a:cubicBezTo>
                  <a:lnTo>
                    <a:pt x="3507" y="2909"/>
                  </a:lnTo>
                  <a:cubicBezTo>
                    <a:pt x="3534" y="2879"/>
                    <a:pt x="3511" y="2839"/>
                    <a:pt x="3493" y="2812"/>
                  </a:cubicBezTo>
                  <a:lnTo>
                    <a:pt x="3493" y="2812"/>
                  </a:lnTo>
                  <a:cubicBezTo>
                    <a:pt x="3473" y="2783"/>
                    <a:pt x="3449" y="2757"/>
                    <a:pt x="3421" y="2735"/>
                  </a:cubicBezTo>
                  <a:lnTo>
                    <a:pt x="3421" y="2735"/>
                  </a:lnTo>
                  <a:cubicBezTo>
                    <a:pt x="3390" y="2711"/>
                    <a:pt x="3355" y="2692"/>
                    <a:pt x="3317" y="2678"/>
                  </a:cubicBezTo>
                  <a:lnTo>
                    <a:pt x="3317" y="2678"/>
                  </a:lnTo>
                  <a:cubicBezTo>
                    <a:pt x="3299" y="2672"/>
                    <a:pt x="3279" y="2667"/>
                    <a:pt x="3259" y="2663"/>
                  </a:cubicBezTo>
                  <a:lnTo>
                    <a:pt x="3259" y="2663"/>
                  </a:lnTo>
                  <a:cubicBezTo>
                    <a:pt x="3240" y="2659"/>
                    <a:pt x="3220" y="2658"/>
                    <a:pt x="3200" y="2654"/>
                  </a:cubicBezTo>
                  <a:lnTo>
                    <a:pt x="3200" y="2654"/>
                  </a:lnTo>
                  <a:cubicBezTo>
                    <a:pt x="3199" y="2654"/>
                    <a:pt x="3199" y="2653"/>
                    <a:pt x="3198" y="2653"/>
                  </a:cubicBezTo>
                  <a:lnTo>
                    <a:pt x="3198" y="2653"/>
                  </a:lnTo>
                  <a:cubicBezTo>
                    <a:pt x="3186" y="2654"/>
                    <a:pt x="3174" y="2654"/>
                    <a:pt x="3162" y="2653"/>
                  </a:cubicBezTo>
                  <a:lnTo>
                    <a:pt x="3162" y="2653"/>
                  </a:lnTo>
                  <a:cubicBezTo>
                    <a:pt x="3111" y="2652"/>
                    <a:pt x="3059" y="2642"/>
                    <a:pt x="3013" y="2619"/>
                  </a:cubicBezTo>
                  <a:close/>
                  <a:moveTo>
                    <a:pt x="2677" y="2886"/>
                  </a:moveTo>
                  <a:lnTo>
                    <a:pt x="2677" y="2886"/>
                  </a:lnTo>
                  <a:cubicBezTo>
                    <a:pt x="2683" y="2872"/>
                    <a:pt x="2688" y="2858"/>
                    <a:pt x="2693" y="2845"/>
                  </a:cubicBezTo>
                  <a:lnTo>
                    <a:pt x="2693" y="2845"/>
                  </a:lnTo>
                  <a:cubicBezTo>
                    <a:pt x="2703" y="2816"/>
                    <a:pt x="2709" y="2787"/>
                    <a:pt x="2714" y="2758"/>
                  </a:cubicBezTo>
                  <a:lnTo>
                    <a:pt x="2714" y="2758"/>
                  </a:lnTo>
                  <a:cubicBezTo>
                    <a:pt x="2715" y="2752"/>
                    <a:pt x="2715" y="2747"/>
                    <a:pt x="2716" y="2741"/>
                  </a:cubicBezTo>
                  <a:lnTo>
                    <a:pt x="2716" y="2741"/>
                  </a:lnTo>
                  <a:cubicBezTo>
                    <a:pt x="2715" y="2728"/>
                    <a:pt x="2714" y="2715"/>
                    <a:pt x="2713" y="2703"/>
                  </a:cubicBezTo>
                  <a:lnTo>
                    <a:pt x="2713" y="2703"/>
                  </a:lnTo>
                  <a:cubicBezTo>
                    <a:pt x="2712" y="2676"/>
                    <a:pt x="2711" y="2650"/>
                    <a:pt x="2710" y="2623"/>
                  </a:cubicBezTo>
                  <a:lnTo>
                    <a:pt x="2710" y="2623"/>
                  </a:lnTo>
                  <a:cubicBezTo>
                    <a:pt x="2696" y="2556"/>
                    <a:pt x="2660" y="2492"/>
                    <a:pt x="2609" y="2446"/>
                  </a:cubicBezTo>
                  <a:lnTo>
                    <a:pt x="2609" y="2446"/>
                  </a:lnTo>
                  <a:cubicBezTo>
                    <a:pt x="2601" y="2438"/>
                    <a:pt x="2591" y="2431"/>
                    <a:pt x="2582" y="2424"/>
                  </a:cubicBezTo>
                  <a:lnTo>
                    <a:pt x="2582" y="2424"/>
                  </a:lnTo>
                  <a:cubicBezTo>
                    <a:pt x="2592" y="2442"/>
                    <a:pt x="2600" y="2462"/>
                    <a:pt x="2606" y="2482"/>
                  </a:cubicBezTo>
                  <a:lnTo>
                    <a:pt x="2606" y="2482"/>
                  </a:lnTo>
                  <a:cubicBezTo>
                    <a:pt x="2616" y="2512"/>
                    <a:pt x="2622" y="2545"/>
                    <a:pt x="2625" y="2577"/>
                  </a:cubicBezTo>
                  <a:lnTo>
                    <a:pt x="2625" y="2577"/>
                  </a:lnTo>
                  <a:cubicBezTo>
                    <a:pt x="2631" y="2643"/>
                    <a:pt x="2625" y="2710"/>
                    <a:pt x="2619" y="2777"/>
                  </a:cubicBezTo>
                  <a:lnTo>
                    <a:pt x="2619" y="2778"/>
                  </a:lnTo>
                  <a:lnTo>
                    <a:pt x="2619" y="2778"/>
                  </a:lnTo>
                  <a:cubicBezTo>
                    <a:pt x="2620" y="2779"/>
                    <a:pt x="2620" y="2780"/>
                    <a:pt x="2619" y="2781"/>
                  </a:cubicBezTo>
                  <a:lnTo>
                    <a:pt x="2619" y="2781"/>
                  </a:lnTo>
                  <a:lnTo>
                    <a:pt x="2619" y="2781"/>
                  </a:lnTo>
                  <a:lnTo>
                    <a:pt x="2619" y="2781"/>
                  </a:lnTo>
                  <a:cubicBezTo>
                    <a:pt x="2616" y="2813"/>
                    <a:pt x="2613" y="2845"/>
                    <a:pt x="2612" y="2876"/>
                  </a:cubicBezTo>
                  <a:lnTo>
                    <a:pt x="2612" y="2876"/>
                  </a:lnTo>
                  <a:cubicBezTo>
                    <a:pt x="2612" y="2888"/>
                    <a:pt x="2611" y="2905"/>
                    <a:pt x="2620" y="2914"/>
                  </a:cubicBezTo>
                  <a:lnTo>
                    <a:pt x="2620" y="2914"/>
                  </a:lnTo>
                  <a:cubicBezTo>
                    <a:pt x="2629" y="2923"/>
                    <a:pt x="2642" y="2922"/>
                    <a:pt x="2652" y="2917"/>
                  </a:cubicBezTo>
                  <a:lnTo>
                    <a:pt x="2652" y="2917"/>
                  </a:lnTo>
                  <a:cubicBezTo>
                    <a:pt x="2664" y="2910"/>
                    <a:pt x="2671" y="2898"/>
                    <a:pt x="2677" y="2886"/>
                  </a:cubicBezTo>
                  <a:close/>
                  <a:moveTo>
                    <a:pt x="2555" y="2926"/>
                  </a:moveTo>
                  <a:lnTo>
                    <a:pt x="2555" y="2926"/>
                  </a:lnTo>
                  <a:cubicBezTo>
                    <a:pt x="2563" y="2904"/>
                    <a:pt x="2571" y="2882"/>
                    <a:pt x="2581" y="2861"/>
                  </a:cubicBezTo>
                  <a:lnTo>
                    <a:pt x="2581" y="2861"/>
                  </a:lnTo>
                  <a:cubicBezTo>
                    <a:pt x="2535" y="2927"/>
                    <a:pt x="2468" y="2976"/>
                    <a:pt x="2427" y="3047"/>
                  </a:cubicBezTo>
                  <a:lnTo>
                    <a:pt x="2427" y="3047"/>
                  </a:lnTo>
                  <a:cubicBezTo>
                    <a:pt x="2409" y="3077"/>
                    <a:pt x="2395" y="3112"/>
                    <a:pt x="2395" y="3148"/>
                  </a:cubicBezTo>
                  <a:lnTo>
                    <a:pt x="2395" y="3148"/>
                  </a:lnTo>
                  <a:cubicBezTo>
                    <a:pt x="2395" y="3181"/>
                    <a:pt x="2408" y="3213"/>
                    <a:pt x="2431" y="3238"/>
                  </a:cubicBezTo>
                  <a:lnTo>
                    <a:pt x="2431" y="3238"/>
                  </a:lnTo>
                  <a:cubicBezTo>
                    <a:pt x="2452" y="3262"/>
                    <a:pt x="2484" y="3279"/>
                    <a:pt x="2516" y="3283"/>
                  </a:cubicBezTo>
                  <a:lnTo>
                    <a:pt x="2516" y="3283"/>
                  </a:lnTo>
                  <a:cubicBezTo>
                    <a:pt x="2503" y="3163"/>
                    <a:pt x="2516" y="3041"/>
                    <a:pt x="2555" y="2926"/>
                  </a:cubicBezTo>
                  <a:close/>
                  <a:moveTo>
                    <a:pt x="518" y="3089"/>
                  </a:moveTo>
                  <a:lnTo>
                    <a:pt x="518" y="3089"/>
                  </a:lnTo>
                  <a:cubicBezTo>
                    <a:pt x="539" y="3082"/>
                    <a:pt x="559" y="3074"/>
                    <a:pt x="580" y="3065"/>
                  </a:cubicBezTo>
                  <a:lnTo>
                    <a:pt x="580" y="3065"/>
                  </a:lnTo>
                  <a:cubicBezTo>
                    <a:pt x="597" y="3058"/>
                    <a:pt x="614" y="3050"/>
                    <a:pt x="632" y="3043"/>
                  </a:cubicBezTo>
                  <a:lnTo>
                    <a:pt x="632" y="3043"/>
                  </a:lnTo>
                  <a:cubicBezTo>
                    <a:pt x="625" y="3027"/>
                    <a:pt x="619" y="3010"/>
                    <a:pt x="615" y="2992"/>
                  </a:cubicBezTo>
                  <a:lnTo>
                    <a:pt x="615" y="2992"/>
                  </a:lnTo>
                  <a:cubicBezTo>
                    <a:pt x="555" y="3030"/>
                    <a:pt x="475" y="3033"/>
                    <a:pt x="409" y="3010"/>
                  </a:cubicBezTo>
                  <a:lnTo>
                    <a:pt x="409" y="3010"/>
                  </a:lnTo>
                  <a:cubicBezTo>
                    <a:pt x="351" y="2989"/>
                    <a:pt x="302" y="2946"/>
                    <a:pt x="270" y="2893"/>
                  </a:cubicBezTo>
                  <a:lnTo>
                    <a:pt x="270" y="2893"/>
                  </a:lnTo>
                  <a:lnTo>
                    <a:pt x="269" y="2893"/>
                  </a:lnTo>
                  <a:lnTo>
                    <a:pt x="269" y="2893"/>
                  </a:lnTo>
                  <a:cubicBezTo>
                    <a:pt x="238" y="2878"/>
                    <a:pt x="208" y="2866"/>
                    <a:pt x="174" y="2864"/>
                  </a:cubicBezTo>
                  <a:lnTo>
                    <a:pt x="174" y="2864"/>
                  </a:lnTo>
                  <a:cubicBezTo>
                    <a:pt x="143" y="2861"/>
                    <a:pt x="111" y="2867"/>
                    <a:pt x="84" y="2882"/>
                  </a:cubicBezTo>
                  <a:lnTo>
                    <a:pt x="84" y="2882"/>
                  </a:lnTo>
                  <a:cubicBezTo>
                    <a:pt x="32" y="2911"/>
                    <a:pt x="0" y="2971"/>
                    <a:pt x="22" y="3029"/>
                  </a:cubicBezTo>
                  <a:lnTo>
                    <a:pt x="22" y="3029"/>
                  </a:lnTo>
                  <a:cubicBezTo>
                    <a:pt x="45" y="3092"/>
                    <a:pt x="109" y="3126"/>
                    <a:pt x="173" y="3136"/>
                  </a:cubicBezTo>
                  <a:lnTo>
                    <a:pt x="173" y="3136"/>
                  </a:lnTo>
                  <a:cubicBezTo>
                    <a:pt x="245" y="3147"/>
                    <a:pt x="321" y="3138"/>
                    <a:pt x="392" y="3124"/>
                  </a:cubicBezTo>
                  <a:lnTo>
                    <a:pt x="392" y="3124"/>
                  </a:lnTo>
                  <a:cubicBezTo>
                    <a:pt x="434" y="3115"/>
                    <a:pt x="477" y="3104"/>
                    <a:pt x="518" y="3089"/>
                  </a:cubicBezTo>
                  <a:close/>
                  <a:moveTo>
                    <a:pt x="390" y="2973"/>
                  </a:moveTo>
                  <a:lnTo>
                    <a:pt x="390" y="2973"/>
                  </a:lnTo>
                  <a:cubicBezTo>
                    <a:pt x="461" y="3010"/>
                    <a:pt x="540" y="3005"/>
                    <a:pt x="613" y="2978"/>
                  </a:cubicBezTo>
                  <a:lnTo>
                    <a:pt x="613" y="2978"/>
                  </a:lnTo>
                  <a:cubicBezTo>
                    <a:pt x="609" y="2950"/>
                    <a:pt x="610" y="2921"/>
                    <a:pt x="617" y="2892"/>
                  </a:cubicBezTo>
                  <a:lnTo>
                    <a:pt x="617" y="2892"/>
                  </a:lnTo>
                  <a:cubicBezTo>
                    <a:pt x="626" y="2860"/>
                    <a:pt x="642" y="2831"/>
                    <a:pt x="663" y="2807"/>
                  </a:cubicBezTo>
                  <a:lnTo>
                    <a:pt x="663" y="2807"/>
                  </a:lnTo>
                  <a:cubicBezTo>
                    <a:pt x="656" y="2809"/>
                    <a:pt x="647" y="2811"/>
                    <a:pt x="639" y="2813"/>
                  </a:cubicBezTo>
                  <a:lnTo>
                    <a:pt x="639" y="2813"/>
                  </a:lnTo>
                  <a:cubicBezTo>
                    <a:pt x="564" y="2831"/>
                    <a:pt x="488" y="2827"/>
                    <a:pt x="415" y="2798"/>
                  </a:cubicBezTo>
                  <a:lnTo>
                    <a:pt x="415" y="2798"/>
                  </a:lnTo>
                  <a:cubicBezTo>
                    <a:pt x="397" y="2791"/>
                    <a:pt x="380" y="2783"/>
                    <a:pt x="363" y="2774"/>
                  </a:cubicBezTo>
                  <a:lnTo>
                    <a:pt x="363" y="2774"/>
                  </a:lnTo>
                  <a:cubicBezTo>
                    <a:pt x="347" y="2765"/>
                    <a:pt x="331" y="2755"/>
                    <a:pt x="314" y="2747"/>
                  </a:cubicBezTo>
                  <a:lnTo>
                    <a:pt x="314" y="2747"/>
                  </a:lnTo>
                  <a:cubicBezTo>
                    <a:pt x="298" y="2740"/>
                    <a:pt x="284" y="2744"/>
                    <a:pt x="274" y="2758"/>
                  </a:cubicBezTo>
                  <a:lnTo>
                    <a:pt x="274" y="2758"/>
                  </a:lnTo>
                  <a:cubicBezTo>
                    <a:pt x="264" y="2772"/>
                    <a:pt x="265" y="2791"/>
                    <a:pt x="267" y="2807"/>
                  </a:cubicBezTo>
                  <a:lnTo>
                    <a:pt x="267" y="2807"/>
                  </a:lnTo>
                  <a:cubicBezTo>
                    <a:pt x="279" y="2877"/>
                    <a:pt x="328" y="2940"/>
                    <a:pt x="390" y="2973"/>
                  </a:cubicBezTo>
                  <a:close/>
                  <a:moveTo>
                    <a:pt x="759" y="2773"/>
                  </a:moveTo>
                  <a:lnTo>
                    <a:pt x="759" y="2773"/>
                  </a:lnTo>
                  <a:cubicBezTo>
                    <a:pt x="740" y="2791"/>
                    <a:pt x="727" y="2814"/>
                    <a:pt x="724" y="2841"/>
                  </a:cubicBezTo>
                  <a:lnTo>
                    <a:pt x="724" y="2841"/>
                  </a:lnTo>
                  <a:cubicBezTo>
                    <a:pt x="718" y="2896"/>
                    <a:pt x="763" y="2926"/>
                    <a:pt x="803" y="2953"/>
                  </a:cubicBezTo>
                  <a:lnTo>
                    <a:pt x="803" y="2953"/>
                  </a:lnTo>
                  <a:cubicBezTo>
                    <a:pt x="805" y="2947"/>
                    <a:pt x="809" y="2941"/>
                    <a:pt x="812" y="2936"/>
                  </a:cubicBezTo>
                  <a:lnTo>
                    <a:pt x="812" y="2936"/>
                  </a:lnTo>
                  <a:cubicBezTo>
                    <a:pt x="820" y="2923"/>
                    <a:pt x="830" y="2912"/>
                    <a:pt x="840" y="2902"/>
                  </a:cubicBezTo>
                  <a:lnTo>
                    <a:pt x="840" y="2902"/>
                  </a:lnTo>
                  <a:cubicBezTo>
                    <a:pt x="862" y="2882"/>
                    <a:pt x="890" y="2867"/>
                    <a:pt x="919" y="2859"/>
                  </a:cubicBezTo>
                  <a:lnTo>
                    <a:pt x="919" y="2859"/>
                  </a:lnTo>
                  <a:cubicBezTo>
                    <a:pt x="985" y="2842"/>
                    <a:pt x="1053" y="2855"/>
                    <a:pt x="1115" y="2881"/>
                  </a:cubicBezTo>
                  <a:lnTo>
                    <a:pt x="1115" y="2881"/>
                  </a:lnTo>
                  <a:cubicBezTo>
                    <a:pt x="1135" y="2888"/>
                    <a:pt x="1155" y="2898"/>
                    <a:pt x="1174" y="2907"/>
                  </a:cubicBezTo>
                  <a:lnTo>
                    <a:pt x="1174" y="2907"/>
                  </a:lnTo>
                  <a:cubicBezTo>
                    <a:pt x="1172" y="2906"/>
                    <a:pt x="1170" y="2904"/>
                    <a:pt x="1168" y="2902"/>
                  </a:cubicBezTo>
                  <a:lnTo>
                    <a:pt x="1168" y="2902"/>
                  </a:lnTo>
                  <a:cubicBezTo>
                    <a:pt x="1136" y="2874"/>
                    <a:pt x="1104" y="2845"/>
                    <a:pt x="1073" y="2816"/>
                  </a:cubicBezTo>
                  <a:lnTo>
                    <a:pt x="1073" y="2816"/>
                  </a:lnTo>
                  <a:cubicBezTo>
                    <a:pt x="1045" y="2790"/>
                    <a:pt x="1017" y="2764"/>
                    <a:pt x="989" y="2738"/>
                  </a:cubicBezTo>
                  <a:lnTo>
                    <a:pt x="989" y="2738"/>
                  </a:lnTo>
                  <a:cubicBezTo>
                    <a:pt x="964" y="2736"/>
                    <a:pt x="939" y="2732"/>
                    <a:pt x="914" y="2730"/>
                  </a:cubicBezTo>
                  <a:lnTo>
                    <a:pt x="914" y="2730"/>
                  </a:lnTo>
                  <a:cubicBezTo>
                    <a:pt x="891" y="2735"/>
                    <a:pt x="868" y="2738"/>
                    <a:pt x="845" y="2743"/>
                  </a:cubicBezTo>
                  <a:lnTo>
                    <a:pt x="845" y="2743"/>
                  </a:lnTo>
                  <a:cubicBezTo>
                    <a:pt x="830" y="2746"/>
                    <a:pt x="815" y="2750"/>
                    <a:pt x="800" y="2754"/>
                  </a:cubicBezTo>
                  <a:lnTo>
                    <a:pt x="800" y="2754"/>
                  </a:lnTo>
                  <a:cubicBezTo>
                    <a:pt x="787" y="2761"/>
                    <a:pt x="773" y="2767"/>
                    <a:pt x="759" y="2773"/>
                  </a:cubicBezTo>
                  <a:close/>
                  <a:moveTo>
                    <a:pt x="873" y="2622"/>
                  </a:moveTo>
                  <a:lnTo>
                    <a:pt x="873" y="2622"/>
                  </a:lnTo>
                  <a:cubicBezTo>
                    <a:pt x="910" y="2635"/>
                    <a:pt x="941" y="2660"/>
                    <a:pt x="970" y="2687"/>
                  </a:cubicBezTo>
                  <a:lnTo>
                    <a:pt x="970" y="2687"/>
                  </a:lnTo>
                  <a:cubicBezTo>
                    <a:pt x="1037" y="2747"/>
                    <a:pt x="1101" y="2810"/>
                    <a:pt x="1166" y="2871"/>
                  </a:cubicBezTo>
                  <a:lnTo>
                    <a:pt x="1166" y="2871"/>
                  </a:lnTo>
                  <a:cubicBezTo>
                    <a:pt x="1183" y="2887"/>
                    <a:pt x="1199" y="2903"/>
                    <a:pt x="1215" y="2919"/>
                  </a:cubicBezTo>
                  <a:lnTo>
                    <a:pt x="1215" y="2919"/>
                  </a:lnTo>
                  <a:cubicBezTo>
                    <a:pt x="1214" y="2917"/>
                    <a:pt x="1212" y="2915"/>
                    <a:pt x="1211" y="2912"/>
                  </a:cubicBezTo>
                  <a:lnTo>
                    <a:pt x="1211" y="2912"/>
                  </a:lnTo>
                  <a:cubicBezTo>
                    <a:pt x="1199" y="2899"/>
                    <a:pt x="1188" y="2884"/>
                    <a:pt x="1177" y="2870"/>
                  </a:cubicBezTo>
                  <a:lnTo>
                    <a:pt x="1177" y="2870"/>
                  </a:lnTo>
                  <a:cubicBezTo>
                    <a:pt x="1155" y="2841"/>
                    <a:pt x="1136" y="2810"/>
                    <a:pt x="1118" y="2778"/>
                  </a:cubicBezTo>
                  <a:lnTo>
                    <a:pt x="1118" y="2778"/>
                  </a:lnTo>
                  <a:cubicBezTo>
                    <a:pt x="1082" y="2713"/>
                    <a:pt x="1055" y="2644"/>
                    <a:pt x="1038" y="2573"/>
                  </a:cubicBezTo>
                  <a:lnTo>
                    <a:pt x="1038" y="2573"/>
                  </a:lnTo>
                  <a:cubicBezTo>
                    <a:pt x="1031" y="2547"/>
                    <a:pt x="1026" y="2521"/>
                    <a:pt x="1022" y="2494"/>
                  </a:cubicBezTo>
                  <a:lnTo>
                    <a:pt x="1022" y="2494"/>
                  </a:lnTo>
                  <a:cubicBezTo>
                    <a:pt x="1005" y="2487"/>
                    <a:pt x="990" y="2476"/>
                    <a:pt x="973" y="2469"/>
                  </a:cubicBezTo>
                  <a:lnTo>
                    <a:pt x="973" y="2469"/>
                  </a:lnTo>
                  <a:cubicBezTo>
                    <a:pt x="952" y="2461"/>
                    <a:pt x="930" y="2455"/>
                    <a:pt x="909" y="2452"/>
                  </a:cubicBezTo>
                  <a:lnTo>
                    <a:pt x="909" y="2452"/>
                  </a:lnTo>
                  <a:cubicBezTo>
                    <a:pt x="862" y="2446"/>
                    <a:pt x="815" y="2454"/>
                    <a:pt x="773" y="2474"/>
                  </a:cubicBezTo>
                  <a:lnTo>
                    <a:pt x="773" y="2474"/>
                  </a:lnTo>
                  <a:cubicBezTo>
                    <a:pt x="732" y="2494"/>
                    <a:pt x="691" y="2528"/>
                    <a:pt x="670" y="2569"/>
                  </a:cubicBezTo>
                  <a:lnTo>
                    <a:pt x="670" y="2569"/>
                  </a:lnTo>
                  <a:cubicBezTo>
                    <a:pt x="661" y="2587"/>
                    <a:pt x="653" y="2610"/>
                    <a:pt x="660" y="2630"/>
                  </a:cubicBezTo>
                  <a:lnTo>
                    <a:pt x="660" y="2630"/>
                  </a:lnTo>
                  <a:cubicBezTo>
                    <a:pt x="667" y="2648"/>
                    <a:pt x="683" y="2656"/>
                    <a:pt x="701" y="2658"/>
                  </a:cubicBezTo>
                  <a:lnTo>
                    <a:pt x="701" y="2658"/>
                  </a:lnTo>
                  <a:cubicBezTo>
                    <a:pt x="724" y="2660"/>
                    <a:pt x="748" y="2655"/>
                    <a:pt x="770" y="2650"/>
                  </a:cubicBezTo>
                  <a:lnTo>
                    <a:pt x="770" y="2650"/>
                  </a:lnTo>
                  <a:cubicBezTo>
                    <a:pt x="791" y="2646"/>
                    <a:pt x="813" y="2642"/>
                    <a:pt x="834" y="2639"/>
                  </a:cubicBezTo>
                  <a:lnTo>
                    <a:pt x="834" y="2639"/>
                  </a:lnTo>
                  <a:lnTo>
                    <a:pt x="834" y="2638"/>
                  </a:lnTo>
                  <a:lnTo>
                    <a:pt x="834" y="2638"/>
                  </a:lnTo>
                  <a:cubicBezTo>
                    <a:pt x="824" y="2637"/>
                    <a:pt x="815" y="2637"/>
                    <a:pt x="805" y="2638"/>
                  </a:cubicBezTo>
                  <a:lnTo>
                    <a:pt x="805" y="2638"/>
                  </a:lnTo>
                  <a:cubicBezTo>
                    <a:pt x="795" y="2639"/>
                    <a:pt x="784" y="2638"/>
                    <a:pt x="775" y="2641"/>
                  </a:cubicBezTo>
                  <a:lnTo>
                    <a:pt x="775" y="2641"/>
                  </a:lnTo>
                  <a:cubicBezTo>
                    <a:pt x="767" y="2643"/>
                    <a:pt x="759" y="2632"/>
                    <a:pt x="767" y="2626"/>
                  </a:cubicBezTo>
                  <a:lnTo>
                    <a:pt x="767" y="2626"/>
                  </a:lnTo>
                  <a:cubicBezTo>
                    <a:pt x="775" y="2622"/>
                    <a:pt x="781" y="2617"/>
                    <a:pt x="790" y="2614"/>
                  </a:cubicBezTo>
                  <a:lnTo>
                    <a:pt x="790" y="2614"/>
                  </a:lnTo>
                  <a:cubicBezTo>
                    <a:pt x="799" y="2611"/>
                    <a:pt x="808" y="2611"/>
                    <a:pt x="818" y="2611"/>
                  </a:cubicBezTo>
                  <a:lnTo>
                    <a:pt x="818" y="2611"/>
                  </a:lnTo>
                  <a:cubicBezTo>
                    <a:pt x="837" y="2612"/>
                    <a:pt x="855" y="2615"/>
                    <a:pt x="873" y="2622"/>
                  </a:cubicBezTo>
                  <a:close/>
                  <a:moveTo>
                    <a:pt x="1130" y="2754"/>
                  </a:moveTo>
                  <a:lnTo>
                    <a:pt x="1130" y="2754"/>
                  </a:lnTo>
                  <a:cubicBezTo>
                    <a:pt x="1142" y="2777"/>
                    <a:pt x="1155" y="2800"/>
                    <a:pt x="1169" y="2822"/>
                  </a:cubicBezTo>
                  <a:lnTo>
                    <a:pt x="1169" y="2822"/>
                  </a:lnTo>
                  <a:cubicBezTo>
                    <a:pt x="1138" y="2733"/>
                    <a:pt x="1130" y="2637"/>
                    <a:pt x="1153" y="2546"/>
                  </a:cubicBezTo>
                  <a:lnTo>
                    <a:pt x="1153" y="2546"/>
                  </a:lnTo>
                  <a:cubicBezTo>
                    <a:pt x="1169" y="2484"/>
                    <a:pt x="1200" y="2425"/>
                    <a:pt x="1242" y="2376"/>
                  </a:cubicBezTo>
                  <a:lnTo>
                    <a:pt x="1242" y="2376"/>
                  </a:lnTo>
                  <a:cubicBezTo>
                    <a:pt x="1242" y="2375"/>
                    <a:pt x="1241" y="2375"/>
                    <a:pt x="1241" y="2375"/>
                  </a:cubicBezTo>
                  <a:lnTo>
                    <a:pt x="1241" y="2375"/>
                  </a:lnTo>
                  <a:cubicBezTo>
                    <a:pt x="1216" y="2317"/>
                    <a:pt x="1174" y="2265"/>
                    <a:pt x="1118" y="2237"/>
                  </a:cubicBezTo>
                  <a:lnTo>
                    <a:pt x="1118" y="2237"/>
                  </a:lnTo>
                  <a:cubicBezTo>
                    <a:pt x="1106" y="2231"/>
                    <a:pt x="1091" y="2224"/>
                    <a:pt x="1078" y="2231"/>
                  </a:cubicBezTo>
                  <a:lnTo>
                    <a:pt x="1078" y="2231"/>
                  </a:lnTo>
                  <a:cubicBezTo>
                    <a:pt x="1065" y="2238"/>
                    <a:pt x="1059" y="2253"/>
                    <a:pt x="1054" y="2265"/>
                  </a:cubicBezTo>
                  <a:lnTo>
                    <a:pt x="1054" y="2265"/>
                  </a:lnTo>
                  <a:cubicBezTo>
                    <a:pt x="1043" y="2296"/>
                    <a:pt x="1040" y="2330"/>
                    <a:pt x="1038" y="2363"/>
                  </a:cubicBezTo>
                  <a:lnTo>
                    <a:pt x="1038" y="2363"/>
                  </a:lnTo>
                  <a:cubicBezTo>
                    <a:pt x="1035" y="2430"/>
                    <a:pt x="1044" y="2499"/>
                    <a:pt x="1060" y="2564"/>
                  </a:cubicBezTo>
                  <a:lnTo>
                    <a:pt x="1060" y="2564"/>
                  </a:lnTo>
                  <a:cubicBezTo>
                    <a:pt x="1075" y="2630"/>
                    <a:pt x="1099" y="2694"/>
                    <a:pt x="1130" y="2754"/>
                  </a:cubicBezTo>
                  <a:close/>
                  <a:moveTo>
                    <a:pt x="2498" y="2283"/>
                  </a:moveTo>
                  <a:lnTo>
                    <a:pt x="2498" y="2283"/>
                  </a:lnTo>
                  <a:cubicBezTo>
                    <a:pt x="2502" y="2287"/>
                    <a:pt x="2499" y="2293"/>
                    <a:pt x="2495" y="2295"/>
                  </a:cubicBezTo>
                  <a:lnTo>
                    <a:pt x="2495" y="2295"/>
                  </a:lnTo>
                  <a:cubicBezTo>
                    <a:pt x="2492" y="2309"/>
                    <a:pt x="2494" y="2324"/>
                    <a:pt x="2503" y="2336"/>
                  </a:cubicBezTo>
                  <a:lnTo>
                    <a:pt x="2503" y="2336"/>
                  </a:lnTo>
                  <a:cubicBezTo>
                    <a:pt x="2513" y="2351"/>
                    <a:pt x="2529" y="2361"/>
                    <a:pt x="2544" y="2370"/>
                  </a:cubicBezTo>
                  <a:lnTo>
                    <a:pt x="2544" y="2370"/>
                  </a:lnTo>
                  <a:cubicBezTo>
                    <a:pt x="2577" y="2389"/>
                    <a:pt x="2607" y="2409"/>
                    <a:pt x="2634" y="2437"/>
                  </a:cubicBezTo>
                  <a:lnTo>
                    <a:pt x="2634" y="2437"/>
                  </a:lnTo>
                  <a:cubicBezTo>
                    <a:pt x="2659" y="2464"/>
                    <a:pt x="2681" y="2494"/>
                    <a:pt x="2697" y="2528"/>
                  </a:cubicBezTo>
                  <a:lnTo>
                    <a:pt x="2697" y="2528"/>
                  </a:lnTo>
                  <a:cubicBezTo>
                    <a:pt x="2699" y="2534"/>
                    <a:pt x="2702" y="2540"/>
                    <a:pt x="2704" y="2547"/>
                  </a:cubicBezTo>
                  <a:lnTo>
                    <a:pt x="2704" y="2547"/>
                  </a:lnTo>
                  <a:cubicBezTo>
                    <a:pt x="2700" y="2507"/>
                    <a:pt x="2694" y="2468"/>
                    <a:pt x="2683" y="2429"/>
                  </a:cubicBezTo>
                  <a:lnTo>
                    <a:pt x="2683" y="2429"/>
                  </a:lnTo>
                  <a:cubicBezTo>
                    <a:pt x="2671" y="2387"/>
                    <a:pt x="2653" y="2347"/>
                    <a:pt x="2627" y="2312"/>
                  </a:cubicBezTo>
                  <a:lnTo>
                    <a:pt x="2627" y="2312"/>
                  </a:lnTo>
                  <a:cubicBezTo>
                    <a:pt x="2616" y="2296"/>
                    <a:pt x="2603" y="2282"/>
                    <a:pt x="2588" y="2269"/>
                  </a:cubicBezTo>
                  <a:lnTo>
                    <a:pt x="2588" y="2269"/>
                  </a:lnTo>
                  <a:cubicBezTo>
                    <a:pt x="2578" y="2263"/>
                    <a:pt x="2567" y="2256"/>
                    <a:pt x="2558" y="2248"/>
                  </a:cubicBezTo>
                  <a:lnTo>
                    <a:pt x="2558" y="2248"/>
                  </a:lnTo>
                  <a:cubicBezTo>
                    <a:pt x="2549" y="2241"/>
                    <a:pt x="2552" y="2231"/>
                    <a:pt x="2559" y="2226"/>
                  </a:cubicBezTo>
                  <a:lnTo>
                    <a:pt x="2559" y="2226"/>
                  </a:lnTo>
                  <a:cubicBezTo>
                    <a:pt x="2558" y="2224"/>
                    <a:pt x="2558" y="2221"/>
                    <a:pt x="2558" y="2219"/>
                  </a:cubicBezTo>
                  <a:lnTo>
                    <a:pt x="2558" y="2219"/>
                  </a:lnTo>
                  <a:cubicBezTo>
                    <a:pt x="2533" y="2236"/>
                    <a:pt x="2508" y="2255"/>
                    <a:pt x="2498" y="2283"/>
                  </a:cubicBezTo>
                  <a:close/>
                  <a:moveTo>
                    <a:pt x="2606" y="2247"/>
                  </a:moveTo>
                  <a:lnTo>
                    <a:pt x="2606" y="2247"/>
                  </a:lnTo>
                  <a:cubicBezTo>
                    <a:pt x="2612" y="2250"/>
                    <a:pt x="2618" y="2254"/>
                    <a:pt x="2623" y="2257"/>
                  </a:cubicBezTo>
                  <a:lnTo>
                    <a:pt x="2623" y="2257"/>
                  </a:lnTo>
                  <a:cubicBezTo>
                    <a:pt x="2695" y="2295"/>
                    <a:pt x="2780" y="2307"/>
                    <a:pt x="2860" y="2291"/>
                  </a:cubicBezTo>
                  <a:lnTo>
                    <a:pt x="2860" y="2291"/>
                  </a:lnTo>
                  <a:cubicBezTo>
                    <a:pt x="2906" y="2281"/>
                    <a:pt x="2947" y="2262"/>
                    <a:pt x="2986" y="2237"/>
                  </a:cubicBezTo>
                  <a:lnTo>
                    <a:pt x="2986" y="2237"/>
                  </a:lnTo>
                  <a:cubicBezTo>
                    <a:pt x="2961" y="2239"/>
                    <a:pt x="2936" y="2238"/>
                    <a:pt x="2911" y="2233"/>
                  </a:cubicBezTo>
                  <a:lnTo>
                    <a:pt x="2911" y="2233"/>
                  </a:lnTo>
                  <a:cubicBezTo>
                    <a:pt x="2873" y="2225"/>
                    <a:pt x="2840" y="2207"/>
                    <a:pt x="2809" y="2184"/>
                  </a:cubicBezTo>
                  <a:lnTo>
                    <a:pt x="2809" y="2184"/>
                  </a:lnTo>
                  <a:cubicBezTo>
                    <a:pt x="2804" y="2181"/>
                    <a:pt x="2799" y="2179"/>
                    <a:pt x="2794" y="2176"/>
                  </a:cubicBezTo>
                  <a:lnTo>
                    <a:pt x="2794" y="2176"/>
                  </a:lnTo>
                  <a:cubicBezTo>
                    <a:pt x="2766" y="2160"/>
                    <a:pt x="2740" y="2142"/>
                    <a:pt x="2715" y="2120"/>
                  </a:cubicBezTo>
                  <a:lnTo>
                    <a:pt x="2715" y="2120"/>
                  </a:lnTo>
                  <a:cubicBezTo>
                    <a:pt x="2712" y="2119"/>
                    <a:pt x="2708" y="2118"/>
                    <a:pt x="2705" y="2117"/>
                  </a:cubicBezTo>
                  <a:lnTo>
                    <a:pt x="2705" y="2117"/>
                  </a:lnTo>
                  <a:cubicBezTo>
                    <a:pt x="2687" y="2112"/>
                    <a:pt x="2668" y="2113"/>
                    <a:pt x="2651" y="2122"/>
                  </a:cubicBezTo>
                  <a:lnTo>
                    <a:pt x="2651" y="2122"/>
                  </a:lnTo>
                  <a:cubicBezTo>
                    <a:pt x="2633" y="2131"/>
                    <a:pt x="2620" y="2149"/>
                    <a:pt x="2608" y="2166"/>
                  </a:cubicBezTo>
                  <a:lnTo>
                    <a:pt x="2608" y="2166"/>
                  </a:lnTo>
                  <a:cubicBezTo>
                    <a:pt x="2598" y="2179"/>
                    <a:pt x="2586" y="2194"/>
                    <a:pt x="2585" y="2211"/>
                  </a:cubicBezTo>
                  <a:lnTo>
                    <a:pt x="2585" y="2211"/>
                  </a:lnTo>
                  <a:cubicBezTo>
                    <a:pt x="2585" y="2226"/>
                    <a:pt x="2596" y="2237"/>
                    <a:pt x="2606" y="2247"/>
                  </a:cubicBezTo>
                  <a:close/>
                  <a:moveTo>
                    <a:pt x="3371" y="981"/>
                  </a:moveTo>
                  <a:lnTo>
                    <a:pt x="3371" y="981"/>
                  </a:lnTo>
                  <a:cubicBezTo>
                    <a:pt x="3332" y="893"/>
                    <a:pt x="3279" y="810"/>
                    <a:pt x="3213" y="740"/>
                  </a:cubicBezTo>
                  <a:lnTo>
                    <a:pt x="3213" y="740"/>
                  </a:lnTo>
                  <a:cubicBezTo>
                    <a:pt x="3210" y="739"/>
                    <a:pt x="3209" y="738"/>
                    <a:pt x="3208" y="735"/>
                  </a:cubicBezTo>
                  <a:lnTo>
                    <a:pt x="3208" y="735"/>
                  </a:lnTo>
                  <a:cubicBezTo>
                    <a:pt x="3205" y="732"/>
                    <a:pt x="3202" y="729"/>
                    <a:pt x="3199" y="726"/>
                  </a:cubicBezTo>
                  <a:lnTo>
                    <a:pt x="3199" y="726"/>
                  </a:lnTo>
                  <a:cubicBezTo>
                    <a:pt x="3072" y="599"/>
                    <a:pt x="2897" y="513"/>
                    <a:pt x="2715" y="523"/>
                  </a:cubicBezTo>
                  <a:lnTo>
                    <a:pt x="2715" y="523"/>
                  </a:lnTo>
                  <a:cubicBezTo>
                    <a:pt x="2603" y="529"/>
                    <a:pt x="2495" y="564"/>
                    <a:pt x="2393" y="608"/>
                  </a:cubicBezTo>
                  <a:lnTo>
                    <a:pt x="2393" y="608"/>
                  </a:lnTo>
                  <a:cubicBezTo>
                    <a:pt x="2479" y="680"/>
                    <a:pt x="2586" y="725"/>
                    <a:pt x="2697" y="737"/>
                  </a:cubicBezTo>
                  <a:lnTo>
                    <a:pt x="2697" y="737"/>
                  </a:lnTo>
                  <a:cubicBezTo>
                    <a:pt x="2730" y="741"/>
                    <a:pt x="2764" y="741"/>
                    <a:pt x="2797" y="739"/>
                  </a:cubicBezTo>
                  <a:lnTo>
                    <a:pt x="2797" y="739"/>
                  </a:lnTo>
                  <a:cubicBezTo>
                    <a:pt x="2800" y="739"/>
                    <a:pt x="2803" y="739"/>
                    <a:pt x="2805" y="741"/>
                  </a:cubicBezTo>
                  <a:lnTo>
                    <a:pt x="2805" y="741"/>
                  </a:lnTo>
                  <a:cubicBezTo>
                    <a:pt x="2855" y="724"/>
                    <a:pt x="2907" y="716"/>
                    <a:pt x="2960" y="718"/>
                  </a:cubicBezTo>
                  <a:lnTo>
                    <a:pt x="2960" y="718"/>
                  </a:lnTo>
                  <a:cubicBezTo>
                    <a:pt x="3080" y="722"/>
                    <a:pt x="3197" y="775"/>
                    <a:pt x="3279" y="862"/>
                  </a:cubicBezTo>
                  <a:lnTo>
                    <a:pt x="3279" y="862"/>
                  </a:lnTo>
                  <a:cubicBezTo>
                    <a:pt x="3328" y="914"/>
                    <a:pt x="3365" y="978"/>
                    <a:pt x="3394" y="1043"/>
                  </a:cubicBezTo>
                  <a:lnTo>
                    <a:pt x="3394" y="1043"/>
                  </a:lnTo>
                  <a:cubicBezTo>
                    <a:pt x="3396" y="1048"/>
                    <a:pt x="3398" y="1053"/>
                    <a:pt x="3401" y="1059"/>
                  </a:cubicBezTo>
                  <a:lnTo>
                    <a:pt x="3400" y="1054"/>
                  </a:lnTo>
                  <a:lnTo>
                    <a:pt x="3400" y="1054"/>
                  </a:lnTo>
                  <a:cubicBezTo>
                    <a:pt x="3391" y="1029"/>
                    <a:pt x="3382" y="1005"/>
                    <a:pt x="3371" y="981"/>
                  </a:cubicBezTo>
                  <a:close/>
                  <a:moveTo>
                    <a:pt x="2887" y="231"/>
                  </a:moveTo>
                  <a:lnTo>
                    <a:pt x="2887" y="231"/>
                  </a:lnTo>
                  <a:cubicBezTo>
                    <a:pt x="2902" y="189"/>
                    <a:pt x="2932" y="152"/>
                    <a:pt x="2974" y="134"/>
                  </a:cubicBezTo>
                  <a:lnTo>
                    <a:pt x="2974" y="134"/>
                  </a:lnTo>
                  <a:cubicBezTo>
                    <a:pt x="3016" y="116"/>
                    <a:pt x="3060" y="125"/>
                    <a:pt x="3097" y="152"/>
                  </a:cubicBezTo>
                  <a:lnTo>
                    <a:pt x="3097" y="152"/>
                  </a:lnTo>
                  <a:cubicBezTo>
                    <a:pt x="3134" y="180"/>
                    <a:pt x="3159" y="221"/>
                    <a:pt x="3193" y="252"/>
                  </a:cubicBezTo>
                  <a:lnTo>
                    <a:pt x="3193" y="252"/>
                  </a:lnTo>
                  <a:cubicBezTo>
                    <a:pt x="3195" y="254"/>
                    <a:pt x="3197" y="255"/>
                    <a:pt x="3198" y="257"/>
                  </a:cubicBezTo>
                  <a:lnTo>
                    <a:pt x="3198" y="257"/>
                  </a:lnTo>
                  <a:cubicBezTo>
                    <a:pt x="3200" y="258"/>
                    <a:pt x="3202" y="259"/>
                    <a:pt x="3203" y="261"/>
                  </a:cubicBezTo>
                  <a:lnTo>
                    <a:pt x="3203" y="261"/>
                  </a:lnTo>
                  <a:cubicBezTo>
                    <a:pt x="3219" y="274"/>
                    <a:pt x="3237" y="284"/>
                    <a:pt x="3258" y="287"/>
                  </a:cubicBezTo>
                  <a:lnTo>
                    <a:pt x="3258" y="287"/>
                  </a:lnTo>
                  <a:cubicBezTo>
                    <a:pt x="3269" y="289"/>
                    <a:pt x="3281" y="289"/>
                    <a:pt x="3292" y="286"/>
                  </a:cubicBezTo>
                  <a:lnTo>
                    <a:pt x="3292" y="286"/>
                  </a:lnTo>
                  <a:cubicBezTo>
                    <a:pt x="3297" y="285"/>
                    <a:pt x="3301" y="284"/>
                    <a:pt x="3305" y="282"/>
                  </a:cubicBezTo>
                  <a:lnTo>
                    <a:pt x="3305" y="282"/>
                  </a:lnTo>
                  <a:cubicBezTo>
                    <a:pt x="3303" y="281"/>
                    <a:pt x="3301" y="279"/>
                    <a:pt x="3300" y="276"/>
                  </a:cubicBezTo>
                  <a:lnTo>
                    <a:pt x="3300" y="276"/>
                  </a:lnTo>
                  <a:cubicBezTo>
                    <a:pt x="3272" y="178"/>
                    <a:pt x="3234" y="61"/>
                    <a:pt x="3131" y="19"/>
                  </a:cubicBezTo>
                  <a:lnTo>
                    <a:pt x="3131" y="19"/>
                  </a:lnTo>
                  <a:cubicBezTo>
                    <a:pt x="3086" y="0"/>
                    <a:pt x="3037" y="6"/>
                    <a:pt x="2993" y="27"/>
                  </a:cubicBezTo>
                  <a:lnTo>
                    <a:pt x="2993" y="27"/>
                  </a:lnTo>
                  <a:cubicBezTo>
                    <a:pt x="2949" y="48"/>
                    <a:pt x="2915" y="85"/>
                    <a:pt x="2891" y="128"/>
                  </a:cubicBezTo>
                  <a:lnTo>
                    <a:pt x="2891" y="128"/>
                  </a:lnTo>
                  <a:cubicBezTo>
                    <a:pt x="2878" y="151"/>
                    <a:pt x="2868" y="176"/>
                    <a:pt x="2861" y="202"/>
                  </a:cubicBezTo>
                  <a:lnTo>
                    <a:pt x="2861" y="202"/>
                  </a:lnTo>
                  <a:cubicBezTo>
                    <a:pt x="2853" y="226"/>
                    <a:pt x="2849" y="251"/>
                    <a:pt x="2843" y="275"/>
                  </a:cubicBezTo>
                  <a:lnTo>
                    <a:pt x="2843" y="275"/>
                  </a:lnTo>
                  <a:cubicBezTo>
                    <a:pt x="2855" y="292"/>
                    <a:pt x="2864" y="311"/>
                    <a:pt x="2872" y="330"/>
                  </a:cubicBezTo>
                  <a:lnTo>
                    <a:pt x="2872" y="330"/>
                  </a:lnTo>
                  <a:cubicBezTo>
                    <a:pt x="2872" y="320"/>
                    <a:pt x="2872" y="310"/>
                    <a:pt x="2873" y="300"/>
                  </a:cubicBezTo>
                  <a:lnTo>
                    <a:pt x="2873" y="300"/>
                  </a:lnTo>
                  <a:cubicBezTo>
                    <a:pt x="2875" y="277"/>
                    <a:pt x="2880" y="254"/>
                    <a:pt x="2887" y="2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2" name="Google Shape;572;p22"/>
            <p:cNvSpPr/>
            <p:nvPr/>
          </p:nvSpPr>
          <p:spPr>
            <a:xfrm>
              <a:off x="7886952" y="2904736"/>
              <a:ext cx="806912" cy="1943489"/>
            </a:xfrm>
            <a:custGeom>
              <a:avLst/>
              <a:gdLst/>
              <a:ahLst/>
              <a:cxnLst/>
              <a:rect l="l" t="t" r="r" b="b"/>
              <a:pathLst>
                <a:path w="1447" h="3485" extrusionOk="0">
                  <a:moveTo>
                    <a:pt x="120" y="2950"/>
                  </a:moveTo>
                  <a:lnTo>
                    <a:pt x="120" y="2950"/>
                  </a:lnTo>
                  <a:cubicBezTo>
                    <a:pt x="125" y="2947"/>
                    <a:pt x="130" y="2945"/>
                    <a:pt x="136" y="2943"/>
                  </a:cubicBezTo>
                  <a:lnTo>
                    <a:pt x="136" y="2943"/>
                  </a:lnTo>
                  <a:cubicBezTo>
                    <a:pt x="132" y="2966"/>
                    <a:pt x="132" y="2989"/>
                    <a:pt x="135" y="3012"/>
                  </a:cubicBezTo>
                  <a:lnTo>
                    <a:pt x="135" y="3012"/>
                  </a:lnTo>
                  <a:cubicBezTo>
                    <a:pt x="150" y="3116"/>
                    <a:pt x="240" y="3207"/>
                    <a:pt x="348" y="3205"/>
                  </a:cubicBezTo>
                  <a:lnTo>
                    <a:pt x="348" y="3205"/>
                  </a:lnTo>
                  <a:cubicBezTo>
                    <a:pt x="401" y="3204"/>
                    <a:pt x="455" y="3178"/>
                    <a:pt x="486" y="3134"/>
                  </a:cubicBezTo>
                  <a:lnTo>
                    <a:pt x="486" y="3134"/>
                  </a:lnTo>
                  <a:cubicBezTo>
                    <a:pt x="514" y="3094"/>
                    <a:pt x="521" y="3040"/>
                    <a:pt x="504" y="2993"/>
                  </a:cubicBezTo>
                  <a:lnTo>
                    <a:pt x="504" y="2993"/>
                  </a:lnTo>
                  <a:cubicBezTo>
                    <a:pt x="487" y="2948"/>
                    <a:pt x="446" y="2915"/>
                    <a:pt x="398" y="2910"/>
                  </a:cubicBezTo>
                  <a:lnTo>
                    <a:pt x="398" y="2910"/>
                  </a:lnTo>
                  <a:cubicBezTo>
                    <a:pt x="392" y="2909"/>
                    <a:pt x="386" y="2909"/>
                    <a:pt x="379" y="2909"/>
                  </a:cubicBezTo>
                  <a:lnTo>
                    <a:pt x="379" y="2909"/>
                  </a:lnTo>
                  <a:cubicBezTo>
                    <a:pt x="415" y="2900"/>
                    <a:pt x="454" y="2902"/>
                    <a:pt x="489" y="2916"/>
                  </a:cubicBezTo>
                  <a:lnTo>
                    <a:pt x="489" y="2916"/>
                  </a:lnTo>
                  <a:cubicBezTo>
                    <a:pt x="544" y="2939"/>
                    <a:pt x="587" y="2987"/>
                    <a:pt x="609" y="3040"/>
                  </a:cubicBezTo>
                  <a:lnTo>
                    <a:pt x="609" y="3040"/>
                  </a:lnTo>
                  <a:cubicBezTo>
                    <a:pt x="635" y="3101"/>
                    <a:pt x="638" y="3170"/>
                    <a:pt x="627" y="3234"/>
                  </a:cubicBezTo>
                  <a:lnTo>
                    <a:pt x="627" y="3234"/>
                  </a:lnTo>
                  <a:cubicBezTo>
                    <a:pt x="617" y="3293"/>
                    <a:pt x="594" y="3351"/>
                    <a:pt x="554" y="3396"/>
                  </a:cubicBezTo>
                  <a:lnTo>
                    <a:pt x="554" y="3396"/>
                  </a:lnTo>
                  <a:cubicBezTo>
                    <a:pt x="534" y="3420"/>
                    <a:pt x="507" y="3438"/>
                    <a:pt x="479" y="3451"/>
                  </a:cubicBezTo>
                  <a:lnTo>
                    <a:pt x="479" y="3451"/>
                  </a:lnTo>
                  <a:cubicBezTo>
                    <a:pt x="474" y="3453"/>
                    <a:pt x="469" y="3454"/>
                    <a:pt x="464" y="3456"/>
                  </a:cubicBezTo>
                  <a:lnTo>
                    <a:pt x="464" y="3456"/>
                  </a:lnTo>
                  <a:cubicBezTo>
                    <a:pt x="350" y="3484"/>
                    <a:pt x="226" y="3469"/>
                    <a:pt x="130" y="3398"/>
                  </a:cubicBezTo>
                  <a:lnTo>
                    <a:pt x="130" y="3398"/>
                  </a:lnTo>
                  <a:cubicBezTo>
                    <a:pt x="65" y="3350"/>
                    <a:pt x="17" y="3278"/>
                    <a:pt x="5" y="3197"/>
                  </a:cubicBezTo>
                  <a:lnTo>
                    <a:pt x="5" y="3197"/>
                  </a:lnTo>
                  <a:cubicBezTo>
                    <a:pt x="0" y="3158"/>
                    <a:pt x="2" y="3117"/>
                    <a:pt x="13" y="3079"/>
                  </a:cubicBezTo>
                  <a:lnTo>
                    <a:pt x="13" y="3079"/>
                  </a:lnTo>
                  <a:cubicBezTo>
                    <a:pt x="21" y="3050"/>
                    <a:pt x="34" y="3024"/>
                    <a:pt x="51" y="3000"/>
                  </a:cubicBezTo>
                  <a:lnTo>
                    <a:pt x="51" y="3000"/>
                  </a:lnTo>
                  <a:cubicBezTo>
                    <a:pt x="53" y="2998"/>
                    <a:pt x="56" y="2996"/>
                    <a:pt x="58" y="2994"/>
                  </a:cubicBezTo>
                  <a:lnTo>
                    <a:pt x="58" y="2994"/>
                  </a:lnTo>
                  <a:cubicBezTo>
                    <a:pt x="62" y="2991"/>
                    <a:pt x="65" y="2987"/>
                    <a:pt x="69" y="2984"/>
                  </a:cubicBezTo>
                  <a:lnTo>
                    <a:pt x="69" y="2984"/>
                  </a:lnTo>
                  <a:cubicBezTo>
                    <a:pt x="76" y="2977"/>
                    <a:pt x="83" y="2971"/>
                    <a:pt x="91" y="2966"/>
                  </a:cubicBezTo>
                  <a:lnTo>
                    <a:pt x="96" y="2962"/>
                  </a:lnTo>
                  <a:lnTo>
                    <a:pt x="96" y="2962"/>
                  </a:lnTo>
                  <a:cubicBezTo>
                    <a:pt x="97" y="2963"/>
                    <a:pt x="98" y="2963"/>
                    <a:pt x="99" y="2963"/>
                  </a:cubicBezTo>
                  <a:lnTo>
                    <a:pt x="99" y="2963"/>
                  </a:lnTo>
                  <a:cubicBezTo>
                    <a:pt x="103" y="2962"/>
                    <a:pt x="107" y="2959"/>
                    <a:pt x="110" y="2957"/>
                  </a:cubicBezTo>
                  <a:lnTo>
                    <a:pt x="110" y="2957"/>
                  </a:lnTo>
                  <a:cubicBezTo>
                    <a:pt x="113" y="2954"/>
                    <a:pt x="117" y="2952"/>
                    <a:pt x="120" y="2950"/>
                  </a:cubicBezTo>
                  <a:close/>
                  <a:moveTo>
                    <a:pt x="808" y="2335"/>
                  </a:moveTo>
                  <a:lnTo>
                    <a:pt x="808" y="2335"/>
                  </a:lnTo>
                  <a:cubicBezTo>
                    <a:pt x="836" y="2302"/>
                    <a:pt x="877" y="2279"/>
                    <a:pt x="920" y="2275"/>
                  </a:cubicBezTo>
                  <a:lnTo>
                    <a:pt x="920" y="2275"/>
                  </a:lnTo>
                  <a:cubicBezTo>
                    <a:pt x="968" y="2271"/>
                    <a:pt x="1019" y="2289"/>
                    <a:pt x="1048" y="2328"/>
                  </a:cubicBezTo>
                  <a:lnTo>
                    <a:pt x="1048" y="2328"/>
                  </a:lnTo>
                  <a:cubicBezTo>
                    <a:pt x="1076" y="2366"/>
                    <a:pt x="1083" y="2421"/>
                    <a:pt x="1059" y="2462"/>
                  </a:cubicBezTo>
                  <a:lnTo>
                    <a:pt x="1059" y="2462"/>
                  </a:lnTo>
                  <a:cubicBezTo>
                    <a:pt x="1041" y="2493"/>
                    <a:pt x="1008" y="2514"/>
                    <a:pt x="973" y="2518"/>
                  </a:cubicBezTo>
                  <a:lnTo>
                    <a:pt x="973" y="2518"/>
                  </a:lnTo>
                  <a:cubicBezTo>
                    <a:pt x="981" y="2521"/>
                    <a:pt x="989" y="2525"/>
                    <a:pt x="998" y="2528"/>
                  </a:cubicBezTo>
                  <a:lnTo>
                    <a:pt x="998" y="2528"/>
                  </a:lnTo>
                  <a:cubicBezTo>
                    <a:pt x="1026" y="2538"/>
                    <a:pt x="1055" y="2545"/>
                    <a:pt x="1084" y="2548"/>
                  </a:cubicBezTo>
                  <a:lnTo>
                    <a:pt x="1084" y="2548"/>
                  </a:lnTo>
                  <a:cubicBezTo>
                    <a:pt x="1100" y="2549"/>
                    <a:pt x="1115" y="2550"/>
                    <a:pt x="1131" y="2549"/>
                  </a:cubicBezTo>
                  <a:lnTo>
                    <a:pt x="1131" y="2549"/>
                  </a:lnTo>
                  <a:cubicBezTo>
                    <a:pt x="1167" y="2517"/>
                    <a:pt x="1193" y="2475"/>
                    <a:pt x="1204" y="2427"/>
                  </a:cubicBezTo>
                  <a:lnTo>
                    <a:pt x="1204" y="2427"/>
                  </a:lnTo>
                  <a:cubicBezTo>
                    <a:pt x="1215" y="2373"/>
                    <a:pt x="1207" y="2317"/>
                    <a:pt x="1175" y="2272"/>
                  </a:cubicBezTo>
                  <a:lnTo>
                    <a:pt x="1175" y="2272"/>
                  </a:lnTo>
                  <a:cubicBezTo>
                    <a:pt x="1144" y="2227"/>
                    <a:pt x="1095" y="2194"/>
                    <a:pt x="1041" y="2184"/>
                  </a:cubicBezTo>
                  <a:lnTo>
                    <a:pt x="1041" y="2184"/>
                  </a:lnTo>
                  <a:cubicBezTo>
                    <a:pt x="987" y="2173"/>
                    <a:pt x="933" y="2187"/>
                    <a:pt x="889" y="2219"/>
                  </a:cubicBezTo>
                  <a:lnTo>
                    <a:pt x="889" y="2219"/>
                  </a:lnTo>
                  <a:cubicBezTo>
                    <a:pt x="865" y="2236"/>
                    <a:pt x="845" y="2258"/>
                    <a:pt x="830" y="2283"/>
                  </a:cubicBezTo>
                  <a:lnTo>
                    <a:pt x="830" y="2283"/>
                  </a:lnTo>
                  <a:cubicBezTo>
                    <a:pt x="822" y="2296"/>
                    <a:pt x="816" y="2310"/>
                    <a:pt x="811" y="2324"/>
                  </a:cubicBezTo>
                  <a:lnTo>
                    <a:pt x="811" y="2324"/>
                  </a:lnTo>
                  <a:cubicBezTo>
                    <a:pt x="810" y="2328"/>
                    <a:pt x="809" y="2331"/>
                    <a:pt x="808" y="2335"/>
                  </a:cubicBezTo>
                  <a:close/>
                  <a:moveTo>
                    <a:pt x="1089" y="252"/>
                  </a:moveTo>
                  <a:lnTo>
                    <a:pt x="1089" y="252"/>
                  </a:lnTo>
                  <a:cubicBezTo>
                    <a:pt x="1032" y="237"/>
                    <a:pt x="971" y="247"/>
                    <a:pt x="926" y="287"/>
                  </a:cubicBezTo>
                  <a:lnTo>
                    <a:pt x="926" y="287"/>
                  </a:lnTo>
                  <a:cubicBezTo>
                    <a:pt x="884" y="325"/>
                    <a:pt x="859" y="385"/>
                    <a:pt x="868" y="441"/>
                  </a:cubicBezTo>
                  <a:lnTo>
                    <a:pt x="868" y="441"/>
                  </a:lnTo>
                  <a:cubicBezTo>
                    <a:pt x="872" y="467"/>
                    <a:pt x="889" y="506"/>
                    <a:pt x="922" y="495"/>
                  </a:cubicBezTo>
                  <a:lnTo>
                    <a:pt x="922" y="495"/>
                  </a:lnTo>
                  <a:cubicBezTo>
                    <a:pt x="940" y="489"/>
                    <a:pt x="956" y="472"/>
                    <a:pt x="970" y="460"/>
                  </a:cubicBezTo>
                  <a:lnTo>
                    <a:pt x="970" y="460"/>
                  </a:lnTo>
                  <a:cubicBezTo>
                    <a:pt x="986" y="446"/>
                    <a:pt x="1002" y="431"/>
                    <a:pt x="1020" y="420"/>
                  </a:cubicBezTo>
                  <a:lnTo>
                    <a:pt x="1020" y="420"/>
                  </a:lnTo>
                  <a:cubicBezTo>
                    <a:pt x="1012" y="411"/>
                    <a:pt x="1003" y="405"/>
                    <a:pt x="991" y="401"/>
                  </a:cubicBezTo>
                  <a:lnTo>
                    <a:pt x="991" y="401"/>
                  </a:lnTo>
                  <a:cubicBezTo>
                    <a:pt x="967" y="395"/>
                    <a:pt x="939" y="412"/>
                    <a:pt x="933" y="436"/>
                  </a:cubicBezTo>
                  <a:lnTo>
                    <a:pt x="933" y="436"/>
                  </a:lnTo>
                  <a:cubicBezTo>
                    <a:pt x="931" y="441"/>
                    <a:pt x="921" y="445"/>
                    <a:pt x="919" y="437"/>
                  </a:cubicBezTo>
                  <a:lnTo>
                    <a:pt x="919" y="437"/>
                  </a:lnTo>
                  <a:cubicBezTo>
                    <a:pt x="911" y="406"/>
                    <a:pt x="935" y="380"/>
                    <a:pt x="964" y="373"/>
                  </a:cubicBezTo>
                  <a:lnTo>
                    <a:pt x="964" y="373"/>
                  </a:lnTo>
                  <a:cubicBezTo>
                    <a:pt x="997" y="365"/>
                    <a:pt x="1029" y="384"/>
                    <a:pt x="1048" y="409"/>
                  </a:cubicBezTo>
                  <a:lnTo>
                    <a:pt x="1048" y="409"/>
                  </a:lnTo>
                  <a:cubicBezTo>
                    <a:pt x="1072" y="441"/>
                    <a:pt x="1076" y="484"/>
                    <a:pt x="1075" y="523"/>
                  </a:cubicBezTo>
                  <a:lnTo>
                    <a:pt x="1075" y="523"/>
                  </a:lnTo>
                  <a:cubicBezTo>
                    <a:pt x="1075" y="556"/>
                    <a:pt x="1071" y="588"/>
                    <a:pt x="1062" y="620"/>
                  </a:cubicBezTo>
                  <a:lnTo>
                    <a:pt x="1062" y="620"/>
                  </a:lnTo>
                  <a:cubicBezTo>
                    <a:pt x="1079" y="603"/>
                    <a:pt x="1096" y="589"/>
                    <a:pt x="1117" y="577"/>
                  </a:cubicBezTo>
                  <a:lnTo>
                    <a:pt x="1117" y="577"/>
                  </a:lnTo>
                  <a:cubicBezTo>
                    <a:pt x="1146" y="561"/>
                    <a:pt x="1178" y="550"/>
                    <a:pt x="1212" y="548"/>
                  </a:cubicBezTo>
                  <a:lnTo>
                    <a:pt x="1212" y="548"/>
                  </a:lnTo>
                  <a:cubicBezTo>
                    <a:pt x="1212" y="547"/>
                    <a:pt x="1212" y="546"/>
                    <a:pt x="1212" y="544"/>
                  </a:cubicBezTo>
                  <a:lnTo>
                    <a:pt x="1212" y="544"/>
                  </a:lnTo>
                  <a:cubicBezTo>
                    <a:pt x="1239" y="489"/>
                    <a:pt x="1242" y="423"/>
                    <a:pt x="1218" y="365"/>
                  </a:cubicBezTo>
                  <a:lnTo>
                    <a:pt x="1218" y="365"/>
                  </a:lnTo>
                  <a:cubicBezTo>
                    <a:pt x="1195" y="310"/>
                    <a:pt x="1147" y="268"/>
                    <a:pt x="1089" y="252"/>
                  </a:cubicBezTo>
                  <a:close/>
                  <a:moveTo>
                    <a:pt x="1142" y="33"/>
                  </a:moveTo>
                  <a:lnTo>
                    <a:pt x="1142" y="33"/>
                  </a:lnTo>
                  <a:cubicBezTo>
                    <a:pt x="1082" y="68"/>
                    <a:pt x="1050" y="139"/>
                    <a:pt x="1064" y="206"/>
                  </a:cubicBezTo>
                  <a:lnTo>
                    <a:pt x="1064" y="206"/>
                  </a:lnTo>
                  <a:cubicBezTo>
                    <a:pt x="1065" y="213"/>
                    <a:pt x="1060" y="218"/>
                    <a:pt x="1055" y="221"/>
                  </a:cubicBezTo>
                  <a:lnTo>
                    <a:pt x="1055" y="221"/>
                  </a:lnTo>
                  <a:cubicBezTo>
                    <a:pt x="1056" y="221"/>
                    <a:pt x="1058" y="221"/>
                    <a:pt x="1060" y="221"/>
                  </a:cubicBezTo>
                  <a:lnTo>
                    <a:pt x="1060" y="221"/>
                  </a:lnTo>
                  <a:cubicBezTo>
                    <a:pt x="1128" y="227"/>
                    <a:pt x="1192" y="266"/>
                    <a:pt x="1227" y="325"/>
                  </a:cubicBezTo>
                  <a:lnTo>
                    <a:pt x="1227" y="325"/>
                  </a:lnTo>
                  <a:cubicBezTo>
                    <a:pt x="1229" y="329"/>
                    <a:pt x="1231" y="332"/>
                    <a:pt x="1233" y="336"/>
                  </a:cubicBezTo>
                  <a:lnTo>
                    <a:pt x="1233" y="336"/>
                  </a:lnTo>
                  <a:cubicBezTo>
                    <a:pt x="1233" y="318"/>
                    <a:pt x="1232" y="300"/>
                    <a:pt x="1229" y="282"/>
                  </a:cubicBezTo>
                  <a:lnTo>
                    <a:pt x="1229" y="282"/>
                  </a:lnTo>
                  <a:cubicBezTo>
                    <a:pt x="1226" y="264"/>
                    <a:pt x="1221" y="246"/>
                    <a:pt x="1213" y="230"/>
                  </a:cubicBezTo>
                  <a:lnTo>
                    <a:pt x="1213" y="230"/>
                  </a:lnTo>
                  <a:cubicBezTo>
                    <a:pt x="1209" y="222"/>
                    <a:pt x="1204" y="214"/>
                    <a:pt x="1199" y="206"/>
                  </a:cubicBezTo>
                  <a:lnTo>
                    <a:pt x="1199" y="206"/>
                  </a:lnTo>
                  <a:cubicBezTo>
                    <a:pt x="1193" y="199"/>
                    <a:pt x="1187" y="191"/>
                    <a:pt x="1184" y="183"/>
                  </a:cubicBezTo>
                  <a:lnTo>
                    <a:pt x="1184" y="183"/>
                  </a:lnTo>
                  <a:cubicBezTo>
                    <a:pt x="1182" y="178"/>
                    <a:pt x="1186" y="172"/>
                    <a:pt x="1191" y="173"/>
                  </a:cubicBezTo>
                  <a:lnTo>
                    <a:pt x="1191" y="173"/>
                  </a:lnTo>
                  <a:cubicBezTo>
                    <a:pt x="1211" y="178"/>
                    <a:pt x="1224" y="198"/>
                    <a:pt x="1232" y="214"/>
                  </a:cubicBezTo>
                  <a:lnTo>
                    <a:pt x="1232" y="214"/>
                  </a:lnTo>
                  <a:cubicBezTo>
                    <a:pt x="1242" y="232"/>
                    <a:pt x="1248" y="252"/>
                    <a:pt x="1252" y="272"/>
                  </a:cubicBezTo>
                  <a:lnTo>
                    <a:pt x="1252" y="272"/>
                  </a:lnTo>
                  <a:cubicBezTo>
                    <a:pt x="1256" y="293"/>
                    <a:pt x="1256" y="315"/>
                    <a:pt x="1255" y="337"/>
                  </a:cubicBezTo>
                  <a:lnTo>
                    <a:pt x="1255" y="337"/>
                  </a:lnTo>
                  <a:cubicBezTo>
                    <a:pt x="1254" y="348"/>
                    <a:pt x="1253" y="359"/>
                    <a:pt x="1252" y="370"/>
                  </a:cubicBezTo>
                  <a:lnTo>
                    <a:pt x="1252" y="370"/>
                  </a:lnTo>
                  <a:cubicBezTo>
                    <a:pt x="1252" y="374"/>
                    <a:pt x="1251" y="377"/>
                    <a:pt x="1251" y="379"/>
                  </a:cubicBezTo>
                  <a:lnTo>
                    <a:pt x="1251" y="379"/>
                  </a:lnTo>
                  <a:cubicBezTo>
                    <a:pt x="1267" y="435"/>
                    <a:pt x="1263" y="496"/>
                    <a:pt x="1239" y="549"/>
                  </a:cubicBezTo>
                  <a:lnTo>
                    <a:pt x="1239" y="549"/>
                  </a:lnTo>
                  <a:cubicBezTo>
                    <a:pt x="1248" y="550"/>
                    <a:pt x="1257" y="551"/>
                    <a:pt x="1266" y="553"/>
                  </a:cubicBezTo>
                  <a:lnTo>
                    <a:pt x="1266" y="553"/>
                  </a:lnTo>
                  <a:cubicBezTo>
                    <a:pt x="1278" y="556"/>
                    <a:pt x="1290" y="561"/>
                    <a:pt x="1301" y="566"/>
                  </a:cubicBezTo>
                  <a:lnTo>
                    <a:pt x="1301" y="566"/>
                  </a:lnTo>
                  <a:cubicBezTo>
                    <a:pt x="1303" y="559"/>
                    <a:pt x="1310" y="555"/>
                    <a:pt x="1317" y="559"/>
                  </a:cubicBezTo>
                  <a:lnTo>
                    <a:pt x="1317" y="559"/>
                  </a:lnTo>
                  <a:lnTo>
                    <a:pt x="1317" y="559"/>
                  </a:lnTo>
                  <a:cubicBezTo>
                    <a:pt x="1321" y="551"/>
                    <a:pt x="1326" y="543"/>
                    <a:pt x="1331" y="535"/>
                  </a:cubicBezTo>
                  <a:lnTo>
                    <a:pt x="1331" y="535"/>
                  </a:lnTo>
                  <a:cubicBezTo>
                    <a:pt x="1340" y="520"/>
                    <a:pt x="1349" y="505"/>
                    <a:pt x="1358" y="490"/>
                  </a:cubicBezTo>
                  <a:lnTo>
                    <a:pt x="1358" y="490"/>
                  </a:lnTo>
                  <a:cubicBezTo>
                    <a:pt x="1376" y="459"/>
                    <a:pt x="1393" y="427"/>
                    <a:pt x="1406" y="394"/>
                  </a:cubicBezTo>
                  <a:lnTo>
                    <a:pt x="1406" y="394"/>
                  </a:lnTo>
                  <a:cubicBezTo>
                    <a:pt x="1432" y="329"/>
                    <a:pt x="1446" y="258"/>
                    <a:pt x="1433" y="189"/>
                  </a:cubicBezTo>
                  <a:lnTo>
                    <a:pt x="1433" y="189"/>
                  </a:lnTo>
                  <a:cubicBezTo>
                    <a:pt x="1421" y="125"/>
                    <a:pt x="1383" y="66"/>
                    <a:pt x="1326" y="34"/>
                  </a:cubicBezTo>
                  <a:lnTo>
                    <a:pt x="1326" y="34"/>
                  </a:lnTo>
                  <a:cubicBezTo>
                    <a:pt x="1269" y="3"/>
                    <a:pt x="1198" y="0"/>
                    <a:pt x="1142" y="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3" name="Google Shape;573;p22"/>
            <p:cNvSpPr/>
            <p:nvPr/>
          </p:nvSpPr>
          <p:spPr>
            <a:xfrm>
              <a:off x="6836482" y="2889975"/>
              <a:ext cx="2000075" cy="2228870"/>
            </a:xfrm>
            <a:custGeom>
              <a:avLst/>
              <a:gdLst/>
              <a:ahLst/>
              <a:cxnLst/>
              <a:rect l="l" t="t" r="r" b="b"/>
              <a:pathLst>
                <a:path w="3583" h="3995" extrusionOk="0">
                  <a:moveTo>
                    <a:pt x="2983" y="59"/>
                  </a:moveTo>
                  <a:lnTo>
                    <a:pt x="2983" y="59"/>
                  </a:lnTo>
                  <a:cubicBezTo>
                    <a:pt x="2932" y="102"/>
                    <a:pt x="2905" y="174"/>
                    <a:pt x="2920" y="240"/>
                  </a:cubicBezTo>
                  <a:lnTo>
                    <a:pt x="2920" y="240"/>
                  </a:lnTo>
                  <a:cubicBezTo>
                    <a:pt x="2921" y="245"/>
                    <a:pt x="2924" y="249"/>
                    <a:pt x="2929" y="251"/>
                  </a:cubicBezTo>
                  <a:lnTo>
                    <a:pt x="2929" y="251"/>
                  </a:lnTo>
                  <a:cubicBezTo>
                    <a:pt x="2865" y="249"/>
                    <a:pt x="2804" y="277"/>
                    <a:pt x="2764" y="328"/>
                  </a:cubicBezTo>
                  <a:lnTo>
                    <a:pt x="2764" y="328"/>
                  </a:lnTo>
                  <a:cubicBezTo>
                    <a:pt x="2725" y="378"/>
                    <a:pt x="2705" y="458"/>
                    <a:pt x="2738" y="517"/>
                  </a:cubicBezTo>
                  <a:lnTo>
                    <a:pt x="2738" y="517"/>
                  </a:lnTo>
                  <a:cubicBezTo>
                    <a:pt x="2756" y="547"/>
                    <a:pt x="2789" y="562"/>
                    <a:pt x="2821" y="545"/>
                  </a:cubicBezTo>
                  <a:lnTo>
                    <a:pt x="2821" y="545"/>
                  </a:lnTo>
                  <a:cubicBezTo>
                    <a:pt x="2840" y="535"/>
                    <a:pt x="2854" y="520"/>
                    <a:pt x="2869" y="505"/>
                  </a:cubicBezTo>
                  <a:lnTo>
                    <a:pt x="2869" y="505"/>
                  </a:lnTo>
                  <a:cubicBezTo>
                    <a:pt x="2884" y="491"/>
                    <a:pt x="2899" y="476"/>
                    <a:pt x="2912" y="460"/>
                  </a:cubicBezTo>
                  <a:lnTo>
                    <a:pt x="2912" y="460"/>
                  </a:lnTo>
                  <a:cubicBezTo>
                    <a:pt x="2918" y="470"/>
                    <a:pt x="2923" y="481"/>
                    <a:pt x="2927" y="493"/>
                  </a:cubicBezTo>
                  <a:lnTo>
                    <a:pt x="2927" y="493"/>
                  </a:lnTo>
                  <a:cubicBezTo>
                    <a:pt x="2935" y="523"/>
                    <a:pt x="2934" y="557"/>
                    <a:pt x="2931" y="589"/>
                  </a:cubicBezTo>
                  <a:lnTo>
                    <a:pt x="2931" y="589"/>
                  </a:lnTo>
                  <a:cubicBezTo>
                    <a:pt x="2929" y="619"/>
                    <a:pt x="2923" y="648"/>
                    <a:pt x="2914" y="677"/>
                  </a:cubicBezTo>
                  <a:lnTo>
                    <a:pt x="2914" y="677"/>
                  </a:lnTo>
                  <a:cubicBezTo>
                    <a:pt x="2911" y="686"/>
                    <a:pt x="2908" y="695"/>
                    <a:pt x="2905" y="704"/>
                  </a:cubicBezTo>
                  <a:lnTo>
                    <a:pt x="2905" y="704"/>
                  </a:lnTo>
                  <a:cubicBezTo>
                    <a:pt x="2901" y="710"/>
                    <a:pt x="2898" y="716"/>
                    <a:pt x="2895" y="722"/>
                  </a:cubicBezTo>
                  <a:lnTo>
                    <a:pt x="2895" y="722"/>
                  </a:lnTo>
                  <a:cubicBezTo>
                    <a:pt x="2876" y="760"/>
                    <a:pt x="2862" y="803"/>
                    <a:pt x="2857" y="846"/>
                  </a:cubicBezTo>
                  <a:lnTo>
                    <a:pt x="2857" y="846"/>
                  </a:lnTo>
                  <a:cubicBezTo>
                    <a:pt x="2849" y="837"/>
                    <a:pt x="2841" y="830"/>
                    <a:pt x="2831" y="823"/>
                  </a:cubicBezTo>
                  <a:lnTo>
                    <a:pt x="2831" y="823"/>
                  </a:lnTo>
                  <a:cubicBezTo>
                    <a:pt x="2787" y="792"/>
                    <a:pt x="2732" y="790"/>
                    <a:pt x="2688" y="822"/>
                  </a:cubicBezTo>
                  <a:lnTo>
                    <a:pt x="2688" y="822"/>
                  </a:lnTo>
                  <a:cubicBezTo>
                    <a:pt x="2642" y="856"/>
                    <a:pt x="2622" y="915"/>
                    <a:pt x="2614" y="969"/>
                  </a:cubicBezTo>
                  <a:lnTo>
                    <a:pt x="2614" y="969"/>
                  </a:lnTo>
                  <a:cubicBezTo>
                    <a:pt x="2607" y="1015"/>
                    <a:pt x="2616" y="1075"/>
                    <a:pt x="2659" y="1100"/>
                  </a:cubicBezTo>
                  <a:lnTo>
                    <a:pt x="2659" y="1100"/>
                  </a:lnTo>
                  <a:cubicBezTo>
                    <a:pt x="2567" y="1115"/>
                    <a:pt x="2478" y="1147"/>
                    <a:pt x="2393" y="1186"/>
                  </a:cubicBezTo>
                  <a:lnTo>
                    <a:pt x="2393" y="1186"/>
                  </a:lnTo>
                  <a:cubicBezTo>
                    <a:pt x="2384" y="1190"/>
                    <a:pt x="2382" y="1202"/>
                    <a:pt x="2390" y="1209"/>
                  </a:cubicBezTo>
                  <a:lnTo>
                    <a:pt x="2390" y="1209"/>
                  </a:lnTo>
                  <a:cubicBezTo>
                    <a:pt x="2416" y="1232"/>
                    <a:pt x="2444" y="1254"/>
                    <a:pt x="2474" y="1272"/>
                  </a:cubicBezTo>
                  <a:lnTo>
                    <a:pt x="2474" y="1272"/>
                  </a:lnTo>
                  <a:cubicBezTo>
                    <a:pt x="2554" y="1322"/>
                    <a:pt x="2646" y="1352"/>
                    <a:pt x="2740" y="1359"/>
                  </a:cubicBezTo>
                  <a:lnTo>
                    <a:pt x="2740" y="1359"/>
                  </a:lnTo>
                  <a:cubicBezTo>
                    <a:pt x="2730" y="1362"/>
                    <a:pt x="2721" y="1365"/>
                    <a:pt x="2711" y="1368"/>
                  </a:cubicBezTo>
                  <a:lnTo>
                    <a:pt x="2711" y="1368"/>
                  </a:lnTo>
                  <a:cubicBezTo>
                    <a:pt x="2690" y="1372"/>
                    <a:pt x="2669" y="1375"/>
                    <a:pt x="2647" y="1376"/>
                  </a:cubicBezTo>
                  <a:lnTo>
                    <a:pt x="2647" y="1376"/>
                  </a:lnTo>
                  <a:cubicBezTo>
                    <a:pt x="2604" y="1378"/>
                    <a:pt x="2560" y="1371"/>
                    <a:pt x="2520" y="1355"/>
                  </a:cubicBezTo>
                  <a:lnTo>
                    <a:pt x="2520" y="1355"/>
                  </a:lnTo>
                  <a:cubicBezTo>
                    <a:pt x="2483" y="1340"/>
                    <a:pt x="2453" y="1316"/>
                    <a:pt x="2417" y="1300"/>
                  </a:cubicBezTo>
                  <a:lnTo>
                    <a:pt x="2417" y="1300"/>
                  </a:lnTo>
                  <a:cubicBezTo>
                    <a:pt x="2381" y="1283"/>
                    <a:pt x="2342" y="1284"/>
                    <a:pt x="2308" y="1304"/>
                  </a:cubicBezTo>
                  <a:lnTo>
                    <a:pt x="2308" y="1304"/>
                  </a:lnTo>
                  <a:cubicBezTo>
                    <a:pt x="2236" y="1346"/>
                    <a:pt x="2230" y="1443"/>
                    <a:pt x="2275" y="1507"/>
                  </a:cubicBezTo>
                  <a:lnTo>
                    <a:pt x="2275" y="1507"/>
                  </a:lnTo>
                  <a:cubicBezTo>
                    <a:pt x="2278" y="1511"/>
                    <a:pt x="2280" y="1514"/>
                    <a:pt x="2283" y="1517"/>
                  </a:cubicBezTo>
                  <a:lnTo>
                    <a:pt x="2283" y="1517"/>
                  </a:lnTo>
                  <a:cubicBezTo>
                    <a:pt x="2282" y="1518"/>
                    <a:pt x="2281" y="1518"/>
                    <a:pt x="2280" y="1519"/>
                  </a:cubicBezTo>
                  <a:lnTo>
                    <a:pt x="2280" y="1519"/>
                  </a:lnTo>
                  <a:cubicBezTo>
                    <a:pt x="2265" y="1536"/>
                    <a:pt x="2268" y="1566"/>
                    <a:pt x="2270" y="1588"/>
                  </a:cubicBezTo>
                  <a:lnTo>
                    <a:pt x="2270" y="1588"/>
                  </a:lnTo>
                  <a:cubicBezTo>
                    <a:pt x="2272" y="1610"/>
                    <a:pt x="2277" y="1632"/>
                    <a:pt x="2288" y="1652"/>
                  </a:cubicBezTo>
                  <a:lnTo>
                    <a:pt x="2288" y="1652"/>
                  </a:lnTo>
                  <a:cubicBezTo>
                    <a:pt x="2305" y="1685"/>
                    <a:pt x="2334" y="1712"/>
                    <a:pt x="2371" y="1722"/>
                  </a:cubicBezTo>
                  <a:lnTo>
                    <a:pt x="2371" y="1722"/>
                  </a:lnTo>
                  <a:cubicBezTo>
                    <a:pt x="2376" y="1724"/>
                    <a:pt x="2381" y="1725"/>
                    <a:pt x="2386" y="1726"/>
                  </a:cubicBezTo>
                  <a:lnTo>
                    <a:pt x="2386" y="1726"/>
                  </a:lnTo>
                  <a:cubicBezTo>
                    <a:pt x="2384" y="1728"/>
                    <a:pt x="2383" y="1731"/>
                    <a:pt x="2383" y="1734"/>
                  </a:cubicBezTo>
                  <a:lnTo>
                    <a:pt x="2383" y="1734"/>
                  </a:lnTo>
                  <a:cubicBezTo>
                    <a:pt x="2392" y="1788"/>
                    <a:pt x="2451" y="1817"/>
                    <a:pt x="2500" y="1797"/>
                  </a:cubicBezTo>
                  <a:lnTo>
                    <a:pt x="2500" y="1797"/>
                  </a:lnTo>
                  <a:cubicBezTo>
                    <a:pt x="2526" y="1787"/>
                    <a:pt x="2546" y="1767"/>
                    <a:pt x="2557" y="1742"/>
                  </a:cubicBezTo>
                  <a:lnTo>
                    <a:pt x="2557" y="1742"/>
                  </a:lnTo>
                  <a:cubicBezTo>
                    <a:pt x="2558" y="1740"/>
                    <a:pt x="2559" y="1738"/>
                    <a:pt x="2560" y="1735"/>
                  </a:cubicBezTo>
                  <a:lnTo>
                    <a:pt x="2560" y="1735"/>
                  </a:lnTo>
                  <a:cubicBezTo>
                    <a:pt x="2566" y="1747"/>
                    <a:pt x="2574" y="1758"/>
                    <a:pt x="2584" y="1768"/>
                  </a:cubicBezTo>
                  <a:lnTo>
                    <a:pt x="2584" y="1768"/>
                  </a:lnTo>
                  <a:cubicBezTo>
                    <a:pt x="2603" y="1788"/>
                    <a:pt x="2627" y="1802"/>
                    <a:pt x="2653" y="1806"/>
                  </a:cubicBezTo>
                  <a:lnTo>
                    <a:pt x="2653" y="1806"/>
                  </a:lnTo>
                  <a:cubicBezTo>
                    <a:pt x="2683" y="1810"/>
                    <a:pt x="2713" y="1800"/>
                    <a:pt x="2735" y="1781"/>
                  </a:cubicBezTo>
                  <a:lnTo>
                    <a:pt x="2735" y="1781"/>
                  </a:lnTo>
                  <a:cubicBezTo>
                    <a:pt x="2786" y="1738"/>
                    <a:pt x="2792" y="1669"/>
                    <a:pt x="2780" y="1607"/>
                  </a:cubicBezTo>
                  <a:lnTo>
                    <a:pt x="2780" y="1607"/>
                  </a:lnTo>
                  <a:cubicBezTo>
                    <a:pt x="2806" y="1587"/>
                    <a:pt x="2838" y="1573"/>
                    <a:pt x="2870" y="1568"/>
                  </a:cubicBezTo>
                  <a:lnTo>
                    <a:pt x="2870" y="1568"/>
                  </a:lnTo>
                  <a:cubicBezTo>
                    <a:pt x="2935" y="1556"/>
                    <a:pt x="3004" y="1567"/>
                    <a:pt x="3065" y="1591"/>
                  </a:cubicBezTo>
                  <a:lnTo>
                    <a:pt x="3065" y="1591"/>
                  </a:lnTo>
                  <a:cubicBezTo>
                    <a:pt x="3087" y="1600"/>
                    <a:pt x="3108" y="1610"/>
                    <a:pt x="3128" y="1622"/>
                  </a:cubicBezTo>
                  <a:lnTo>
                    <a:pt x="3128" y="1622"/>
                  </a:lnTo>
                  <a:cubicBezTo>
                    <a:pt x="3072" y="1629"/>
                    <a:pt x="3026" y="1675"/>
                    <a:pt x="3020" y="1732"/>
                  </a:cubicBezTo>
                  <a:lnTo>
                    <a:pt x="3020" y="1732"/>
                  </a:lnTo>
                  <a:cubicBezTo>
                    <a:pt x="3017" y="1760"/>
                    <a:pt x="3023" y="1788"/>
                    <a:pt x="3037" y="1812"/>
                  </a:cubicBezTo>
                  <a:lnTo>
                    <a:pt x="3037" y="1812"/>
                  </a:lnTo>
                  <a:cubicBezTo>
                    <a:pt x="3044" y="1825"/>
                    <a:pt x="3054" y="1836"/>
                    <a:pt x="3065" y="1846"/>
                  </a:cubicBezTo>
                  <a:lnTo>
                    <a:pt x="3065" y="1846"/>
                  </a:lnTo>
                  <a:cubicBezTo>
                    <a:pt x="3038" y="1880"/>
                    <a:pt x="3046" y="1929"/>
                    <a:pt x="3069" y="1962"/>
                  </a:cubicBezTo>
                  <a:lnTo>
                    <a:pt x="3069" y="1962"/>
                  </a:lnTo>
                  <a:cubicBezTo>
                    <a:pt x="3096" y="2002"/>
                    <a:pt x="3141" y="2023"/>
                    <a:pt x="3178" y="2054"/>
                  </a:cubicBezTo>
                  <a:lnTo>
                    <a:pt x="3178" y="2054"/>
                  </a:lnTo>
                  <a:cubicBezTo>
                    <a:pt x="3211" y="2082"/>
                    <a:pt x="3240" y="2117"/>
                    <a:pt x="3262" y="2155"/>
                  </a:cubicBezTo>
                  <a:lnTo>
                    <a:pt x="3262" y="2155"/>
                  </a:lnTo>
                  <a:cubicBezTo>
                    <a:pt x="3284" y="2193"/>
                    <a:pt x="3300" y="2236"/>
                    <a:pt x="3308" y="2279"/>
                  </a:cubicBezTo>
                  <a:lnTo>
                    <a:pt x="3308" y="2279"/>
                  </a:lnTo>
                  <a:cubicBezTo>
                    <a:pt x="3317" y="2322"/>
                    <a:pt x="3317" y="2366"/>
                    <a:pt x="3315" y="2410"/>
                  </a:cubicBezTo>
                  <a:lnTo>
                    <a:pt x="3315" y="2410"/>
                  </a:lnTo>
                  <a:cubicBezTo>
                    <a:pt x="3272" y="2472"/>
                    <a:pt x="3214" y="2522"/>
                    <a:pt x="3144" y="2552"/>
                  </a:cubicBezTo>
                  <a:lnTo>
                    <a:pt x="3144" y="2552"/>
                  </a:lnTo>
                  <a:cubicBezTo>
                    <a:pt x="3111" y="2565"/>
                    <a:pt x="3076" y="2574"/>
                    <a:pt x="3041" y="2578"/>
                  </a:cubicBezTo>
                  <a:lnTo>
                    <a:pt x="3041" y="2578"/>
                  </a:lnTo>
                  <a:cubicBezTo>
                    <a:pt x="3055" y="2565"/>
                    <a:pt x="3067" y="2551"/>
                    <a:pt x="3077" y="2535"/>
                  </a:cubicBezTo>
                  <a:lnTo>
                    <a:pt x="3077" y="2535"/>
                  </a:lnTo>
                  <a:cubicBezTo>
                    <a:pt x="3095" y="2506"/>
                    <a:pt x="3107" y="2474"/>
                    <a:pt x="3112" y="2441"/>
                  </a:cubicBezTo>
                  <a:lnTo>
                    <a:pt x="3112" y="2441"/>
                  </a:lnTo>
                  <a:cubicBezTo>
                    <a:pt x="3121" y="2381"/>
                    <a:pt x="3104" y="2320"/>
                    <a:pt x="3065" y="2273"/>
                  </a:cubicBezTo>
                  <a:lnTo>
                    <a:pt x="3065" y="2273"/>
                  </a:lnTo>
                  <a:cubicBezTo>
                    <a:pt x="3026" y="2227"/>
                    <a:pt x="2969" y="2195"/>
                    <a:pt x="2909" y="2189"/>
                  </a:cubicBezTo>
                  <a:lnTo>
                    <a:pt x="2909" y="2189"/>
                  </a:lnTo>
                  <a:cubicBezTo>
                    <a:pt x="2849" y="2183"/>
                    <a:pt x="2790" y="2204"/>
                    <a:pt x="2745" y="2243"/>
                  </a:cubicBezTo>
                  <a:lnTo>
                    <a:pt x="2745" y="2243"/>
                  </a:lnTo>
                  <a:cubicBezTo>
                    <a:pt x="2722" y="2262"/>
                    <a:pt x="2704" y="2285"/>
                    <a:pt x="2690" y="2311"/>
                  </a:cubicBezTo>
                  <a:lnTo>
                    <a:pt x="2690" y="2311"/>
                  </a:lnTo>
                  <a:cubicBezTo>
                    <a:pt x="2683" y="2324"/>
                    <a:pt x="2677" y="2338"/>
                    <a:pt x="2673" y="2352"/>
                  </a:cubicBezTo>
                  <a:lnTo>
                    <a:pt x="2673" y="2352"/>
                  </a:lnTo>
                  <a:cubicBezTo>
                    <a:pt x="2669" y="2366"/>
                    <a:pt x="2665" y="2380"/>
                    <a:pt x="2671" y="2394"/>
                  </a:cubicBezTo>
                  <a:lnTo>
                    <a:pt x="2671" y="2394"/>
                  </a:lnTo>
                  <a:lnTo>
                    <a:pt x="2671" y="2394"/>
                  </a:lnTo>
                  <a:cubicBezTo>
                    <a:pt x="2648" y="2434"/>
                    <a:pt x="2640" y="2481"/>
                    <a:pt x="2645" y="2527"/>
                  </a:cubicBezTo>
                  <a:lnTo>
                    <a:pt x="2645" y="2527"/>
                  </a:lnTo>
                  <a:cubicBezTo>
                    <a:pt x="2651" y="2587"/>
                    <a:pt x="2678" y="2640"/>
                    <a:pt x="2717" y="2684"/>
                  </a:cubicBezTo>
                  <a:lnTo>
                    <a:pt x="2717" y="2684"/>
                  </a:lnTo>
                  <a:cubicBezTo>
                    <a:pt x="2695" y="2684"/>
                    <a:pt x="2674" y="2689"/>
                    <a:pt x="2656" y="2703"/>
                  </a:cubicBezTo>
                  <a:lnTo>
                    <a:pt x="2656" y="2703"/>
                  </a:lnTo>
                  <a:cubicBezTo>
                    <a:pt x="2639" y="2717"/>
                    <a:pt x="2626" y="2734"/>
                    <a:pt x="2613" y="2752"/>
                  </a:cubicBezTo>
                  <a:lnTo>
                    <a:pt x="2613" y="2752"/>
                  </a:lnTo>
                  <a:cubicBezTo>
                    <a:pt x="2607" y="2760"/>
                    <a:pt x="2601" y="2769"/>
                    <a:pt x="2596" y="2779"/>
                  </a:cubicBezTo>
                  <a:lnTo>
                    <a:pt x="2596" y="2779"/>
                  </a:lnTo>
                  <a:cubicBezTo>
                    <a:pt x="2595" y="2779"/>
                    <a:pt x="2594" y="2779"/>
                    <a:pt x="2593" y="2780"/>
                  </a:cubicBezTo>
                  <a:lnTo>
                    <a:pt x="2593" y="2780"/>
                  </a:lnTo>
                  <a:cubicBezTo>
                    <a:pt x="2558" y="2801"/>
                    <a:pt x="2523" y="2825"/>
                    <a:pt x="2507" y="2861"/>
                  </a:cubicBezTo>
                  <a:lnTo>
                    <a:pt x="2507" y="2861"/>
                  </a:lnTo>
                  <a:cubicBezTo>
                    <a:pt x="2501" y="2858"/>
                    <a:pt x="2496" y="2856"/>
                    <a:pt x="2490" y="2853"/>
                  </a:cubicBezTo>
                  <a:lnTo>
                    <a:pt x="2490" y="2853"/>
                  </a:lnTo>
                  <a:cubicBezTo>
                    <a:pt x="2389" y="2798"/>
                    <a:pt x="2265" y="2753"/>
                    <a:pt x="2152" y="2799"/>
                  </a:cubicBezTo>
                  <a:lnTo>
                    <a:pt x="2152" y="2799"/>
                  </a:lnTo>
                  <a:cubicBezTo>
                    <a:pt x="2120" y="2813"/>
                    <a:pt x="2093" y="2833"/>
                    <a:pt x="2071" y="2858"/>
                  </a:cubicBezTo>
                  <a:lnTo>
                    <a:pt x="2071" y="2858"/>
                  </a:lnTo>
                  <a:cubicBezTo>
                    <a:pt x="2069" y="2840"/>
                    <a:pt x="2064" y="2821"/>
                    <a:pt x="2055" y="2805"/>
                  </a:cubicBezTo>
                  <a:lnTo>
                    <a:pt x="2055" y="2805"/>
                  </a:lnTo>
                  <a:cubicBezTo>
                    <a:pt x="2028" y="2754"/>
                    <a:pt x="1969" y="2726"/>
                    <a:pt x="1911" y="2732"/>
                  </a:cubicBezTo>
                  <a:lnTo>
                    <a:pt x="1911" y="2732"/>
                  </a:lnTo>
                  <a:cubicBezTo>
                    <a:pt x="1852" y="2739"/>
                    <a:pt x="1806" y="2783"/>
                    <a:pt x="1790" y="2839"/>
                  </a:cubicBezTo>
                  <a:lnTo>
                    <a:pt x="1790" y="2839"/>
                  </a:lnTo>
                  <a:cubicBezTo>
                    <a:pt x="1774" y="2895"/>
                    <a:pt x="1794" y="2962"/>
                    <a:pt x="1849" y="2991"/>
                  </a:cubicBezTo>
                  <a:lnTo>
                    <a:pt x="1849" y="2991"/>
                  </a:lnTo>
                  <a:cubicBezTo>
                    <a:pt x="1874" y="3004"/>
                    <a:pt x="1904" y="3004"/>
                    <a:pt x="1928" y="2990"/>
                  </a:cubicBezTo>
                  <a:lnTo>
                    <a:pt x="1928" y="2990"/>
                  </a:lnTo>
                  <a:cubicBezTo>
                    <a:pt x="1931" y="2988"/>
                    <a:pt x="1934" y="2987"/>
                    <a:pt x="1936" y="2985"/>
                  </a:cubicBezTo>
                  <a:lnTo>
                    <a:pt x="1936" y="2985"/>
                  </a:lnTo>
                  <a:cubicBezTo>
                    <a:pt x="1936" y="2986"/>
                    <a:pt x="1935" y="2987"/>
                    <a:pt x="1935" y="2988"/>
                  </a:cubicBezTo>
                  <a:lnTo>
                    <a:pt x="1935" y="2988"/>
                  </a:lnTo>
                  <a:cubicBezTo>
                    <a:pt x="1933" y="2988"/>
                    <a:pt x="1932" y="2989"/>
                    <a:pt x="1931" y="2990"/>
                  </a:cubicBezTo>
                  <a:lnTo>
                    <a:pt x="1931" y="2990"/>
                  </a:lnTo>
                  <a:cubicBezTo>
                    <a:pt x="1896" y="3024"/>
                    <a:pt x="1875" y="3071"/>
                    <a:pt x="1865" y="3117"/>
                  </a:cubicBezTo>
                  <a:lnTo>
                    <a:pt x="1865" y="3117"/>
                  </a:lnTo>
                  <a:cubicBezTo>
                    <a:pt x="1855" y="3160"/>
                    <a:pt x="1855" y="3206"/>
                    <a:pt x="1864" y="3249"/>
                  </a:cubicBezTo>
                  <a:lnTo>
                    <a:pt x="1864" y="3249"/>
                  </a:lnTo>
                  <a:cubicBezTo>
                    <a:pt x="1833" y="3250"/>
                    <a:pt x="1802" y="3262"/>
                    <a:pt x="1776" y="3276"/>
                  </a:cubicBezTo>
                  <a:lnTo>
                    <a:pt x="1776" y="3276"/>
                  </a:lnTo>
                  <a:cubicBezTo>
                    <a:pt x="1745" y="3293"/>
                    <a:pt x="1718" y="3317"/>
                    <a:pt x="1697" y="3345"/>
                  </a:cubicBezTo>
                  <a:lnTo>
                    <a:pt x="1697" y="3345"/>
                  </a:lnTo>
                  <a:cubicBezTo>
                    <a:pt x="1692" y="3352"/>
                    <a:pt x="1694" y="3360"/>
                    <a:pt x="1700" y="3366"/>
                  </a:cubicBezTo>
                  <a:lnTo>
                    <a:pt x="1700" y="3366"/>
                  </a:lnTo>
                  <a:cubicBezTo>
                    <a:pt x="1768" y="3431"/>
                    <a:pt x="1838" y="3497"/>
                    <a:pt x="1921" y="3543"/>
                  </a:cubicBezTo>
                  <a:lnTo>
                    <a:pt x="1921" y="3543"/>
                  </a:lnTo>
                  <a:cubicBezTo>
                    <a:pt x="1839" y="3551"/>
                    <a:pt x="1755" y="3542"/>
                    <a:pt x="1682" y="3503"/>
                  </a:cubicBezTo>
                  <a:lnTo>
                    <a:pt x="1682" y="3503"/>
                  </a:lnTo>
                  <a:cubicBezTo>
                    <a:pt x="1613" y="3466"/>
                    <a:pt x="1556" y="3401"/>
                    <a:pt x="1537" y="3325"/>
                  </a:cubicBezTo>
                  <a:lnTo>
                    <a:pt x="1537" y="3325"/>
                  </a:lnTo>
                  <a:cubicBezTo>
                    <a:pt x="1520" y="3256"/>
                    <a:pt x="1533" y="3178"/>
                    <a:pt x="1578" y="3122"/>
                  </a:cubicBezTo>
                  <a:lnTo>
                    <a:pt x="1578" y="3122"/>
                  </a:lnTo>
                  <a:cubicBezTo>
                    <a:pt x="1602" y="3093"/>
                    <a:pt x="1634" y="3071"/>
                    <a:pt x="1654" y="3039"/>
                  </a:cubicBezTo>
                  <a:lnTo>
                    <a:pt x="1654" y="3039"/>
                  </a:lnTo>
                  <a:cubicBezTo>
                    <a:pt x="1675" y="3006"/>
                    <a:pt x="1680" y="2968"/>
                    <a:pt x="1668" y="2932"/>
                  </a:cubicBezTo>
                  <a:lnTo>
                    <a:pt x="1668" y="2932"/>
                  </a:lnTo>
                  <a:cubicBezTo>
                    <a:pt x="1656" y="2896"/>
                    <a:pt x="1629" y="2868"/>
                    <a:pt x="1596" y="2852"/>
                  </a:cubicBezTo>
                  <a:lnTo>
                    <a:pt x="1596" y="2852"/>
                  </a:lnTo>
                  <a:cubicBezTo>
                    <a:pt x="1585" y="2847"/>
                    <a:pt x="1573" y="2843"/>
                    <a:pt x="1561" y="2840"/>
                  </a:cubicBezTo>
                  <a:lnTo>
                    <a:pt x="1561" y="2840"/>
                  </a:lnTo>
                  <a:cubicBezTo>
                    <a:pt x="1560" y="2837"/>
                    <a:pt x="1557" y="2834"/>
                    <a:pt x="1553" y="2834"/>
                  </a:cubicBezTo>
                  <a:lnTo>
                    <a:pt x="1553" y="2834"/>
                  </a:lnTo>
                  <a:cubicBezTo>
                    <a:pt x="1534" y="2832"/>
                    <a:pt x="1515" y="2832"/>
                    <a:pt x="1496" y="2836"/>
                  </a:cubicBezTo>
                  <a:lnTo>
                    <a:pt x="1496" y="2836"/>
                  </a:lnTo>
                  <a:cubicBezTo>
                    <a:pt x="1418" y="2851"/>
                    <a:pt x="1347" y="2891"/>
                    <a:pt x="1292" y="2948"/>
                  </a:cubicBezTo>
                  <a:lnTo>
                    <a:pt x="1292" y="2948"/>
                  </a:lnTo>
                  <a:cubicBezTo>
                    <a:pt x="1278" y="2915"/>
                    <a:pt x="1257" y="2885"/>
                    <a:pt x="1233" y="2860"/>
                  </a:cubicBezTo>
                  <a:lnTo>
                    <a:pt x="1233" y="2860"/>
                  </a:lnTo>
                  <a:cubicBezTo>
                    <a:pt x="1219" y="2848"/>
                    <a:pt x="1204" y="2835"/>
                    <a:pt x="1188" y="2825"/>
                  </a:cubicBezTo>
                  <a:lnTo>
                    <a:pt x="1188" y="2825"/>
                  </a:lnTo>
                  <a:cubicBezTo>
                    <a:pt x="1173" y="2815"/>
                    <a:pt x="1156" y="2804"/>
                    <a:pt x="1139" y="2799"/>
                  </a:cubicBezTo>
                  <a:lnTo>
                    <a:pt x="1139" y="2799"/>
                  </a:lnTo>
                  <a:cubicBezTo>
                    <a:pt x="1060" y="2776"/>
                    <a:pt x="1048" y="2898"/>
                    <a:pt x="1045" y="2949"/>
                  </a:cubicBezTo>
                  <a:lnTo>
                    <a:pt x="1045" y="2949"/>
                  </a:lnTo>
                  <a:cubicBezTo>
                    <a:pt x="1043" y="2985"/>
                    <a:pt x="1045" y="3021"/>
                    <a:pt x="1049" y="3057"/>
                  </a:cubicBezTo>
                  <a:lnTo>
                    <a:pt x="1049" y="3057"/>
                  </a:lnTo>
                  <a:cubicBezTo>
                    <a:pt x="1034" y="3048"/>
                    <a:pt x="1016" y="3041"/>
                    <a:pt x="1001" y="3036"/>
                  </a:cubicBezTo>
                  <a:lnTo>
                    <a:pt x="1001" y="3036"/>
                  </a:lnTo>
                  <a:cubicBezTo>
                    <a:pt x="974" y="3027"/>
                    <a:pt x="946" y="3022"/>
                    <a:pt x="918" y="3022"/>
                  </a:cubicBezTo>
                  <a:lnTo>
                    <a:pt x="918" y="3022"/>
                  </a:lnTo>
                  <a:cubicBezTo>
                    <a:pt x="864" y="3021"/>
                    <a:pt x="812" y="3035"/>
                    <a:pt x="766" y="3063"/>
                  </a:cubicBezTo>
                  <a:lnTo>
                    <a:pt x="766" y="3063"/>
                  </a:lnTo>
                  <a:cubicBezTo>
                    <a:pt x="721" y="3089"/>
                    <a:pt x="678" y="3131"/>
                    <a:pt x="665" y="3183"/>
                  </a:cubicBezTo>
                  <a:lnTo>
                    <a:pt x="665" y="3183"/>
                  </a:lnTo>
                  <a:cubicBezTo>
                    <a:pt x="659" y="3206"/>
                    <a:pt x="662" y="3234"/>
                    <a:pt x="678" y="3252"/>
                  </a:cubicBezTo>
                  <a:lnTo>
                    <a:pt x="678" y="3252"/>
                  </a:lnTo>
                  <a:cubicBezTo>
                    <a:pt x="693" y="3269"/>
                    <a:pt x="715" y="3276"/>
                    <a:pt x="738" y="3277"/>
                  </a:cubicBezTo>
                  <a:lnTo>
                    <a:pt x="738" y="3277"/>
                  </a:lnTo>
                  <a:cubicBezTo>
                    <a:pt x="761" y="3277"/>
                    <a:pt x="784" y="3271"/>
                    <a:pt x="807" y="3266"/>
                  </a:cubicBezTo>
                  <a:lnTo>
                    <a:pt x="807" y="3266"/>
                  </a:lnTo>
                  <a:cubicBezTo>
                    <a:pt x="837" y="3258"/>
                    <a:pt x="867" y="3250"/>
                    <a:pt x="896" y="3240"/>
                  </a:cubicBezTo>
                  <a:lnTo>
                    <a:pt x="896" y="3240"/>
                  </a:lnTo>
                  <a:cubicBezTo>
                    <a:pt x="904" y="3243"/>
                    <a:pt x="912" y="3246"/>
                    <a:pt x="919" y="3250"/>
                  </a:cubicBezTo>
                  <a:lnTo>
                    <a:pt x="919" y="3250"/>
                  </a:lnTo>
                  <a:cubicBezTo>
                    <a:pt x="948" y="3265"/>
                    <a:pt x="972" y="3287"/>
                    <a:pt x="996" y="3308"/>
                  </a:cubicBezTo>
                  <a:lnTo>
                    <a:pt x="996" y="3308"/>
                  </a:lnTo>
                  <a:cubicBezTo>
                    <a:pt x="988" y="3307"/>
                    <a:pt x="979" y="3305"/>
                    <a:pt x="970" y="3304"/>
                  </a:cubicBezTo>
                  <a:lnTo>
                    <a:pt x="970" y="3304"/>
                  </a:lnTo>
                  <a:cubicBezTo>
                    <a:pt x="969" y="3301"/>
                    <a:pt x="965" y="3298"/>
                    <a:pt x="961" y="3298"/>
                  </a:cubicBezTo>
                  <a:lnTo>
                    <a:pt x="961" y="3298"/>
                  </a:lnTo>
                  <a:cubicBezTo>
                    <a:pt x="952" y="3298"/>
                    <a:pt x="943" y="3299"/>
                    <a:pt x="935" y="3300"/>
                  </a:cubicBezTo>
                  <a:lnTo>
                    <a:pt x="935" y="3300"/>
                  </a:lnTo>
                  <a:cubicBezTo>
                    <a:pt x="900" y="3297"/>
                    <a:pt x="865" y="3300"/>
                    <a:pt x="832" y="3312"/>
                  </a:cubicBezTo>
                  <a:lnTo>
                    <a:pt x="832" y="3312"/>
                  </a:lnTo>
                  <a:cubicBezTo>
                    <a:pt x="815" y="3318"/>
                    <a:pt x="799" y="3326"/>
                    <a:pt x="785" y="3337"/>
                  </a:cubicBezTo>
                  <a:lnTo>
                    <a:pt x="785" y="3337"/>
                  </a:lnTo>
                  <a:cubicBezTo>
                    <a:pt x="776" y="3341"/>
                    <a:pt x="766" y="3346"/>
                    <a:pt x="756" y="3352"/>
                  </a:cubicBezTo>
                  <a:lnTo>
                    <a:pt x="756" y="3352"/>
                  </a:lnTo>
                  <a:cubicBezTo>
                    <a:pt x="753" y="3353"/>
                    <a:pt x="750" y="3354"/>
                    <a:pt x="746" y="3356"/>
                  </a:cubicBezTo>
                  <a:lnTo>
                    <a:pt x="746" y="3356"/>
                  </a:lnTo>
                  <a:cubicBezTo>
                    <a:pt x="704" y="3372"/>
                    <a:pt x="660" y="3384"/>
                    <a:pt x="615" y="3389"/>
                  </a:cubicBezTo>
                  <a:lnTo>
                    <a:pt x="615" y="3389"/>
                  </a:lnTo>
                  <a:cubicBezTo>
                    <a:pt x="575" y="3393"/>
                    <a:pt x="535" y="3390"/>
                    <a:pt x="496" y="3379"/>
                  </a:cubicBezTo>
                  <a:lnTo>
                    <a:pt x="496" y="3379"/>
                  </a:lnTo>
                  <a:cubicBezTo>
                    <a:pt x="457" y="3369"/>
                    <a:pt x="420" y="3350"/>
                    <a:pt x="384" y="3329"/>
                  </a:cubicBezTo>
                  <a:lnTo>
                    <a:pt x="384" y="3329"/>
                  </a:lnTo>
                  <a:cubicBezTo>
                    <a:pt x="368" y="3320"/>
                    <a:pt x="352" y="3309"/>
                    <a:pt x="333" y="3308"/>
                  </a:cubicBezTo>
                  <a:lnTo>
                    <a:pt x="333" y="3308"/>
                  </a:lnTo>
                  <a:cubicBezTo>
                    <a:pt x="313" y="3307"/>
                    <a:pt x="295" y="3317"/>
                    <a:pt x="283" y="3333"/>
                  </a:cubicBezTo>
                  <a:lnTo>
                    <a:pt x="283" y="3333"/>
                  </a:lnTo>
                  <a:cubicBezTo>
                    <a:pt x="260" y="3366"/>
                    <a:pt x="269" y="3410"/>
                    <a:pt x="283" y="3445"/>
                  </a:cubicBezTo>
                  <a:lnTo>
                    <a:pt x="283" y="3445"/>
                  </a:lnTo>
                  <a:cubicBezTo>
                    <a:pt x="283" y="3446"/>
                    <a:pt x="283" y="3446"/>
                    <a:pt x="283" y="3447"/>
                  </a:cubicBezTo>
                  <a:lnTo>
                    <a:pt x="283" y="3447"/>
                  </a:lnTo>
                  <a:cubicBezTo>
                    <a:pt x="219" y="3420"/>
                    <a:pt x="140" y="3422"/>
                    <a:pt x="83" y="3462"/>
                  </a:cubicBezTo>
                  <a:lnTo>
                    <a:pt x="83" y="3462"/>
                  </a:lnTo>
                  <a:cubicBezTo>
                    <a:pt x="25" y="3502"/>
                    <a:pt x="0" y="3575"/>
                    <a:pt x="28" y="3640"/>
                  </a:cubicBezTo>
                  <a:lnTo>
                    <a:pt x="28" y="3640"/>
                  </a:lnTo>
                  <a:cubicBezTo>
                    <a:pt x="59" y="3710"/>
                    <a:pt x="131" y="3746"/>
                    <a:pt x="203" y="3756"/>
                  </a:cubicBezTo>
                  <a:lnTo>
                    <a:pt x="203" y="3756"/>
                  </a:lnTo>
                  <a:cubicBezTo>
                    <a:pt x="232" y="3760"/>
                    <a:pt x="261" y="3760"/>
                    <a:pt x="290" y="3758"/>
                  </a:cubicBezTo>
                  <a:lnTo>
                    <a:pt x="290" y="3758"/>
                  </a:lnTo>
                  <a:cubicBezTo>
                    <a:pt x="282" y="3810"/>
                    <a:pt x="293" y="3863"/>
                    <a:pt x="320" y="3907"/>
                  </a:cubicBezTo>
                  <a:lnTo>
                    <a:pt x="320" y="3907"/>
                  </a:lnTo>
                  <a:cubicBezTo>
                    <a:pt x="332" y="3928"/>
                    <a:pt x="348" y="3946"/>
                    <a:pt x="366" y="3962"/>
                  </a:cubicBezTo>
                  <a:lnTo>
                    <a:pt x="366" y="3962"/>
                  </a:lnTo>
                  <a:cubicBezTo>
                    <a:pt x="383" y="3976"/>
                    <a:pt x="405" y="3994"/>
                    <a:pt x="428" y="3988"/>
                  </a:cubicBezTo>
                  <a:lnTo>
                    <a:pt x="428" y="3988"/>
                  </a:lnTo>
                  <a:cubicBezTo>
                    <a:pt x="453" y="3981"/>
                    <a:pt x="462" y="3954"/>
                    <a:pt x="469" y="3932"/>
                  </a:cubicBezTo>
                  <a:lnTo>
                    <a:pt x="469" y="3932"/>
                  </a:lnTo>
                  <a:cubicBezTo>
                    <a:pt x="476" y="3910"/>
                    <a:pt x="486" y="3888"/>
                    <a:pt x="496" y="3867"/>
                  </a:cubicBezTo>
                  <a:lnTo>
                    <a:pt x="496" y="3867"/>
                  </a:lnTo>
                  <a:cubicBezTo>
                    <a:pt x="518" y="3824"/>
                    <a:pt x="547" y="3785"/>
                    <a:pt x="582" y="3750"/>
                  </a:cubicBezTo>
                  <a:lnTo>
                    <a:pt x="582" y="3750"/>
                  </a:lnTo>
                  <a:cubicBezTo>
                    <a:pt x="599" y="3734"/>
                    <a:pt x="617" y="3718"/>
                    <a:pt x="636" y="3704"/>
                  </a:cubicBezTo>
                  <a:lnTo>
                    <a:pt x="636" y="3704"/>
                  </a:lnTo>
                  <a:cubicBezTo>
                    <a:pt x="647" y="3696"/>
                    <a:pt x="657" y="3689"/>
                    <a:pt x="668" y="3682"/>
                  </a:cubicBezTo>
                  <a:lnTo>
                    <a:pt x="668" y="3682"/>
                  </a:lnTo>
                  <a:cubicBezTo>
                    <a:pt x="673" y="3679"/>
                    <a:pt x="678" y="3675"/>
                    <a:pt x="684" y="3672"/>
                  </a:cubicBezTo>
                  <a:lnTo>
                    <a:pt x="684" y="3672"/>
                  </a:lnTo>
                  <a:cubicBezTo>
                    <a:pt x="704" y="3703"/>
                    <a:pt x="729" y="3730"/>
                    <a:pt x="759" y="3752"/>
                  </a:cubicBezTo>
                  <a:lnTo>
                    <a:pt x="759" y="3752"/>
                  </a:lnTo>
                  <a:cubicBezTo>
                    <a:pt x="781" y="3767"/>
                    <a:pt x="804" y="3781"/>
                    <a:pt x="829" y="3791"/>
                  </a:cubicBezTo>
                  <a:lnTo>
                    <a:pt x="829" y="3791"/>
                  </a:lnTo>
                  <a:cubicBezTo>
                    <a:pt x="854" y="3801"/>
                    <a:pt x="883" y="3812"/>
                    <a:pt x="910" y="3805"/>
                  </a:cubicBezTo>
                  <a:lnTo>
                    <a:pt x="910" y="3805"/>
                  </a:lnTo>
                  <a:cubicBezTo>
                    <a:pt x="967" y="3790"/>
                    <a:pt x="960" y="3719"/>
                    <a:pt x="945" y="3677"/>
                  </a:cubicBezTo>
                  <a:lnTo>
                    <a:pt x="945" y="3677"/>
                  </a:lnTo>
                  <a:cubicBezTo>
                    <a:pt x="927" y="3631"/>
                    <a:pt x="896" y="3593"/>
                    <a:pt x="857" y="3563"/>
                  </a:cubicBezTo>
                  <a:lnTo>
                    <a:pt x="857" y="3563"/>
                  </a:lnTo>
                  <a:cubicBezTo>
                    <a:pt x="862" y="3555"/>
                    <a:pt x="866" y="3547"/>
                    <a:pt x="871" y="3539"/>
                  </a:cubicBezTo>
                  <a:lnTo>
                    <a:pt x="871" y="3539"/>
                  </a:lnTo>
                  <a:cubicBezTo>
                    <a:pt x="879" y="3527"/>
                    <a:pt x="889" y="3516"/>
                    <a:pt x="901" y="3507"/>
                  </a:cubicBezTo>
                  <a:lnTo>
                    <a:pt x="901" y="3507"/>
                  </a:lnTo>
                  <a:cubicBezTo>
                    <a:pt x="947" y="3470"/>
                    <a:pt x="1009" y="3463"/>
                    <a:pt x="1066" y="3472"/>
                  </a:cubicBezTo>
                  <a:lnTo>
                    <a:pt x="1066" y="3472"/>
                  </a:lnTo>
                  <a:cubicBezTo>
                    <a:pt x="1098" y="3477"/>
                    <a:pt x="1128" y="3486"/>
                    <a:pt x="1158" y="3499"/>
                  </a:cubicBezTo>
                  <a:lnTo>
                    <a:pt x="1158" y="3499"/>
                  </a:lnTo>
                  <a:cubicBezTo>
                    <a:pt x="1188" y="3511"/>
                    <a:pt x="1217" y="3526"/>
                    <a:pt x="1247" y="3538"/>
                  </a:cubicBezTo>
                  <a:lnTo>
                    <a:pt x="1247" y="3538"/>
                  </a:lnTo>
                  <a:cubicBezTo>
                    <a:pt x="1248" y="3538"/>
                    <a:pt x="1249" y="3538"/>
                    <a:pt x="1249" y="3538"/>
                  </a:cubicBezTo>
                  <a:lnTo>
                    <a:pt x="1249" y="3538"/>
                  </a:lnTo>
                  <a:cubicBezTo>
                    <a:pt x="1261" y="3548"/>
                    <a:pt x="1272" y="3558"/>
                    <a:pt x="1284" y="3567"/>
                  </a:cubicBezTo>
                  <a:lnTo>
                    <a:pt x="1284" y="3567"/>
                  </a:lnTo>
                  <a:cubicBezTo>
                    <a:pt x="1293" y="3578"/>
                    <a:pt x="1302" y="3589"/>
                    <a:pt x="1311" y="3600"/>
                  </a:cubicBezTo>
                  <a:lnTo>
                    <a:pt x="1311" y="3600"/>
                  </a:lnTo>
                  <a:cubicBezTo>
                    <a:pt x="1422" y="3722"/>
                    <a:pt x="1580" y="3795"/>
                    <a:pt x="1742" y="3819"/>
                  </a:cubicBezTo>
                  <a:lnTo>
                    <a:pt x="1742" y="3819"/>
                  </a:lnTo>
                  <a:cubicBezTo>
                    <a:pt x="1923" y="3846"/>
                    <a:pt x="2112" y="3817"/>
                    <a:pt x="2275" y="3734"/>
                  </a:cubicBezTo>
                  <a:lnTo>
                    <a:pt x="2275" y="3734"/>
                  </a:lnTo>
                  <a:cubicBezTo>
                    <a:pt x="2331" y="3706"/>
                    <a:pt x="2383" y="3672"/>
                    <a:pt x="2432" y="3633"/>
                  </a:cubicBezTo>
                  <a:lnTo>
                    <a:pt x="2432" y="3633"/>
                  </a:lnTo>
                  <a:cubicBezTo>
                    <a:pt x="2408" y="3675"/>
                    <a:pt x="2394" y="3720"/>
                    <a:pt x="2403" y="3769"/>
                  </a:cubicBezTo>
                  <a:lnTo>
                    <a:pt x="2403" y="3769"/>
                  </a:lnTo>
                  <a:cubicBezTo>
                    <a:pt x="2417" y="3844"/>
                    <a:pt x="2488" y="3900"/>
                    <a:pt x="2563" y="3900"/>
                  </a:cubicBezTo>
                  <a:lnTo>
                    <a:pt x="2563" y="3900"/>
                  </a:lnTo>
                  <a:cubicBezTo>
                    <a:pt x="2570" y="3900"/>
                    <a:pt x="2575" y="3893"/>
                    <a:pt x="2575" y="3887"/>
                  </a:cubicBezTo>
                  <a:lnTo>
                    <a:pt x="2575" y="3887"/>
                  </a:lnTo>
                  <a:cubicBezTo>
                    <a:pt x="2570" y="3852"/>
                    <a:pt x="2568" y="3817"/>
                    <a:pt x="2567" y="3782"/>
                  </a:cubicBezTo>
                  <a:lnTo>
                    <a:pt x="2567" y="3782"/>
                  </a:lnTo>
                  <a:cubicBezTo>
                    <a:pt x="2566" y="3681"/>
                    <a:pt x="2586" y="3582"/>
                    <a:pt x="2619" y="3487"/>
                  </a:cubicBezTo>
                  <a:lnTo>
                    <a:pt x="2619" y="3487"/>
                  </a:lnTo>
                  <a:cubicBezTo>
                    <a:pt x="2620" y="3504"/>
                    <a:pt x="2626" y="3519"/>
                    <a:pt x="2641" y="3530"/>
                  </a:cubicBezTo>
                  <a:lnTo>
                    <a:pt x="2641" y="3530"/>
                  </a:lnTo>
                  <a:cubicBezTo>
                    <a:pt x="2665" y="3546"/>
                    <a:pt x="2696" y="3532"/>
                    <a:pt x="2713" y="3511"/>
                  </a:cubicBezTo>
                  <a:lnTo>
                    <a:pt x="2713" y="3511"/>
                  </a:lnTo>
                  <a:cubicBezTo>
                    <a:pt x="2731" y="3488"/>
                    <a:pt x="2740" y="3456"/>
                    <a:pt x="2748" y="3427"/>
                  </a:cubicBezTo>
                  <a:lnTo>
                    <a:pt x="2748" y="3427"/>
                  </a:lnTo>
                  <a:cubicBezTo>
                    <a:pt x="2750" y="3419"/>
                    <a:pt x="2752" y="3410"/>
                    <a:pt x="2754" y="3401"/>
                  </a:cubicBezTo>
                  <a:lnTo>
                    <a:pt x="2754" y="3401"/>
                  </a:lnTo>
                  <a:cubicBezTo>
                    <a:pt x="2761" y="3453"/>
                    <a:pt x="2774" y="3504"/>
                    <a:pt x="2797" y="3551"/>
                  </a:cubicBezTo>
                  <a:lnTo>
                    <a:pt x="2797" y="3551"/>
                  </a:lnTo>
                  <a:cubicBezTo>
                    <a:pt x="2829" y="3618"/>
                    <a:pt x="2880" y="3679"/>
                    <a:pt x="2951" y="3706"/>
                  </a:cubicBezTo>
                  <a:lnTo>
                    <a:pt x="2951" y="3706"/>
                  </a:lnTo>
                  <a:cubicBezTo>
                    <a:pt x="2987" y="3721"/>
                    <a:pt x="3036" y="3731"/>
                    <a:pt x="3068" y="3701"/>
                  </a:cubicBezTo>
                  <a:lnTo>
                    <a:pt x="3068" y="3701"/>
                  </a:lnTo>
                  <a:cubicBezTo>
                    <a:pt x="3097" y="3673"/>
                    <a:pt x="3098" y="3627"/>
                    <a:pt x="3101" y="3590"/>
                  </a:cubicBezTo>
                  <a:lnTo>
                    <a:pt x="3101" y="3590"/>
                  </a:lnTo>
                  <a:cubicBezTo>
                    <a:pt x="3104" y="3534"/>
                    <a:pt x="3104" y="3478"/>
                    <a:pt x="3097" y="3422"/>
                  </a:cubicBezTo>
                  <a:lnTo>
                    <a:pt x="3097" y="3422"/>
                  </a:lnTo>
                  <a:cubicBezTo>
                    <a:pt x="3111" y="3440"/>
                    <a:pt x="3126" y="3456"/>
                    <a:pt x="3142" y="3471"/>
                  </a:cubicBezTo>
                  <a:lnTo>
                    <a:pt x="3142" y="3471"/>
                  </a:lnTo>
                  <a:cubicBezTo>
                    <a:pt x="3202" y="3527"/>
                    <a:pt x="3283" y="3560"/>
                    <a:pt x="3365" y="3565"/>
                  </a:cubicBezTo>
                  <a:lnTo>
                    <a:pt x="3365" y="3565"/>
                  </a:lnTo>
                  <a:cubicBezTo>
                    <a:pt x="3406" y="3568"/>
                    <a:pt x="3446" y="3564"/>
                    <a:pt x="3485" y="3554"/>
                  </a:cubicBezTo>
                  <a:lnTo>
                    <a:pt x="3485" y="3554"/>
                  </a:lnTo>
                  <a:cubicBezTo>
                    <a:pt x="3522" y="3544"/>
                    <a:pt x="3563" y="3526"/>
                    <a:pt x="3573" y="3486"/>
                  </a:cubicBezTo>
                  <a:lnTo>
                    <a:pt x="3573" y="3486"/>
                  </a:lnTo>
                  <a:cubicBezTo>
                    <a:pt x="3582" y="3446"/>
                    <a:pt x="3555" y="3406"/>
                    <a:pt x="3533" y="3376"/>
                  </a:cubicBezTo>
                  <a:lnTo>
                    <a:pt x="3533" y="3376"/>
                  </a:lnTo>
                  <a:cubicBezTo>
                    <a:pt x="3510" y="3346"/>
                    <a:pt x="3481" y="3319"/>
                    <a:pt x="3450" y="3297"/>
                  </a:cubicBezTo>
                  <a:lnTo>
                    <a:pt x="3450" y="3297"/>
                  </a:lnTo>
                  <a:cubicBezTo>
                    <a:pt x="3419" y="3275"/>
                    <a:pt x="3384" y="3258"/>
                    <a:pt x="3347" y="3247"/>
                  </a:cubicBezTo>
                  <a:lnTo>
                    <a:pt x="3347" y="3247"/>
                  </a:lnTo>
                  <a:cubicBezTo>
                    <a:pt x="3332" y="3242"/>
                    <a:pt x="3316" y="3238"/>
                    <a:pt x="3299" y="3236"/>
                  </a:cubicBezTo>
                  <a:lnTo>
                    <a:pt x="3299" y="3236"/>
                  </a:lnTo>
                  <a:cubicBezTo>
                    <a:pt x="3368" y="3220"/>
                    <a:pt x="3433" y="3188"/>
                    <a:pt x="3480" y="3136"/>
                  </a:cubicBezTo>
                  <a:lnTo>
                    <a:pt x="3480" y="3136"/>
                  </a:lnTo>
                  <a:cubicBezTo>
                    <a:pt x="3515" y="3099"/>
                    <a:pt x="3537" y="3050"/>
                    <a:pt x="3533" y="2998"/>
                  </a:cubicBezTo>
                  <a:lnTo>
                    <a:pt x="3533" y="2998"/>
                  </a:lnTo>
                  <a:cubicBezTo>
                    <a:pt x="3530" y="2952"/>
                    <a:pt x="3506" y="2907"/>
                    <a:pt x="3465" y="2885"/>
                  </a:cubicBezTo>
                  <a:lnTo>
                    <a:pt x="3465" y="2885"/>
                  </a:lnTo>
                  <a:cubicBezTo>
                    <a:pt x="3479" y="2840"/>
                    <a:pt x="3479" y="2789"/>
                    <a:pt x="3459" y="2745"/>
                  </a:cubicBezTo>
                  <a:lnTo>
                    <a:pt x="3459" y="2745"/>
                  </a:lnTo>
                  <a:cubicBezTo>
                    <a:pt x="3434" y="2689"/>
                    <a:pt x="3373" y="2652"/>
                    <a:pt x="3313" y="2669"/>
                  </a:cubicBezTo>
                  <a:lnTo>
                    <a:pt x="3313" y="2669"/>
                  </a:lnTo>
                  <a:cubicBezTo>
                    <a:pt x="3306" y="2670"/>
                    <a:pt x="3299" y="2672"/>
                    <a:pt x="3293" y="2673"/>
                  </a:cubicBezTo>
                  <a:lnTo>
                    <a:pt x="3293" y="2673"/>
                  </a:lnTo>
                  <a:cubicBezTo>
                    <a:pt x="3289" y="2674"/>
                    <a:pt x="3286" y="2675"/>
                    <a:pt x="3282" y="2676"/>
                  </a:cubicBezTo>
                  <a:lnTo>
                    <a:pt x="3282" y="2676"/>
                  </a:lnTo>
                  <a:cubicBezTo>
                    <a:pt x="3357" y="2613"/>
                    <a:pt x="3419" y="2536"/>
                    <a:pt x="3463" y="2451"/>
                  </a:cubicBezTo>
                  <a:lnTo>
                    <a:pt x="3463" y="2451"/>
                  </a:lnTo>
                  <a:cubicBezTo>
                    <a:pt x="3528" y="2327"/>
                    <a:pt x="3555" y="2183"/>
                    <a:pt x="3539" y="2045"/>
                  </a:cubicBezTo>
                  <a:lnTo>
                    <a:pt x="3539" y="2045"/>
                  </a:lnTo>
                  <a:cubicBezTo>
                    <a:pt x="3533" y="1996"/>
                    <a:pt x="3522" y="1948"/>
                    <a:pt x="3506" y="1902"/>
                  </a:cubicBezTo>
                  <a:lnTo>
                    <a:pt x="3506" y="1902"/>
                  </a:lnTo>
                  <a:cubicBezTo>
                    <a:pt x="3506" y="1885"/>
                    <a:pt x="3503" y="1869"/>
                    <a:pt x="3499" y="1853"/>
                  </a:cubicBezTo>
                  <a:lnTo>
                    <a:pt x="3498" y="1848"/>
                  </a:lnTo>
                  <a:lnTo>
                    <a:pt x="3498" y="1848"/>
                  </a:lnTo>
                  <a:cubicBezTo>
                    <a:pt x="3492" y="1801"/>
                    <a:pt x="3480" y="1753"/>
                    <a:pt x="3468" y="1707"/>
                  </a:cubicBezTo>
                  <a:lnTo>
                    <a:pt x="3468" y="1707"/>
                  </a:lnTo>
                  <a:cubicBezTo>
                    <a:pt x="3461" y="1670"/>
                    <a:pt x="3456" y="1632"/>
                    <a:pt x="3453" y="1595"/>
                  </a:cubicBezTo>
                  <a:lnTo>
                    <a:pt x="3453" y="1595"/>
                  </a:lnTo>
                  <a:cubicBezTo>
                    <a:pt x="3446" y="1522"/>
                    <a:pt x="3447" y="1450"/>
                    <a:pt x="3454" y="1377"/>
                  </a:cubicBezTo>
                  <a:lnTo>
                    <a:pt x="3454" y="1377"/>
                  </a:lnTo>
                  <a:cubicBezTo>
                    <a:pt x="3458" y="1341"/>
                    <a:pt x="3463" y="1305"/>
                    <a:pt x="3470" y="1270"/>
                  </a:cubicBezTo>
                  <a:lnTo>
                    <a:pt x="3470" y="1270"/>
                  </a:lnTo>
                  <a:cubicBezTo>
                    <a:pt x="3476" y="1236"/>
                    <a:pt x="3481" y="1198"/>
                    <a:pt x="3463" y="1167"/>
                  </a:cubicBezTo>
                  <a:lnTo>
                    <a:pt x="3463" y="1167"/>
                  </a:lnTo>
                  <a:cubicBezTo>
                    <a:pt x="3431" y="1111"/>
                    <a:pt x="3355" y="1134"/>
                    <a:pt x="3315" y="1167"/>
                  </a:cubicBezTo>
                  <a:lnTo>
                    <a:pt x="3315" y="1167"/>
                  </a:lnTo>
                  <a:cubicBezTo>
                    <a:pt x="3277" y="1199"/>
                    <a:pt x="3245" y="1247"/>
                    <a:pt x="3240" y="1298"/>
                  </a:cubicBezTo>
                  <a:lnTo>
                    <a:pt x="3240" y="1298"/>
                  </a:lnTo>
                  <a:cubicBezTo>
                    <a:pt x="3219" y="1278"/>
                    <a:pt x="3199" y="1258"/>
                    <a:pt x="3177" y="1241"/>
                  </a:cubicBezTo>
                  <a:lnTo>
                    <a:pt x="3177" y="1241"/>
                  </a:lnTo>
                  <a:cubicBezTo>
                    <a:pt x="3179" y="1239"/>
                    <a:pt x="3181" y="1235"/>
                    <a:pt x="3179" y="1232"/>
                  </a:cubicBezTo>
                  <a:lnTo>
                    <a:pt x="3179" y="1232"/>
                  </a:lnTo>
                  <a:cubicBezTo>
                    <a:pt x="3158" y="1202"/>
                    <a:pt x="3142" y="1168"/>
                    <a:pt x="3130" y="1134"/>
                  </a:cubicBezTo>
                  <a:lnTo>
                    <a:pt x="3130" y="1134"/>
                  </a:lnTo>
                  <a:cubicBezTo>
                    <a:pt x="3110" y="1074"/>
                    <a:pt x="3103" y="1009"/>
                    <a:pt x="3115" y="947"/>
                  </a:cubicBezTo>
                  <a:lnTo>
                    <a:pt x="3115" y="947"/>
                  </a:lnTo>
                  <a:cubicBezTo>
                    <a:pt x="3121" y="918"/>
                    <a:pt x="3134" y="886"/>
                    <a:pt x="3162" y="870"/>
                  </a:cubicBezTo>
                  <a:lnTo>
                    <a:pt x="3162" y="870"/>
                  </a:lnTo>
                  <a:cubicBezTo>
                    <a:pt x="3178" y="861"/>
                    <a:pt x="3195" y="862"/>
                    <a:pt x="3210" y="869"/>
                  </a:cubicBezTo>
                  <a:lnTo>
                    <a:pt x="3210" y="869"/>
                  </a:lnTo>
                  <a:cubicBezTo>
                    <a:pt x="3216" y="875"/>
                    <a:pt x="3223" y="879"/>
                    <a:pt x="3230" y="884"/>
                  </a:cubicBezTo>
                  <a:lnTo>
                    <a:pt x="3230" y="884"/>
                  </a:lnTo>
                  <a:cubicBezTo>
                    <a:pt x="3231" y="885"/>
                    <a:pt x="3232" y="885"/>
                    <a:pt x="3233" y="887"/>
                  </a:cubicBezTo>
                  <a:lnTo>
                    <a:pt x="3233" y="887"/>
                  </a:lnTo>
                  <a:cubicBezTo>
                    <a:pt x="3235" y="889"/>
                    <a:pt x="3237" y="889"/>
                    <a:pt x="3240" y="889"/>
                  </a:cubicBezTo>
                  <a:lnTo>
                    <a:pt x="3240" y="889"/>
                  </a:lnTo>
                  <a:cubicBezTo>
                    <a:pt x="3245" y="892"/>
                    <a:pt x="3249" y="894"/>
                    <a:pt x="3254" y="896"/>
                  </a:cubicBezTo>
                  <a:lnTo>
                    <a:pt x="3254" y="896"/>
                  </a:lnTo>
                  <a:cubicBezTo>
                    <a:pt x="3274" y="903"/>
                    <a:pt x="3295" y="905"/>
                    <a:pt x="3316" y="901"/>
                  </a:cubicBezTo>
                  <a:lnTo>
                    <a:pt x="3316" y="901"/>
                  </a:lnTo>
                  <a:cubicBezTo>
                    <a:pt x="3333" y="897"/>
                    <a:pt x="3352" y="887"/>
                    <a:pt x="3357" y="869"/>
                  </a:cubicBezTo>
                  <a:lnTo>
                    <a:pt x="3357" y="869"/>
                  </a:lnTo>
                  <a:cubicBezTo>
                    <a:pt x="3357" y="868"/>
                    <a:pt x="3356" y="867"/>
                    <a:pt x="3355" y="867"/>
                  </a:cubicBezTo>
                  <a:lnTo>
                    <a:pt x="3355" y="867"/>
                  </a:lnTo>
                  <a:cubicBezTo>
                    <a:pt x="3356" y="864"/>
                    <a:pt x="3357" y="861"/>
                    <a:pt x="3356" y="859"/>
                  </a:cubicBezTo>
                  <a:lnTo>
                    <a:pt x="3356" y="859"/>
                  </a:lnTo>
                  <a:cubicBezTo>
                    <a:pt x="3337" y="792"/>
                    <a:pt x="3316" y="723"/>
                    <a:pt x="3273" y="667"/>
                  </a:cubicBezTo>
                  <a:lnTo>
                    <a:pt x="3273" y="667"/>
                  </a:lnTo>
                  <a:cubicBezTo>
                    <a:pt x="3263" y="655"/>
                    <a:pt x="3252" y="643"/>
                    <a:pt x="3240" y="632"/>
                  </a:cubicBezTo>
                  <a:lnTo>
                    <a:pt x="3240" y="632"/>
                  </a:lnTo>
                  <a:cubicBezTo>
                    <a:pt x="3268" y="639"/>
                    <a:pt x="3297" y="641"/>
                    <a:pt x="3324" y="635"/>
                  </a:cubicBezTo>
                  <a:lnTo>
                    <a:pt x="3324" y="635"/>
                  </a:lnTo>
                  <a:cubicBezTo>
                    <a:pt x="3368" y="627"/>
                    <a:pt x="3407" y="602"/>
                    <a:pt x="3434" y="567"/>
                  </a:cubicBezTo>
                  <a:lnTo>
                    <a:pt x="3434" y="567"/>
                  </a:lnTo>
                  <a:cubicBezTo>
                    <a:pt x="3446" y="552"/>
                    <a:pt x="3462" y="530"/>
                    <a:pt x="3460" y="509"/>
                  </a:cubicBezTo>
                  <a:lnTo>
                    <a:pt x="3460" y="509"/>
                  </a:lnTo>
                  <a:cubicBezTo>
                    <a:pt x="3459" y="485"/>
                    <a:pt x="3439" y="476"/>
                    <a:pt x="3419" y="472"/>
                  </a:cubicBezTo>
                  <a:lnTo>
                    <a:pt x="3419" y="472"/>
                  </a:lnTo>
                  <a:cubicBezTo>
                    <a:pt x="3380" y="465"/>
                    <a:pt x="3339" y="472"/>
                    <a:pt x="3303" y="489"/>
                  </a:cubicBezTo>
                  <a:lnTo>
                    <a:pt x="3303" y="489"/>
                  </a:lnTo>
                  <a:cubicBezTo>
                    <a:pt x="3293" y="495"/>
                    <a:pt x="3282" y="501"/>
                    <a:pt x="3273" y="508"/>
                  </a:cubicBezTo>
                  <a:lnTo>
                    <a:pt x="3273" y="508"/>
                  </a:lnTo>
                  <a:cubicBezTo>
                    <a:pt x="3294" y="471"/>
                    <a:pt x="3313" y="433"/>
                    <a:pt x="3326" y="393"/>
                  </a:cubicBezTo>
                  <a:lnTo>
                    <a:pt x="3326" y="393"/>
                  </a:lnTo>
                  <a:cubicBezTo>
                    <a:pt x="3350" y="321"/>
                    <a:pt x="3356" y="242"/>
                    <a:pt x="3331" y="170"/>
                  </a:cubicBezTo>
                  <a:lnTo>
                    <a:pt x="3331" y="170"/>
                  </a:lnTo>
                  <a:cubicBezTo>
                    <a:pt x="3308" y="104"/>
                    <a:pt x="3256" y="47"/>
                    <a:pt x="3189" y="23"/>
                  </a:cubicBezTo>
                  <a:lnTo>
                    <a:pt x="3189" y="23"/>
                  </a:lnTo>
                  <a:cubicBezTo>
                    <a:pt x="3120" y="0"/>
                    <a:pt x="3039" y="11"/>
                    <a:pt x="2983" y="59"/>
                  </a:cubicBezTo>
                  <a:close/>
                  <a:moveTo>
                    <a:pt x="3216" y="597"/>
                  </a:moveTo>
                  <a:lnTo>
                    <a:pt x="3216" y="597"/>
                  </a:lnTo>
                  <a:cubicBezTo>
                    <a:pt x="3221" y="591"/>
                    <a:pt x="3225" y="584"/>
                    <a:pt x="3230" y="578"/>
                  </a:cubicBezTo>
                  <a:lnTo>
                    <a:pt x="3230" y="577"/>
                  </a:lnTo>
                  <a:lnTo>
                    <a:pt x="3230" y="577"/>
                  </a:lnTo>
                  <a:cubicBezTo>
                    <a:pt x="3251" y="546"/>
                    <a:pt x="3282" y="520"/>
                    <a:pt x="3317" y="506"/>
                  </a:cubicBezTo>
                  <a:lnTo>
                    <a:pt x="3317" y="506"/>
                  </a:lnTo>
                  <a:cubicBezTo>
                    <a:pt x="3347" y="494"/>
                    <a:pt x="3381" y="490"/>
                    <a:pt x="3414" y="497"/>
                  </a:cubicBezTo>
                  <a:lnTo>
                    <a:pt x="3414" y="497"/>
                  </a:lnTo>
                  <a:cubicBezTo>
                    <a:pt x="3420" y="498"/>
                    <a:pt x="3431" y="500"/>
                    <a:pt x="3434" y="506"/>
                  </a:cubicBezTo>
                  <a:lnTo>
                    <a:pt x="3434" y="506"/>
                  </a:lnTo>
                  <a:cubicBezTo>
                    <a:pt x="3438" y="513"/>
                    <a:pt x="3433" y="522"/>
                    <a:pt x="3430" y="528"/>
                  </a:cubicBezTo>
                  <a:lnTo>
                    <a:pt x="3430" y="528"/>
                  </a:lnTo>
                  <a:cubicBezTo>
                    <a:pt x="3422" y="544"/>
                    <a:pt x="3410" y="559"/>
                    <a:pt x="3397" y="571"/>
                  </a:cubicBezTo>
                  <a:lnTo>
                    <a:pt x="3397" y="571"/>
                  </a:lnTo>
                  <a:cubicBezTo>
                    <a:pt x="3371" y="596"/>
                    <a:pt x="3337" y="612"/>
                    <a:pt x="3301" y="615"/>
                  </a:cubicBezTo>
                  <a:lnTo>
                    <a:pt x="3301" y="615"/>
                  </a:lnTo>
                  <a:cubicBezTo>
                    <a:pt x="3271" y="617"/>
                    <a:pt x="3243" y="610"/>
                    <a:pt x="3216" y="597"/>
                  </a:cubicBezTo>
                  <a:close/>
                  <a:moveTo>
                    <a:pt x="3158" y="1227"/>
                  </a:moveTo>
                  <a:lnTo>
                    <a:pt x="3158" y="1227"/>
                  </a:lnTo>
                  <a:cubicBezTo>
                    <a:pt x="3108" y="1189"/>
                    <a:pt x="3054" y="1158"/>
                    <a:pt x="2995" y="1135"/>
                  </a:cubicBezTo>
                  <a:lnTo>
                    <a:pt x="2994" y="1133"/>
                  </a:lnTo>
                  <a:lnTo>
                    <a:pt x="2994" y="1133"/>
                  </a:lnTo>
                  <a:cubicBezTo>
                    <a:pt x="2993" y="1132"/>
                    <a:pt x="2993" y="1131"/>
                    <a:pt x="2992" y="1131"/>
                  </a:cubicBezTo>
                  <a:lnTo>
                    <a:pt x="2992" y="1131"/>
                  </a:lnTo>
                  <a:cubicBezTo>
                    <a:pt x="2985" y="1121"/>
                    <a:pt x="2976" y="1113"/>
                    <a:pt x="2970" y="1103"/>
                  </a:cubicBezTo>
                  <a:lnTo>
                    <a:pt x="2970" y="1103"/>
                  </a:lnTo>
                  <a:cubicBezTo>
                    <a:pt x="2961" y="1090"/>
                    <a:pt x="2954" y="1076"/>
                    <a:pt x="2948" y="1062"/>
                  </a:cubicBezTo>
                  <a:lnTo>
                    <a:pt x="2948" y="1062"/>
                  </a:lnTo>
                  <a:cubicBezTo>
                    <a:pt x="2944" y="1054"/>
                    <a:pt x="2941" y="1046"/>
                    <a:pt x="2939" y="1038"/>
                  </a:cubicBezTo>
                  <a:lnTo>
                    <a:pt x="2939" y="1038"/>
                  </a:lnTo>
                  <a:cubicBezTo>
                    <a:pt x="2945" y="1035"/>
                    <a:pt x="2940" y="1026"/>
                    <a:pt x="2938" y="1021"/>
                  </a:cubicBezTo>
                  <a:lnTo>
                    <a:pt x="2938" y="1021"/>
                  </a:lnTo>
                  <a:cubicBezTo>
                    <a:pt x="2931" y="1009"/>
                    <a:pt x="2927" y="996"/>
                    <a:pt x="2925" y="982"/>
                  </a:cubicBezTo>
                  <a:lnTo>
                    <a:pt x="2925" y="982"/>
                  </a:lnTo>
                  <a:cubicBezTo>
                    <a:pt x="2925" y="976"/>
                    <a:pt x="2924" y="969"/>
                    <a:pt x="2925" y="962"/>
                  </a:cubicBezTo>
                  <a:lnTo>
                    <a:pt x="2925" y="962"/>
                  </a:lnTo>
                  <a:cubicBezTo>
                    <a:pt x="2925" y="959"/>
                    <a:pt x="2926" y="956"/>
                    <a:pt x="2926" y="952"/>
                  </a:cubicBezTo>
                  <a:lnTo>
                    <a:pt x="2926" y="952"/>
                  </a:lnTo>
                  <a:cubicBezTo>
                    <a:pt x="2931" y="931"/>
                    <a:pt x="2929" y="908"/>
                    <a:pt x="2931" y="887"/>
                  </a:cubicBezTo>
                  <a:lnTo>
                    <a:pt x="2931" y="887"/>
                  </a:lnTo>
                  <a:cubicBezTo>
                    <a:pt x="2934" y="862"/>
                    <a:pt x="2940" y="837"/>
                    <a:pt x="2951" y="814"/>
                  </a:cubicBezTo>
                  <a:lnTo>
                    <a:pt x="2951" y="814"/>
                  </a:lnTo>
                  <a:cubicBezTo>
                    <a:pt x="2969" y="779"/>
                    <a:pt x="3004" y="748"/>
                    <a:pt x="3045" y="745"/>
                  </a:cubicBezTo>
                  <a:lnTo>
                    <a:pt x="3045" y="745"/>
                  </a:lnTo>
                  <a:cubicBezTo>
                    <a:pt x="3088" y="743"/>
                    <a:pt x="3122" y="775"/>
                    <a:pt x="3149" y="804"/>
                  </a:cubicBezTo>
                  <a:lnTo>
                    <a:pt x="3149" y="804"/>
                  </a:lnTo>
                  <a:cubicBezTo>
                    <a:pt x="3159" y="815"/>
                    <a:pt x="3168" y="827"/>
                    <a:pt x="3178" y="838"/>
                  </a:cubicBezTo>
                  <a:lnTo>
                    <a:pt x="3178" y="838"/>
                  </a:lnTo>
                  <a:cubicBezTo>
                    <a:pt x="3171" y="839"/>
                    <a:pt x="3164" y="841"/>
                    <a:pt x="3158" y="843"/>
                  </a:cubicBezTo>
                  <a:lnTo>
                    <a:pt x="3158" y="843"/>
                  </a:lnTo>
                  <a:cubicBezTo>
                    <a:pt x="3087" y="873"/>
                    <a:pt x="3079" y="972"/>
                    <a:pt x="3084" y="1038"/>
                  </a:cubicBezTo>
                  <a:lnTo>
                    <a:pt x="3084" y="1038"/>
                  </a:lnTo>
                  <a:cubicBezTo>
                    <a:pt x="3087" y="1075"/>
                    <a:pt x="3096" y="1112"/>
                    <a:pt x="3110" y="1146"/>
                  </a:cubicBezTo>
                  <a:lnTo>
                    <a:pt x="3110" y="1146"/>
                  </a:lnTo>
                  <a:cubicBezTo>
                    <a:pt x="3122" y="1176"/>
                    <a:pt x="3138" y="1202"/>
                    <a:pt x="3158" y="1227"/>
                  </a:cubicBezTo>
                  <a:close/>
                  <a:moveTo>
                    <a:pt x="3399" y="1157"/>
                  </a:moveTo>
                  <a:lnTo>
                    <a:pt x="3399" y="1157"/>
                  </a:lnTo>
                  <a:cubicBezTo>
                    <a:pt x="3381" y="1180"/>
                    <a:pt x="3367" y="1208"/>
                    <a:pt x="3358" y="1236"/>
                  </a:cubicBezTo>
                  <a:lnTo>
                    <a:pt x="3358" y="1236"/>
                  </a:lnTo>
                  <a:cubicBezTo>
                    <a:pt x="3341" y="1291"/>
                    <a:pt x="3340" y="1350"/>
                    <a:pt x="3352" y="1406"/>
                  </a:cubicBezTo>
                  <a:lnTo>
                    <a:pt x="3352" y="1406"/>
                  </a:lnTo>
                  <a:cubicBezTo>
                    <a:pt x="3356" y="1428"/>
                    <a:pt x="3362" y="1449"/>
                    <a:pt x="3369" y="1470"/>
                  </a:cubicBezTo>
                  <a:lnTo>
                    <a:pt x="3369" y="1470"/>
                  </a:lnTo>
                  <a:cubicBezTo>
                    <a:pt x="3337" y="1415"/>
                    <a:pt x="3299" y="1363"/>
                    <a:pt x="3256" y="1316"/>
                  </a:cubicBezTo>
                  <a:lnTo>
                    <a:pt x="3256" y="1316"/>
                  </a:lnTo>
                  <a:cubicBezTo>
                    <a:pt x="3262" y="1288"/>
                    <a:pt x="3270" y="1261"/>
                    <a:pt x="3285" y="1236"/>
                  </a:cubicBezTo>
                  <a:lnTo>
                    <a:pt x="3285" y="1236"/>
                  </a:lnTo>
                  <a:cubicBezTo>
                    <a:pt x="3301" y="1210"/>
                    <a:pt x="3324" y="1185"/>
                    <a:pt x="3351" y="1170"/>
                  </a:cubicBezTo>
                  <a:lnTo>
                    <a:pt x="3351" y="1170"/>
                  </a:lnTo>
                  <a:cubicBezTo>
                    <a:pt x="3365" y="1162"/>
                    <a:pt x="3382" y="1156"/>
                    <a:pt x="3399" y="1157"/>
                  </a:cubicBezTo>
                  <a:close/>
                  <a:moveTo>
                    <a:pt x="3424" y="1570"/>
                  </a:moveTo>
                  <a:lnTo>
                    <a:pt x="3424" y="1570"/>
                  </a:lnTo>
                  <a:cubicBezTo>
                    <a:pt x="3414" y="1542"/>
                    <a:pt x="3401" y="1516"/>
                    <a:pt x="3392" y="1488"/>
                  </a:cubicBezTo>
                  <a:lnTo>
                    <a:pt x="3392" y="1488"/>
                  </a:lnTo>
                  <a:cubicBezTo>
                    <a:pt x="3358" y="1384"/>
                    <a:pt x="3345" y="1258"/>
                    <a:pt x="3417" y="1166"/>
                  </a:cubicBezTo>
                  <a:lnTo>
                    <a:pt x="3417" y="1166"/>
                  </a:lnTo>
                  <a:cubicBezTo>
                    <a:pt x="3419" y="1164"/>
                    <a:pt x="3419" y="1162"/>
                    <a:pt x="3419" y="1160"/>
                  </a:cubicBezTo>
                  <a:lnTo>
                    <a:pt x="3419" y="1160"/>
                  </a:lnTo>
                  <a:cubicBezTo>
                    <a:pt x="3419" y="1161"/>
                    <a:pt x="3420" y="1161"/>
                    <a:pt x="3420" y="1161"/>
                  </a:cubicBezTo>
                  <a:lnTo>
                    <a:pt x="3420" y="1161"/>
                  </a:lnTo>
                  <a:cubicBezTo>
                    <a:pt x="3449" y="1174"/>
                    <a:pt x="3451" y="1210"/>
                    <a:pt x="3448" y="1238"/>
                  </a:cubicBezTo>
                  <a:lnTo>
                    <a:pt x="3448" y="1238"/>
                  </a:lnTo>
                  <a:cubicBezTo>
                    <a:pt x="3445" y="1271"/>
                    <a:pt x="3437" y="1304"/>
                    <a:pt x="3432" y="1338"/>
                  </a:cubicBezTo>
                  <a:lnTo>
                    <a:pt x="3432" y="1338"/>
                  </a:lnTo>
                  <a:cubicBezTo>
                    <a:pt x="3428" y="1371"/>
                    <a:pt x="3425" y="1405"/>
                    <a:pt x="3423" y="1438"/>
                  </a:cubicBezTo>
                  <a:lnTo>
                    <a:pt x="3423" y="1438"/>
                  </a:lnTo>
                  <a:cubicBezTo>
                    <a:pt x="3421" y="1482"/>
                    <a:pt x="3421" y="1526"/>
                    <a:pt x="3424" y="1570"/>
                  </a:cubicBezTo>
                  <a:close/>
                  <a:moveTo>
                    <a:pt x="3055" y="2838"/>
                  </a:moveTo>
                  <a:lnTo>
                    <a:pt x="3055" y="2838"/>
                  </a:lnTo>
                  <a:cubicBezTo>
                    <a:pt x="3104" y="2804"/>
                    <a:pt x="3150" y="2764"/>
                    <a:pt x="3206" y="2741"/>
                  </a:cubicBezTo>
                  <a:lnTo>
                    <a:pt x="3206" y="2741"/>
                  </a:lnTo>
                  <a:cubicBezTo>
                    <a:pt x="3244" y="2726"/>
                    <a:pt x="3286" y="2717"/>
                    <a:pt x="3325" y="2725"/>
                  </a:cubicBezTo>
                  <a:lnTo>
                    <a:pt x="3325" y="2725"/>
                  </a:lnTo>
                  <a:cubicBezTo>
                    <a:pt x="3286" y="2742"/>
                    <a:pt x="3251" y="2769"/>
                    <a:pt x="3216" y="2794"/>
                  </a:cubicBezTo>
                  <a:lnTo>
                    <a:pt x="3216" y="2794"/>
                  </a:lnTo>
                  <a:cubicBezTo>
                    <a:pt x="3149" y="2844"/>
                    <a:pt x="3081" y="2893"/>
                    <a:pt x="2999" y="2913"/>
                  </a:cubicBezTo>
                  <a:lnTo>
                    <a:pt x="2999" y="2913"/>
                  </a:lnTo>
                  <a:cubicBezTo>
                    <a:pt x="2948" y="2925"/>
                    <a:pt x="2896" y="2927"/>
                    <a:pt x="2845" y="2918"/>
                  </a:cubicBezTo>
                  <a:lnTo>
                    <a:pt x="2845" y="2918"/>
                  </a:lnTo>
                  <a:cubicBezTo>
                    <a:pt x="2863" y="2917"/>
                    <a:pt x="2882" y="2914"/>
                    <a:pt x="2900" y="2910"/>
                  </a:cubicBezTo>
                  <a:lnTo>
                    <a:pt x="2900" y="2910"/>
                  </a:lnTo>
                  <a:cubicBezTo>
                    <a:pt x="2957" y="2898"/>
                    <a:pt x="3007" y="2871"/>
                    <a:pt x="3055" y="2838"/>
                  </a:cubicBezTo>
                  <a:close/>
                  <a:moveTo>
                    <a:pt x="3125" y="2877"/>
                  </a:moveTo>
                  <a:lnTo>
                    <a:pt x="3125" y="2877"/>
                  </a:lnTo>
                  <a:cubicBezTo>
                    <a:pt x="3162" y="2854"/>
                    <a:pt x="3196" y="2826"/>
                    <a:pt x="3231" y="2800"/>
                  </a:cubicBezTo>
                  <a:lnTo>
                    <a:pt x="3231" y="2800"/>
                  </a:lnTo>
                  <a:cubicBezTo>
                    <a:pt x="3262" y="2777"/>
                    <a:pt x="3295" y="2755"/>
                    <a:pt x="3328" y="2736"/>
                  </a:cubicBezTo>
                  <a:lnTo>
                    <a:pt x="3328" y="2736"/>
                  </a:lnTo>
                  <a:cubicBezTo>
                    <a:pt x="3293" y="2780"/>
                    <a:pt x="3256" y="2823"/>
                    <a:pt x="3214" y="2860"/>
                  </a:cubicBezTo>
                  <a:lnTo>
                    <a:pt x="3214" y="2860"/>
                  </a:lnTo>
                  <a:cubicBezTo>
                    <a:pt x="3171" y="2900"/>
                    <a:pt x="3121" y="2933"/>
                    <a:pt x="3065" y="2952"/>
                  </a:cubicBezTo>
                  <a:lnTo>
                    <a:pt x="3065" y="2952"/>
                  </a:lnTo>
                  <a:cubicBezTo>
                    <a:pt x="3014" y="2969"/>
                    <a:pt x="2959" y="2971"/>
                    <a:pt x="2906" y="2963"/>
                  </a:cubicBezTo>
                  <a:lnTo>
                    <a:pt x="2906" y="2963"/>
                  </a:lnTo>
                  <a:cubicBezTo>
                    <a:pt x="2876" y="2958"/>
                    <a:pt x="2846" y="2949"/>
                    <a:pt x="2817" y="2937"/>
                  </a:cubicBezTo>
                  <a:lnTo>
                    <a:pt x="2817" y="2937"/>
                  </a:lnTo>
                  <a:cubicBezTo>
                    <a:pt x="2843" y="2943"/>
                    <a:pt x="2868" y="2946"/>
                    <a:pt x="2894" y="2947"/>
                  </a:cubicBezTo>
                  <a:lnTo>
                    <a:pt x="2894" y="2947"/>
                  </a:lnTo>
                  <a:cubicBezTo>
                    <a:pt x="2977" y="2949"/>
                    <a:pt x="3056" y="2922"/>
                    <a:pt x="3125" y="2877"/>
                  </a:cubicBezTo>
                  <a:close/>
                  <a:moveTo>
                    <a:pt x="3296" y="3042"/>
                  </a:moveTo>
                  <a:lnTo>
                    <a:pt x="3296" y="3042"/>
                  </a:lnTo>
                  <a:cubicBezTo>
                    <a:pt x="3243" y="3068"/>
                    <a:pt x="3184" y="3078"/>
                    <a:pt x="3126" y="3078"/>
                  </a:cubicBezTo>
                  <a:lnTo>
                    <a:pt x="3126" y="3078"/>
                  </a:lnTo>
                  <a:cubicBezTo>
                    <a:pt x="3067" y="3079"/>
                    <a:pt x="3010" y="3067"/>
                    <a:pt x="2952" y="3058"/>
                  </a:cubicBezTo>
                  <a:lnTo>
                    <a:pt x="2952" y="3058"/>
                  </a:lnTo>
                  <a:cubicBezTo>
                    <a:pt x="2931" y="3032"/>
                    <a:pt x="2908" y="3007"/>
                    <a:pt x="2882" y="2986"/>
                  </a:cubicBezTo>
                  <a:lnTo>
                    <a:pt x="2882" y="2986"/>
                  </a:lnTo>
                  <a:cubicBezTo>
                    <a:pt x="2952" y="3001"/>
                    <a:pt x="3026" y="2999"/>
                    <a:pt x="3094" y="2971"/>
                  </a:cubicBezTo>
                  <a:lnTo>
                    <a:pt x="3094" y="2971"/>
                  </a:lnTo>
                  <a:cubicBezTo>
                    <a:pt x="3211" y="2924"/>
                    <a:pt x="3294" y="2825"/>
                    <a:pt x="3370" y="2729"/>
                  </a:cubicBezTo>
                  <a:lnTo>
                    <a:pt x="3370" y="2729"/>
                  </a:lnTo>
                  <a:cubicBezTo>
                    <a:pt x="3376" y="2722"/>
                    <a:pt x="3373" y="2710"/>
                    <a:pt x="3365" y="2707"/>
                  </a:cubicBezTo>
                  <a:lnTo>
                    <a:pt x="3365" y="2707"/>
                  </a:lnTo>
                  <a:cubicBezTo>
                    <a:pt x="3352" y="2702"/>
                    <a:pt x="3339" y="2699"/>
                    <a:pt x="3325" y="2696"/>
                  </a:cubicBezTo>
                  <a:lnTo>
                    <a:pt x="3325" y="2696"/>
                  </a:lnTo>
                  <a:cubicBezTo>
                    <a:pt x="3351" y="2690"/>
                    <a:pt x="3379" y="2698"/>
                    <a:pt x="3399" y="2714"/>
                  </a:cubicBezTo>
                  <a:lnTo>
                    <a:pt x="3399" y="2714"/>
                  </a:lnTo>
                  <a:cubicBezTo>
                    <a:pt x="3425" y="2734"/>
                    <a:pt x="3440" y="2765"/>
                    <a:pt x="3445" y="2796"/>
                  </a:cubicBezTo>
                  <a:lnTo>
                    <a:pt x="3445" y="2796"/>
                  </a:lnTo>
                  <a:cubicBezTo>
                    <a:pt x="3462" y="2902"/>
                    <a:pt x="3387" y="2998"/>
                    <a:pt x="3296" y="3042"/>
                  </a:cubicBezTo>
                  <a:close/>
                  <a:moveTo>
                    <a:pt x="3313" y="3209"/>
                  </a:moveTo>
                  <a:lnTo>
                    <a:pt x="3313" y="3209"/>
                  </a:lnTo>
                  <a:cubicBezTo>
                    <a:pt x="3267" y="3223"/>
                    <a:pt x="3219" y="3227"/>
                    <a:pt x="3171" y="3223"/>
                  </a:cubicBezTo>
                  <a:lnTo>
                    <a:pt x="3171" y="3223"/>
                  </a:lnTo>
                  <a:cubicBezTo>
                    <a:pt x="3123" y="3219"/>
                    <a:pt x="3078" y="3206"/>
                    <a:pt x="3033" y="3189"/>
                  </a:cubicBezTo>
                  <a:lnTo>
                    <a:pt x="3033" y="3189"/>
                  </a:lnTo>
                  <a:cubicBezTo>
                    <a:pt x="3015" y="3150"/>
                    <a:pt x="2993" y="3112"/>
                    <a:pt x="2967" y="3077"/>
                  </a:cubicBezTo>
                  <a:lnTo>
                    <a:pt x="2967" y="3077"/>
                  </a:lnTo>
                  <a:cubicBezTo>
                    <a:pt x="2994" y="3086"/>
                    <a:pt x="3021" y="3091"/>
                    <a:pt x="3049" y="3095"/>
                  </a:cubicBezTo>
                  <a:lnTo>
                    <a:pt x="3049" y="3095"/>
                  </a:lnTo>
                  <a:cubicBezTo>
                    <a:pt x="3086" y="3101"/>
                    <a:pt x="3124" y="3103"/>
                    <a:pt x="3162" y="3100"/>
                  </a:cubicBezTo>
                  <a:lnTo>
                    <a:pt x="3162" y="3100"/>
                  </a:lnTo>
                  <a:cubicBezTo>
                    <a:pt x="3224" y="3096"/>
                    <a:pt x="3286" y="3079"/>
                    <a:pt x="3339" y="3045"/>
                  </a:cubicBezTo>
                  <a:lnTo>
                    <a:pt x="3339" y="3045"/>
                  </a:lnTo>
                  <a:cubicBezTo>
                    <a:pt x="3386" y="3015"/>
                    <a:pt x="3425" y="2973"/>
                    <a:pt x="3450" y="2923"/>
                  </a:cubicBezTo>
                  <a:lnTo>
                    <a:pt x="3450" y="2923"/>
                  </a:lnTo>
                  <a:cubicBezTo>
                    <a:pt x="3452" y="2918"/>
                    <a:pt x="3454" y="2914"/>
                    <a:pt x="3455" y="2910"/>
                  </a:cubicBezTo>
                  <a:lnTo>
                    <a:pt x="3455" y="2910"/>
                  </a:lnTo>
                  <a:cubicBezTo>
                    <a:pt x="3495" y="2933"/>
                    <a:pt x="3513" y="2982"/>
                    <a:pt x="3509" y="3026"/>
                  </a:cubicBezTo>
                  <a:lnTo>
                    <a:pt x="3509" y="3026"/>
                  </a:lnTo>
                  <a:cubicBezTo>
                    <a:pt x="3499" y="3123"/>
                    <a:pt x="3398" y="3185"/>
                    <a:pt x="3313" y="3209"/>
                  </a:cubicBezTo>
                  <a:close/>
                  <a:moveTo>
                    <a:pt x="3549" y="3483"/>
                  </a:moveTo>
                  <a:lnTo>
                    <a:pt x="3549" y="3483"/>
                  </a:lnTo>
                  <a:cubicBezTo>
                    <a:pt x="3532" y="3476"/>
                    <a:pt x="3515" y="3470"/>
                    <a:pt x="3499" y="3463"/>
                  </a:cubicBezTo>
                  <a:lnTo>
                    <a:pt x="3499" y="3463"/>
                  </a:lnTo>
                  <a:cubicBezTo>
                    <a:pt x="3480" y="3456"/>
                    <a:pt x="3461" y="3448"/>
                    <a:pt x="3442" y="3439"/>
                  </a:cubicBezTo>
                  <a:lnTo>
                    <a:pt x="3442" y="3439"/>
                  </a:lnTo>
                  <a:cubicBezTo>
                    <a:pt x="3372" y="3409"/>
                    <a:pt x="3306" y="3374"/>
                    <a:pt x="3241" y="3336"/>
                  </a:cubicBezTo>
                  <a:lnTo>
                    <a:pt x="3241" y="3336"/>
                  </a:lnTo>
                  <a:cubicBezTo>
                    <a:pt x="3209" y="3316"/>
                    <a:pt x="3177" y="3296"/>
                    <a:pt x="3145" y="3275"/>
                  </a:cubicBezTo>
                  <a:lnTo>
                    <a:pt x="3145" y="3275"/>
                  </a:lnTo>
                  <a:cubicBezTo>
                    <a:pt x="3122" y="3259"/>
                    <a:pt x="3100" y="3243"/>
                    <a:pt x="3078" y="3227"/>
                  </a:cubicBezTo>
                  <a:lnTo>
                    <a:pt x="3078" y="3227"/>
                  </a:lnTo>
                  <a:cubicBezTo>
                    <a:pt x="3115" y="3240"/>
                    <a:pt x="3154" y="3246"/>
                    <a:pt x="3193" y="3247"/>
                  </a:cubicBezTo>
                  <a:lnTo>
                    <a:pt x="3193" y="3247"/>
                  </a:lnTo>
                  <a:cubicBezTo>
                    <a:pt x="3205" y="3247"/>
                    <a:pt x="3217" y="3247"/>
                    <a:pt x="3229" y="3246"/>
                  </a:cubicBezTo>
                  <a:lnTo>
                    <a:pt x="3229" y="3246"/>
                  </a:lnTo>
                  <a:cubicBezTo>
                    <a:pt x="3230" y="3247"/>
                    <a:pt x="3230" y="3247"/>
                    <a:pt x="3231" y="3248"/>
                  </a:cubicBezTo>
                  <a:lnTo>
                    <a:pt x="3231" y="3248"/>
                  </a:lnTo>
                  <a:cubicBezTo>
                    <a:pt x="3251" y="3251"/>
                    <a:pt x="3271" y="3253"/>
                    <a:pt x="3290" y="3256"/>
                  </a:cubicBezTo>
                  <a:lnTo>
                    <a:pt x="3290" y="3256"/>
                  </a:lnTo>
                  <a:cubicBezTo>
                    <a:pt x="3310" y="3260"/>
                    <a:pt x="3329" y="3265"/>
                    <a:pt x="3348" y="3272"/>
                  </a:cubicBezTo>
                  <a:lnTo>
                    <a:pt x="3348" y="3272"/>
                  </a:lnTo>
                  <a:cubicBezTo>
                    <a:pt x="3386" y="3285"/>
                    <a:pt x="3420" y="3304"/>
                    <a:pt x="3452" y="3329"/>
                  </a:cubicBezTo>
                  <a:lnTo>
                    <a:pt x="3452" y="3329"/>
                  </a:lnTo>
                  <a:cubicBezTo>
                    <a:pt x="3479" y="3351"/>
                    <a:pt x="3504" y="3376"/>
                    <a:pt x="3524" y="3406"/>
                  </a:cubicBezTo>
                  <a:lnTo>
                    <a:pt x="3524" y="3406"/>
                  </a:lnTo>
                  <a:cubicBezTo>
                    <a:pt x="3538" y="3427"/>
                    <a:pt x="3555" y="3457"/>
                    <a:pt x="3549" y="3483"/>
                  </a:cubicBezTo>
                  <a:close/>
                  <a:moveTo>
                    <a:pt x="3086" y="3353"/>
                  </a:moveTo>
                  <a:lnTo>
                    <a:pt x="3086" y="3353"/>
                  </a:lnTo>
                  <a:cubicBezTo>
                    <a:pt x="3084" y="3340"/>
                    <a:pt x="3081" y="3327"/>
                    <a:pt x="3078" y="3315"/>
                  </a:cubicBezTo>
                  <a:lnTo>
                    <a:pt x="3078" y="3315"/>
                  </a:lnTo>
                  <a:cubicBezTo>
                    <a:pt x="3071" y="3290"/>
                    <a:pt x="3064" y="3265"/>
                    <a:pt x="3054" y="3240"/>
                  </a:cubicBezTo>
                  <a:lnTo>
                    <a:pt x="3054" y="3240"/>
                  </a:lnTo>
                  <a:cubicBezTo>
                    <a:pt x="3084" y="3263"/>
                    <a:pt x="3115" y="3283"/>
                    <a:pt x="3146" y="3302"/>
                  </a:cubicBezTo>
                  <a:lnTo>
                    <a:pt x="3146" y="3302"/>
                  </a:lnTo>
                  <a:cubicBezTo>
                    <a:pt x="3210" y="3343"/>
                    <a:pt x="3278" y="3379"/>
                    <a:pt x="3346" y="3412"/>
                  </a:cubicBezTo>
                  <a:lnTo>
                    <a:pt x="3346" y="3412"/>
                  </a:lnTo>
                  <a:cubicBezTo>
                    <a:pt x="3381" y="3428"/>
                    <a:pt x="3416" y="3444"/>
                    <a:pt x="3451" y="3458"/>
                  </a:cubicBezTo>
                  <a:lnTo>
                    <a:pt x="3451" y="3458"/>
                  </a:lnTo>
                  <a:cubicBezTo>
                    <a:pt x="3468" y="3465"/>
                    <a:pt x="3485" y="3472"/>
                    <a:pt x="3503" y="3479"/>
                  </a:cubicBezTo>
                  <a:lnTo>
                    <a:pt x="3503" y="3479"/>
                  </a:lnTo>
                  <a:cubicBezTo>
                    <a:pt x="3516" y="3484"/>
                    <a:pt x="3530" y="3489"/>
                    <a:pt x="3544" y="3493"/>
                  </a:cubicBezTo>
                  <a:lnTo>
                    <a:pt x="3544" y="3493"/>
                  </a:lnTo>
                  <a:cubicBezTo>
                    <a:pt x="3543" y="3496"/>
                    <a:pt x="3541" y="3499"/>
                    <a:pt x="3538" y="3502"/>
                  </a:cubicBezTo>
                  <a:lnTo>
                    <a:pt x="3538" y="3502"/>
                  </a:lnTo>
                  <a:cubicBezTo>
                    <a:pt x="3526" y="3515"/>
                    <a:pt x="3509" y="3522"/>
                    <a:pt x="3492" y="3528"/>
                  </a:cubicBezTo>
                  <a:lnTo>
                    <a:pt x="3492" y="3528"/>
                  </a:lnTo>
                  <a:cubicBezTo>
                    <a:pt x="3475" y="3533"/>
                    <a:pt x="3457" y="3537"/>
                    <a:pt x="3439" y="3540"/>
                  </a:cubicBezTo>
                  <a:lnTo>
                    <a:pt x="3439" y="3540"/>
                  </a:lnTo>
                  <a:cubicBezTo>
                    <a:pt x="3403" y="3545"/>
                    <a:pt x="3365" y="3544"/>
                    <a:pt x="3329" y="3537"/>
                  </a:cubicBezTo>
                  <a:lnTo>
                    <a:pt x="3329" y="3537"/>
                  </a:lnTo>
                  <a:cubicBezTo>
                    <a:pt x="3254" y="3523"/>
                    <a:pt x="3185" y="3485"/>
                    <a:pt x="3135" y="3427"/>
                  </a:cubicBezTo>
                  <a:lnTo>
                    <a:pt x="3135" y="3427"/>
                  </a:lnTo>
                  <a:cubicBezTo>
                    <a:pt x="3116" y="3405"/>
                    <a:pt x="3099" y="3380"/>
                    <a:pt x="3086" y="3353"/>
                  </a:cubicBezTo>
                  <a:close/>
                  <a:moveTo>
                    <a:pt x="2769" y="3203"/>
                  </a:moveTo>
                  <a:lnTo>
                    <a:pt x="2769" y="3203"/>
                  </a:lnTo>
                  <a:cubicBezTo>
                    <a:pt x="2764" y="3117"/>
                    <a:pt x="2754" y="3030"/>
                    <a:pt x="2718" y="2952"/>
                  </a:cubicBezTo>
                  <a:lnTo>
                    <a:pt x="2718" y="2952"/>
                  </a:lnTo>
                  <a:cubicBezTo>
                    <a:pt x="2711" y="2935"/>
                    <a:pt x="2702" y="2918"/>
                    <a:pt x="2691" y="2903"/>
                  </a:cubicBezTo>
                  <a:lnTo>
                    <a:pt x="2691" y="2903"/>
                  </a:lnTo>
                  <a:cubicBezTo>
                    <a:pt x="2715" y="2918"/>
                    <a:pt x="2740" y="2933"/>
                    <a:pt x="2765" y="2945"/>
                  </a:cubicBezTo>
                  <a:lnTo>
                    <a:pt x="2765" y="2945"/>
                  </a:lnTo>
                  <a:cubicBezTo>
                    <a:pt x="2784" y="2954"/>
                    <a:pt x="2802" y="2962"/>
                    <a:pt x="2822" y="2969"/>
                  </a:cubicBezTo>
                  <a:lnTo>
                    <a:pt x="2822" y="2969"/>
                  </a:lnTo>
                  <a:cubicBezTo>
                    <a:pt x="2916" y="3037"/>
                    <a:pt x="2984" y="3132"/>
                    <a:pt x="3026" y="3239"/>
                  </a:cubicBezTo>
                  <a:lnTo>
                    <a:pt x="3026" y="3239"/>
                  </a:lnTo>
                  <a:cubicBezTo>
                    <a:pt x="3026" y="3255"/>
                    <a:pt x="3029" y="3271"/>
                    <a:pt x="3032" y="3287"/>
                  </a:cubicBezTo>
                  <a:lnTo>
                    <a:pt x="3032" y="3287"/>
                  </a:lnTo>
                  <a:cubicBezTo>
                    <a:pt x="3038" y="3310"/>
                    <a:pt x="3046" y="3334"/>
                    <a:pt x="3057" y="3356"/>
                  </a:cubicBezTo>
                  <a:lnTo>
                    <a:pt x="3057" y="3356"/>
                  </a:lnTo>
                  <a:cubicBezTo>
                    <a:pt x="3059" y="3360"/>
                    <a:pt x="3060" y="3364"/>
                    <a:pt x="3062" y="3368"/>
                  </a:cubicBezTo>
                  <a:lnTo>
                    <a:pt x="3062" y="3368"/>
                  </a:lnTo>
                  <a:cubicBezTo>
                    <a:pt x="3063" y="3372"/>
                    <a:pt x="3064" y="3376"/>
                    <a:pt x="3065" y="3381"/>
                  </a:cubicBezTo>
                  <a:lnTo>
                    <a:pt x="3065" y="3381"/>
                  </a:lnTo>
                  <a:cubicBezTo>
                    <a:pt x="3072" y="3424"/>
                    <a:pt x="3075" y="3468"/>
                    <a:pt x="3076" y="3512"/>
                  </a:cubicBezTo>
                  <a:lnTo>
                    <a:pt x="3076" y="3512"/>
                  </a:lnTo>
                  <a:cubicBezTo>
                    <a:pt x="3076" y="3554"/>
                    <a:pt x="3076" y="3598"/>
                    <a:pt x="3069" y="3639"/>
                  </a:cubicBezTo>
                  <a:lnTo>
                    <a:pt x="3069" y="3639"/>
                  </a:lnTo>
                  <a:cubicBezTo>
                    <a:pt x="3066" y="3655"/>
                    <a:pt x="3061" y="3671"/>
                    <a:pt x="3050" y="3683"/>
                  </a:cubicBezTo>
                  <a:lnTo>
                    <a:pt x="3050" y="3683"/>
                  </a:lnTo>
                  <a:cubicBezTo>
                    <a:pt x="3034" y="3697"/>
                    <a:pt x="3012" y="3697"/>
                    <a:pt x="2993" y="3693"/>
                  </a:cubicBezTo>
                  <a:lnTo>
                    <a:pt x="2993" y="3693"/>
                  </a:lnTo>
                  <a:cubicBezTo>
                    <a:pt x="2959" y="3686"/>
                    <a:pt x="2928" y="3668"/>
                    <a:pt x="2903" y="3646"/>
                  </a:cubicBezTo>
                  <a:lnTo>
                    <a:pt x="2903" y="3646"/>
                  </a:lnTo>
                  <a:cubicBezTo>
                    <a:pt x="2774" y="3537"/>
                    <a:pt x="2777" y="3356"/>
                    <a:pt x="2769" y="3203"/>
                  </a:cubicBezTo>
                  <a:close/>
                  <a:moveTo>
                    <a:pt x="2643" y="3470"/>
                  </a:moveTo>
                  <a:lnTo>
                    <a:pt x="2643" y="3470"/>
                  </a:lnTo>
                  <a:cubicBezTo>
                    <a:pt x="2644" y="3438"/>
                    <a:pt x="2647" y="3406"/>
                    <a:pt x="2650" y="3375"/>
                  </a:cubicBezTo>
                  <a:lnTo>
                    <a:pt x="2650" y="3375"/>
                  </a:lnTo>
                  <a:lnTo>
                    <a:pt x="2650" y="3374"/>
                  </a:lnTo>
                  <a:lnTo>
                    <a:pt x="2650" y="3374"/>
                  </a:lnTo>
                  <a:cubicBezTo>
                    <a:pt x="2651" y="3373"/>
                    <a:pt x="2651" y="3372"/>
                    <a:pt x="2650" y="3371"/>
                  </a:cubicBezTo>
                  <a:lnTo>
                    <a:pt x="2650" y="3371"/>
                  </a:lnTo>
                  <a:lnTo>
                    <a:pt x="2650" y="3370"/>
                  </a:lnTo>
                  <a:lnTo>
                    <a:pt x="2650" y="3370"/>
                  </a:lnTo>
                  <a:cubicBezTo>
                    <a:pt x="2656" y="3304"/>
                    <a:pt x="2662" y="3237"/>
                    <a:pt x="2656" y="3170"/>
                  </a:cubicBezTo>
                  <a:lnTo>
                    <a:pt x="2656" y="3170"/>
                  </a:lnTo>
                  <a:cubicBezTo>
                    <a:pt x="2653" y="3138"/>
                    <a:pt x="2647" y="3106"/>
                    <a:pt x="2637" y="3075"/>
                  </a:cubicBezTo>
                  <a:lnTo>
                    <a:pt x="2637" y="3075"/>
                  </a:lnTo>
                  <a:cubicBezTo>
                    <a:pt x="2631" y="3055"/>
                    <a:pt x="2623" y="3035"/>
                    <a:pt x="2613" y="3017"/>
                  </a:cubicBezTo>
                  <a:lnTo>
                    <a:pt x="2613" y="3017"/>
                  </a:lnTo>
                  <a:cubicBezTo>
                    <a:pt x="2622" y="3024"/>
                    <a:pt x="2632" y="3031"/>
                    <a:pt x="2640" y="3039"/>
                  </a:cubicBezTo>
                  <a:lnTo>
                    <a:pt x="2640" y="3039"/>
                  </a:lnTo>
                  <a:cubicBezTo>
                    <a:pt x="2691" y="3086"/>
                    <a:pt x="2727" y="3149"/>
                    <a:pt x="2741" y="3216"/>
                  </a:cubicBezTo>
                  <a:lnTo>
                    <a:pt x="2741" y="3216"/>
                  </a:lnTo>
                  <a:cubicBezTo>
                    <a:pt x="2742" y="3243"/>
                    <a:pt x="2743" y="3269"/>
                    <a:pt x="2744" y="3296"/>
                  </a:cubicBezTo>
                  <a:lnTo>
                    <a:pt x="2744" y="3296"/>
                  </a:lnTo>
                  <a:cubicBezTo>
                    <a:pt x="2745" y="3309"/>
                    <a:pt x="2746" y="3322"/>
                    <a:pt x="2747" y="3334"/>
                  </a:cubicBezTo>
                  <a:lnTo>
                    <a:pt x="2747" y="3334"/>
                  </a:lnTo>
                  <a:cubicBezTo>
                    <a:pt x="2746" y="3340"/>
                    <a:pt x="2745" y="3346"/>
                    <a:pt x="2745" y="3351"/>
                  </a:cubicBezTo>
                  <a:lnTo>
                    <a:pt x="2745" y="3351"/>
                  </a:lnTo>
                  <a:cubicBezTo>
                    <a:pt x="2741" y="3380"/>
                    <a:pt x="2734" y="3410"/>
                    <a:pt x="2724" y="3438"/>
                  </a:cubicBezTo>
                  <a:lnTo>
                    <a:pt x="2724" y="3438"/>
                  </a:lnTo>
                  <a:cubicBezTo>
                    <a:pt x="2719" y="3452"/>
                    <a:pt x="2714" y="3466"/>
                    <a:pt x="2708" y="3479"/>
                  </a:cubicBezTo>
                  <a:lnTo>
                    <a:pt x="2708" y="3479"/>
                  </a:lnTo>
                  <a:cubicBezTo>
                    <a:pt x="2702" y="3491"/>
                    <a:pt x="2695" y="3503"/>
                    <a:pt x="2683" y="3510"/>
                  </a:cubicBezTo>
                  <a:lnTo>
                    <a:pt x="2683" y="3510"/>
                  </a:lnTo>
                  <a:cubicBezTo>
                    <a:pt x="2673" y="3515"/>
                    <a:pt x="2660" y="3516"/>
                    <a:pt x="2651" y="3508"/>
                  </a:cubicBezTo>
                  <a:lnTo>
                    <a:pt x="2651" y="3508"/>
                  </a:lnTo>
                  <a:cubicBezTo>
                    <a:pt x="2642" y="3498"/>
                    <a:pt x="2643" y="3482"/>
                    <a:pt x="2643" y="3470"/>
                  </a:cubicBezTo>
                  <a:close/>
                  <a:moveTo>
                    <a:pt x="2620" y="3112"/>
                  </a:moveTo>
                  <a:lnTo>
                    <a:pt x="2620" y="3112"/>
                  </a:lnTo>
                  <a:cubicBezTo>
                    <a:pt x="2628" y="3147"/>
                    <a:pt x="2632" y="3183"/>
                    <a:pt x="2632" y="3218"/>
                  </a:cubicBezTo>
                  <a:lnTo>
                    <a:pt x="2632" y="3218"/>
                  </a:lnTo>
                  <a:cubicBezTo>
                    <a:pt x="2632" y="3222"/>
                    <a:pt x="2632" y="3225"/>
                    <a:pt x="2631" y="3229"/>
                  </a:cubicBezTo>
                  <a:lnTo>
                    <a:pt x="2631" y="3229"/>
                  </a:lnTo>
                  <a:cubicBezTo>
                    <a:pt x="2627" y="3252"/>
                    <a:pt x="2619" y="3274"/>
                    <a:pt x="2609" y="3295"/>
                  </a:cubicBezTo>
                  <a:lnTo>
                    <a:pt x="2609" y="3295"/>
                  </a:lnTo>
                  <a:cubicBezTo>
                    <a:pt x="2587" y="3341"/>
                    <a:pt x="2553" y="3379"/>
                    <a:pt x="2513" y="3409"/>
                  </a:cubicBezTo>
                  <a:lnTo>
                    <a:pt x="2513" y="3409"/>
                  </a:lnTo>
                  <a:cubicBezTo>
                    <a:pt x="2491" y="3425"/>
                    <a:pt x="2468" y="3439"/>
                    <a:pt x="2443" y="3451"/>
                  </a:cubicBezTo>
                  <a:lnTo>
                    <a:pt x="2443" y="3451"/>
                  </a:lnTo>
                  <a:cubicBezTo>
                    <a:pt x="2452" y="3443"/>
                    <a:pt x="2460" y="3434"/>
                    <a:pt x="2468" y="3424"/>
                  </a:cubicBezTo>
                  <a:lnTo>
                    <a:pt x="2468" y="3424"/>
                  </a:lnTo>
                  <a:cubicBezTo>
                    <a:pt x="2508" y="3371"/>
                    <a:pt x="2529" y="3304"/>
                    <a:pt x="2536" y="3239"/>
                  </a:cubicBezTo>
                  <a:lnTo>
                    <a:pt x="2536" y="3239"/>
                  </a:lnTo>
                  <a:cubicBezTo>
                    <a:pt x="2543" y="3169"/>
                    <a:pt x="2534" y="3096"/>
                    <a:pt x="2499" y="3034"/>
                  </a:cubicBezTo>
                  <a:lnTo>
                    <a:pt x="2499" y="3034"/>
                  </a:lnTo>
                  <a:cubicBezTo>
                    <a:pt x="2467" y="2978"/>
                    <a:pt x="2414" y="2933"/>
                    <a:pt x="2351" y="2919"/>
                  </a:cubicBezTo>
                  <a:lnTo>
                    <a:pt x="2351" y="2919"/>
                  </a:lnTo>
                  <a:cubicBezTo>
                    <a:pt x="2323" y="2913"/>
                    <a:pt x="2294" y="2913"/>
                    <a:pt x="2266" y="2920"/>
                  </a:cubicBezTo>
                  <a:lnTo>
                    <a:pt x="2266" y="2920"/>
                  </a:lnTo>
                  <a:cubicBezTo>
                    <a:pt x="2303" y="2906"/>
                    <a:pt x="2346" y="2902"/>
                    <a:pt x="2385" y="2905"/>
                  </a:cubicBezTo>
                  <a:lnTo>
                    <a:pt x="2385" y="2905"/>
                  </a:lnTo>
                  <a:cubicBezTo>
                    <a:pt x="2409" y="2906"/>
                    <a:pt x="2433" y="2911"/>
                    <a:pt x="2457" y="2917"/>
                  </a:cubicBezTo>
                  <a:lnTo>
                    <a:pt x="2457" y="2917"/>
                  </a:lnTo>
                  <a:cubicBezTo>
                    <a:pt x="2474" y="2923"/>
                    <a:pt x="2491" y="2929"/>
                    <a:pt x="2508" y="2936"/>
                  </a:cubicBezTo>
                  <a:lnTo>
                    <a:pt x="2508" y="2936"/>
                  </a:lnTo>
                  <a:cubicBezTo>
                    <a:pt x="2516" y="2951"/>
                    <a:pt x="2529" y="2965"/>
                    <a:pt x="2544" y="2975"/>
                  </a:cubicBezTo>
                  <a:lnTo>
                    <a:pt x="2544" y="2975"/>
                  </a:lnTo>
                  <a:cubicBezTo>
                    <a:pt x="2553" y="2981"/>
                    <a:pt x="2563" y="2986"/>
                    <a:pt x="2572" y="2991"/>
                  </a:cubicBezTo>
                  <a:lnTo>
                    <a:pt x="2572" y="2991"/>
                  </a:lnTo>
                  <a:cubicBezTo>
                    <a:pt x="2571" y="2995"/>
                    <a:pt x="2570" y="2999"/>
                    <a:pt x="2573" y="3004"/>
                  </a:cubicBezTo>
                  <a:lnTo>
                    <a:pt x="2573" y="3004"/>
                  </a:lnTo>
                  <a:cubicBezTo>
                    <a:pt x="2594" y="3039"/>
                    <a:pt x="2611" y="3073"/>
                    <a:pt x="2620" y="3112"/>
                  </a:cubicBezTo>
                  <a:close/>
                  <a:moveTo>
                    <a:pt x="2501" y="3795"/>
                  </a:moveTo>
                  <a:lnTo>
                    <a:pt x="2501" y="3795"/>
                  </a:lnTo>
                  <a:cubicBezTo>
                    <a:pt x="2492" y="3766"/>
                    <a:pt x="2489" y="3736"/>
                    <a:pt x="2492" y="3707"/>
                  </a:cubicBezTo>
                  <a:lnTo>
                    <a:pt x="2492" y="3707"/>
                  </a:lnTo>
                  <a:cubicBezTo>
                    <a:pt x="2496" y="3677"/>
                    <a:pt x="2506" y="3651"/>
                    <a:pt x="2522" y="3625"/>
                  </a:cubicBezTo>
                  <a:lnTo>
                    <a:pt x="2522" y="3625"/>
                  </a:lnTo>
                  <a:cubicBezTo>
                    <a:pt x="2537" y="3600"/>
                    <a:pt x="2554" y="3577"/>
                    <a:pt x="2570" y="3552"/>
                  </a:cubicBezTo>
                  <a:lnTo>
                    <a:pt x="2570" y="3552"/>
                  </a:lnTo>
                  <a:cubicBezTo>
                    <a:pt x="2574" y="3545"/>
                    <a:pt x="2578" y="3538"/>
                    <a:pt x="2583" y="3530"/>
                  </a:cubicBezTo>
                  <a:lnTo>
                    <a:pt x="2583" y="3530"/>
                  </a:lnTo>
                  <a:cubicBezTo>
                    <a:pt x="2547" y="3640"/>
                    <a:pt x="2535" y="3757"/>
                    <a:pt x="2547" y="3871"/>
                  </a:cubicBezTo>
                  <a:lnTo>
                    <a:pt x="2547" y="3871"/>
                  </a:lnTo>
                  <a:cubicBezTo>
                    <a:pt x="2528" y="3848"/>
                    <a:pt x="2511" y="3824"/>
                    <a:pt x="2501" y="3795"/>
                  </a:cubicBezTo>
                  <a:close/>
                  <a:moveTo>
                    <a:pt x="2573" y="3502"/>
                  </a:moveTo>
                  <a:lnTo>
                    <a:pt x="2573" y="3502"/>
                  </a:lnTo>
                  <a:cubicBezTo>
                    <a:pt x="2572" y="3507"/>
                    <a:pt x="2570" y="3512"/>
                    <a:pt x="2567" y="3517"/>
                  </a:cubicBezTo>
                  <a:lnTo>
                    <a:pt x="2567" y="3517"/>
                  </a:lnTo>
                  <a:cubicBezTo>
                    <a:pt x="2560" y="3532"/>
                    <a:pt x="2550" y="3547"/>
                    <a:pt x="2541" y="3562"/>
                  </a:cubicBezTo>
                  <a:lnTo>
                    <a:pt x="2541" y="3562"/>
                  </a:lnTo>
                  <a:cubicBezTo>
                    <a:pt x="2524" y="3587"/>
                    <a:pt x="2506" y="3612"/>
                    <a:pt x="2493" y="3639"/>
                  </a:cubicBezTo>
                  <a:lnTo>
                    <a:pt x="2493" y="3639"/>
                  </a:lnTo>
                  <a:cubicBezTo>
                    <a:pt x="2480" y="3666"/>
                    <a:pt x="2473" y="3696"/>
                    <a:pt x="2472" y="3726"/>
                  </a:cubicBezTo>
                  <a:lnTo>
                    <a:pt x="2472" y="3726"/>
                  </a:lnTo>
                  <a:cubicBezTo>
                    <a:pt x="2471" y="3777"/>
                    <a:pt x="2490" y="3835"/>
                    <a:pt x="2527" y="3872"/>
                  </a:cubicBezTo>
                  <a:lnTo>
                    <a:pt x="2527" y="3872"/>
                  </a:lnTo>
                  <a:cubicBezTo>
                    <a:pt x="2502" y="3865"/>
                    <a:pt x="2479" y="3851"/>
                    <a:pt x="2462" y="3831"/>
                  </a:cubicBezTo>
                  <a:lnTo>
                    <a:pt x="2462" y="3831"/>
                  </a:lnTo>
                  <a:cubicBezTo>
                    <a:pt x="2439" y="3806"/>
                    <a:pt x="2426" y="3775"/>
                    <a:pt x="2426" y="3741"/>
                  </a:cubicBezTo>
                  <a:lnTo>
                    <a:pt x="2426" y="3741"/>
                  </a:lnTo>
                  <a:cubicBezTo>
                    <a:pt x="2426" y="3705"/>
                    <a:pt x="2440" y="3670"/>
                    <a:pt x="2458" y="3640"/>
                  </a:cubicBezTo>
                  <a:lnTo>
                    <a:pt x="2458" y="3640"/>
                  </a:lnTo>
                  <a:cubicBezTo>
                    <a:pt x="2488" y="3587"/>
                    <a:pt x="2533" y="3547"/>
                    <a:pt x="2573" y="3502"/>
                  </a:cubicBezTo>
                  <a:close/>
                  <a:moveTo>
                    <a:pt x="834" y="3547"/>
                  </a:moveTo>
                  <a:lnTo>
                    <a:pt x="834" y="3547"/>
                  </a:lnTo>
                  <a:cubicBezTo>
                    <a:pt x="812" y="3532"/>
                    <a:pt x="789" y="3516"/>
                    <a:pt x="773" y="3497"/>
                  </a:cubicBezTo>
                  <a:lnTo>
                    <a:pt x="773" y="3497"/>
                  </a:lnTo>
                  <a:cubicBezTo>
                    <a:pt x="788" y="3472"/>
                    <a:pt x="809" y="3452"/>
                    <a:pt x="834" y="3437"/>
                  </a:cubicBezTo>
                  <a:lnTo>
                    <a:pt x="834" y="3437"/>
                  </a:lnTo>
                  <a:cubicBezTo>
                    <a:pt x="887" y="3407"/>
                    <a:pt x="952" y="3401"/>
                    <a:pt x="1011" y="3413"/>
                  </a:cubicBezTo>
                  <a:lnTo>
                    <a:pt x="1011" y="3413"/>
                  </a:lnTo>
                  <a:cubicBezTo>
                    <a:pt x="1045" y="3420"/>
                    <a:pt x="1077" y="3432"/>
                    <a:pt x="1108" y="3446"/>
                  </a:cubicBezTo>
                  <a:lnTo>
                    <a:pt x="1108" y="3446"/>
                  </a:lnTo>
                  <a:cubicBezTo>
                    <a:pt x="1124" y="3453"/>
                    <a:pt x="1139" y="3461"/>
                    <a:pt x="1155" y="3469"/>
                  </a:cubicBezTo>
                  <a:lnTo>
                    <a:pt x="1155" y="3469"/>
                  </a:lnTo>
                  <a:cubicBezTo>
                    <a:pt x="1166" y="3474"/>
                    <a:pt x="1177" y="3481"/>
                    <a:pt x="1188" y="3486"/>
                  </a:cubicBezTo>
                  <a:lnTo>
                    <a:pt x="1188" y="3486"/>
                  </a:lnTo>
                  <a:cubicBezTo>
                    <a:pt x="1192" y="3489"/>
                    <a:pt x="1195" y="3493"/>
                    <a:pt x="1199" y="3496"/>
                  </a:cubicBezTo>
                  <a:lnTo>
                    <a:pt x="1199" y="3496"/>
                  </a:lnTo>
                  <a:cubicBezTo>
                    <a:pt x="1201" y="3498"/>
                    <a:pt x="1203" y="3499"/>
                    <a:pt x="1205" y="3501"/>
                  </a:cubicBezTo>
                  <a:lnTo>
                    <a:pt x="1205" y="3501"/>
                  </a:lnTo>
                  <a:cubicBezTo>
                    <a:pt x="1186" y="3491"/>
                    <a:pt x="1166" y="3482"/>
                    <a:pt x="1147" y="3474"/>
                  </a:cubicBezTo>
                  <a:lnTo>
                    <a:pt x="1147" y="3474"/>
                  </a:lnTo>
                  <a:cubicBezTo>
                    <a:pt x="1085" y="3449"/>
                    <a:pt x="1016" y="3435"/>
                    <a:pt x="950" y="3452"/>
                  </a:cubicBezTo>
                  <a:lnTo>
                    <a:pt x="950" y="3452"/>
                  </a:lnTo>
                  <a:cubicBezTo>
                    <a:pt x="921" y="3460"/>
                    <a:pt x="894" y="3475"/>
                    <a:pt x="872" y="3496"/>
                  </a:cubicBezTo>
                  <a:lnTo>
                    <a:pt x="872" y="3496"/>
                  </a:lnTo>
                  <a:cubicBezTo>
                    <a:pt x="861" y="3506"/>
                    <a:pt x="851" y="3517"/>
                    <a:pt x="843" y="3529"/>
                  </a:cubicBezTo>
                  <a:lnTo>
                    <a:pt x="843" y="3529"/>
                  </a:lnTo>
                  <a:cubicBezTo>
                    <a:pt x="840" y="3535"/>
                    <a:pt x="836" y="3541"/>
                    <a:pt x="834" y="3547"/>
                  </a:cubicBezTo>
                  <a:close/>
                  <a:moveTo>
                    <a:pt x="680" y="3605"/>
                  </a:moveTo>
                  <a:lnTo>
                    <a:pt x="680" y="3605"/>
                  </a:lnTo>
                  <a:cubicBezTo>
                    <a:pt x="666" y="3561"/>
                    <a:pt x="666" y="3511"/>
                    <a:pt x="683" y="3468"/>
                  </a:cubicBezTo>
                  <a:lnTo>
                    <a:pt x="683" y="3468"/>
                  </a:lnTo>
                  <a:cubicBezTo>
                    <a:pt x="694" y="3439"/>
                    <a:pt x="714" y="3414"/>
                    <a:pt x="738" y="3395"/>
                  </a:cubicBezTo>
                  <a:lnTo>
                    <a:pt x="738" y="3395"/>
                  </a:lnTo>
                  <a:cubicBezTo>
                    <a:pt x="735" y="3403"/>
                    <a:pt x="732" y="3411"/>
                    <a:pt x="730" y="3420"/>
                  </a:cubicBezTo>
                  <a:lnTo>
                    <a:pt x="730" y="3420"/>
                  </a:lnTo>
                  <a:cubicBezTo>
                    <a:pt x="725" y="3443"/>
                    <a:pt x="726" y="3468"/>
                    <a:pt x="736" y="3489"/>
                  </a:cubicBezTo>
                  <a:lnTo>
                    <a:pt x="736" y="3489"/>
                  </a:lnTo>
                  <a:cubicBezTo>
                    <a:pt x="746" y="3513"/>
                    <a:pt x="765" y="3532"/>
                    <a:pt x="785" y="3548"/>
                  </a:cubicBezTo>
                  <a:lnTo>
                    <a:pt x="785" y="3548"/>
                  </a:lnTo>
                  <a:cubicBezTo>
                    <a:pt x="806" y="3564"/>
                    <a:pt x="828" y="3577"/>
                    <a:pt x="848" y="3594"/>
                  </a:cubicBezTo>
                  <a:lnTo>
                    <a:pt x="848" y="3594"/>
                  </a:lnTo>
                  <a:cubicBezTo>
                    <a:pt x="869" y="3612"/>
                    <a:pt x="887" y="3632"/>
                    <a:pt x="901" y="3655"/>
                  </a:cubicBezTo>
                  <a:lnTo>
                    <a:pt x="901" y="3655"/>
                  </a:lnTo>
                  <a:cubicBezTo>
                    <a:pt x="914" y="3676"/>
                    <a:pt x="924" y="3701"/>
                    <a:pt x="927" y="3726"/>
                  </a:cubicBezTo>
                  <a:lnTo>
                    <a:pt x="927" y="3726"/>
                  </a:lnTo>
                  <a:cubicBezTo>
                    <a:pt x="929" y="3745"/>
                    <a:pt x="926" y="3770"/>
                    <a:pt x="905" y="3778"/>
                  </a:cubicBezTo>
                  <a:lnTo>
                    <a:pt x="905" y="3778"/>
                  </a:lnTo>
                  <a:cubicBezTo>
                    <a:pt x="882" y="3787"/>
                    <a:pt x="852" y="3772"/>
                    <a:pt x="832" y="3762"/>
                  </a:cubicBezTo>
                  <a:lnTo>
                    <a:pt x="832" y="3762"/>
                  </a:lnTo>
                  <a:cubicBezTo>
                    <a:pt x="809" y="3752"/>
                    <a:pt x="787" y="3739"/>
                    <a:pt x="767" y="3724"/>
                  </a:cubicBezTo>
                  <a:lnTo>
                    <a:pt x="767" y="3724"/>
                  </a:lnTo>
                  <a:cubicBezTo>
                    <a:pt x="728" y="3693"/>
                    <a:pt x="696" y="3653"/>
                    <a:pt x="680" y="3605"/>
                  </a:cubicBezTo>
                  <a:close/>
                  <a:moveTo>
                    <a:pt x="646" y="3586"/>
                  </a:moveTo>
                  <a:lnTo>
                    <a:pt x="646" y="3586"/>
                  </a:lnTo>
                  <a:cubicBezTo>
                    <a:pt x="647" y="3588"/>
                    <a:pt x="648" y="3591"/>
                    <a:pt x="649" y="3594"/>
                  </a:cubicBezTo>
                  <a:lnTo>
                    <a:pt x="649" y="3594"/>
                  </a:lnTo>
                  <a:cubicBezTo>
                    <a:pt x="638" y="3596"/>
                    <a:pt x="627" y="3598"/>
                    <a:pt x="617" y="3601"/>
                  </a:cubicBezTo>
                  <a:lnTo>
                    <a:pt x="617" y="3601"/>
                  </a:lnTo>
                  <a:cubicBezTo>
                    <a:pt x="627" y="3597"/>
                    <a:pt x="637" y="3592"/>
                    <a:pt x="646" y="3586"/>
                  </a:cubicBezTo>
                  <a:close/>
                  <a:moveTo>
                    <a:pt x="315" y="3758"/>
                  </a:moveTo>
                  <a:lnTo>
                    <a:pt x="315" y="3758"/>
                  </a:lnTo>
                  <a:cubicBezTo>
                    <a:pt x="316" y="3758"/>
                    <a:pt x="317" y="3757"/>
                    <a:pt x="318" y="3757"/>
                  </a:cubicBezTo>
                  <a:lnTo>
                    <a:pt x="318" y="3757"/>
                  </a:lnTo>
                  <a:cubicBezTo>
                    <a:pt x="360" y="3754"/>
                    <a:pt x="402" y="3747"/>
                    <a:pt x="444" y="3738"/>
                  </a:cubicBezTo>
                  <a:lnTo>
                    <a:pt x="444" y="3738"/>
                  </a:lnTo>
                  <a:cubicBezTo>
                    <a:pt x="484" y="3728"/>
                    <a:pt x="524" y="3716"/>
                    <a:pt x="563" y="3701"/>
                  </a:cubicBezTo>
                  <a:lnTo>
                    <a:pt x="563" y="3701"/>
                  </a:lnTo>
                  <a:cubicBezTo>
                    <a:pt x="599" y="3687"/>
                    <a:pt x="638" y="3672"/>
                    <a:pt x="669" y="3649"/>
                  </a:cubicBezTo>
                  <a:lnTo>
                    <a:pt x="669" y="3649"/>
                  </a:lnTo>
                  <a:cubicBezTo>
                    <a:pt x="670" y="3652"/>
                    <a:pt x="672" y="3654"/>
                    <a:pt x="673" y="3657"/>
                  </a:cubicBezTo>
                  <a:lnTo>
                    <a:pt x="673" y="3657"/>
                  </a:lnTo>
                  <a:cubicBezTo>
                    <a:pt x="656" y="3664"/>
                    <a:pt x="640" y="3675"/>
                    <a:pt x="624" y="3685"/>
                  </a:cubicBezTo>
                  <a:lnTo>
                    <a:pt x="624" y="3685"/>
                  </a:lnTo>
                  <a:cubicBezTo>
                    <a:pt x="603" y="3699"/>
                    <a:pt x="583" y="3715"/>
                    <a:pt x="565" y="3733"/>
                  </a:cubicBezTo>
                  <a:lnTo>
                    <a:pt x="565" y="3733"/>
                  </a:lnTo>
                  <a:cubicBezTo>
                    <a:pt x="532" y="3764"/>
                    <a:pt x="504" y="3800"/>
                    <a:pt x="481" y="3839"/>
                  </a:cubicBezTo>
                  <a:lnTo>
                    <a:pt x="481" y="3839"/>
                  </a:lnTo>
                  <a:cubicBezTo>
                    <a:pt x="470" y="3859"/>
                    <a:pt x="460" y="3879"/>
                    <a:pt x="452" y="3900"/>
                  </a:cubicBezTo>
                  <a:lnTo>
                    <a:pt x="452" y="3900"/>
                  </a:lnTo>
                  <a:cubicBezTo>
                    <a:pt x="448" y="3911"/>
                    <a:pt x="444" y="3922"/>
                    <a:pt x="440" y="3933"/>
                  </a:cubicBezTo>
                  <a:lnTo>
                    <a:pt x="440" y="3933"/>
                  </a:lnTo>
                  <a:cubicBezTo>
                    <a:pt x="437" y="3942"/>
                    <a:pt x="433" y="3953"/>
                    <a:pt x="426" y="3959"/>
                  </a:cubicBezTo>
                  <a:lnTo>
                    <a:pt x="426" y="3959"/>
                  </a:lnTo>
                  <a:cubicBezTo>
                    <a:pt x="418" y="3966"/>
                    <a:pt x="408" y="3960"/>
                    <a:pt x="400" y="3955"/>
                  </a:cubicBezTo>
                  <a:lnTo>
                    <a:pt x="400" y="3955"/>
                  </a:lnTo>
                  <a:cubicBezTo>
                    <a:pt x="392" y="3949"/>
                    <a:pt x="384" y="3943"/>
                    <a:pt x="376" y="3936"/>
                  </a:cubicBezTo>
                  <a:lnTo>
                    <a:pt x="376" y="3936"/>
                  </a:lnTo>
                  <a:cubicBezTo>
                    <a:pt x="360" y="3921"/>
                    <a:pt x="347" y="3904"/>
                    <a:pt x="337" y="3885"/>
                  </a:cubicBezTo>
                  <a:lnTo>
                    <a:pt x="337" y="3885"/>
                  </a:lnTo>
                  <a:cubicBezTo>
                    <a:pt x="317" y="3847"/>
                    <a:pt x="309" y="3803"/>
                    <a:pt x="315" y="3760"/>
                  </a:cubicBezTo>
                  <a:lnTo>
                    <a:pt x="315" y="3760"/>
                  </a:lnTo>
                  <a:cubicBezTo>
                    <a:pt x="316" y="3759"/>
                    <a:pt x="315" y="3758"/>
                    <a:pt x="315" y="3758"/>
                  </a:cubicBezTo>
                  <a:close/>
                  <a:moveTo>
                    <a:pt x="52" y="3622"/>
                  </a:moveTo>
                  <a:lnTo>
                    <a:pt x="52" y="3622"/>
                  </a:lnTo>
                  <a:cubicBezTo>
                    <a:pt x="46" y="3605"/>
                    <a:pt x="44" y="3587"/>
                    <a:pt x="46" y="3570"/>
                  </a:cubicBezTo>
                  <a:lnTo>
                    <a:pt x="46" y="3570"/>
                  </a:lnTo>
                  <a:cubicBezTo>
                    <a:pt x="86" y="3589"/>
                    <a:pt x="128" y="3604"/>
                    <a:pt x="170" y="3615"/>
                  </a:cubicBezTo>
                  <a:lnTo>
                    <a:pt x="170" y="3615"/>
                  </a:lnTo>
                  <a:cubicBezTo>
                    <a:pt x="250" y="3637"/>
                    <a:pt x="334" y="3648"/>
                    <a:pt x="418" y="3647"/>
                  </a:cubicBezTo>
                  <a:lnTo>
                    <a:pt x="418" y="3647"/>
                  </a:lnTo>
                  <a:cubicBezTo>
                    <a:pt x="459" y="3647"/>
                    <a:pt x="500" y="3643"/>
                    <a:pt x="541" y="3637"/>
                  </a:cubicBezTo>
                  <a:lnTo>
                    <a:pt x="541" y="3637"/>
                  </a:lnTo>
                  <a:cubicBezTo>
                    <a:pt x="578" y="3630"/>
                    <a:pt x="617" y="3623"/>
                    <a:pt x="652" y="3608"/>
                  </a:cubicBezTo>
                  <a:lnTo>
                    <a:pt x="652" y="3608"/>
                  </a:lnTo>
                  <a:cubicBezTo>
                    <a:pt x="655" y="3618"/>
                    <a:pt x="659" y="3627"/>
                    <a:pt x="663" y="3636"/>
                  </a:cubicBezTo>
                  <a:lnTo>
                    <a:pt x="663" y="3636"/>
                  </a:lnTo>
                  <a:cubicBezTo>
                    <a:pt x="645" y="3643"/>
                    <a:pt x="628" y="3651"/>
                    <a:pt x="610" y="3658"/>
                  </a:cubicBezTo>
                  <a:lnTo>
                    <a:pt x="610" y="3658"/>
                  </a:lnTo>
                  <a:cubicBezTo>
                    <a:pt x="590" y="3667"/>
                    <a:pt x="570" y="3675"/>
                    <a:pt x="549" y="3682"/>
                  </a:cubicBezTo>
                  <a:lnTo>
                    <a:pt x="549" y="3682"/>
                  </a:lnTo>
                  <a:cubicBezTo>
                    <a:pt x="507" y="3697"/>
                    <a:pt x="465" y="3709"/>
                    <a:pt x="422" y="3717"/>
                  </a:cubicBezTo>
                  <a:lnTo>
                    <a:pt x="422" y="3717"/>
                  </a:lnTo>
                  <a:cubicBezTo>
                    <a:pt x="352" y="3731"/>
                    <a:pt x="275" y="3740"/>
                    <a:pt x="204" y="3729"/>
                  </a:cubicBezTo>
                  <a:lnTo>
                    <a:pt x="204" y="3729"/>
                  </a:lnTo>
                  <a:cubicBezTo>
                    <a:pt x="140" y="3719"/>
                    <a:pt x="76" y="3686"/>
                    <a:pt x="52" y="3622"/>
                  </a:cubicBezTo>
                  <a:close/>
                  <a:moveTo>
                    <a:pt x="300" y="3486"/>
                  </a:moveTo>
                  <a:lnTo>
                    <a:pt x="300" y="3486"/>
                  </a:lnTo>
                  <a:lnTo>
                    <a:pt x="301" y="3486"/>
                  </a:lnTo>
                  <a:lnTo>
                    <a:pt x="301" y="3486"/>
                  </a:lnTo>
                  <a:cubicBezTo>
                    <a:pt x="332" y="3540"/>
                    <a:pt x="382" y="3583"/>
                    <a:pt x="440" y="3603"/>
                  </a:cubicBezTo>
                  <a:lnTo>
                    <a:pt x="440" y="3603"/>
                  </a:lnTo>
                  <a:cubicBezTo>
                    <a:pt x="466" y="3613"/>
                    <a:pt x="495" y="3618"/>
                    <a:pt x="524" y="3618"/>
                  </a:cubicBezTo>
                  <a:lnTo>
                    <a:pt x="524" y="3618"/>
                  </a:lnTo>
                  <a:lnTo>
                    <a:pt x="524" y="3618"/>
                  </a:lnTo>
                  <a:cubicBezTo>
                    <a:pt x="443" y="3628"/>
                    <a:pt x="360" y="3628"/>
                    <a:pt x="280" y="3616"/>
                  </a:cubicBezTo>
                  <a:lnTo>
                    <a:pt x="280" y="3616"/>
                  </a:lnTo>
                  <a:cubicBezTo>
                    <a:pt x="240" y="3610"/>
                    <a:pt x="200" y="3601"/>
                    <a:pt x="162" y="3589"/>
                  </a:cubicBezTo>
                  <a:lnTo>
                    <a:pt x="162" y="3589"/>
                  </a:lnTo>
                  <a:cubicBezTo>
                    <a:pt x="124" y="3577"/>
                    <a:pt x="89" y="3562"/>
                    <a:pt x="53" y="3546"/>
                  </a:cubicBezTo>
                  <a:lnTo>
                    <a:pt x="53" y="3546"/>
                  </a:lnTo>
                  <a:cubicBezTo>
                    <a:pt x="63" y="3517"/>
                    <a:pt x="86" y="3491"/>
                    <a:pt x="115" y="3475"/>
                  </a:cubicBezTo>
                  <a:lnTo>
                    <a:pt x="115" y="3475"/>
                  </a:lnTo>
                  <a:cubicBezTo>
                    <a:pt x="142" y="3460"/>
                    <a:pt x="174" y="3455"/>
                    <a:pt x="205" y="3457"/>
                  </a:cubicBezTo>
                  <a:lnTo>
                    <a:pt x="205" y="3457"/>
                  </a:lnTo>
                  <a:cubicBezTo>
                    <a:pt x="239" y="3460"/>
                    <a:pt x="269" y="3472"/>
                    <a:pt x="300" y="3486"/>
                  </a:cubicBezTo>
                  <a:close/>
                  <a:moveTo>
                    <a:pt x="299" y="3400"/>
                  </a:moveTo>
                  <a:lnTo>
                    <a:pt x="299" y="3400"/>
                  </a:lnTo>
                  <a:cubicBezTo>
                    <a:pt x="303" y="3405"/>
                    <a:pt x="307" y="3408"/>
                    <a:pt x="311" y="3412"/>
                  </a:cubicBezTo>
                  <a:lnTo>
                    <a:pt x="311" y="3412"/>
                  </a:lnTo>
                  <a:cubicBezTo>
                    <a:pt x="321" y="3421"/>
                    <a:pt x="333" y="3429"/>
                    <a:pt x="344" y="3436"/>
                  </a:cubicBezTo>
                  <a:lnTo>
                    <a:pt x="344" y="3436"/>
                  </a:lnTo>
                  <a:cubicBezTo>
                    <a:pt x="388" y="3463"/>
                    <a:pt x="438" y="3476"/>
                    <a:pt x="488" y="3483"/>
                  </a:cubicBezTo>
                  <a:lnTo>
                    <a:pt x="488" y="3483"/>
                  </a:lnTo>
                  <a:cubicBezTo>
                    <a:pt x="516" y="3487"/>
                    <a:pt x="544" y="3489"/>
                    <a:pt x="572" y="3490"/>
                  </a:cubicBezTo>
                  <a:lnTo>
                    <a:pt x="572" y="3490"/>
                  </a:lnTo>
                  <a:cubicBezTo>
                    <a:pt x="597" y="3490"/>
                    <a:pt x="623" y="3491"/>
                    <a:pt x="648" y="3489"/>
                  </a:cubicBezTo>
                  <a:lnTo>
                    <a:pt x="648" y="3489"/>
                  </a:lnTo>
                  <a:cubicBezTo>
                    <a:pt x="641" y="3517"/>
                    <a:pt x="640" y="3545"/>
                    <a:pt x="644" y="3572"/>
                  </a:cubicBezTo>
                  <a:lnTo>
                    <a:pt x="644" y="3572"/>
                  </a:lnTo>
                  <a:cubicBezTo>
                    <a:pt x="571" y="3599"/>
                    <a:pt x="491" y="3604"/>
                    <a:pt x="421" y="3566"/>
                  </a:cubicBezTo>
                  <a:lnTo>
                    <a:pt x="421" y="3566"/>
                  </a:lnTo>
                  <a:cubicBezTo>
                    <a:pt x="359" y="3534"/>
                    <a:pt x="310" y="3470"/>
                    <a:pt x="299" y="3400"/>
                  </a:cubicBezTo>
                  <a:close/>
                  <a:moveTo>
                    <a:pt x="694" y="3400"/>
                  </a:moveTo>
                  <a:lnTo>
                    <a:pt x="694" y="3400"/>
                  </a:lnTo>
                  <a:cubicBezTo>
                    <a:pt x="675" y="3422"/>
                    <a:pt x="660" y="3448"/>
                    <a:pt x="651" y="3477"/>
                  </a:cubicBezTo>
                  <a:lnTo>
                    <a:pt x="651" y="3477"/>
                  </a:lnTo>
                  <a:cubicBezTo>
                    <a:pt x="636" y="3476"/>
                    <a:pt x="621" y="3477"/>
                    <a:pt x="607" y="3477"/>
                  </a:cubicBezTo>
                  <a:lnTo>
                    <a:pt x="607" y="3477"/>
                  </a:lnTo>
                  <a:cubicBezTo>
                    <a:pt x="589" y="3477"/>
                    <a:pt x="571" y="3476"/>
                    <a:pt x="554" y="3476"/>
                  </a:cubicBezTo>
                  <a:lnTo>
                    <a:pt x="554" y="3476"/>
                  </a:lnTo>
                  <a:cubicBezTo>
                    <a:pt x="520" y="3474"/>
                    <a:pt x="485" y="3470"/>
                    <a:pt x="452" y="3461"/>
                  </a:cubicBezTo>
                  <a:lnTo>
                    <a:pt x="452" y="3461"/>
                  </a:lnTo>
                  <a:cubicBezTo>
                    <a:pt x="422" y="3454"/>
                    <a:pt x="394" y="3441"/>
                    <a:pt x="367" y="3426"/>
                  </a:cubicBezTo>
                  <a:lnTo>
                    <a:pt x="367" y="3426"/>
                  </a:lnTo>
                  <a:cubicBezTo>
                    <a:pt x="355" y="3419"/>
                    <a:pt x="343" y="3410"/>
                    <a:pt x="332" y="3400"/>
                  </a:cubicBezTo>
                  <a:lnTo>
                    <a:pt x="332" y="3400"/>
                  </a:lnTo>
                  <a:cubicBezTo>
                    <a:pt x="325" y="3395"/>
                    <a:pt x="320" y="3390"/>
                    <a:pt x="314" y="3384"/>
                  </a:cubicBezTo>
                  <a:lnTo>
                    <a:pt x="314" y="3384"/>
                  </a:lnTo>
                  <a:cubicBezTo>
                    <a:pt x="309" y="3379"/>
                    <a:pt x="305" y="3373"/>
                    <a:pt x="298" y="3370"/>
                  </a:cubicBezTo>
                  <a:lnTo>
                    <a:pt x="298" y="3370"/>
                  </a:lnTo>
                  <a:cubicBezTo>
                    <a:pt x="299" y="3363"/>
                    <a:pt x="301" y="3357"/>
                    <a:pt x="305" y="3351"/>
                  </a:cubicBezTo>
                  <a:lnTo>
                    <a:pt x="305" y="3351"/>
                  </a:lnTo>
                  <a:cubicBezTo>
                    <a:pt x="315" y="3337"/>
                    <a:pt x="329" y="3333"/>
                    <a:pt x="345" y="3340"/>
                  </a:cubicBezTo>
                  <a:lnTo>
                    <a:pt x="345" y="3340"/>
                  </a:lnTo>
                  <a:cubicBezTo>
                    <a:pt x="362" y="3348"/>
                    <a:pt x="378" y="3359"/>
                    <a:pt x="394" y="3368"/>
                  </a:cubicBezTo>
                  <a:lnTo>
                    <a:pt x="394" y="3368"/>
                  </a:lnTo>
                  <a:cubicBezTo>
                    <a:pt x="411" y="3376"/>
                    <a:pt x="429" y="3385"/>
                    <a:pt x="446" y="3392"/>
                  </a:cubicBezTo>
                  <a:lnTo>
                    <a:pt x="446" y="3392"/>
                  </a:lnTo>
                  <a:cubicBezTo>
                    <a:pt x="519" y="3420"/>
                    <a:pt x="595" y="3424"/>
                    <a:pt x="671" y="3406"/>
                  </a:cubicBezTo>
                  <a:lnTo>
                    <a:pt x="671" y="3406"/>
                  </a:lnTo>
                  <a:cubicBezTo>
                    <a:pt x="678" y="3405"/>
                    <a:pt x="686" y="3403"/>
                    <a:pt x="694" y="3400"/>
                  </a:cubicBezTo>
                  <a:close/>
                  <a:moveTo>
                    <a:pt x="1020" y="3332"/>
                  </a:moveTo>
                  <a:lnTo>
                    <a:pt x="1020" y="3332"/>
                  </a:lnTo>
                  <a:cubicBezTo>
                    <a:pt x="1048" y="3357"/>
                    <a:pt x="1076" y="3383"/>
                    <a:pt x="1104" y="3409"/>
                  </a:cubicBezTo>
                  <a:lnTo>
                    <a:pt x="1104" y="3409"/>
                  </a:lnTo>
                  <a:cubicBezTo>
                    <a:pt x="1120" y="3424"/>
                    <a:pt x="1137" y="3439"/>
                    <a:pt x="1153" y="3454"/>
                  </a:cubicBezTo>
                  <a:lnTo>
                    <a:pt x="1153" y="3454"/>
                  </a:lnTo>
                  <a:cubicBezTo>
                    <a:pt x="1153" y="3454"/>
                    <a:pt x="1152" y="3453"/>
                    <a:pt x="1151" y="3453"/>
                  </a:cubicBezTo>
                  <a:lnTo>
                    <a:pt x="1151" y="3453"/>
                  </a:lnTo>
                  <a:cubicBezTo>
                    <a:pt x="1133" y="3444"/>
                    <a:pt x="1115" y="3435"/>
                    <a:pt x="1096" y="3427"/>
                  </a:cubicBezTo>
                  <a:lnTo>
                    <a:pt x="1096" y="3427"/>
                  </a:lnTo>
                  <a:cubicBezTo>
                    <a:pt x="1034" y="3400"/>
                    <a:pt x="964" y="3382"/>
                    <a:pt x="897" y="3394"/>
                  </a:cubicBezTo>
                  <a:lnTo>
                    <a:pt x="897" y="3394"/>
                  </a:lnTo>
                  <a:cubicBezTo>
                    <a:pt x="843" y="3404"/>
                    <a:pt x="792" y="3432"/>
                    <a:pt x="761" y="3478"/>
                  </a:cubicBezTo>
                  <a:lnTo>
                    <a:pt x="761" y="3478"/>
                  </a:lnTo>
                  <a:cubicBezTo>
                    <a:pt x="755" y="3465"/>
                    <a:pt x="752" y="3451"/>
                    <a:pt x="754" y="3435"/>
                  </a:cubicBezTo>
                  <a:lnTo>
                    <a:pt x="754" y="3435"/>
                  </a:lnTo>
                  <a:cubicBezTo>
                    <a:pt x="757" y="3407"/>
                    <a:pt x="771" y="3384"/>
                    <a:pt x="789" y="3366"/>
                  </a:cubicBezTo>
                  <a:lnTo>
                    <a:pt x="789" y="3366"/>
                  </a:lnTo>
                  <a:cubicBezTo>
                    <a:pt x="803" y="3360"/>
                    <a:pt x="817" y="3354"/>
                    <a:pt x="831" y="3348"/>
                  </a:cubicBezTo>
                  <a:lnTo>
                    <a:pt x="831" y="3348"/>
                  </a:lnTo>
                  <a:cubicBezTo>
                    <a:pt x="845" y="3343"/>
                    <a:pt x="860" y="3339"/>
                    <a:pt x="875" y="3336"/>
                  </a:cubicBezTo>
                  <a:lnTo>
                    <a:pt x="875" y="3336"/>
                  </a:lnTo>
                  <a:cubicBezTo>
                    <a:pt x="898" y="3331"/>
                    <a:pt x="922" y="3328"/>
                    <a:pt x="945" y="3323"/>
                  </a:cubicBezTo>
                  <a:lnTo>
                    <a:pt x="945" y="3323"/>
                  </a:lnTo>
                  <a:cubicBezTo>
                    <a:pt x="970" y="3325"/>
                    <a:pt x="995" y="3329"/>
                    <a:pt x="1020" y="3332"/>
                  </a:cubicBezTo>
                  <a:close/>
                  <a:moveTo>
                    <a:pt x="1052" y="3088"/>
                  </a:moveTo>
                  <a:lnTo>
                    <a:pt x="1052" y="3088"/>
                  </a:lnTo>
                  <a:cubicBezTo>
                    <a:pt x="1056" y="3114"/>
                    <a:pt x="1062" y="3141"/>
                    <a:pt x="1068" y="3167"/>
                  </a:cubicBezTo>
                  <a:lnTo>
                    <a:pt x="1068" y="3167"/>
                  </a:lnTo>
                  <a:cubicBezTo>
                    <a:pt x="1086" y="3238"/>
                    <a:pt x="1113" y="3307"/>
                    <a:pt x="1149" y="3372"/>
                  </a:cubicBezTo>
                  <a:lnTo>
                    <a:pt x="1149" y="3372"/>
                  </a:lnTo>
                  <a:cubicBezTo>
                    <a:pt x="1166" y="3404"/>
                    <a:pt x="1186" y="3434"/>
                    <a:pt x="1208" y="3464"/>
                  </a:cubicBezTo>
                  <a:lnTo>
                    <a:pt x="1208" y="3464"/>
                  </a:lnTo>
                  <a:cubicBezTo>
                    <a:pt x="1218" y="3478"/>
                    <a:pt x="1230" y="3493"/>
                    <a:pt x="1242" y="3506"/>
                  </a:cubicBezTo>
                  <a:lnTo>
                    <a:pt x="1242" y="3506"/>
                  </a:lnTo>
                  <a:cubicBezTo>
                    <a:pt x="1243" y="3508"/>
                    <a:pt x="1244" y="3510"/>
                    <a:pt x="1246" y="3513"/>
                  </a:cubicBezTo>
                  <a:lnTo>
                    <a:pt x="1246" y="3513"/>
                  </a:lnTo>
                  <a:cubicBezTo>
                    <a:pt x="1230" y="3497"/>
                    <a:pt x="1214" y="3481"/>
                    <a:pt x="1197" y="3465"/>
                  </a:cubicBezTo>
                  <a:lnTo>
                    <a:pt x="1197" y="3465"/>
                  </a:lnTo>
                  <a:cubicBezTo>
                    <a:pt x="1132" y="3403"/>
                    <a:pt x="1067" y="3341"/>
                    <a:pt x="1001" y="3280"/>
                  </a:cubicBezTo>
                  <a:lnTo>
                    <a:pt x="1001" y="3280"/>
                  </a:lnTo>
                  <a:cubicBezTo>
                    <a:pt x="972" y="3254"/>
                    <a:pt x="940" y="3229"/>
                    <a:pt x="903" y="3215"/>
                  </a:cubicBezTo>
                  <a:lnTo>
                    <a:pt x="903" y="3215"/>
                  </a:lnTo>
                  <a:cubicBezTo>
                    <a:pt x="886" y="3209"/>
                    <a:pt x="868" y="3205"/>
                    <a:pt x="849" y="3205"/>
                  </a:cubicBezTo>
                  <a:lnTo>
                    <a:pt x="849" y="3205"/>
                  </a:lnTo>
                  <a:cubicBezTo>
                    <a:pt x="839" y="3205"/>
                    <a:pt x="830" y="3206"/>
                    <a:pt x="821" y="3208"/>
                  </a:cubicBezTo>
                  <a:lnTo>
                    <a:pt x="821" y="3208"/>
                  </a:lnTo>
                  <a:cubicBezTo>
                    <a:pt x="812" y="3211"/>
                    <a:pt x="806" y="3216"/>
                    <a:pt x="798" y="3220"/>
                  </a:cubicBezTo>
                  <a:lnTo>
                    <a:pt x="798" y="3220"/>
                  </a:lnTo>
                  <a:cubicBezTo>
                    <a:pt x="789" y="3226"/>
                    <a:pt x="798" y="3237"/>
                    <a:pt x="806" y="3235"/>
                  </a:cubicBezTo>
                  <a:lnTo>
                    <a:pt x="806" y="3235"/>
                  </a:lnTo>
                  <a:cubicBezTo>
                    <a:pt x="815" y="3232"/>
                    <a:pt x="826" y="3233"/>
                    <a:pt x="835" y="3232"/>
                  </a:cubicBezTo>
                  <a:lnTo>
                    <a:pt x="835" y="3232"/>
                  </a:lnTo>
                  <a:cubicBezTo>
                    <a:pt x="845" y="3231"/>
                    <a:pt x="855" y="3231"/>
                    <a:pt x="864" y="3232"/>
                  </a:cubicBezTo>
                  <a:lnTo>
                    <a:pt x="864" y="3232"/>
                  </a:lnTo>
                  <a:cubicBezTo>
                    <a:pt x="865" y="3232"/>
                    <a:pt x="865" y="3233"/>
                    <a:pt x="865" y="3233"/>
                  </a:cubicBezTo>
                  <a:lnTo>
                    <a:pt x="865" y="3233"/>
                  </a:lnTo>
                  <a:cubicBezTo>
                    <a:pt x="844" y="3236"/>
                    <a:pt x="822" y="3240"/>
                    <a:pt x="800" y="3244"/>
                  </a:cubicBezTo>
                  <a:lnTo>
                    <a:pt x="800" y="3244"/>
                  </a:lnTo>
                  <a:cubicBezTo>
                    <a:pt x="778" y="3249"/>
                    <a:pt x="755" y="3255"/>
                    <a:pt x="732" y="3252"/>
                  </a:cubicBezTo>
                  <a:lnTo>
                    <a:pt x="732" y="3252"/>
                  </a:lnTo>
                  <a:cubicBezTo>
                    <a:pt x="714" y="3250"/>
                    <a:pt x="697" y="3242"/>
                    <a:pt x="691" y="3224"/>
                  </a:cubicBezTo>
                  <a:lnTo>
                    <a:pt x="691" y="3224"/>
                  </a:lnTo>
                  <a:cubicBezTo>
                    <a:pt x="683" y="3204"/>
                    <a:pt x="691" y="3181"/>
                    <a:pt x="700" y="3164"/>
                  </a:cubicBezTo>
                  <a:lnTo>
                    <a:pt x="700" y="3164"/>
                  </a:lnTo>
                  <a:cubicBezTo>
                    <a:pt x="722" y="3122"/>
                    <a:pt x="763" y="3088"/>
                    <a:pt x="804" y="3068"/>
                  </a:cubicBezTo>
                  <a:lnTo>
                    <a:pt x="804" y="3068"/>
                  </a:lnTo>
                  <a:cubicBezTo>
                    <a:pt x="845" y="3048"/>
                    <a:pt x="893" y="3040"/>
                    <a:pt x="939" y="3046"/>
                  </a:cubicBezTo>
                  <a:lnTo>
                    <a:pt x="939" y="3046"/>
                  </a:lnTo>
                  <a:cubicBezTo>
                    <a:pt x="961" y="3049"/>
                    <a:pt x="983" y="3055"/>
                    <a:pt x="1003" y="3063"/>
                  </a:cubicBezTo>
                  <a:lnTo>
                    <a:pt x="1003" y="3063"/>
                  </a:lnTo>
                  <a:cubicBezTo>
                    <a:pt x="1020" y="3070"/>
                    <a:pt x="1036" y="3080"/>
                    <a:pt x="1052" y="3088"/>
                  </a:cubicBezTo>
                  <a:close/>
                  <a:moveTo>
                    <a:pt x="1272" y="2968"/>
                  </a:moveTo>
                  <a:lnTo>
                    <a:pt x="1272" y="2968"/>
                  </a:lnTo>
                  <a:lnTo>
                    <a:pt x="1273" y="2969"/>
                  </a:lnTo>
                  <a:lnTo>
                    <a:pt x="1273" y="2969"/>
                  </a:lnTo>
                  <a:cubicBezTo>
                    <a:pt x="1231" y="3018"/>
                    <a:pt x="1200" y="3077"/>
                    <a:pt x="1184" y="3139"/>
                  </a:cubicBezTo>
                  <a:lnTo>
                    <a:pt x="1184" y="3139"/>
                  </a:lnTo>
                  <a:cubicBezTo>
                    <a:pt x="1161" y="3230"/>
                    <a:pt x="1169" y="3327"/>
                    <a:pt x="1200" y="3415"/>
                  </a:cubicBezTo>
                  <a:lnTo>
                    <a:pt x="1200" y="3415"/>
                  </a:lnTo>
                  <a:cubicBezTo>
                    <a:pt x="1186" y="3393"/>
                    <a:pt x="1173" y="3371"/>
                    <a:pt x="1161" y="3347"/>
                  </a:cubicBezTo>
                  <a:lnTo>
                    <a:pt x="1161" y="3347"/>
                  </a:lnTo>
                  <a:cubicBezTo>
                    <a:pt x="1130" y="3287"/>
                    <a:pt x="1106" y="3223"/>
                    <a:pt x="1091" y="3158"/>
                  </a:cubicBezTo>
                  <a:lnTo>
                    <a:pt x="1091" y="3158"/>
                  </a:lnTo>
                  <a:cubicBezTo>
                    <a:pt x="1075" y="3092"/>
                    <a:pt x="1066" y="3023"/>
                    <a:pt x="1069" y="2956"/>
                  </a:cubicBezTo>
                  <a:lnTo>
                    <a:pt x="1069" y="2956"/>
                  </a:lnTo>
                  <a:cubicBezTo>
                    <a:pt x="1070" y="2924"/>
                    <a:pt x="1074" y="2890"/>
                    <a:pt x="1085" y="2859"/>
                  </a:cubicBezTo>
                  <a:lnTo>
                    <a:pt x="1085" y="2859"/>
                  </a:lnTo>
                  <a:cubicBezTo>
                    <a:pt x="1089" y="2847"/>
                    <a:pt x="1096" y="2831"/>
                    <a:pt x="1109" y="2824"/>
                  </a:cubicBezTo>
                  <a:lnTo>
                    <a:pt x="1109" y="2824"/>
                  </a:lnTo>
                  <a:cubicBezTo>
                    <a:pt x="1122" y="2817"/>
                    <a:pt x="1136" y="2824"/>
                    <a:pt x="1148" y="2831"/>
                  </a:cubicBezTo>
                  <a:lnTo>
                    <a:pt x="1148" y="2831"/>
                  </a:lnTo>
                  <a:cubicBezTo>
                    <a:pt x="1205" y="2859"/>
                    <a:pt x="1247" y="2911"/>
                    <a:pt x="1272" y="2968"/>
                  </a:cubicBezTo>
                  <a:close/>
                  <a:moveTo>
                    <a:pt x="1937" y="3552"/>
                  </a:moveTo>
                  <a:lnTo>
                    <a:pt x="1937" y="3552"/>
                  </a:lnTo>
                  <a:cubicBezTo>
                    <a:pt x="2064" y="3617"/>
                    <a:pt x="2214" y="3629"/>
                    <a:pt x="2350" y="3590"/>
                  </a:cubicBezTo>
                  <a:lnTo>
                    <a:pt x="2350" y="3590"/>
                  </a:lnTo>
                  <a:cubicBezTo>
                    <a:pt x="2423" y="3570"/>
                    <a:pt x="2494" y="3535"/>
                    <a:pt x="2550" y="3484"/>
                  </a:cubicBezTo>
                  <a:lnTo>
                    <a:pt x="2550" y="3484"/>
                  </a:lnTo>
                  <a:cubicBezTo>
                    <a:pt x="2580" y="3458"/>
                    <a:pt x="2606" y="3425"/>
                    <a:pt x="2623" y="3389"/>
                  </a:cubicBezTo>
                  <a:lnTo>
                    <a:pt x="2623" y="3389"/>
                  </a:lnTo>
                  <a:cubicBezTo>
                    <a:pt x="2623" y="3392"/>
                    <a:pt x="2623" y="3395"/>
                    <a:pt x="2622" y="3398"/>
                  </a:cubicBezTo>
                  <a:lnTo>
                    <a:pt x="2622" y="3398"/>
                  </a:lnTo>
                  <a:cubicBezTo>
                    <a:pt x="2617" y="3406"/>
                    <a:pt x="2612" y="3414"/>
                    <a:pt x="2606" y="3422"/>
                  </a:cubicBezTo>
                  <a:lnTo>
                    <a:pt x="2606" y="3422"/>
                  </a:lnTo>
                  <a:cubicBezTo>
                    <a:pt x="2604" y="3425"/>
                    <a:pt x="2602" y="3428"/>
                    <a:pt x="2600" y="3431"/>
                  </a:cubicBezTo>
                  <a:lnTo>
                    <a:pt x="2600" y="3431"/>
                  </a:lnTo>
                  <a:cubicBezTo>
                    <a:pt x="2599" y="3432"/>
                    <a:pt x="2598" y="3432"/>
                    <a:pt x="2597" y="3433"/>
                  </a:cubicBezTo>
                  <a:lnTo>
                    <a:pt x="2597" y="3433"/>
                  </a:lnTo>
                  <a:cubicBezTo>
                    <a:pt x="2568" y="3477"/>
                    <a:pt x="2529" y="3514"/>
                    <a:pt x="2493" y="3553"/>
                  </a:cubicBezTo>
                  <a:lnTo>
                    <a:pt x="2493" y="3553"/>
                  </a:lnTo>
                  <a:cubicBezTo>
                    <a:pt x="2488" y="3559"/>
                    <a:pt x="2482" y="3565"/>
                    <a:pt x="2476" y="3571"/>
                  </a:cubicBezTo>
                  <a:lnTo>
                    <a:pt x="2476" y="3571"/>
                  </a:lnTo>
                  <a:cubicBezTo>
                    <a:pt x="2400" y="3642"/>
                    <a:pt x="2310" y="3700"/>
                    <a:pt x="2213" y="3739"/>
                  </a:cubicBezTo>
                  <a:lnTo>
                    <a:pt x="2213" y="3739"/>
                  </a:lnTo>
                  <a:cubicBezTo>
                    <a:pt x="2051" y="3805"/>
                    <a:pt x="1869" y="3822"/>
                    <a:pt x="1698" y="3785"/>
                  </a:cubicBezTo>
                  <a:lnTo>
                    <a:pt x="1698" y="3785"/>
                  </a:lnTo>
                  <a:cubicBezTo>
                    <a:pt x="1546" y="3751"/>
                    <a:pt x="1398" y="3673"/>
                    <a:pt x="1304" y="3546"/>
                  </a:cubicBezTo>
                  <a:lnTo>
                    <a:pt x="1304" y="3546"/>
                  </a:lnTo>
                  <a:cubicBezTo>
                    <a:pt x="1212" y="3423"/>
                    <a:pt x="1170" y="3253"/>
                    <a:pt x="1226" y="3105"/>
                  </a:cubicBezTo>
                  <a:lnTo>
                    <a:pt x="1226" y="3105"/>
                  </a:lnTo>
                  <a:cubicBezTo>
                    <a:pt x="1251" y="3037"/>
                    <a:pt x="1296" y="2977"/>
                    <a:pt x="1354" y="2932"/>
                  </a:cubicBezTo>
                  <a:lnTo>
                    <a:pt x="1354" y="2932"/>
                  </a:lnTo>
                  <a:cubicBezTo>
                    <a:pt x="1382" y="2911"/>
                    <a:pt x="1413" y="2893"/>
                    <a:pt x="1446" y="2880"/>
                  </a:cubicBezTo>
                  <a:lnTo>
                    <a:pt x="1446" y="2880"/>
                  </a:lnTo>
                  <a:cubicBezTo>
                    <a:pt x="1467" y="2872"/>
                    <a:pt x="1489" y="2866"/>
                    <a:pt x="1511" y="2862"/>
                  </a:cubicBezTo>
                  <a:lnTo>
                    <a:pt x="1511" y="2862"/>
                  </a:lnTo>
                  <a:cubicBezTo>
                    <a:pt x="1525" y="2862"/>
                    <a:pt x="1539" y="2864"/>
                    <a:pt x="1552" y="2866"/>
                  </a:cubicBezTo>
                  <a:lnTo>
                    <a:pt x="1552" y="2866"/>
                  </a:lnTo>
                  <a:cubicBezTo>
                    <a:pt x="1572" y="2870"/>
                    <a:pt x="1590" y="2878"/>
                    <a:pt x="1606" y="2891"/>
                  </a:cubicBezTo>
                  <a:lnTo>
                    <a:pt x="1606" y="2891"/>
                  </a:lnTo>
                  <a:cubicBezTo>
                    <a:pt x="1636" y="2915"/>
                    <a:pt x="1654" y="2958"/>
                    <a:pt x="1643" y="2996"/>
                  </a:cubicBezTo>
                  <a:lnTo>
                    <a:pt x="1643" y="2996"/>
                  </a:lnTo>
                  <a:cubicBezTo>
                    <a:pt x="1633" y="3032"/>
                    <a:pt x="1602" y="3057"/>
                    <a:pt x="1577" y="3081"/>
                  </a:cubicBezTo>
                  <a:lnTo>
                    <a:pt x="1577" y="3081"/>
                  </a:lnTo>
                  <a:cubicBezTo>
                    <a:pt x="1550" y="3108"/>
                    <a:pt x="1529" y="3138"/>
                    <a:pt x="1517" y="3174"/>
                  </a:cubicBezTo>
                  <a:lnTo>
                    <a:pt x="1517" y="3174"/>
                  </a:lnTo>
                  <a:cubicBezTo>
                    <a:pt x="1491" y="3245"/>
                    <a:pt x="1497" y="3325"/>
                    <a:pt x="1532" y="3392"/>
                  </a:cubicBezTo>
                  <a:lnTo>
                    <a:pt x="1532" y="3392"/>
                  </a:lnTo>
                  <a:cubicBezTo>
                    <a:pt x="1570" y="3463"/>
                    <a:pt x="1637" y="3519"/>
                    <a:pt x="1713" y="3545"/>
                  </a:cubicBezTo>
                  <a:lnTo>
                    <a:pt x="1713" y="3545"/>
                  </a:lnTo>
                  <a:cubicBezTo>
                    <a:pt x="1785" y="3570"/>
                    <a:pt x="1864" y="3572"/>
                    <a:pt x="1937" y="3552"/>
                  </a:cubicBezTo>
                  <a:close/>
                  <a:moveTo>
                    <a:pt x="1869" y="3274"/>
                  </a:moveTo>
                  <a:lnTo>
                    <a:pt x="1869" y="3274"/>
                  </a:lnTo>
                  <a:cubicBezTo>
                    <a:pt x="1893" y="3355"/>
                    <a:pt x="1951" y="3424"/>
                    <a:pt x="2023" y="3468"/>
                  </a:cubicBezTo>
                  <a:lnTo>
                    <a:pt x="2023" y="3468"/>
                  </a:lnTo>
                  <a:cubicBezTo>
                    <a:pt x="2105" y="3517"/>
                    <a:pt x="2202" y="3534"/>
                    <a:pt x="2296" y="3521"/>
                  </a:cubicBezTo>
                  <a:lnTo>
                    <a:pt x="2296" y="3521"/>
                  </a:lnTo>
                  <a:cubicBezTo>
                    <a:pt x="2391" y="3507"/>
                    <a:pt x="2488" y="3466"/>
                    <a:pt x="2558" y="3399"/>
                  </a:cubicBezTo>
                  <a:lnTo>
                    <a:pt x="2558" y="3399"/>
                  </a:lnTo>
                  <a:cubicBezTo>
                    <a:pt x="2589" y="3369"/>
                    <a:pt x="2614" y="3334"/>
                    <a:pt x="2630" y="3294"/>
                  </a:cubicBezTo>
                  <a:lnTo>
                    <a:pt x="2630" y="3294"/>
                  </a:lnTo>
                  <a:cubicBezTo>
                    <a:pt x="2630" y="3300"/>
                    <a:pt x="2629" y="3307"/>
                    <a:pt x="2629" y="3313"/>
                  </a:cubicBezTo>
                  <a:lnTo>
                    <a:pt x="2629" y="3313"/>
                  </a:lnTo>
                  <a:cubicBezTo>
                    <a:pt x="2619" y="3389"/>
                    <a:pt x="2566" y="3453"/>
                    <a:pt x="2504" y="3496"/>
                  </a:cubicBezTo>
                  <a:lnTo>
                    <a:pt x="2504" y="3496"/>
                  </a:lnTo>
                  <a:cubicBezTo>
                    <a:pt x="2388" y="3575"/>
                    <a:pt x="2240" y="3602"/>
                    <a:pt x="2103" y="3578"/>
                  </a:cubicBezTo>
                  <a:lnTo>
                    <a:pt x="2103" y="3578"/>
                  </a:lnTo>
                  <a:cubicBezTo>
                    <a:pt x="2032" y="3566"/>
                    <a:pt x="1965" y="3539"/>
                    <a:pt x="1905" y="3500"/>
                  </a:cubicBezTo>
                  <a:lnTo>
                    <a:pt x="1905" y="3500"/>
                  </a:lnTo>
                  <a:cubicBezTo>
                    <a:pt x="1841" y="3458"/>
                    <a:pt x="1784" y="3406"/>
                    <a:pt x="1728" y="3353"/>
                  </a:cubicBezTo>
                  <a:lnTo>
                    <a:pt x="1728" y="3353"/>
                  </a:lnTo>
                  <a:cubicBezTo>
                    <a:pt x="1745" y="3333"/>
                    <a:pt x="1766" y="3315"/>
                    <a:pt x="1789" y="3302"/>
                  </a:cubicBezTo>
                  <a:lnTo>
                    <a:pt x="1789" y="3302"/>
                  </a:lnTo>
                  <a:cubicBezTo>
                    <a:pt x="1815" y="3287"/>
                    <a:pt x="1842" y="3281"/>
                    <a:pt x="1869" y="3274"/>
                  </a:cubicBezTo>
                  <a:close/>
                  <a:moveTo>
                    <a:pt x="2019" y="2973"/>
                  </a:moveTo>
                  <a:lnTo>
                    <a:pt x="2019" y="2973"/>
                  </a:lnTo>
                  <a:cubicBezTo>
                    <a:pt x="2016" y="2996"/>
                    <a:pt x="2016" y="3019"/>
                    <a:pt x="2019" y="3043"/>
                  </a:cubicBezTo>
                  <a:lnTo>
                    <a:pt x="2019" y="3043"/>
                  </a:lnTo>
                  <a:cubicBezTo>
                    <a:pt x="2034" y="3146"/>
                    <a:pt x="2124" y="3238"/>
                    <a:pt x="2232" y="3235"/>
                  </a:cubicBezTo>
                  <a:lnTo>
                    <a:pt x="2232" y="3235"/>
                  </a:lnTo>
                  <a:cubicBezTo>
                    <a:pt x="2285" y="3234"/>
                    <a:pt x="2338" y="3208"/>
                    <a:pt x="2369" y="3165"/>
                  </a:cubicBezTo>
                  <a:lnTo>
                    <a:pt x="2369" y="3165"/>
                  </a:lnTo>
                  <a:cubicBezTo>
                    <a:pt x="2398" y="3124"/>
                    <a:pt x="2405" y="3070"/>
                    <a:pt x="2387" y="3023"/>
                  </a:cubicBezTo>
                  <a:lnTo>
                    <a:pt x="2387" y="3023"/>
                  </a:lnTo>
                  <a:cubicBezTo>
                    <a:pt x="2370" y="2978"/>
                    <a:pt x="2330" y="2946"/>
                    <a:pt x="2282" y="2940"/>
                  </a:cubicBezTo>
                  <a:lnTo>
                    <a:pt x="2282" y="2940"/>
                  </a:lnTo>
                  <a:cubicBezTo>
                    <a:pt x="2276" y="2939"/>
                    <a:pt x="2269" y="2939"/>
                    <a:pt x="2263" y="2939"/>
                  </a:cubicBezTo>
                  <a:lnTo>
                    <a:pt x="2263" y="2939"/>
                  </a:lnTo>
                  <a:cubicBezTo>
                    <a:pt x="2299" y="2930"/>
                    <a:pt x="2338" y="2932"/>
                    <a:pt x="2373" y="2947"/>
                  </a:cubicBezTo>
                  <a:lnTo>
                    <a:pt x="2373" y="2947"/>
                  </a:lnTo>
                  <a:cubicBezTo>
                    <a:pt x="2428" y="2969"/>
                    <a:pt x="2471" y="3017"/>
                    <a:pt x="2493" y="3071"/>
                  </a:cubicBezTo>
                  <a:lnTo>
                    <a:pt x="2493" y="3071"/>
                  </a:lnTo>
                  <a:cubicBezTo>
                    <a:pt x="2519" y="3131"/>
                    <a:pt x="2522" y="3200"/>
                    <a:pt x="2511" y="3264"/>
                  </a:cubicBezTo>
                  <a:lnTo>
                    <a:pt x="2511" y="3264"/>
                  </a:lnTo>
                  <a:cubicBezTo>
                    <a:pt x="2501" y="3323"/>
                    <a:pt x="2478" y="3382"/>
                    <a:pt x="2438" y="3427"/>
                  </a:cubicBezTo>
                  <a:lnTo>
                    <a:pt x="2438" y="3427"/>
                  </a:lnTo>
                  <a:cubicBezTo>
                    <a:pt x="2417" y="3450"/>
                    <a:pt x="2391" y="3469"/>
                    <a:pt x="2363" y="3481"/>
                  </a:cubicBezTo>
                  <a:lnTo>
                    <a:pt x="2363" y="3481"/>
                  </a:lnTo>
                  <a:cubicBezTo>
                    <a:pt x="2358" y="3483"/>
                    <a:pt x="2352" y="3485"/>
                    <a:pt x="2347" y="3486"/>
                  </a:cubicBezTo>
                  <a:lnTo>
                    <a:pt x="2347" y="3486"/>
                  </a:lnTo>
                  <a:cubicBezTo>
                    <a:pt x="2234" y="3514"/>
                    <a:pt x="2110" y="3499"/>
                    <a:pt x="2014" y="3428"/>
                  </a:cubicBezTo>
                  <a:lnTo>
                    <a:pt x="2014" y="3428"/>
                  </a:lnTo>
                  <a:cubicBezTo>
                    <a:pt x="1949" y="3380"/>
                    <a:pt x="1901" y="3309"/>
                    <a:pt x="1889" y="3227"/>
                  </a:cubicBezTo>
                  <a:lnTo>
                    <a:pt x="1889" y="3227"/>
                  </a:lnTo>
                  <a:cubicBezTo>
                    <a:pt x="1883" y="3188"/>
                    <a:pt x="1886" y="3148"/>
                    <a:pt x="1897" y="3109"/>
                  </a:cubicBezTo>
                  <a:lnTo>
                    <a:pt x="1897" y="3109"/>
                  </a:lnTo>
                  <a:cubicBezTo>
                    <a:pt x="1905" y="3081"/>
                    <a:pt x="1918" y="3055"/>
                    <a:pt x="1934" y="3030"/>
                  </a:cubicBezTo>
                  <a:lnTo>
                    <a:pt x="1934" y="3030"/>
                  </a:lnTo>
                  <a:cubicBezTo>
                    <a:pt x="1937" y="3028"/>
                    <a:pt x="1940" y="3026"/>
                    <a:pt x="1942" y="3024"/>
                  </a:cubicBezTo>
                  <a:lnTo>
                    <a:pt x="1942" y="3024"/>
                  </a:lnTo>
                  <a:cubicBezTo>
                    <a:pt x="1946" y="3021"/>
                    <a:pt x="1949" y="3017"/>
                    <a:pt x="1953" y="3014"/>
                  </a:cubicBezTo>
                  <a:lnTo>
                    <a:pt x="1953" y="3014"/>
                  </a:lnTo>
                  <a:cubicBezTo>
                    <a:pt x="1960" y="3007"/>
                    <a:pt x="1967" y="3001"/>
                    <a:pt x="1975" y="2996"/>
                  </a:cubicBezTo>
                  <a:lnTo>
                    <a:pt x="1979" y="2993"/>
                  </a:lnTo>
                  <a:lnTo>
                    <a:pt x="1979" y="2993"/>
                  </a:lnTo>
                  <a:cubicBezTo>
                    <a:pt x="1981" y="2993"/>
                    <a:pt x="1981" y="2993"/>
                    <a:pt x="1982" y="2993"/>
                  </a:cubicBezTo>
                  <a:lnTo>
                    <a:pt x="1982" y="2993"/>
                  </a:lnTo>
                  <a:cubicBezTo>
                    <a:pt x="1987" y="2992"/>
                    <a:pt x="1990" y="2990"/>
                    <a:pt x="1994" y="2987"/>
                  </a:cubicBezTo>
                  <a:lnTo>
                    <a:pt x="1994" y="2987"/>
                  </a:lnTo>
                  <a:cubicBezTo>
                    <a:pt x="1997" y="2985"/>
                    <a:pt x="2001" y="2983"/>
                    <a:pt x="2005" y="2980"/>
                  </a:cubicBezTo>
                  <a:lnTo>
                    <a:pt x="2005" y="2980"/>
                  </a:lnTo>
                  <a:cubicBezTo>
                    <a:pt x="2009" y="2977"/>
                    <a:pt x="2014" y="2975"/>
                    <a:pt x="2019" y="2973"/>
                  </a:cubicBezTo>
                  <a:close/>
                  <a:moveTo>
                    <a:pt x="2046" y="2893"/>
                  </a:moveTo>
                  <a:lnTo>
                    <a:pt x="2046" y="2893"/>
                  </a:lnTo>
                  <a:cubicBezTo>
                    <a:pt x="2037" y="2910"/>
                    <a:pt x="2029" y="2929"/>
                    <a:pt x="2024" y="2949"/>
                  </a:cubicBezTo>
                  <a:lnTo>
                    <a:pt x="2024" y="2949"/>
                  </a:lnTo>
                  <a:cubicBezTo>
                    <a:pt x="2023" y="2948"/>
                    <a:pt x="2022" y="2948"/>
                    <a:pt x="2021" y="2949"/>
                  </a:cubicBezTo>
                  <a:lnTo>
                    <a:pt x="2021" y="2949"/>
                  </a:lnTo>
                  <a:cubicBezTo>
                    <a:pt x="2020" y="2949"/>
                    <a:pt x="2019" y="2949"/>
                    <a:pt x="2018" y="2949"/>
                  </a:cubicBezTo>
                  <a:lnTo>
                    <a:pt x="2018" y="2949"/>
                  </a:lnTo>
                  <a:lnTo>
                    <a:pt x="2018" y="2949"/>
                  </a:lnTo>
                  <a:cubicBezTo>
                    <a:pt x="2018" y="2949"/>
                    <a:pt x="2018" y="2949"/>
                    <a:pt x="2017" y="2949"/>
                  </a:cubicBezTo>
                  <a:lnTo>
                    <a:pt x="2017" y="2949"/>
                  </a:lnTo>
                  <a:cubicBezTo>
                    <a:pt x="2010" y="2951"/>
                    <a:pt x="2003" y="2954"/>
                    <a:pt x="1997" y="2958"/>
                  </a:cubicBezTo>
                  <a:lnTo>
                    <a:pt x="1997" y="2958"/>
                  </a:lnTo>
                  <a:cubicBezTo>
                    <a:pt x="1984" y="2964"/>
                    <a:pt x="1972" y="2970"/>
                    <a:pt x="1962" y="2979"/>
                  </a:cubicBezTo>
                  <a:lnTo>
                    <a:pt x="1962" y="2979"/>
                  </a:lnTo>
                  <a:cubicBezTo>
                    <a:pt x="1959" y="2981"/>
                    <a:pt x="1956" y="2984"/>
                    <a:pt x="1953" y="2986"/>
                  </a:cubicBezTo>
                  <a:lnTo>
                    <a:pt x="1953" y="2986"/>
                  </a:lnTo>
                  <a:cubicBezTo>
                    <a:pt x="1954" y="2984"/>
                    <a:pt x="1956" y="2982"/>
                    <a:pt x="1957" y="2980"/>
                  </a:cubicBezTo>
                  <a:lnTo>
                    <a:pt x="1957" y="2980"/>
                  </a:lnTo>
                  <a:cubicBezTo>
                    <a:pt x="1964" y="2967"/>
                    <a:pt x="1969" y="2953"/>
                    <a:pt x="1970" y="2937"/>
                  </a:cubicBezTo>
                  <a:lnTo>
                    <a:pt x="1970" y="2937"/>
                  </a:lnTo>
                  <a:cubicBezTo>
                    <a:pt x="1972" y="2920"/>
                    <a:pt x="1970" y="2901"/>
                    <a:pt x="1964" y="2885"/>
                  </a:cubicBezTo>
                  <a:lnTo>
                    <a:pt x="1964" y="2885"/>
                  </a:lnTo>
                  <a:cubicBezTo>
                    <a:pt x="1959" y="2871"/>
                    <a:pt x="1949" y="2849"/>
                    <a:pt x="1932" y="2849"/>
                  </a:cubicBezTo>
                  <a:lnTo>
                    <a:pt x="1932" y="2849"/>
                  </a:lnTo>
                  <a:cubicBezTo>
                    <a:pt x="1928" y="2849"/>
                    <a:pt x="1925" y="2852"/>
                    <a:pt x="1924" y="2856"/>
                  </a:cubicBezTo>
                  <a:lnTo>
                    <a:pt x="1924" y="2856"/>
                  </a:lnTo>
                  <a:cubicBezTo>
                    <a:pt x="1923" y="2862"/>
                    <a:pt x="1928" y="2870"/>
                    <a:pt x="1932" y="2876"/>
                  </a:cubicBezTo>
                  <a:lnTo>
                    <a:pt x="1932" y="2876"/>
                  </a:lnTo>
                  <a:cubicBezTo>
                    <a:pt x="1935" y="2882"/>
                    <a:pt x="1938" y="2888"/>
                    <a:pt x="1941" y="2895"/>
                  </a:cubicBezTo>
                  <a:lnTo>
                    <a:pt x="1941" y="2895"/>
                  </a:lnTo>
                  <a:cubicBezTo>
                    <a:pt x="1945" y="2907"/>
                    <a:pt x="1948" y="2920"/>
                    <a:pt x="1948" y="2932"/>
                  </a:cubicBezTo>
                  <a:lnTo>
                    <a:pt x="1948" y="2932"/>
                  </a:lnTo>
                  <a:cubicBezTo>
                    <a:pt x="1945" y="2941"/>
                    <a:pt x="1937" y="2950"/>
                    <a:pt x="1930" y="2956"/>
                  </a:cubicBezTo>
                  <a:lnTo>
                    <a:pt x="1930" y="2956"/>
                  </a:lnTo>
                  <a:cubicBezTo>
                    <a:pt x="1922" y="2964"/>
                    <a:pt x="1912" y="2969"/>
                    <a:pt x="1901" y="2971"/>
                  </a:cubicBezTo>
                  <a:lnTo>
                    <a:pt x="1901" y="2971"/>
                  </a:lnTo>
                  <a:cubicBezTo>
                    <a:pt x="1877" y="2977"/>
                    <a:pt x="1853" y="2965"/>
                    <a:pt x="1837" y="2946"/>
                  </a:cubicBezTo>
                  <a:lnTo>
                    <a:pt x="1837" y="2946"/>
                  </a:lnTo>
                  <a:cubicBezTo>
                    <a:pt x="1805" y="2910"/>
                    <a:pt x="1804" y="2859"/>
                    <a:pt x="1826" y="2819"/>
                  </a:cubicBezTo>
                  <a:lnTo>
                    <a:pt x="1826" y="2819"/>
                  </a:lnTo>
                  <a:cubicBezTo>
                    <a:pt x="1848" y="2777"/>
                    <a:pt x="1893" y="2753"/>
                    <a:pt x="1940" y="2758"/>
                  </a:cubicBezTo>
                  <a:lnTo>
                    <a:pt x="1940" y="2758"/>
                  </a:lnTo>
                  <a:cubicBezTo>
                    <a:pt x="1986" y="2763"/>
                    <a:pt x="2027" y="2792"/>
                    <a:pt x="2041" y="2837"/>
                  </a:cubicBezTo>
                  <a:lnTo>
                    <a:pt x="2041" y="2837"/>
                  </a:lnTo>
                  <a:cubicBezTo>
                    <a:pt x="2048" y="2856"/>
                    <a:pt x="2049" y="2874"/>
                    <a:pt x="2046" y="2893"/>
                  </a:cubicBezTo>
                  <a:close/>
                  <a:moveTo>
                    <a:pt x="2500" y="2880"/>
                  </a:moveTo>
                  <a:lnTo>
                    <a:pt x="2500" y="2880"/>
                  </a:lnTo>
                  <a:cubicBezTo>
                    <a:pt x="2497" y="2893"/>
                    <a:pt x="2497" y="2904"/>
                    <a:pt x="2500" y="2916"/>
                  </a:cubicBezTo>
                  <a:lnTo>
                    <a:pt x="2500" y="2916"/>
                  </a:lnTo>
                  <a:cubicBezTo>
                    <a:pt x="2497" y="2914"/>
                    <a:pt x="2494" y="2912"/>
                    <a:pt x="2491" y="2911"/>
                  </a:cubicBezTo>
                  <a:lnTo>
                    <a:pt x="2491" y="2911"/>
                  </a:lnTo>
                  <a:cubicBezTo>
                    <a:pt x="2478" y="2904"/>
                    <a:pt x="2463" y="2898"/>
                    <a:pt x="2448" y="2894"/>
                  </a:cubicBezTo>
                  <a:lnTo>
                    <a:pt x="2448" y="2894"/>
                  </a:lnTo>
                  <a:cubicBezTo>
                    <a:pt x="2396" y="2878"/>
                    <a:pt x="2340" y="2875"/>
                    <a:pt x="2286" y="2888"/>
                  </a:cubicBezTo>
                  <a:lnTo>
                    <a:pt x="2286" y="2888"/>
                  </a:lnTo>
                  <a:cubicBezTo>
                    <a:pt x="2257" y="2895"/>
                    <a:pt x="2225" y="2905"/>
                    <a:pt x="2202" y="2925"/>
                  </a:cubicBezTo>
                  <a:lnTo>
                    <a:pt x="2202" y="2925"/>
                  </a:lnTo>
                  <a:cubicBezTo>
                    <a:pt x="2192" y="2935"/>
                    <a:pt x="2182" y="2946"/>
                    <a:pt x="2177" y="2959"/>
                  </a:cubicBezTo>
                  <a:lnTo>
                    <a:pt x="2177" y="2959"/>
                  </a:lnTo>
                  <a:cubicBezTo>
                    <a:pt x="2174" y="2965"/>
                    <a:pt x="2172" y="2975"/>
                    <a:pt x="2173" y="2984"/>
                  </a:cubicBezTo>
                  <a:lnTo>
                    <a:pt x="2173" y="2984"/>
                  </a:lnTo>
                  <a:cubicBezTo>
                    <a:pt x="2171" y="2987"/>
                    <a:pt x="2169" y="2990"/>
                    <a:pt x="2167" y="2994"/>
                  </a:cubicBezTo>
                  <a:lnTo>
                    <a:pt x="2167" y="2994"/>
                  </a:lnTo>
                  <a:cubicBezTo>
                    <a:pt x="2164" y="3001"/>
                    <a:pt x="2173" y="3010"/>
                    <a:pt x="2180" y="3004"/>
                  </a:cubicBezTo>
                  <a:lnTo>
                    <a:pt x="2180" y="3004"/>
                  </a:lnTo>
                  <a:cubicBezTo>
                    <a:pt x="2211" y="2975"/>
                    <a:pt x="2255" y="2959"/>
                    <a:pt x="2297" y="2972"/>
                  </a:cubicBezTo>
                  <a:lnTo>
                    <a:pt x="2297" y="2972"/>
                  </a:lnTo>
                  <a:cubicBezTo>
                    <a:pt x="2342" y="2986"/>
                    <a:pt x="2366" y="3030"/>
                    <a:pt x="2367" y="3075"/>
                  </a:cubicBezTo>
                  <a:lnTo>
                    <a:pt x="2367" y="3075"/>
                  </a:lnTo>
                  <a:cubicBezTo>
                    <a:pt x="2370" y="3171"/>
                    <a:pt x="2262" y="3227"/>
                    <a:pt x="2178" y="3198"/>
                  </a:cubicBezTo>
                  <a:lnTo>
                    <a:pt x="2178" y="3198"/>
                  </a:lnTo>
                  <a:cubicBezTo>
                    <a:pt x="2092" y="3168"/>
                    <a:pt x="2040" y="3079"/>
                    <a:pt x="2047" y="2990"/>
                  </a:cubicBezTo>
                  <a:lnTo>
                    <a:pt x="2047" y="2990"/>
                  </a:lnTo>
                  <a:cubicBezTo>
                    <a:pt x="2050" y="2949"/>
                    <a:pt x="2065" y="2908"/>
                    <a:pt x="2091" y="2876"/>
                  </a:cubicBezTo>
                  <a:lnTo>
                    <a:pt x="2091" y="2876"/>
                  </a:lnTo>
                  <a:cubicBezTo>
                    <a:pt x="2122" y="2839"/>
                    <a:pt x="2167" y="2817"/>
                    <a:pt x="2215" y="2810"/>
                  </a:cubicBezTo>
                  <a:lnTo>
                    <a:pt x="2215" y="2810"/>
                  </a:lnTo>
                  <a:cubicBezTo>
                    <a:pt x="2317" y="2795"/>
                    <a:pt x="2409" y="2841"/>
                    <a:pt x="2500" y="2880"/>
                  </a:cubicBezTo>
                  <a:close/>
                  <a:moveTo>
                    <a:pt x="2589" y="2813"/>
                  </a:moveTo>
                  <a:lnTo>
                    <a:pt x="2589" y="2813"/>
                  </a:lnTo>
                  <a:cubicBezTo>
                    <a:pt x="2589" y="2815"/>
                    <a:pt x="2589" y="2817"/>
                    <a:pt x="2589" y="2819"/>
                  </a:cubicBezTo>
                  <a:lnTo>
                    <a:pt x="2589" y="2819"/>
                  </a:lnTo>
                  <a:cubicBezTo>
                    <a:pt x="2583" y="2824"/>
                    <a:pt x="2580" y="2835"/>
                    <a:pt x="2588" y="2842"/>
                  </a:cubicBezTo>
                  <a:lnTo>
                    <a:pt x="2588" y="2842"/>
                  </a:lnTo>
                  <a:cubicBezTo>
                    <a:pt x="2598" y="2849"/>
                    <a:pt x="2609" y="2857"/>
                    <a:pt x="2619" y="2862"/>
                  </a:cubicBezTo>
                  <a:lnTo>
                    <a:pt x="2619" y="2862"/>
                  </a:lnTo>
                  <a:cubicBezTo>
                    <a:pt x="2633" y="2876"/>
                    <a:pt x="2647" y="2889"/>
                    <a:pt x="2658" y="2905"/>
                  </a:cubicBezTo>
                  <a:lnTo>
                    <a:pt x="2658" y="2905"/>
                  </a:lnTo>
                  <a:cubicBezTo>
                    <a:pt x="2684" y="2940"/>
                    <a:pt x="2702" y="2981"/>
                    <a:pt x="2714" y="3023"/>
                  </a:cubicBezTo>
                  <a:lnTo>
                    <a:pt x="2714" y="3023"/>
                  </a:lnTo>
                  <a:cubicBezTo>
                    <a:pt x="2725" y="3061"/>
                    <a:pt x="2731" y="3100"/>
                    <a:pt x="2735" y="3140"/>
                  </a:cubicBezTo>
                  <a:lnTo>
                    <a:pt x="2735" y="3140"/>
                  </a:lnTo>
                  <a:cubicBezTo>
                    <a:pt x="2733" y="3134"/>
                    <a:pt x="2730" y="3127"/>
                    <a:pt x="2727" y="3121"/>
                  </a:cubicBezTo>
                  <a:lnTo>
                    <a:pt x="2727" y="3121"/>
                  </a:lnTo>
                  <a:cubicBezTo>
                    <a:pt x="2712" y="3088"/>
                    <a:pt x="2690" y="3057"/>
                    <a:pt x="2665" y="3030"/>
                  </a:cubicBezTo>
                  <a:lnTo>
                    <a:pt x="2665" y="3030"/>
                  </a:lnTo>
                  <a:cubicBezTo>
                    <a:pt x="2638" y="3002"/>
                    <a:pt x="2608" y="2983"/>
                    <a:pt x="2575" y="2964"/>
                  </a:cubicBezTo>
                  <a:lnTo>
                    <a:pt x="2575" y="2964"/>
                  </a:lnTo>
                  <a:cubicBezTo>
                    <a:pt x="2560" y="2954"/>
                    <a:pt x="2544" y="2944"/>
                    <a:pt x="2534" y="2929"/>
                  </a:cubicBezTo>
                  <a:lnTo>
                    <a:pt x="2534" y="2929"/>
                  </a:lnTo>
                  <a:cubicBezTo>
                    <a:pt x="2525" y="2917"/>
                    <a:pt x="2523" y="2902"/>
                    <a:pt x="2526" y="2888"/>
                  </a:cubicBezTo>
                  <a:lnTo>
                    <a:pt x="2526" y="2888"/>
                  </a:lnTo>
                  <a:cubicBezTo>
                    <a:pt x="2530" y="2886"/>
                    <a:pt x="2532" y="2880"/>
                    <a:pt x="2529" y="2876"/>
                  </a:cubicBezTo>
                  <a:lnTo>
                    <a:pt x="2529" y="2876"/>
                  </a:lnTo>
                  <a:cubicBezTo>
                    <a:pt x="2539" y="2849"/>
                    <a:pt x="2564" y="2829"/>
                    <a:pt x="2589" y="2813"/>
                  </a:cubicBezTo>
                  <a:close/>
                  <a:moveTo>
                    <a:pt x="2735" y="2710"/>
                  </a:moveTo>
                  <a:lnTo>
                    <a:pt x="2735" y="2710"/>
                  </a:lnTo>
                  <a:cubicBezTo>
                    <a:pt x="2739" y="2711"/>
                    <a:pt x="2743" y="2712"/>
                    <a:pt x="2746" y="2714"/>
                  </a:cubicBezTo>
                  <a:lnTo>
                    <a:pt x="2746" y="2714"/>
                  </a:lnTo>
                  <a:cubicBezTo>
                    <a:pt x="2770" y="2735"/>
                    <a:pt x="2797" y="2754"/>
                    <a:pt x="2825" y="2769"/>
                  </a:cubicBezTo>
                  <a:lnTo>
                    <a:pt x="2840" y="2777"/>
                  </a:lnTo>
                  <a:lnTo>
                    <a:pt x="2840" y="2777"/>
                  </a:lnTo>
                  <a:cubicBezTo>
                    <a:pt x="2870" y="2800"/>
                    <a:pt x="2904" y="2818"/>
                    <a:pt x="2942" y="2826"/>
                  </a:cubicBezTo>
                  <a:lnTo>
                    <a:pt x="2942" y="2826"/>
                  </a:lnTo>
                  <a:cubicBezTo>
                    <a:pt x="2967" y="2831"/>
                    <a:pt x="2992" y="2832"/>
                    <a:pt x="3017" y="2830"/>
                  </a:cubicBezTo>
                  <a:lnTo>
                    <a:pt x="3017" y="2830"/>
                  </a:lnTo>
                  <a:cubicBezTo>
                    <a:pt x="2978" y="2855"/>
                    <a:pt x="2937" y="2874"/>
                    <a:pt x="2891" y="2884"/>
                  </a:cubicBezTo>
                  <a:lnTo>
                    <a:pt x="2891" y="2884"/>
                  </a:lnTo>
                  <a:cubicBezTo>
                    <a:pt x="2811" y="2900"/>
                    <a:pt x="2726" y="2888"/>
                    <a:pt x="2654" y="2850"/>
                  </a:cubicBezTo>
                  <a:lnTo>
                    <a:pt x="2654" y="2850"/>
                  </a:lnTo>
                  <a:cubicBezTo>
                    <a:pt x="2648" y="2847"/>
                    <a:pt x="2643" y="2843"/>
                    <a:pt x="2637" y="2840"/>
                  </a:cubicBezTo>
                  <a:lnTo>
                    <a:pt x="2637" y="2840"/>
                  </a:lnTo>
                  <a:cubicBezTo>
                    <a:pt x="2626" y="2830"/>
                    <a:pt x="2615" y="2819"/>
                    <a:pt x="2616" y="2804"/>
                  </a:cubicBezTo>
                  <a:lnTo>
                    <a:pt x="2616" y="2804"/>
                  </a:lnTo>
                  <a:cubicBezTo>
                    <a:pt x="2617" y="2787"/>
                    <a:pt x="2629" y="2772"/>
                    <a:pt x="2638" y="2759"/>
                  </a:cubicBezTo>
                  <a:lnTo>
                    <a:pt x="2638" y="2759"/>
                  </a:lnTo>
                  <a:cubicBezTo>
                    <a:pt x="2651" y="2742"/>
                    <a:pt x="2664" y="2725"/>
                    <a:pt x="2682" y="2715"/>
                  </a:cubicBezTo>
                  <a:lnTo>
                    <a:pt x="2682" y="2715"/>
                  </a:lnTo>
                  <a:cubicBezTo>
                    <a:pt x="2699" y="2706"/>
                    <a:pt x="2718" y="2706"/>
                    <a:pt x="2735" y="2710"/>
                  </a:cubicBezTo>
                  <a:close/>
                  <a:moveTo>
                    <a:pt x="3014" y="2580"/>
                  </a:moveTo>
                  <a:lnTo>
                    <a:pt x="3014" y="2580"/>
                  </a:lnTo>
                  <a:cubicBezTo>
                    <a:pt x="2999" y="2580"/>
                    <a:pt x="2983" y="2580"/>
                    <a:pt x="2968" y="2578"/>
                  </a:cubicBezTo>
                  <a:lnTo>
                    <a:pt x="2968" y="2578"/>
                  </a:lnTo>
                  <a:cubicBezTo>
                    <a:pt x="2939" y="2575"/>
                    <a:pt x="2910" y="2569"/>
                    <a:pt x="2882" y="2558"/>
                  </a:cubicBezTo>
                  <a:lnTo>
                    <a:pt x="2882" y="2558"/>
                  </a:lnTo>
                  <a:cubicBezTo>
                    <a:pt x="2873" y="2555"/>
                    <a:pt x="2865" y="2552"/>
                    <a:pt x="2856" y="2548"/>
                  </a:cubicBezTo>
                  <a:lnTo>
                    <a:pt x="2856" y="2548"/>
                  </a:lnTo>
                  <a:cubicBezTo>
                    <a:pt x="2892" y="2545"/>
                    <a:pt x="2925" y="2523"/>
                    <a:pt x="2943" y="2493"/>
                  </a:cubicBezTo>
                  <a:lnTo>
                    <a:pt x="2943" y="2493"/>
                  </a:lnTo>
                  <a:cubicBezTo>
                    <a:pt x="2967" y="2451"/>
                    <a:pt x="2960" y="2396"/>
                    <a:pt x="2932" y="2358"/>
                  </a:cubicBezTo>
                  <a:lnTo>
                    <a:pt x="2932" y="2358"/>
                  </a:lnTo>
                  <a:cubicBezTo>
                    <a:pt x="2902" y="2320"/>
                    <a:pt x="2852" y="2301"/>
                    <a:pt x="2804" y="2305"/>
                  </a:cubicBezTo>
                  <a:lnTo>
                    <a:pt x="2804" y="2305"/>
                  </a:lnTo>
                  <a:cubicBezTo>
                    <a:pt x="2761" y="2309"/>
                    <a:pt x="2720" y="2332"/>
                    <a:pt x="2692" y="2365"/>
                  </a:cubicBezTo>
                  <a:lnTo>
                    <a:pt x="2692" y="2365"/>
                  </a:lnTo>
                  <a:cubicBezTo>
                    <a:pt x="2693" y="2362"/>
                    <a:pt x="2694" y="2358"/>
                    <a:pt x="2695" y="2355"/>
                  </a:cubicBezTo>
                  <a:lnTo>
                    <a:pt x="2695" y="2355"/>
                  </a:lnTo>
                  <a:cubicBezTo>
                    <a:pt x="2700" y="2340"/>
                    <a:pt x="2706" y="2327"/>
                    <a:pt x="2714" y="2313"/>
                  </a:cubicBezTo>
                  <a:lnTo>
                    <a:pt x="2714" y="2313"/>
                  </a:lnTo>
                  <a:cubicBezTo>
                    <a:pt x="2729" y="2288"/>
                    <a:pt x="2749" y="2266"/>
                    <a:pt x="2773" y="2249"/>
                  </a:cubicBezTo>
                  <a:lnTo>
                    <a:pt x="2773" y="2249"/>
                  </a:lnTo>
                  <a:cubicBezTo>
                    <a:pt x="2817" y="2217"/>
                    <a:pt x="2871" y="2204"/>
                    <a:pt x="2925" y="2214"/>
                  </a:cubicBezTo>
                  <a:lnTo>
                    <a:pt x="2925" y="2214"/>
                  </a:lnTo>
                  <a:cubicBezTo>
                    <a:pt x="2979" y="2225"/>
                    <a:pt x="3028" y="2257"/>
                    <a:pt x="3059" y="2302"/>
                  </a:cubicBezTo>
                  <a:lnTo>
                    <a:pt x="3059" y="2302"/>
                  </a:lnTo>
                  <a:cubicBezTo>
                    <a:pt x="3090" y="2347"/>
                    <a:pt x="3099" y="2404"/>
                    <a:pt x="3087" y="2457"/>
                  </a:cubicBezTo>
                  <a:lnTo>
                    <a:pt x="3087" y="2457"/>
                  </a:lnTo>
                  <a:cubicBezTo>
                    <a:pt x="3077" y="2505"/>
                    <a:pt x="3050" y="2547"/>
                    <a:pt x="3014" y="2580"/>
                  </a:cubicBezTo>
                  <a:close/>
                  <a:moveTo>
                    <a:pt x="3085" y="1864"/>
                  </a:moveTo>
                  <a:lnTo>
                    <a:pt x="3085" y="1864"/>
                  </a:lnTo>
                  <a:cubicBezTo>
                    <a:pt x="3090" y="1867"/>
                    <a:pt x="3094" y="1871"/>
                    <a:pt x="3099" y="1874"/>
                  </a:cubicBezTo>
                  <a:lnTo>
                    <a:pt x="3099" y="1874"/>
                  </a:lnTo>
                  <a:cubicBezTo>
                    <a:pt x="3149" y="1910"/>
                    <a:pt x="3198" y="1946"/>
                    <a:pt x="3241" y="1991"/>
                  </a:cubicBezTo>
                  <a:lnTo>
                    <a:pt x="3241" y="1991"/>
                  </a:lnTo>
                  <a:cubicBezTo>
                    <a:pt x="3283" y="2035"/>
                    <a:pt x="3318" y="2086"/>
                    <a:pt x="3341" y="2143"/>
                  </a:cubicBezTo>
                  <a:lnTo>
                    <a:pt x="3341" y="2143"/>
                  </a:lnTo>
                  <a:cubicBezTo>
                    <a:pt x="3362" y="2194"/>
                    <a:pt x="3374" y="2253"/>
                    <a:pt x="3369" y="2308"/>
                  </a:cubicBezTo>
                  <a:lnTo>
                    <a:pt x="3369" y="2308"/>
                  </a:lnTo>
                  <a:cubicBezTo>
                    <a:pt x="3359" y="2333"/>
                    <a:pt x="3348" y="2357"/>
                    <a:pt x="3334" y="2380"/>
                  </a:cubicBezTo>
                  <a:lnTo>
                    <a:pt x="3334" y="2380"/>
                  </a:lnTo>
                  <a:cubicBezTo>
                    <a:pt x="3339" y="2344"/>
                    <a:pt x="3336" y="2307"/>
                    <a:pt x="3330" y="2271"/>
                  </a:cubicBezTo>
                  <a:lnTo>
                    <a:pt x="3330" y="2271"/>
                  </a:lnTo>
                  <a:cubicBezTo>
                    <a:pt x="3313" y="2184"/>
                    <a:pt x="3268" y="2103"/>
                    <a:pt x="3203" y="2042"/>
                  </a:cubicBezTo>
                  <a:lnTo>
                    <a:pt x="3203" y="2042"/>
                  </a:lnTo>
                  <a:cubicBezTo>
                    <a:pt x="3170" y="2011"/>
                    <a:pt x="3126" y="1990"/>
                    <a:pt x="3097" y="1955"/>
                  </a:cubicBezTo>
                  <a:lnTo>
                    <a:pt x="3097" y="1955"/>
                  </a:lnTo>
                  <a:cubicBezTo>
                    <a:pt x="3077" y="1930"/>
                    <a:pt x="3065" y="1892"/>
                    <a:pt x="3085" y="1864"/>
                  </a:cubicBezTo>
                  <a:close/>
                  <a:moveTo>
                    <a:pt x="3149" y="1646"/>
                  </a:moveTo>
                  <a:lnTo>
                    <a:pt x="3149" y="1646"/>
                  </a:lnTo>
                  <a:cubicBezTo>
                    <a:pt x="3152" y="1646"/>
                    <a:pt x="3155" y="1644"/>
                    <a:pt x="3157" y="1641"/>
                  </a:cubicBezTo>
                  <a:lnTo>
                    <a:pt x="3157" y="1641"/>
                  </a:lnTo>
                  <a:cubicBezTo>
                    <a:pt x="3240" y="1697"/>
                    <a:pt x="3303" y="1780"/>
                    <a:pt x="3344" y="1872"/>
                  </a:cubicBezTo>
                  <a:lnTo>
                    <a:pt x="3344" y="1872"/>
                  </a:lnTo>
                  <a:cubicBezTo>
                    <a:pt x="3397" y="1992"/>
                    <a:pt x="3417" y="2128"/>
                    <a:pt x="3385" y="2256"/>
                  </a:cubicBezTo>
                  <a:lnTo>
                    <a:pt x="3385" y="2256"/>
                  </a:lnTo>
                  <a:cubicBezTo>
                    <a:pt x="3385" y="2245"/>
                    <a:pt x="3385" y="2235"/>
                    <a:pt x="3384" y="2224"/>
                  </a:cubicBezTo>
                  <a:lnTo>
                    <a:pt x="3384" y="2224"/>
                  </a:lnTo>
                  <a:cubicBezTo>
                    <a:pt x="3381" y="2192"/>
                    <a:pt x="3373" y="2161"/>
                    <a:pt x="3362" y="2131"/>
                  </a:cubicBezTo>
                  <a:lnTo>
                    <a:pt x="3362" y="2131"/>
                  </a:lnTo>
                  <a:cubicBezTo>
                    <a:pt x="3319" y="2019"/>
                    <a:pt x="3230" y="1934"/>
                    <a:pt x="3135" y="1865"/>
                  </a:cubicBezTo>
                  <a:lnTo>
                    <a:pt x="3135" y="1865"/>
                  </a:lnTo>
                  <a:cubicBezTo>
                    <a:pt x="3091" y="1834"/>
                    <a:pt x="3043" y="1798"/>
                    <a:pt x="3047" y="1738"/>
                  </a:cubicBezTo>
                  <a:lnTo>
                    <a:pt x="3047" y="1738"/>
                  </a:lnTo>
                  <a:cubicBezTo>
                    <a:pt x="3051" y="1685"/>
                    <a:pt x="3096" y="1646"/>
                    <a:pt x="3149" y="1646"/>
                  </a:cubicBezTo>
                  <a:close/>
                  <a:moveTo>
                    <a:pt x="2872" y="1537"/>
                  </a:moveTo>
                  <a:lnTo>
                    <a:pt x="2872" y="1537"/>
                  </a:lnTo>
                  <a:cubicBezTo>
                    <a:pt x="2930" y="1515"/>
                    <a:pt x="2995" y="1513"/>
                    <a:pt x="3055" y="1525"/>
                  </a:cubicBezTo>
                  <a:lnTo>
                    <a:pt x="3055" y="1525"/>
                  </a:lnTo>
                  <a:cubicBezTo>
                    <a:pt x="3186" y="1551"/>
                    <a:pt x="3304" y="1633"/>
                    <a:pt x="3385" y="1737"/>
                  </a:cubicBezTo>
                  <a:lnTo>
                    <a:pt x="3385" y="1737"/>
                  </a:lnTo>
                  <a:cubicBezTo>
                    <a:pt x="3468" y="1843"/>
                    <a:pt x="3514" y="1973"/>
                    <a:pt x="3518" y="2107"/>
                  </a:cubicBezTo>
                  <a:lnTo>
                    <a:pt x="3518" y="2107"/>
                  </a:lnTo>
                  <a:cubicBezTo>
                    <a:pt x="3522" y="2241"/>
                    <a:pt x="3485" y="2376"/>
                    <a:pt x="3414" y="2490"/>
                  </a:cubicBezTo>
                  <a:lnTo>
                    <a:pt x="3414" y="2490"/>
                  </a:lnTo>
                  <a:cubicBezTo>
                    <a:pt x="3378" y="2548"/>
                    <a:pt x="3334" y="2600"/>
                    <a:pt x="3284" y="2646"/>
                  </a:cubicBezTo>
                  <a:lnTo>
                    <a:pt x="3284" y="2646"/>
                  </a:lnTo>
                  <a:cubicBezTo>
                    <a:pt x="3262" y="2666"/>
                    <a:pt x="3238" y="2685"/>
                    <a:pt x="3214" y="2703"/>
                  </a:cubicBezTo>
                  <a:lnTo>
                    <a:pt x="3214" y="2703"/>
                  </a:lnTo>
                  <a:cubicBezTo>
                    <a:pt x="3206" y="2707"/>
                    <a:pt x="3198" y="2711"/>
                    <a:pt x="3190" y="2716"/>
                  </a:cubicBezTo>
                  <a:lnTo>
                    <a:pt x="3190" y="2716"/>
                  </a:lnTo>
                  <a:cubicBezTo>
                    <a:pt x="3186" y="2718"/>
                    <a:pt x="3182" y="2721"/>
                    <a:pt x="3177" y="2724"/>
                  </a:cubicBezTo>
                  <a:lnTo>
                    <a:pt x="3177" y="2724"/>
                  </a:lnTo>
                  <a:cubicBezTo>
                    <a:pt x="3147" y="2738"/>
                    <a:pt x="3120" y="2757"/>
                    <a:pt x="3092" y="2776"/>
                  </a:cubicBezTo>
                  <a:lnTo>
                    <a:pt x="3092" y="2776"/>
                  </a:lnTo>
                  <a:cubicBezTo>
                    <a:pt x="3053" y="2798"/>
                    <a:pt x="3005" y="2803"/>
                    <a:pt x="2961" y="2796"/>
                  </a:cubicBezTo>
                  <a:lnTo>
                    <a:pt x="2961" y="2796"/>
                  </a:lnTo>
                  <a:cubicBezTo>
                    <a:pt x="2932" y="2791"/>
                    <a:pt x="2904" y="2781"/>
                    <a:pt x="2877" y="2768"/>
                  </a:cubicBezTo>
                  <a:lnTo>
                    <a:pt x="2877" y="2768"/>
                  </a:lnTo>
                  <a:cubicBezTo>
                    <a:pt x="2840" y="2744"/>
                    <a:pt x="2810" y="2712"/>
                    <a:pt x="2770" y="2695"/>
                  </a:cubicBezTo>
                  <a:lnTo>
                    <a:pt x="2770" y="2695"/>
                  </a:lnTo>
                  <a:cubicBezTo>
                    <a:pt x="2768" y="2694"/>
                    <a:pt x="2766" y="2693"/>
                    <a:pt x="2764" y="2692"/>
                  </a:cubicBezTo>
                  <a:lnTo>
                    <a:pt x="2764" y="2692"/>
                  </a:lnTo>
                  <a:cubicBezTo>
                    <a:pt x="2716" y="2647"/>
                    <a:pt x="2680" y="2590"/>
                    <a:pt x="2673" y="2521"/>
                  </a:cubicBezTo>
                  <a:lnTo>
                    <a:pt x="2673" y="2521"/>
                  </a:lnTo>
                  <a:cubicBezTo>
                    <a:pt x="2670" y="2481"/>
                    <a:pt x="2677" y="2439"/>
                    <a:pt x="2698" y="2405"/>
                  </a:cubicBezTo>
                  <a:lnTo>
                    <a:pt x="2698" y="2405"/>
                  </a:lnTo>
                  <a:cubicBezTo>
                    <a:pt x="2722" y="2367"/>
                    <a:pt x="2760" y="2337"/>
                    <a:pt x="2805" y="2333"/>
                  </a:cubicBezTo>
                  <a:lnTo>
                    <a:pt x="2805" y="2333"/>
                  </a:lnTo>
                  <a:cubicBezTo>
                    <a:pt x="2845" y="2329"/>
                    <a:pt x="2887" y="2345"/>
                    <a:pt x="2910" y="2378"/>
                  </a:cubicBezTo>
                  <a:lnTo>
                    <a:pt x="2910" y="2378"/>
                  </a:lnTo>
                  <a:cubicBezTo>
                    <a:pt x="2931" y="2409"/>
                    <a:pt x="2935" y="2454"/>
                    <a:pt x="2912" y="2485"/>
                  </a:cubicBezTo>
                  <a:lnTo>
                    <a:pt x="2912" y="2485"/>
                  </a:lnTo>
                  <a:cubicBezTo>
                    <a:pt x="2890" y="2514"/>
                    <a:pt x="2847" y="2529"/>
                    <a:pt x="2813" y="2511"/>
                  </a:cubicBezTo>
                  <a:lnTo>
                    <a:pt x="2813" y="2511"/>
                  </a:lnTo>
                  <a:cubicBezTo>
                    <a:pt x="2799" y="2503"/>
                    <a:pt x="2788" y="2488"/>
                    <a:pt x="2782" y="2473"/>
                  </a:cubicBezTo>
                  <a:lnTo>
                    <a:pt x="2782" y="2473"/>
                  </a:lnTo>
                  <a:cubicBezTo>
                    <a:pt x="2776" y="2456"/>
                    <a:pt x="2777" y="2438"/>
                    <a:pt x="2780" y="2420"/>
                  </a:cubicBezTo>
                  <a:lnTo>
                    <a:pt x="2780" y="2420"/>
                  </a:lnTo>
                  <a:cubicBezTo>
                    <a:pt x="2782" y="2409"/>
                    <a:pt x="2767" y="2403"/>
                    <a:pt x="2760" y="2412"/>
                  </a:cubicBezTo>
                  <a:lnTo>
                    <a:pt x="2760" y="2412"/>
                  </a:lnTo>
                  <a:cubicBezTo>
                    <a:pt x="2753" y="2421"/>
                    <a:pt x="2749" y="2430"/>
                    <a:pt x="2748" y="2442"/>
                  </a:cubicBezTo>
                  <a:lnTo>
                    <a:pt x="2748" y="2442"/>
                  </a:lnTo>
                  <a:cubicBezTo>
                    <a:pt x="2746" y="2480"/>
                    <a:pt x="2766" y="2516"/>
                    <a:pt x="2798" y="2535"/>
                  </a:cubicBezTo>
                  <a:lnTo>
                    <a:pt x="2798" y="2535"/>
                  </a:lnTo>
                  <a:cubicBezTo>
                    <a:pt x="2808" y="2543"/>
                    <a:pt x="2818" y="2552"/>
                    <a:pt x="2829" y="2558"/>
                  </a:cubicBezTo>
                  <a:lnTo>
                    <a:pt x="2829" y="2558"/>
                  </a:lnTo>
                  <a:cubicBezTo>
                    <a:pt x="2939" y="2627"/>
                    <a:pt x="3087" y="2617"/>
                    <a:pt x="3197" y="2553"/>
                  </a:cubicBezTo>
                  <a:lnTo>
                    <a:pt x="3197" y="2553"/>
                  </a:lnTo>
                  <a:cubicBezTo>
                    <a:pt x="3315" y="2485"/>
                    <a:pt x="3394" y="2359"/>
                    <a:pt x="3418" y="2225"/>
                  </a:cubicBezTo>
                  <a:lnTo>
                    <a:pt x="3418" y="2225"/>
                  </a:lnTo>
                  <a:cubicBezTo>
                    <a:pt x="3444" y="2081"/>
                    <a:pt x="3413" y="1927"/>
                    <a:pt x="3341" y="1800"/>
                  </a:cubicBezTo>
                  <a:lnTo>
                    <a:pt x="3341" y="1800"/>
                  </a:lnTo>
                  <a:cubicBezTo>
                    <a:pt x="3270" y="1676"/>
                    <a:pt x="3154" y="1577"/>
                    <a:pt x="3014" y="1544"/>
                  </a:cubicBezTo>
                  <a:lnTo>
                    <a:pt x="3014" y="1544"/>
                  </a:lnTo>
                  <a:cubicBezTo>
                    <a:pt x="2968" y="1534"/>
                    <a:pt x="2919" y="1530"/>
                    <a:pt x="2872" y="1537"/>
                  </a:cubicBezTo>
                  <a:close/>
                  <a:moveTo>
                    <a:pt x="2575" y="1698"/>
                  </a:moveTo>
                  <a:lnTo>
                    <a:pt x="2575" y="1698"/>
                  </a:lnTo>
                  <a:cubicBezTo>
                    <a:pt x="2562" y="1644"/>
                    <a:pt x="2584" y="1585"/>
                    <a:pt x="2613" y="1539"/>
                  </a:cubicBezTo>
                  <a:lnTo>
                    <a:pt x="2613" y="1539"/>
                  </a:lnTo>
                  <a:cubicBezTo>
                    <a:pt x="2644" y="1490"/>
                    <a:pt x="2684" y="1448"/>
                    <a:pt x="2732" y="1414"/>
                  </a:cubicBezTo>
                  <a:lnTo>
                    <a:pt x="2732" y="1414"/>
                  </a:lnTo>
                  <a:cubicBezTo>
                    <a:pt x="2827" y="1349"/>
                    <a:pt x="2943" y="1324"/>
                    <a:pt x="3056" y="1346"/>
                  </a:cubicBezTo>
                  <a:lnTo>
                    <a:pt x="3056" y="1346"/>
                  </a:lnTo>
                  <a:cubicBezTo>
                    <a:pt x="3109" y="1356"/>
                    <a:pt x="3160" y="1376"/>
                    <a:pt x="3206" y="1405"/>
                  </a:cubicBezTo>
                  <a:lnTo>
                    <a:pt x="3206" y="1405"/>
                  </a:lnTo>
                  <a:cubicBezTo>
                    <a:pt x="3257" y="1437"/>
                    <a:pt x="3299" y="1479"/>
                    <a:pt x="3334" y="1529"/>
                  </a:cubicBezTo>
                  <a:lnTo>
                    <a:pt x="3334" y="1529"/>
                  </a:lnTo>
                  <a:cubicBezTo>
                    <a:pt x="3372" y="1584"/>
                    <a:pt x="3401" y="1646"/>
                    <a:pt x="3426" y="1709"/>
                  </a:cubicBezTo>
                  <a:lnTo>
                    <a:pt x="3426" y="1709"/>
                  </a:lnTo>
                  <a:cubicBezTo>
                    <a:pt x="3436" y="1736"/>
                    <a:pt x="3445" y="1762"/>
                    <a:pt x="3453" y="1789"/>
                  </a:cubicBezTo>
                  <a:lnTo>
                    <a:pt x="3453" y="1789"/>
                  </a:lnTo>
                  <a:cubicBezTo>
                    <a:pt x="3428" y="1747"/>
                    <a:pt x="3399" y="1707"/>
                    <a:pt x="3365" y="1671"/>
                  </a:cubicBezTo>
                  <a:lnTo>
                    <a:pt x="3365" y="1671"/>
                  </a:lnTo>
                  <a:cubicBezTo>
                    <a:pt x="3270" y="1571"/>
                    <a:pt x="3138" y="1494"/>
                    <a:pt x="2997" y="1489"/>
                  </a:cubicBezTo>
                  <a:lnTo>
                    <a:pt x="2997" y="1489"/>
                  </a:lnTo>
                  <a:cubicBezTo>
                    <a:pt x="2929" y="1486"/>
                    <a:pt x="2863" y="1502"/>
                    <a:pt x="2806" y="1540"/>
                  </a:cubicBezTo>
                  <a:lnTo>
                    <a:pt x="2806" y="1540"/>
                  </a:lnTo>
                  <a:cubicBezTo>
                    <a:pt x="2776" y="1559"/>
                    <a:pt x="2749" y="1586"/>
                    <a:pt x="2728" y="1617"/>
                  </a:cubicBezTo>
                  <a:lnTo>
                    <a:pt x="2728" y="1617"/>
                  </a:lnTo>
                  <a:cubicBezTo>
                    <a:pt x="2726" y="1619"/>
                    <a:pt x="2724" y="1622"/>
                    <a:pt x="2722" y="1625"/>
                  </a:cubicBezTo>
                  <a:lnTo>
                    <a:pt x="2722" y="1625"/>
                  </a:lnTo>
                  <a:cubicBezTo>
                    <a:pt x="2713" y="1637"/>
                    <a:pt x="2705" y="1651"/>
                    <a:pt x="2700" y="1666"/>
                  </a:cubicBezTo>
                  <a:lnTo>
                    <a:pt x="2700" y="1666"/>
                  </a:lnTo>
                  <a:cubicBezTo>
                    <a:pt x="2694" y="1682"/>
                    <a:pt x="2693" y="1696"/>
                    <a:pt x="2697" y="1713"/>
                  </a:cubicBezTo>
                  <a:lnTo>
                    <a:pt x="2697" y="1713"/>
                  </a:lnTo>
                  <a:cubicBezTo>
                    <a:pt x="2698" y="1721"/>
                    <a:pt x="2711" y="1726"/>
                    <a:pt x="2714" y="1716"/>
                  </a:cubicBezTo>
                  <a:lnTo>
                    <a:pt x="2714" y="1716"/>
                  </a:lnTo>
                  <a:cubicBezTo>
                    <a:pt x="2717" y="1709"/>
                    <a:pt x="2720" y="1703"/>
                    <a:pt x="2722" y="1696"/>
                  </a:cubicBezTo>
                  <a:lnTo>
                    <a:pt x="2722" y="1696"/>
                  </a:lnTo>
                  <a:cubicBezTo>
                    <a:pt x="2724" y="1689"/>
                    <a:pt x="2726" y="1682"/>
                    <a:pt x="2729" y="1676"/>
                  </a:cubicBezTo>
                  <a:lnTo>
                    <a:pt x="2729" y="1676"/>
                  </a:lnTo>
                  <a:cubicBezTo>
                    <a:pt x="2737" y="1655"/>
                    <a:pt x="2749" y="1636"/>
                    <a:pt x="2765" y="1621"/>
                  </a:cubicBezTo>
                  <a:lnTo>
                    <a:pt x="2765" y="1621"/>
                  </a:lnTo>
                  <a:cubicBezTo>
                    <a:pt x="2765" y="1631"/>
                    <a:pt x="2765" y="1642"/>
                    <a:pt x="2765" y="1652"/>
                  </a:cubicBezTo>
                  <a:lnTo>
                    <a:pt x="2765" y="1652"/>
                  </a:lnTo>
                  <a:cubicBezTo>
                    <a:pt x="2764" y="1682"/>
                    <a:pt x="2758" y="1713"/>
                    <a:pt x="2741" y="1738"/>
                  </a:cubicBezTo>
                  <a:lnTo>
                    <a:pt x="2741" y="1738"/>
                  </a:lnTo>
                  <a:cubicBezTo>
                    <a:pt x="2726" y="1760"/>
                    <a:pt x="2702" y="1778"/>
                    <a:pt x="2674" y="1781"/>
                  </a:cubicBezTo>
                  <a:lnTo>
                    <a:pt x="2674" y="1781"/>
                  </a:lnTo>
                  <a:cubicBezTo>
                    <a:pt x="2627" y="1784"/>
                    <a:pt x="2586" y="1741"/>
                    <a:pt x="2575" y="1698"/>
                  </a:cubicBezTo>
                  <a:close/>
                  <a:moveTo>
                    <a:pt x="2543" y="1653"/>
                  </a:moveTo>
                  <a:lnTo>
                    <a:pt x="2543" y="1653"/>
                  </a:lnTo>
                  <a:cubicBezTo>
                    <a:pt x="2541" y="1671"/>
                    <a:pt x="2543" y="1689"/>
                    <a:pt x="2547" y="1706"/>
                  </a:cubicBezTo>
                  <a:lnTo>
                    <a:pt x="2547" y="1706"/>
                  </a:lnTo>
                  <a:cubicBezTo>
                    <a:pt x="2541" y="1735"/>
                    <a:pt x="2525" y="1763"/>
                    <a:pt x="2497" y="1775"/>
                  </a:cubicBezTo>
                  <a:lnTo>
                    <a:pt x="2497" y="1775"/>
                  </a:lnTo>
                  <a:cubicBezTo>
                    <a:pt x="2478" y="1784"/>
                    <a:pt x="2456" y="1785"/>
                    <a:pt x="2437" y="1775"/>
                  </a:cubicBezTo>
                  <a:lnTo>
                    <a:pt x="2437" y="1775"/>
                  </a:lnTo>
                  <a:cubicBezTo>
                    <a:pt x="2421" y="1766"/>
                    <a:pt x="2408" y="1751"/>
                    <a:pt x="2405" y="1732"/>
                  </a:cubicBezTo>
                  <a:lnTo>
                    <a:pt x="2405" y="1732"/>
                  </a:lnTo>
                  <a:cubicBezTo>
                    <a:pt x="2405" y="1730"/>
                    <a:pt x="2404" y="1729"/>
                    <a:pt x="2403" y="1727"/>
                  </a:cubicBezTo>
                  <a:lnTo>
                    <a:pt x="2403" y="1727"/>
                  </a:lnTo>
                  <a:cubicBezTo>
                    <a:pt x="2426" y="1727"/>
                    <a:pt x="2450" y="1722"/>
                    <a:pt x="2471" y="1713"/>
                  </a:cubicBezTo>
                  <a:lnTo>
                    <a:pt x="2471" y="1713"/>
                  </a:lnTo>
                  <a:cubicBezTo>
                    <a:pt x="2500" y="1699"/>
                    <a:pt x="2524" y="1678"/>
                    <a:pt x="2543" y="1653"/>
                  </a:cubicBezTo>
                  <a:close/>
                  <a:moveTo>
                    <a:pt x="2329" y="1665"/>
                  </a:moveTo>
                  <a:lnTo>
                    <a:pt x="2329" y="1665"/>
                  </a:lnTo>
                  <a:cubicBezTo>
                    <a:pt x="2334" y="1666"/>
                    <a:pt x="2338" y="1666"/>
                    <a:pt x="2342" y="1667"/>
                  </a:cubicBezTo>
                  <a:lnTo>
                    <a:pt x="2342" y="1667"/>
                  </a:lnTo>
                  <a:cubicBezTo>
                    <a:pt x="2354" y="1668"/>
                    <a:pt x="2367" y="1668"/>
                    <a:pt x="2379" y="1667"/>
                  </a:cubicBezTo>
                  <a:lnTo>
                    <a:pt x="2379" y="1667"/>
                  </a:lnTo>
                  <a:cubicBezTo>
                    <a:pt x="2404" y="1666"/>
                    <a:pt x="2429" y="1661"/>
                    <a:pt x="2453" y="1653"/>
                  </a:cubicBezTo>
                  <a:lnTo>
                    <a:pt x="2453" y="1653"/>
                  </a:lnTo>
                  <a:cubicBezTo>
                    <a:pt x="2491" y="1640"/>
                    <a:pt x="2528" y="1618"/>
                    <a:pt x="2555" y="1587"/>
                  </a:cubicBezTo>
                  <a:lnTo>
                    <a:pt x="2555" y="1587"/>
                  </a:lnTo>
                  <a:cubicBezTo>
                    <a:pt x="2548" y="1603"/>
                    <a:pt x="2539" y="1619"/>
                    <a:pt x="2529" y="1633"/>
                  </a:cubicBezTo>
                  <a:lnTo>
                    <a:pt x="2529" y="1633"/>
                  </a:lnTo>
                  <a:cubicBezTo>
                    <a:pt x="2494" y="1680"/>
                    <a:pt x="2431" y="1718"/>
                    <a:pt x="2371" y="1695"/>
                  </a:cubicBezTo>
                  <a:lnTo>
                    <a:pt x="2371" y="1695"/>
                  </a:lnTo>
                  <a:cubicBezTo>
                    <a:pt x="2355" y="1689"/>
                    <a:pt x="2340" y="1679"/>
                    <a:pt x="2329" y="1665"/>
                  </a:cubicBezTo>
                  <a:close/>
                  <a:moveTo>
                    <a:pt x="2298" y="1533"/>
                  </a:moveTo>
                  <a:lnTo>
                    <a:pt x="2298" y="1533"/>
                  </a:lnTo>
                  <a:cubicBezTo>
                    <a:pt x="2343" y="1577"/>
                    <a:pt x="2411" y="1596"/>
                    <a:pt x="2473" y="1589"/>
                  </a:cubicBezTo>
                  <a:lnTo>
                    <a:pt x="2473" y="1589"/>
                  </a:lnTo>
                  <a:cubicBezTo>
                    <a:pt x="2508" y="1584"/>
                    <a:pt x="2541" y="1572"/>
                    <a:pt x="2570" y="1554"/>
                  </a:cubicBezTo>
                  <a:lnTo>
                    <a:pt x="2570" y="1554"/>
                  </a:lnTo>
                  <a:cubicBezTo>
                    <a:pt x="2569" y="1556"/>
                    <a:pt x="2569" y="1557"/>
                    <a:pt x="2568" y="1559"/>
                  </a:cubicBezTo>
                  <a:lnTo>
                    <a:pt x="2568" y="1559"/>
                  </a:lnTo>
                  <a:cubicBezTo>
                    <a:pt x="2567" y="1559"/>
                    <a:pt x="2566" y="1559"/>
                    <a:pt x="2565" y="1560"/>
                  </a:cubicBezTo>
                  <a:lnTo>
                    <a:pt x="2565" y="1560"/>
                  </a:lnTo>
                  <a:cubicBezTo>
                    <a:pt x="2533" y="1596"/>
                    <a:pt x="2494" y="1623"/>
                    <a:pt x="2448" y="1637"/>
                  </a:cubicBezTo>
                  <a:lnTo>
                    <a:pt x="2448" y="1637"/>
                  </a:lnTo>
                  <a:cubicBezTo>
                    <a:pt x="2425" y="1644"/>
                    <a:pt x="2402" y="1648"/>
                    <a:pt x="2378" y="1649"/>
                  </a:cubicBezTo>
                  <a:lnTo>
                    <a:pt x="2378" y="1649"/>
                  </a:lnTo>
                  <a:cubicBezTo>
                    <a:pt x="2367" y="1649"/>
                    <a:pt x="2355" y="1649"/>
                    <a:pt x="2344" y="1647"/>
                  </a:cubicBezTo>
                  <a:lnTo>
                    <a:pt x="2344" y="1647"/>
                  </a:lnTo>
                  <a:cubicBezTo>
                    <a:pt x="2338" y="1646"/>
                    <a:pt x="2331" y="1645"/>
                    <a:pt x="2325" y="1644"/>
                  </a:cubicBezTo>
                  <a:lnTo>
                    <a:pt x="2325" y="1644"/>
                  </a:lnTo>
                  <a:cubicBezTo>
                    <a:pt x="2321" y="1643"/>
                    <a:pt x="2317" y="1641"/>
                    <a:pt x="2313" y="1642"/>
                  </a:cubicBezTo>
                  <a:lnTo>
                    <a:pt x="2313" y="1642"/>
                  </a:lnTo>
                  <a:cubicBezTo>
                    <a:pt x="2311" y="1637"/>
                    <a:pt x="2309" y="1633"/>
                    <a:pt x="2307" y="1628"/>
                  </a:cubicBezTo>
                  <a:lnTo>
                    <a:pt x="2307" y="1628"/>
                  </a:lnTo>
                  <a:cubicBezTo>
                    <a:pt x="2301" y="1611"/>
                    <a:pt x="2298" y="1593"/>
                    <a:pt x="2297" y="1575"/>
                  </a:cubicBezTo>
                  <a:lnTo>
                    <a:pt x="2297" y="1575"/>
                  </a:lnTo>
                  <a:cubicBezTo>
                    <a:pt x="2296" y="1562"/>
                    <a:pt x="2299" y="1547"/>
                    <a:pt x="2298" y="1533"/>
                  </a:cubicBezTo>
                  <a:close/>
                  <a:moveTo>
                    <a:pt x="2274" y="1423"/>
                  </a:moveTo>
                  <a:lnTo>
                    <a:pt x="2274" y="1423"/>
                  </a:lnTo>
                  <a:cubicBezTo>
                    <a:pt x="2299" y="1442"/>
                    <a:pt x="2328" y="1457"/>
                    <a:pt x="2357" y="1468"/>
                  </a:cubicBezTo>
                  <a:lnTo>
                    <a:pt x="2357" y="1468"/>
                  </a:lnTo>
                  <a:cubicBezTo>
                    <a:pt x="2416" y="1491"/>
                    <a:pt x="2481" y="1498"/>
                    <a:pt x="2544" y="1488"/>
                  </a:cubicBezTo>
                  <a:lnTo>
                    <a:pt x="2544" y="1488"/>
                  </a:lnTo>
                  <a:cubicBezTo>
                    <a:pt x="2578" y="1482"/>
                    <a:pt x="2611" y="1472"/>
                    <a:pt x="2643" y="1457"/>
                  </a:cubicBezTo>
                  <a:lnTo>
                    <a:pt x="2643" y="1457"/>
                  </a:lnTo>
                  <a:cubicBezTo>
                    <a:pt x="2630" y="1471"/>
                    <a:pt x="2617" y="1487"/>
                    <a:pt x="2604" y="1504"/>
                  </a:cubicBezTo>
                  <a:lnTo>
                    <a:pt x="2604" y="1504"/>
                  </a:lnTo>
                  <a:cubicBezTo>
                    <a:pt x="2562" y="1544"/>
                    <a:pt x="2501" y="1568"/>
                    <a:pt x="2443" y="1566"/>
                  </a:cubicBezTo>
                  <a:lnTo>
                    <a:pt x="2443" y="1566"/>
                  </a:lnTo>
                  <a:cubicBezTo>
                    <a:pt x="2375" y="1564"/>
                    <a:pt x="2303" y="1524"/>
                    <a:pt x="2281" y="1458"/>
                  </a:cubicBezTo>
                  <a:lnTo>
                    <a:pt x="2281" y="1458"/>
                  </a:lnTo>
                  <a:cubicBezTo>
                    <a:pt x="2277" y="1446"/>
                    <a:pt x="2275" y="1435"/>
                    <a:pt x="2274" y="1423"/>
                  </a:cubicBezTo>
                  <a:close/>
                  <a:moveTo>
                    <a:pt x="2680" y="1397"/>
                  </a:moveTo>
                  <a:lnTo>
                    <a:pt x="2680" y="1397"/>
                  </a:lnTo>
                  <a:cubicBezTo>
                    <a:pt x="2695" y="1395"/>
                    <a:pt x="2710" y="1393"/>
                    <a:pt x="2725" y="1388"/>
                  </a:cubicBezTo>
                  <a:lnTo>
                    <a:pt x="2725" y="1388"/>
                  </a:lnTo>
                  <a:cubicBezTo>
                    <a:pt x="2714" y="1396"/>
                    <a:pt x="2702" y="1405"/>
                    <a:pt x="2691" y="1413"/>
                  </a:cubicBezTo>
                  <a:lnTo>
                    <a:pt x="2691" y="1413"/>
                  </a:lnTo>
                  <a:cubicBezTo>
                    <a:pt x="2670" y="1427"/>
                    <a:pt x="2649" y="1439"/>
                    <a:pt x="2625" y="1449"/>
                  </a:cubicBezTo>
                  <a:lnTo>
                    <a:pt x="2625" y="1449"/>
                  </a:lnTo>
                  <a:cubicBezTo>
                    <a:pt x="2566" y="1473"/>
                    <a:pt x="2500" y="1480"/>
                    <a:pt x="2437" y="1468"/>
                  </a:cubicBezTo>
                  <a:lnTo>
                    <a:pt x="2437" y="1468"/>
                  </a:lnTo>
                  <a:cubicBezTo>
                    <a:pt x="2408" y="1463"/>
                    <a:pt x="2381" y="1454"/>
                    <a:pt x="2354" y="1442"/>
                  </a:cubicBezTo>
                  <a:lnTo>
                    <a:pt x="2354" y="1442"/>
                  </a:lnTo>
                  <a:cubicBezTo>
                    <a:pt x="2328" y="1430"/>
                    <a:pt x="2304" y="1414"/>
                    <a:pt x="2281" y="1397"/>
                  </a:cubicBezTo>
                  <a:lnTo>
                    <a:pt x="2281" y="1397"/>
                  </a:lnTo>
                  <a:cubicBezTo>
                    <a:pt x="2279" y="1396"/>
                    <a:pt x="2278" y="1395"/>
                    <a:pt x="2276" y="1395"/>
                  </a:cubicBezTo>
                  <a:lnTo>
                    <a:pt x="2276" y="1395"/>
                  </a:lnTo>
                  <a:cubicBezTo>
                    <a:pt x="2279" y="1382"/>
                    <a:pt x="2283" y="1370"/>
                    <a:pt x="2290" y="1360"/>
                  </a:cubicBezTo>
                  <a:lnTo>
                    <a:pt x="2290" y="1360"/>
                  </a:lnTo>
                  <a:cubicBezTo>
                    <a:pt x="2308" y="1333"/>
                    <a:pt x="2340" y="1313"/>
                    <a:pt x="2374" y="1316"/>
                  </a:cubicBezTo>
                  <a:lnTo>
                    <a:pt x="2374" y="1316"/>
                  </a:lnTo>
                  <a:cubicBezTo>
                    <a:pt x="2409" y="1320"/>
                    <a:pt x="2439" y="1344"/>
                    <a:pt x="2470" y="1361"/>
                  </a:cubicBezTo>
                  <a:lnTo>
                    <a:pt x="2470" y="1361"/>
                  </a:lnTo>
                  <a:cubicBezTo>
                    <a:pt x="2502" y="1378"/>
                    <a:pt x="2537" y="1390"/>
                    <a:pt x="2573" y="1395"/>
                  </a:cubicBezTo>
                  <a:lnTo>
                    <a:pt x="2573" y="1395"/>
                  </a:lnTo>
                  <a:cubicBezTo>
                    <a:pt x="2608" y="1401"/>
                    <a:pt x="2644" y="1402"/>
                    <a:pt x="2680" y="1397"/>
                  </a:cubicBezTo>
                  <a:close/>
                  <a:moveTo>
                    <a:pt x="2433" y="1209"/>
                  </a:moveTo>
                  <a:lnTo>
                    <a:pt x="2433" y="1209"/>
                  </a:lnTo>
                  <a:cubicBezTo>
                    <a:pt x="2521" y="1204"/>
                    <a:pt x="2608" y="1198"/>
                    <a:pt x="2696" y="1199"/>
                  </a:cubicBezTo>
                  <a:lnTo>
                    <a:pt x="2696" y="1199"/>
                  </a:lnTo>
                  <a:cubicBezTo>
                    <a:pt x="2847" y="1201"/>
                    <a:pt x="3000" y="1225"/>
                    <a:pt x="3134" y="1300"/>
                  </a:cubicBezTo>
                  <a:lnTo>
                    <a:pt x="3134" y="1300"/>
                  </a:lnTo>
                  <a:cubicBezTo>
                    <a:pt x="3200" y="1337"/>
                    <a:pt x="3258" y="1386"/>
                    <a:pt x="3306" y="1446"/>
                  </a:cubicBezTo>
                  <a:lnTo>
                    <a:pt x="3306" y="1446"/>
                  </a:lnTo>
                  <a:cubicBezTo>
                    <a:pt x="3314" y="1456"/>
                    <a:pt x="3321" y="1467"/>
                    <a:pt x="3328" y="1477"/>
                  </a:cubicBezTo>
                  <a:lnTo>
                    <a:pt x="3328" y="1477"/>
                  </a:lnTo>
                  <a:cubicBezTo>
                    <a:pt x="3322" y="1470"/>
                    <a:pt x="3316" y="1462"/>
                    <a:pt x="3309" y="1455"/>
                  </a:cubicBezTo>
                  <a:lnTo>
                    <a:pt x="3309" y="1455"/>
                  </a:lnTo>
                  <a:cubicBezTo>
                    <a:pt x="3227" y="1368"/>
                    <a:pt x="3111" y="1315"/>
                    <a:pt x="2991" y="1311"/>
                  </a:cubicBezTo>
                  <a:lnTo>
                    <a:pt x="2991" y="1311"/>
                  </a:lnTo>
                  <a:cubicBezTo>
                    <a:pt x="2938" y="1310"/>
                    <a:pt x="2885" y="1318"/>
                    <a:pt x="2836" y="1334"/>
                  </a:cubicBezTo>
                  <a:lnTo>
                    <a:pt x="2836" y="1334"/>
                  </a:lnTo>
                  <a:cubicBezTo>
                    <a:pt x="2833" y="1333"/>
                    <a:pt x="2831" y="1332"/>
                    <a:pt x="2828" y="1332"/>
                  </a:cubicBezTo>
                  <a:lnTo>
                    <a:pt x="2828" y="1332"/>
                  </a:lnTo>
                  <a:cubicBezTo>
                    <a:pt x="2794" y="1334"/>
                    <a:pt x="2761" y="1334"/>
                    <a:pt x="2727" y="1330"/>
                  </a:cubicBezTo>
                  <a:lnTo>
                    <a:pt x="2727" y="1330"/>
                  </a:lnTo>
                  <a:cubicBezTo>
                    <a:pt x="2620" y="1318"/>
                    <a:pt x="2518" y="1276"/>
                    <a:pt x="2433" y="1209"/>
                  </a:cubicBezTo>
                  <a:close/>
                  <a:moveTo>
                    <a:pt x="2461" y="1186"/>
                  </a:moveTo>
                  <a:lnTo>
                    <a:pt x="2461" y="1186"/>
                  </a:lnTo>
                  <a:cubicBezTo>
                    <a:pt x="2552" y="1149"/>
                    <a:pt x="2648" y="1121"/>
                    <a:pt x="2746" y="1116"/>
                  </a:cubicBezTo>
                  <a:lnTo>
                    <a:pt x="2746" y="1116"/>
                  </a:lnTo>
                  <a:cubicBezTo>
                    <a:pt x="2928" y="1107"/>
                    <a:pt x="3103" y="1192"/>
                    <a:pt x="3230" y="1319"/>
                  </a:cubicBezTo>
                  <a:lnTo>
                    <a:pt x="3230" y="1319"/>
                  </a:lnTo>
                  <a:cubicBezTo>
                    <a:pt x="3233" y="1322"/>
                    <a:pt x="3236" y="1325"/>
                    <a:pt x="3239" y="1328"/>
                  </a:cubicBezTo>
                  <a:lnTo>
                    <a:pt x="3239" y="1328"/>
                  </a:lnTo>
                  <a:cubicBezTo>
                    <a:pt x="3239" y="1331"/>
                    <a:pt x="3241" y="1333"/>
                    <a:pt x="3243" y="1333"/>
                  </a:cubicBezTo>
                  <a:lnTo>
                    <a:pt x="3243" y="1333"/>
                  </a:lnTo>
                  <a:cubicBezTo>
                    <a:pt x="3305" y="1399"/>
                    <a:pt x="3355" y="1475"/>
                    <a:pt x="3394" y="1557"/>
                  </a:cubicBezTo>
                  <a:lnTo>
                    <a:pt x="3394" y="1557"/>
                  </a:lnTo>
                  <a:cubicBezTo>
                    <a:pt x="3389" y="1547"/>
                    <a:pt x="3383" y="1538"/>
                    <a:pt x="3378" y="1528"/>
                  </a:cubicBezTo>
                  <a:lnTo>
                    <a:pt x="3378" y="1528"/>
                  </a:lnTo>
                  <a:cubicBezTo>
                    <a:pt x="3355" y="1487"/>
                    <a:pt x="3328" y="1448"/>
                    <a:pt x="3297" y="1413"/>
                  </a:cubicBezTo>
                  <a:lnTo>
                    <a:pt x="3297" y="1413"/>
                  </a:lnTo>
                  <a:cubicBezTo>
                    <a:pt x="3199" y="1299"/>
                    <a:pt x="3059" y="1234"/>
                    <a:pt x="2914" y="1204"/>
                  </a:cubicBezTo>
                  <a:lnTo>
                    <a:pt x="2914" y="1204"/>
                  </a:lnTo>
                  <a:cubicBezTo>
                    <a:pt x="2765" y="1173"/>
                    <a:pt x="2613" y="1177"/>
                    <a:pt x="2461" y="1186"/>
                  </a:cubicBezTo>
                  <a:close/>
                  <a:moveTo>
                    <a:pt x="2848" y="873"/>
                  </a:moveTo>
                  <a:lnTo>
                    <a:pt x="2848" y="873"/>
                  </a:lnTo>
                  <a:cubicBezTo>
                    <a:pt x="2882" y="917"/>
                    <a:pt x="2892" y="975"/>
                    <a:pt x="2908" y="1028"/>
                  </a:cubicBezTo>
                  <a:lnTo>
                    <a:pt x="2908" y="1028"/>
                  </a:lnTo>
                  <a:cubicBezTo>
                    <a:pt x="2915" y="1052"/>
                    <a:pt x="2924" y="1076"/>
                    <a:pt x="2936" y="1099"/>
                  </a:cubicBezTo>
                  <a:lnTo>
                    <a:pt x="2936" y="1099"/>
                  </a:lnTo>
                  <a:cubicBezTo>
                    <a:pt x="2937" y="1102"/>
                    <a:pt x="2939" y="1106"/>
                    <a:pt x="2942" y="1109"/>
                  </a:cubicBezTo>
                  <a:lnTo>
                    <a:pt x="2942" y="1109"/>
                  </a:lnTo>
                  <a:cubicBezTo>
                    <a:pt x="2907" y="1094"/>
                    <a:pt x="2873" y="1077"/>
                    <a:pt x="2844" y="1053"/>
                  </a:cubicBezTo>
                  <a:lnTo>
                    <a:pt x="2844" y="1053"/>
                  </a:lnTo>
                  <a:cubicBezTo>
                    <a:pt x="2824" y="1036"/>
                    <a:pt x="2807" y="1016"/>
                    <a:pt x="2795" y="993"/>
                  </a:cubicBezTo>
                  <a:lnTo>
                    <a:pt x="2795" y="993"/>
                  </a:lnTo>
                  <a:cubicBezTo>
                    <a:pt x="2790" y="981"/>
                    <a:pt x="2785" y="969"/>
                    <a:pt x="2782" y="956"/>
                  </a:cubicBezTo>
                  <a:lnTo>
                    <a:pt x="2782" y="956"/>
                  </a:lnTo>
                  <a:cubicBezTo>
                    <a:pt x="2781" y="951"/>
                    <a:pt x="2780" y="945"/>
                    <a:pt x="2778" y="940"/>
                  </a:cubicBezTo>
                  <a:lnTo>
                    <a:pt x="2778" y="940"/>
                  </a:lnTo>
                  <a:cubicBezTo>
                    <a:pt x="2777" y="932"/>
                    <a:pt x="2775" y="927"/>
                    <a:pt x="2773" y="920"/>
                  </a:cubicBezTo>
                  <a:lnTo>
                    <a:pt x="2773" y="920"/>
                  </a:lnTo>
                  <a:cubicBezTo>
                    <a:pt x="2771" y="915"/>
                    <a:pt x="2763" y="915"/>
                    <a:pt x="2760" y="920"/>
                  </a:cubicBezTo>
                  <a:lnTo>
                    <a:pt x="2760" y="920"/>
                  </a:lnTo>
                  <a:cubicBezTo>
                    <a:pt x="2757" y="928"/>
                    <a:pt x="2754" y="933"/>
                    <a:pt x="2754" y="942"/>
                  </a:cubicBezTo>
                  <a:lnTo>
                    <a:pt x="2754" y="942"/>
                  </a:lnTo>
                  <a:cubicBezTo>
                    <a:pt x="2754" y="949"/>
                    <a:pt x="2754" y="956"/>
                    <a:pt x="2755" y="963"/>
                  </a:cubicBezTo>
                  <a:lnTo>
                    <a:pt x="2755" y="963"/>
                  </a:lnTo>
                  <a:cubicBezTo>
                    <a:pt x="2757" y="977"/>
                    <a:pt x="2762" y="991"/>
                    <a:pt x="2769" y="1003"/>
                  </a:cubicBezTo>
                  <a:lnTo>
                    <a:pt x="2769" y="1003"/>
                  </a:lnTo>
                  <a:cubicBezTo>
                    <a:pt x="2782" y="1029"/>
                    <a:pt x="2801" y="1052"/>
                    <a:pt x="2823" y="1070"/>
                  </a:cubicBezTo>
                  <a:lnTo>
                    <a:pt x="2823" y="1070"/>
                  </a:lnTo>
                  <a:cubicBezTo>
                    <a:pt x="2838" y="1082"/>
                    <a:pt x="2854" y="1091"/>
                    <a:pt x="2871" y="1100"/>
                  </a:cubicBezTo>
                  <a:lnTo>
                    <a:pt x="2871" y="1100"/>
                  </a:lnTo>
                  <a:cubicBezTo>
                    <a:pt x="2818" y="1090"/>
                    <a:pt x="2764" y="1088"/>
                    <a:pt x="2710" y="1093"/>
                  </a:cubicBezTo>
                  <a:lnTo>
                    <a:pt x="2710" y="1093"/>
                  </a:lnTo>
                  <a:cubicBezTo>
                    <a:pt x="2700" y="1094"/>
                    <a:pt x="2691" y="1095"/>
                    <a:pt x="2682" y="1096"/>
                  </a:cubicBezTo>
                  <a:lnTo>
                    <a:pt x="2682" y="1096"/>
                  </a:lnTo>
                  <a:cubicBezTo>
                    <a:pt x="2681" y="1095"/>
                    <a:pt x="2680" y="1094"/>
                    <a:pt x="2679" y="1093"/>
                  </a:cubicBezTo>
                  <a:lnTo>
                    <a:pt x="2679" y="1093"/>
                  </a:lnTo>
                  <a:cubicBezTo>
                    <a:pt x="2659" y="1077"/>
                    <a:pt x="2644" y="1052"/>
                    <a:pt x="2640" y="1026"/>
                  </a:cubicBezTo>
                  <a:lnTo>
                    <a:pt x="2640" y="1026"/>
                  </a:lnTo>
                  <a:cubicBezTo>
                    <a:pt x="2635" y="997"/>
                    <a:pt x="2640" y="968"/>
                    <a:pt x="2647" y="941"/>
                  </a:cubicBezTo>
                  <a:lnTo>
                    <a:pt x="2647" y="941"/>
                  </a:lnTo>
                  <a:cubicBezTo>
                    <a:pt x="2658" y="893"/>
                    <a:pt x="2684" y="843"/>
                    <a:pt x="2733" y="826"/>
                  </a:cubicBezTo>
                  <a:lnTo>
                    <a:pt x="2733" y="826"/>
                  </a:lnTo>
                  <a:cubicBezTo>
                    <a:pt x="2777" y="812"/>
                    <a:pt x="2821" y="839"/>
                    <a:pt x="2848" y="873"/>
                  </a:cubicBezTo>
                  <a:close/>
                  <a:moveTo>
                    <a:pt x="3024" y="620"/>
                  </a:moveTo>
                  <a:lnTo>
                    <a:pt x="3024" y="620"/>
                  </a:lnTo>
                  <a:cubicBezTo>
                    <a:pt x="3068" y="599"/>
                    <a:pt x="3117" y="593"/>
                    <a:pt x="3162" y="612"/>
                  </a:cubicBezTo>
                  <a:lnTo>
                    <a:pt x="3162" y="612"/>
                  </a:lnTo>
                  <a:cubicBezTo>
                    <a:pt x="3266" y="654"/>
                    <a:pt x="3303" y="771"/>
                    <a:pt x="3331" y="869"/>
                  </a:cubicBezTo>
                  <a:lnTo>
                    <a:pt x="3331" y="869"/>
                  </a:lnTo>
                  <a:cubicBezTo>
                    <a:pt x="3332" y="872"/>
                    <a:pt x="3334" y="874"/>
                    <a:pt x="3336" y="875"/>
                  </a:cubicBezTo>
                  <a:lnTo>
                    <a:pt x="3336" y="875"/>
                  </a:lnTo>
                  <a:cubicBezTo>
                    <a:pt x="3332" y="877"/>
                    <a:pt x="3328" y="878"/>
                    <a:pt x="3324" y="879"/>
                  </a:cubicBezTo>
                  <a:lnTo>
                    <a:pt x="3324" y="879"/>
                  </a:lnTo>
                  <a:cubicBezTo>
                    <a:pt x="3312" y="882"/>
                    <a:pt x="3301" y="882"/>
                    <a:pt x="3289" y="880"/>
                  </a:cubicBezTo>
                  <a:lnTo>
                    <a:pt x="3289" y="880"/>
                  </a:lnTo>
                  <a:cubicBezTo>
                    <a:pt x="3268" y="877"/>
                    <a:pt x="3251" y="867"/>
                    <a:pt x="3234" y="854"/>
                  </a:cubicBezTo>
                  <a:lnTo>
                    <a:pt x="3234" y="854"/>
                  </a:lnTo>
                  <a:cubicBezTo>
                    <a:pt x="3233" y="852"/>
                    <a:pt x="3231" y="851"/>
                    <a:pt x="3229" y="850"/>
                  </a:cubicBezTo>
                  <a:lnTo>
                    <a:pt x="3229" y="850"/>
                  </a:lnTo>
                  <a:cubicBezTo>
                    <a:pt x="3228" y="848"/>
                    <a:pt x="3226" y="847"/>
                    <a:pt x="3224" y="845"/>
                  </a:cubicBezTo>
                  <a:lnTo>
                    <a:pt x="3224" y="845"/>
                  </a:lnTo>
                  <a:cubicBezTo>
                    <a:pt x="3190" y="814"/>
                    <a:pt x="3166" y="773"/>
                    <a:pt x="3128" y="745"/>
                  </a:cubicBezTo>
                  <a:lnTo>
                    <a:pt x="3128" y="745"/>
                  </a:lnTo>
                  <a:cubicBezTo>
                    <a:pt x="3092" y="718"/>
                    <a:pt x="3047" y="709"/>
                    <a:pt x="3005" y="727"/>
                  </a:cubicBezTo>
                  <a:lnTo>
                    <a:pt x="3005" y="727"/>
                  </a:lnTo>
                  <a:cubicBezTo>
                    <a:pt x="2963" y="746"/>
                    <a:pt x="2933" y="782"/>
                    <a:pt x="2918" y="825"/>
                  </a:cubicBezTo>
                  <a:lnTo>
                    <a:pt x="2918" y="825"/>
                  </a:lnTo>
                  <a:cubicBezTo>
                    <a:pt x="2911" y="847"/>
                    <a:pt x="2906" y="870"/>
                    <a:pt x="2904" y="893"/>
                  </a:cubicBezTo>
                  <a:lnTo>
                    <a:pt x="2904" y="893"/>
                  </a:lnTo>
                  <a:cubicBezTo>
                    <a:pt x="2904" y="903"/>
                    <a:pt x="2903" y="913"/>
                    <a:pt x="2903" y="923"/>
                  </a:cubicBezTo>
                  <a:lnTo>
                    <a:pt x="2903" y="923"/>
                  </a:lnTo>
                  <a:cubicBezTo>
                    <a:pt x="2895" y="904"/>
                    <a:pt x="2886" y="885"/>
                    <a:pt x="2875" y="868"/>
                  </a:cubicBezTo>
                  <a:lnTo>
                    <a:pt x="2875" y="868"/>
                  </a:lnTo>
                  <a:cubicBezTo>
                    <a:pt x="2880" y="844"/>
                    <a:pt x="2885" y="819"/>
                    <a:pt x="2892" y="795"/>
                  </a:cubicBezTo>
                  <a:lnTo>
                    <a:pt x="2892" y="795"/>
                  </a:lnTo>
                  <a:cubicBezTo>
                    <a:pt x="2899" y="770"/>
                    <a:pt x="2910" y="745"/>
                    <a:pt x="2923" y="721"/>
                  </a:cubicBezTo>
                  <a:lnTo>
                    <a:pt x="2923" y="721"/>
                  </a:lnTo>
                  <a:cubicBezTo>
                    <a:pt x="2946" y="678"/>
                    <a:pt x="2980" y="641"/>
                    <a:pt x="3024" y="620"/>
                  </a:cubicBezTo>
                  <a:close/>
                  <a:moveTo>
                    <a:pt x="2973" y="282"/>
                  </a:moveTo>
                  <a:lnTo>
                    <a:pt x="2973" y="282"/>
                  </a:lnTo>
                  <a:cubicBezTo>
                    <a:pt x="3031" y="298"/>
                    <a:pt x="3079" y="340"/>
                    <a:pt x="3102" y="395"/>
                  </a:cubicBezTo>
                  <a:lnTo>
                    <a:pt x="3102" y="395"/>
                  </a:lnTo>
                  <a:cubicBezTo>
                    <a:pt x="3126" y="453"/>
                    <a:pt x="3123" y="519"/>
                    <a:pt x="3096" y="574"/>
                  </a:cubicBezTo>
                  <a:lnTo>
                    <a:pt x="3096" y="574"/>
                  </a:lnTo>
                  <a:cubicBezTo>
                    <a:pt x="3096" y="576"/>
                    <a:pt x="3096" y="577"/>
                    <a:pt x="3095" y="578"/>
                  </a:cubicBezTo>
                  <a:lnTo>
                    <a:pt x="3095" y="578"/>
                  </a:lnTo>
                  <a:cubicBezTo>
                    <a:pt x="3062" y="580"/>
                    <a:pt x="3030" y="591"/>
                    <a:pt x="3000" y="607"/>
                  </a:cubicBezTo>
                  <a:lnTo>
                    <a:pt x="3000" y="607"/>
                  </a:lnTo>
                  <a:cubicBezTo>
                    <a:pt x="2980" y="619"/>
                    <a:pt x="2962" y="633"/>
                    <a:pt x="2946" y="650"/>
                  </a:cubicBezTo>
                  <a:lnTo>
                    <a:pt x="2946" y="650"/>
                  </a:lnTo>
                  <a:cubicBezTo>
                    <a:pt x="2954" y="618"/>
                    <a:pt x="2959" y="586"/>
                    <a:pt x="2959" y="553"/>
                  </a:cubicBezTo>
                  <a:lnTo>
                    <a:pt x="2959" y="553"/>
                  </a:lnTo>
                  <a:cubicBezTo>
                    <a:pt x="2960" y="514"/>
                    <a:pt x="2956" y="471"/>
                    <a:pt x="2932" y="439"/>
                  </a:cubicBezTo>
                  <a:lnTo>
                    <a:pt x="2932" y="439"/>
                  </a:lnTo>
                  <a:cubicBezTo>
                    <a:pt x="2913" y="414"/>
                    <a:pt x="2880" y="395"/>
                    <a:pt x="2848" y="403"/>
                  </a:cubicBezTo>
                  <a:lnTo>
                    <a:pt x="2848" y="403"/>
                  </a:lnTo>
                  <a:cubicBezTo>
                    <a:pt x="2819" y="410"/>
                    <a:pt x="2795" y="436"/>
                    <a:pt x="2803" y="467"/>
                  </a:cubicBezTo>
                  <a:lnTo>
                    <a:pt x="2803" y="467"/>
                  </a:lnTo>
                  <a:cubicBezTo>
                    <a:pt x="2805" y="474"/>
                    <a:pt x="2815" y="471"/>
                    <a:pt x="2816" y="466"/>
                  </a:cubicBezTo>
                  <a:lnTo>
                    <a:pt x="2816" y="466"/>
                  </a:lnTo>
                  <a:cubicBezTo>
                    <a:pt x="2823" y="442"/>
                    <a:pt x="2851" y="425"/>
                    <a:pt x="2875" y="431"/>
                  </a:cubicBezTo>
                  <a:lnTo>
                    <a:pt x="2875" y="431"/>
                  </a:lnTo>
                  <a:cubicBezTo>
                    <a:pt x="2887" y="435"/>
                    <a:pt x="2896" y="441"/>
                    <a:pt x="2904" y="450"/>
                  </a:cubicBezTo>
                  <a:lnTo>
                    <a:pt x="2904" y="450"/>
                  </a:lnTo>
                  <a:cubicBezTo>
                    <a:pt x="2886" y="461"/>
                    <a:pt x="2870" y="476"/>
                    <a:pt x="2854" y="490"/>
                  </a:cubicBezTo>
                  <a:lnTo>
                    <a:pt x="2854" y="490"/>
                  </a:lnTo>
                  <a:cubicBezTo>
                    <a:pt x="2839" y="502"/>
                    <a:pt x="2824" y="519"/>
                    <a:pt x="2805" y="525"/>
                  </a:cubicBezTo>
                  <a:lnTo>
                    <a:pt x="2805" y="525"/>
                  </a:lnTo>
                  <a:cubicBezTo>
                    <a:pt x="2773" y="536"/>
                    <a:pt x="2756" y="496"/>
                    <a:pt x="2752" y="471"/>
                  </a:cubicBezTo>
                  <a:lnTo>
                    <a:pt x="2752" y="471"/>
                  </a:lnTo>
                  <a:cubicBezTo>
                    <a:pt x="2743" y="415"/>
                    <a:pt x="2768" y="355"/>
                    <a:pt x="2810" y="317"/>
                  </a:cubicBezTo>
                  <a:lnTo>
                    <a:pt x="2810" y="317"/>
                  </a:lnTo>
                  <a:cubicBezTo>
                    <a:pt x="2854" y="277"/>
                    <a:pt x="2916" y="267"/>
                    <a:pt x="2973" y="282"/>
                  </a:cubicBezTo>
                  <a:close/>
                  <a:moveTo>
                    <a:pt x="3210" y="64"/>
                  </a:moveTo>
                  <a:lnTo>
                    <a:pt x="3210" y="64"/>
                  </a:lnTo>
                  <a:cubicBezTo>
                    <a:pt x="3267" y="96"/>
                    <a:pt x="3305" y="155"/>
                    <a:pt x="3317" y="219"/>
                  </a:cubicBezTo>
                  <a:lnTo>
                    <a:pt x="3317" y="219"/>
                  </a:lnTo>
                  <a:cubicBezTo>
                    <a:pt x="3330" y="288"/>
                    <a:pt x="3316" y="359"/>
                    <a:pt x="3290" y="424"/>
                  </a:cubicBezTo>
                  <a:lnTo>
                    <a:pt x="3290" y="424"/>
                  </a:lnTo>
                  <a:cubicBezTo>
                    <a:pt x="3277" y="457"/>
                    <a:pt x="3260" y="489"/>
                    <a:pt x="3242" y="520"/>
                  </a:cubicBezTo>
                  <a:lnTo>
                    <a:pt x="3242" y="520"/>
                  </a:lnTo>
                  <a:cubicBezTo>
                    <a:pt x="3233" y="535"/>
                    <a:pt x="3224" y="550"/>
                    <a:pt x="3215" y="566"/>
                  </a:cubicBezTo>
                  <a:lnTo>
                    <a:pt x="3215" y="566"/>
                  </a:lnTo>
                  <a:cubicBezTo>
                    <a:pt x="3210" y="573"/>
                    <a:pt x="3205" y="581"/>
                    <a:pt x="3201" y="589"/>
                  </a:cubicBezTo>
                  <a:lnTo>
                    <a:pt x="3201" y="589"/>
                  </a:lnTo>
                  <a:lnTo>
                    <a:pt x="3201" y="589"/>
                  </a:lnTo>
                  <a:cubicBezTo>
                    <a:pt x="3194" y="585"/>
                    <a:pt x="3187" y="590"/>
                    <a:pt x="3185" y="596"/>
                  </a:cubicBezTo>
                  <a:lnTo>
                    <a:pt x="3185" y="596"/>
                  </a:lnTo>
                  <a:cubicBezTo>
                    <a:pt x="3174" y="591"/>
                    <a:pt x="3162" y="586"/>
                    <a:pt x="3150" y="583"/>
                  </a:cubicBezTo>
                  <a:lnTo>
                    <a:pt x="3150" y="583"/>
                  </a:lnTo>
                  <a:cubicBezTo>
                    <a:pt x="3141" y="581"/>
                    <a:pt x="3132" y="580"/>
                    <a:pt x="3123" y="579"/>
                  </a:cubicBezTo>
                  <a:lnTo>
                    <a:pt x="3123" y="579"/>
                  </a:lnTo>
                  <a:cubicBezTo>
                    <a:pt x="3147" y="526"/>
                    <a:pt x="3151" y="465"/>
                    <a:pt x="3135" y="410"/>
                  </a:cubicBezTo>
                  <a:lnTo>
                    <a:pt x="3135" y="410"/>
                  </a:lnTo>
                  <a:cubicBezTo>
                    <a:pt x="3135" y="407"/>
                    <a:pt x="3136" y="404"/>
                    <a:pt x="3136" y="401"/>
                  </a:cubicBezTo>
                  <a:lnTo>
                    <a:pt x="3136" y="401"/>
                  </a:lnTo>
                  <a:cubicBezTo>
                    <a:pt x="3138" y="389"/>
                    <a:pt x="3138" y="378"/>
                    <a:pt x="3139" y="367"/>
                  </a:cubicBezTo>
                  <a:lnTo>
                    <a:pt x="3139" y="367"/>
                  </a:lnTo>
                  <a:cubicBezTo>
                    <a:pt x="3140" y="345"/>
                    <a:pt x="3140" y="324"/>
                    <a:pt x="3136" y="302"/>
                  </a:cubicBezTo>
                  <a:lnTo>
                    <a:pt x="3136" y="302"/>
                  </a:lnTo>
                  <a:cubicBezTo>
                    <a:pt x="3132" y="282"/>
                    <a:pt x="3126" y="263"/>
                    <a:pt x="3116" y="245"/>
                  </a:cubicBezTo>
                  <a:lnTo>
                    <a:pt x="3116" y="245"/>
                  </a:lnTo>
                  <a:cubicBezTo>
                    <a:pt x="3108" y="228"/>
                    <a:pt x="3095" y="208"/>
                    <a:pt x="3075" y="204"/>
                  </a:cubicBezTo>
                  <a:lnTo>
                    <a:pt x="3075" y="204"/>
                  </a:lnTo>
                  <a:cubicBezTo>
                    <a:pt x="3070" y="202"/>
                    <a:pt x="3066" y="209"/>
                    <a:pt x="3068" y="213"/>
                  </a:cubicBezTo>
                  <a:lnTo>
                    <a:pt x="3068" y="213"/>
                  </a:lnTo>
                  <a:cubicBezTo>
                    <a:pt x="3071" y="221"/>
                    <a:pt x="3077" y="229"/>
                    <a:pt x="3083" y="237"/>
                  </a:cubicBezTo>
                  <a:lnTo>
                    <a:pt x="3083" y="237"/>
                  </a:lnTo>
                  <a:cubicBezTo>
                    <a:pt x="3088" y="244"/>
                    <a:pt x="3093" y="252"/>
                    <a:pt x="3097" y="260"/>
                  </a:cubicBezTo>
                  <a:lnTo>
                    <a:pt x="3097" y="260"/>
                  </a:lnTo>
                  <a:cubicBezTo>
                    <a:pt x="3105" y="277"/>
                    <a:pt x="3110" y="294"/>
                    <a:pt x="3113" y="312"/>
                  </a:cubicBezTo>
                  <a:lnTo>
                    <a:pt x="3113" y="312"/>
                  </a:lnTo>
                  <a:cubicBezTo>
                    <a:pt x="3116" y="330"/>
                    <a:pt x="3117" y="348"/>
                    <a:pt x="3117" y="366"/>
                  </a:cubicBezTo>
                  <a:lnTo>
                    <a:pt x="3117" y="366"/>
                  </a:lnTo>
                  <a:cubicBezTo>
                    <a:pt x="3115" y="362"/>
                    <a:pt x="3113" y="359"/>
                    <a:pt x="3111" y="355"/>
                  </a:cubicBezTo>
                  <a:lnTo>
                    <a:pt x="3111" y="355"/>
                  </a:lnTo>
                  <a:cubicBezTo>
                    <a:pt x="3076" y="296"/>
                    <a:pt x="3012" y="258"/>
                    <a:pt x="2944" y="251"/>
                  </a:cubicBezTo>
                  <a:lnTo>
                    <a:pt x="2944" y="251"/>
                  </a:lnTo>
                  <a:cubicBezTo>
                    <a:pt x="2942" y="251"/>
                    <a:pt x="2940" y="251"/>
                    <a:pt x="2939" y="251"/>
                  </a:cubicBezTo>
                  <a:lnTo>
                    <a:pt x="2939" y="251"/>
                  </a:lnTo>
                  <a:cubicBezTo>
                    <a:pt x="2944" y="249"/>
                    <a:pt x="2949" y="243"/>
                    <a:pt x="2948" y="237"/>
                  </a:cubicBezTo>
                  <a:lnTo>
                    <a:pt x="2948" y="237"/>
                  </a:lnTo>
                  <a:cubicBezTo>
                    <a:pt x="2934" y="169"/>
                    <a:pt x="2966" y="98"/>
                    <a:pt x="3026" y="64"/>
                  </a:cubicBezTo>
                  <a:lnTo>
                    <a:pt x="3026" y="64"/>
                  </a:lnTo>
                  <a:cubicBezTo>
                    <a:pt x="3082" y="31"/>
                    <a:pt x="3153" y="33"/>
                    <a:pt x="3210" y="6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574"/>
        <p:cNvGrpSpPr/>
        <p:nvPr/>
      </p:nvGrpSpPr>
      <p:grpSpPr>
        <a:xfrm>
          <a:off x="0" y="0"/>
          <a:ext cx="0" cy="0"/>
          <a:chOff x="0" y="0"/>
          <a:chExt cx="0" cy="0"/>
        </a:xfrm>
      </p:grpSpPr>
      <p:pic>
        <p:nvPicPr>
          <p:cNvPr id="575" name="Google Shape;575;p23"/>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576" name="Google Shape;57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77" name="Google Shape;577;p23"/>
          <p:cNvSpPr txBox="1">
            <a:spLocks noGrp="1"/>
          </p:cNvSpPr>
          <p:nvPr>
            <p:ph type="subTitle" idx="1"/>
          </p:nvPr>
        </p:nvSpPr>
        <p:spPr>
          <a:xfrm>
            <a:off x="4832040" y="1667625"/>
            <a:ext cx="32541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78" name="Google Shape;578;p23"/>
          <p:cNvSpPr txBox="1">
            <a:spLocks noGrp="1"/>
          </p:cNvSpPr>
          <p:nvPr>
            <p:ph type="subTitle" idx="2"/>
          </p:nvPr>
        </p:nvSpPr>
        <p:spPr>
          <a:xfrm>
            <a:off x="1057860" y="1667625"/>
            <a:ext cx="32541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79" name="Google Shape;579;p23"/>
          <p:cNvGrpSpPr/>
          <p:nvPr/>
        </p:nvGrpSpPr>
        <p:grpSpPr>
          <a:xfrm>
            <a:off x="4563478" y="4603996"/>
            <a:ext cx="1933762" cy="572732"/>
            <a:chOff x="2235285" y="4604004"/>
            <a:chExt cx="2292818" cy="678995"/>
          </a:xfrm>
        </p:grpSpPr>
        <p:sp>
          <p:nvSpPr>
            <p:cNvPr id="580" name="Google Shape;580;p23"/>
            <p:cNvSpPr/>
            <p:nvPr/>
          </p:nvSpPr>
          <p:spPr>
            <a:xfrm>
              <a:off x="2552639" y="4687648"/>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1" name="Google Shape;581;p23"/>
            <p:cNvSpPr/>
            <p:nvPr/>
          </p:nvSpPr>
          <p:spPr>
            <a:xfrm>
              <a:off x="2899516" y="5162453"/>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2" name="Google Shape;582;p23"/>
            <p:cNvSpPr/>
            <p:nvPr/>
          </p:nvSpPr>
          <p:spPr>
            <a:xfrm>
              <a:off x="2400112" y="4704870"/>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3" name="Google Shape;583;p23"/>
            <p:cNvSpPr/>
            <p:nvPr/>
          </p:nvSpPr>
          <p:spPr>
            <a:xfrm>
              <a:off x="2250046" y="4623685"/>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4" name="Google Shape;584;p23"/>
            <p:cNvSpPr/>
            <p:nvPr/>
          </p:nvSpPr>
          <p:spPr>
            <a:xfrm>
              <a:off x="2235285" y="4604004"/>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85" name="Google Shape;585;p23"/>
          <p:cNvGrpSpPr/>
          <p:nvPr/>
        </p:nvGrpSpPr>
        <p:grpSpPr>
          <a:xfrm>
            <a:off x="2646795" y="4603996"/>
            <a:ext cx="1933762" cy="572732"/>
            <a:chOff x="4523210" y="4607691"/>
            <a:chExt cx="2292818" cy="678995"/>
          </a:xfrm>
        </p:grpSpPr>
        <p:sp>
          <p:nvSpPr>
            <p:cNvPr id="586" name="Google Shape;586;p23"/>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7" name="Google Shape;587;p23"/>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8" name="Google Shape;588;p23"/>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9" name="Google Shape;589;p23"/>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0" name="Google Shape;590;p23"/>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91" name="Google Shape;591;p23"/>
          <p:cNvGrpSpPr/>
          <p:nvPr/>
        </p:nvGrpSpPr>
        <p:grpSpPr>
          <a:xfrm>
            <a:off x="79085" y="4033555"/>
            <a:ext cx="1218154" cy="1058840"/>
            <a:chOff x="5064495" y="3363000"/>
            <a:chExt cx="2209202" cy="1920275"/>
          </a:xfrm>
        </p:grpSpPr>
        <p:sp>
          <p:nvSpPr>
            <p:cNvPr id="592" name="Google Shape;592;p2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3" name="Google Shape;593;p2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4" name="Google Shape;594;p2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5" name="Google Shape;595;p2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596" name="Google Shape;596;p23"/>
          <p:cNvGrpSpPr/>
          <p:nvPr/>
        </p:nvGrpSpPr>
        <p:grpSpPr>
          <a:xfrm flipH="1">
            <a:off x="7846785" y="4033555"/>
            <a:ext cx="1218154" cy="1058840"/>
            <a:chOff x="5064495" y="3363000"/>
            <a:chExt cx="2209202" cy="1920275"/>
          </a:xfrm>
        </p:grpSpPr>
        <p:sp>
          <p:nvSpPr>
            <p:cNvPr id="597" name="Google Shape;597;p23"/>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8" name="Google Shape;598;p23"/>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9" name="Google Shape;599;p23"/>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00" name="Google Shape;600;p23"/>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601"/>
        <p:cNvGrpSpPr/>
        <p:nvPr/>
      </p:nvGrpSpPr>
      <p:grpSpPr>
        <a:xfrm>
          <a:off x="0" y="0"/>
          <a:ext cx="0" cy="0"/>
          <a:chOff x="0" y="0"/>
          <a:chExt cx="0" cy="0"/>
        </a:xfrm>
      </p:grpSpPr>
      <p:pic>
        <p:nvPicPr>
          <p:cNvPr id="602" name="Google Shape;602;p24"/>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603" name="Google Shape;603;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04" name="Google Shape;604;p24"/>
          <p:cNvSpPr txBox="1">
            <a:spLocks noGrp="1"/>
          </p:cNvSpPr>
          <p:nvPr>
            <p:ph type="subTitle" idx="1"/>
          </p:nvPr>
        </p:nvSpPr>
        <p:spPr>
          <a:xfrm>
            <a:off x="937625"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5" name="Google Shape;605;p24"/>
          <p:cNvSpPr txBox="1">
            <a:spLocks noGrp="1"/>
          </p:cNvSpPr>
          <p:nvPr>
            <p:ph type="subTitle" idx="2"/>
          </p:nvPr>
        </p:nvSpPr>
        <p:spPr>
          <a:xfrm>
            <a:off x="3484347"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6" name="Google Shape;606;p24"/>
          <p:cNvSpPr txBox="1">
            <a:spLocks noGrp="1"/>
          </p:cNvSpPr>
          <p:nvPr>
            <p:ph type="subTitle" idx="3"/>
          </p:nvPr>
        </p:nvSpPr>
        <p:spPr>
          <a:xfrm>
            <a:off x="6031075" y="3057394"/>
            <a:ext cx="21753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7" name="Google Shape;607;p24"/>
          <p:cNvSpPr txBox="1">
            <a:spLocks noGrp="1"/>
          </p:cNvSpPr>
          <p:nvPr>
            <p:ph type="subTitle" idx="4"/>
          </p:nvPr>
        </p:nvSpPr>
        <p:spPr>
          <a:xfrm>
            <a:off x="937625"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608" name="Google Shape;608;p24"/>
          <p:cNvSpPr txBox="1">
            <a:spLocks noGrp="1"/>
          </p:cNvSpPr>
          <p:nvPr>
            <p:ph type="subTitle" idx="5"/>
          </p:nvPr>
        </p:nvSpPr>
        <p:spPr>
          <a:xfrm>
            <a:off x="3484350"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609" name="Google Shape;609;p24"/>
          <p:cNvSpPr txBox="1">
            <a:spLocks noGrp="1"/>
          </p:cNvSpPr>
          <p:nvPr>
            <p:ph type="subTitle" idx="6"/>
          </p:nvPr>
        </p:nvSpPr>
        <p:spPr>
          <a:xfrm>
            <a:off x="6031075" y="2397384"/>
            <a:ext cx="2175300" cy="660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610" name="Google Shape;610;p24"/>
          <p:cNvGrpSpPr/>
          <p:nvPr/>
        </p:nvGrpSpPr>
        <p:grpSpPr>
          <a:xfrm rot="-5400000">
            <a:off x="2626660" y="4430249"/>
            <a:ext cx="312506" cy="659998"/>
            <a:chOff x="7647712" y="731712"/>
            <a:chExt cx="623889" cy="1317624"/>
          </a:xfrm>
        </p:grpSpPr>
        <p:sp>
          <p:nvSpPr>
            <p:cNvPr id="611" name="Google Shape;611;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2" name="Google Shape;612;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3" name="Google Shape;613;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4" name="Google Shape;614;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5" name="Google Shape;615;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6" name="Google Shape;616;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7" name="Google Shape;617;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8" name="Google Shape;618;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19" name="Google Shape;619;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0" name="Google Shape;620;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1" name="Google Shape;621;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2" name="Google Shape;622;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3" name="Google Shape;623;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24" name="Google Shape;624;p24"/>
          <p:cNvGrpSpPr/>
          <p:nvPr/>
        </p:nvGrpSpPr>
        <p:grpSpPr>
          <a:xfrm rot="5400000" flipH="1">
            <a:off x="6204835" y="4430249"/>
            <a:ext cx="312506" cy="659998"/>
            <a:chOff x="7647712" y="731712"/>
            <a:chExt cx="623889" cy="1317624"/>
          </a:xfrm>
        </p:grpSpPr>
        <p:sp>
          <p:nvSpPr>
            <p:cNvPr id="625" name="Google Shape;625;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6" name="Google Shape;626;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7" name="Google Shape;627;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8" name="Google Shape;628;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29" name="Google Shape;629;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0" name="Google Shape;630;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1" name="Google Shape;631;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2" name="Google Shape;632;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3" name="Google Shape;633;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4" name="Google Shape;634;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5" name="Google Shape;635;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6" name="Google Shape;636;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7" name="Google Shape;637;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38" name="Google Shape;638;p24"/>
          <p:cNvGrpSpPr/>
          <p:nvPr/>
        </p:nvGrpSpPr>
        <p:grpSpPr>
          <a:xfrm rot="-5400000">
            <a:off x="4314625" y="3535904"/>
            <a:ext cx="514727" cy="2650934"/>
            <a:chOff x="76974" y="1450133"/>
            <a:chExt cx="514727" cy="2650934"/>
          </a:xfrm>
        </p:grpSpPr>
        <p:grpSp>
          <p:nvGrpSpPr>
            <p:cNvPr id="639" name="Google Shape;639;p24"/>
            <p:cNvGrpSpPr/>
            <p:nvPr/>
          </p:nvGrpSpPr>
          <p:grpSpPr>
            <a:xfrm>
              <a:off x="76974" y="1450133"/>
              <a:ext cx="514727" cy="1353760"/>
              <a:chOff x="6320962" y="1614762"/>
              <a:chExt cx="549276" cy="1444627"/>
            </a:xfrm>
          </p:grpSpPr>
          <p:sp>
            <p:nvSpPr>
              <p:cNvPr id="640" name="Google Shape;640;p2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1" name="Google Shape;641;p2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2" name="Google Shape;642;p2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3" name="Google Shape;643;p2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4" name="Google Shape;644;p2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45" name="Google Shape;645;p24"/>
            <p:cNvGrpSpPr/>
            <p:nvPr/>
          </p:nvGrpSpPr>
          <p:grpSpPr>
            <a:xfrm rot="10800000" flipH="1">
              <a:off x="76974" y="2747307"/>
              <a:ext cx="514727" cy="1353760"/>
              <a:chOff x="6320962" y="1614762"/>
              <a:chExt cx="549276" cy="1444627"/>
            </a:xfrm>
          </p:grpSpPr>
          <p:sp>
            <p:nvSpPr>
              <p:cNvPr id="646" name="Google Shape;646;p2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7" name="Google Shape;647;p2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8" name="Google Shape;648;p2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9" name="Google Shape;649;p2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0" name="Google Shape;650;p2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51" name="Google Shape;651;p24"/>
          <p:cNvGrpSpPr/>
          <p:nvPr/>
        </p:nvGrpSpPr>
        <p:grpSpPr>
          <a:xfrm>
            <a:off x="178805" y="306722"/>
            <a:ext cx="541201" cy="591607"/>
            <a:chOff x="4210813" y="144670"/>
            <a:chExt cx="722372" cy="789652"/>
          </a:xfrm>
        </p:grpSpPr>
        <p:grpSp>
          <p:nvGrpSpPr>
            <p:cNvPr id="652" name="Google Shape;652;p24"/>
            <p:cNvGrpSpPr/>
            <p:nvPr/>
          </p:nvGrpSpPr>
          <p:grpSpPr>
            <a:xfrm>
              <a:off x="4210813" y="144670"/>
              <a:ext cx="373897" cy="789652"/>
              <a:chOff x="7647712" y="731712"/>
              <a:chExt cx="623889" cy="1317624"/>
            </a:xfrm>
          </p:grpSpPr>
          <p:sp>
            <p:nvSpPr>
              <p:cNvPr id="653" name="Google Shape;653;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4" name="Google Shape;654;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5" name="Google Shape;655;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6" name="Google Shape;656;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7" name="Google Shape;657;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8" name="Google Shape;658;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9" name="Google Shape;659;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0" name="Google Shape;660;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1" name="Google Shape;661;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2" name="Google Shape;662;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3" name="Google Shape;663;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4" name="Google Shape;664;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5" name="Google Shape;665;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66" name="Google Shape;666;p24"/>
            <p:cNvGrpSpPr/>
            <p:nvPr/>
          </p:nvGrpSpPr>
          <p:grpSpPr>
            <a:xfrm flipH="1">
              <a:off x="4559288" y="144670"/>
              <a:ext cx="373897" cy="789652"/>
              <a:chOff x="7647712" y="731712"/>
              <a:chExt cx="623889" cy="1317624"/>
            </a:xfrm>
          </p:grpSpPr>
          <p:sp>
            <p:nvSpPr>
              <p:cNvPr id="667" name="Google Shape;667;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8" name="Google Shape;668;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9" name="Google Shape;669;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0" name="Google Shape;670;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1" name="Google Shape;671;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2" name="Google Shape;672;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3" name="Google Shape;673;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4" name="Google Shape;674;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5" name="Google Shape;675;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6" name="Google Shape;676;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7" name="Google Shape;677;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8" name="Google Shape;678;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79" name="Google Shape;679;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80" name="Google Shape;680;p24"/>
          <p:cNvGrpSpPr/>
          <p:nvPr/>
        </p:nvGrpSpPr>
        <p:grpSpPr>
          <a:xfrm>
            <a:off x="8424005" y="306722"/>
            <a:ext cx="541201" cy="591607"/>
            <a:chOff x="4210813" y="144670"/>
            <a:chExt cx="722372" cy="789652"/>
          </a:xfrm>
        </p:grpSpPr>
        <p:grpSp>
          <p:nvGrpSpPr>
            <p:cNvPr id="681" name="Google Shape;681;p24"/>
            <p:cNvGrpSpPr/>
            <p:nvPr/>
          </p:nvGrpSpPr>
          <p:grpSpPr>
            <a:xfrm>
              <a:off x="4210813" y="144670"/>
              <a:ext cx="373897" cy="789652"/>
              <a:chOff x="7647712" y="731712"/>
              <a:chExt cx="623889" cy="1317624"/>
            </a:xfrm>
          </p:grpSpPr>
          <p:sp>
            <p:nvSpPr>
              <p:cNvPr id="682" name="Google Shape;682;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3" name="Google Shape;683;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4" name="Google Shape;684;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5" name="Google Shape;685;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6" name="Google Shape;686;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7" name="Google Shape;687;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8" name="Google Shape;688;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89" name="Google Shape;689;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0" name="Google Shape;690;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1" name="Google Shape;691;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2" name="Google Shape;692;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3" name="Google Shape;693;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4" name="Google Shape;694;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95" name="Google Shape;695;p24"/>
            <p:cNvGrpSpPr/>
            <p:nvPr/>
          </p:nvGrpSpPr>
          <p:grpSpPr>
            <a:xfrm flipH="1">
              <a:off x="4559288" y="144670"/>
              <a:ext cx="373897" cy="789652"/>
              <a:chOff x="7647712" y="731712"/>
              <a:chExt cx="623889" cy="1317624"/>
            </a:xfrm>
          </p:grpSpPr>
          <p:sp>
            <p:nvSpPr>
              <p:cNvPr id="696" name="Google Shape;696;p24"/>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7" name="Google Shape;697;p24"/>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8" name="Google Shape;698;p24"/>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99" name="Google Shape;699;p24"/>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0" name="Google Shape;700;p24"/>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1" name="Google Shape;701;p24"/>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2" name="Google Shape;702;p24"/>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3" name="Google Shape;703;p24"/>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4" name="Google Shape;704;p24"/>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5" name="Google Shape;705;p24"/>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6" name="Google Shape;706;p24"/>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7" name="Google Shape;707;p24"/>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8" name="Google Shape;708;p24"/>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
        <p:cNvGrpSpPr/>
        <p:nvPr/>
      </p:nvGrpSpPr>
      <p:grpSpPr>
        <a:xfrm>
          <a:off x="0" y="0"/>
          <a:ext cx="0" cy="0"/>
          <a:chOff x="0" y="0"/>
          <a:chExt cx="0" cy="0"/>
        </a:xfrm>
      </p:grpSpPr>
      <p:sp>
        <p:nvSpPr>
          <p:cNvPr id="46" name="Google Shape;46;p3"/>
          <p:cNvSpPr txBox="1">
            <a:spLocks noGrp="1"/>
          </p:cNvSpPr>
          <p:nvPr>
            <p:ph type="title"/>
          </p:nvPr>
        </p:nvSpPr>
        <p:spPr>
          <a:xfrm>
            <a:off x="2038200" y="2462950"/>
            <a:ext cx="5067600" cy="9825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5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7" name="Google Shape;47;p3"/>
          <p:cNvSpPr txBox="1">
            <a:spLocks noGrp="1"/>
          </p:cNvSpPr>
          <p:nvPr>
            <p:ph type="title" idx="2" hasCustomPrompt="1"/>
          </p:nvPr>
        </p:nvSpPr>
        <p:spPr>
          <a:xfrm>
            <a:off x="3745950" y="1222100"/>
            <a:ext cx="1652100" cy="9159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60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8" name="Google Shape;48;p3"/>
          <p:cNvSpPr txBox="1">
            <a:spLocks noGrp="1"/>
          </p:cNvSpPr>
          <p:nvPr>
            <p:ph type="subTitle" idx="1"/>
          </p:nvPr>
        </p:nvSpPr>
        <p:spPr>
          <a:xfrm>
            <a:off x="2038200" y="3672700"/>
            <a:ext cx="5067600" cy="3978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49" name="Google Shape;49;p3"/>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709"/>
        <p:cNvGrpSpPr/>
        <p:nvPr/>
      </p:nvGrpSpPr>
      <p:grpSpPr>
        <a:xfrm>
          <a:off x="0" y="0"/>
          <a:ext cx="0" cy="0"/>
          <a:chOff x="0" y="0"/>
          <a:chExt cx="0" cy="0"/>
        </a:xfrm>
      </p:grpSpPr>
      <p:pic>
        <p:nvPicPr>
          <p:cNvPr id="710" name="Google Shape;710;p25"/>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711" name="Google Shape;711;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12" name="Google Shape;712;p25"/>
          <p:cNvSpPr txBox="1">
            <a:spLocks noGrp="1"/>
          </p:cNvSpPr>
          <p:nvPr>
            <p:ph type="subTitle" idx="1"/>
          </p:nvPr>
        </p:nvSpPr>
        <p:spPr>
          <a:xfrm>
            <a:off x="2259693" y="2246312"/>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3" name="Google Shape;713;p25"/>
          <p:cNvSpPr txBox="1">
            <a:spLocks noGrp="1"/>
          </p:cNvSpPr>
          <p:nvPr>
            <p:ph type="subTitle" idx="2"/>
          </p:nvPr>
        </p:nvSpPr>
        <p:spPr>
          <a:xfrm>
            <a:off x="5738595" y="2246312"/>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4" name="Google Shape;714;p25"/>
          <p:cNvSpPr txBox="1">
            <a:spLocks noGrp="1"/>
          </p:cNvSpPr>
          <p:nvPr>
            <p:ph type="subTitle" idx="3"/>
          </p:nvPr>
        </p:nvSpPr>
        <p:spPr>
          <a:xfrm>
            <a:off x="2259693" y="3942975"/>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5" name="Google Shape;715;p25"/>
          <p:cNvSpPr txBox="1">
            <a:spLocks noGrp="1"/>
          </p:cNvSpPr>
          <p:nvPr>
            <p:ph type="subTitle" idx="4"/>
          </p:nvPr>
        </p:nvSpPr>
        <p:spPr>
          <a:xfrm>
            <a:off x="5738595" y="3942975"/>
            <a:ext cx="20295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16" name="Google Shape;716;p25"/>
          <p:cNvSpPr txBox="1">
            <a:spLocks noGrp="1"/>
          </p:cNvSpPr>
          <p:nvPr>
            <p:ph type="subTitle" idx="5"/>
          </p:nvPr>
        </p:nvSpPr>
        <p:spPr>
          <a:xfrm>
            <a:off x="2259693" y="1435912"/>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7" name="Google Shape;717;p25"/>
          <p:cNvSpPr txBox="1">
            <a:spLocks noGrp="1"/>
          </p:cNvSpPr>
          <p:nvPr>
            <p:ph type="subTitle" idx="6"/>
          </p:nvPr>
        </p:nvSpPr>
        <p:spPr>
          <a:xfrm>
            <a:off x="2259693" y="3132675"/>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8" name="Google Shape;718;p25"/>
          <p:cNvSpPr txBox="1">
            <a:spLocks noGrp="1"/>
          </p:cNvSpPr>
          <p:nvPr>
            <p:ph type="subTitle" idx="7"/>
          </p:nvPr>
        </p:nvSpPr>
        <p:spPr>
          <a:xfrm>
            <a:off x="5738591" y="1435912"/>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19" name="Google Shape;719;p25"/>
          <p:cNvSpPr txBox="1">
            <a:spLocks noGrp="1"/>
          </p:cNvSpPr>
          <p:nvPr>
            <p:ph type="subTitle" idx="8"/>
          </p:nvPr>
        </p:nvSpPr>
        <p:spPr>
          <a:xfrm>
            <a:off x="5738591" y="3132675"/>
            <a:ext cx="2029500" cy="86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720" name="Google Shape;720;p25"/>
          <p:cNvGrpSpPr/>
          <p:nvPr/>
        </p:nvGrpSpPr>
        <p:grpSpPr>
          <a:xfrm rot="-5400000">
            <a:off x="-581335" y="932607"/>
            <a:ext cx="1997503" cy="591609"/>
            <a:chOff x="4523210" y="4607691"/>
            <a:chExt cx="2292818" cy="678995"/>
          </a:xfrm>
        </p:grpSpPr>
        <p:sp>
          <p:nvSpPr>
            <p:cNvPr id="721" name="Google Shape;721;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2" name="Google Shape;722;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3" name="Google Shape;723;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4" name="Google Shape;724;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5" name="Google Shape;725;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26" name="Google Shape;726;p25"/>
          <p:cNvGrpSpPr/>
          <p:nvPr/>
        </p:nvGrpSpPr>
        <p:grpSpPr>
          <a:xfrm rot="-5400000">
            <a:off x="146813" y="2275955"/>
            <a:ext cx="541201" cy="591607"/>
            <a:chOff x="4210813" y="144670"/>
            <a:chExt cx="722372" cy="789652"/>
          </a:xfrm>
        </p:grpSpPr>
        <p:grpSp>
          <p:nvGrpSpPr>
            <p:cNvPr id="727" name="Google Shape;727;p25"/>
            <p:cNvGrpSpPr/>
            <p:nvPr/>
          </p:nvGrpSpPr>
          <p:grpSpPr>
            <a:xfrm>
              <a:off x="4210813" y="144670"/>
              <a:ext cx="373897" cy="789652"/>
              <a:chOff x="7647712" y="731712"/>
              <a:chExt cx="623889" cy="1317624"/>
            </a:xfrm>
          </p:grpSpPr>
          <p:sp>
            <p:nvSpPr>
              <p:cNvPr id="728" name="Google Shape;728;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9" name="Google Shape;729;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0" name="Google Shape;730;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1" name="Google Shape;731;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2" name="Google Shape;732;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3" name="Google Shape;733;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4" name="Google Shape;734;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5" name="Google Shape;735;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6" name="Google Shape;736;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7" name="Google Shape;737;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8" name="Google Shape;738;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9" name="Google Shape;739;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0" name="Google Shape;740;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41" name="Google Shape;741;p25"/>
            <p:cNvGrpSpPr/>
            <p:nvPr/>
          </p:nvGrpSpPr>
          <p:grpSpPr>
            <a:xfrm flipH="1">
              <a:off x="4559288" y="144670"/>
              <a:ext cx="373897" cy="789652"/>
              <a:chOff x="7647712" y="731712"/>
              <a:chExt cx="623889" cy="1317624"/>
            </a:xfrm>
          </p:grpSpPr>
          <p:sp>
            <p:nvSpPr>
              <p:cNvPr id="742" name="Google Shape;742;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3" name="Google Shape;743;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4" name="Google Shape;744;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5" name="Google Shape;745;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6" name="Google Shape;746;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7" name="Google Shape;747;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8" name="Google Shape;748;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49" name="Google Shape;749;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0" name="Google Shape;750;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1" name="Google Shape;751;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2" name="Google Shape;752;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3" name="Google Shape;753;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4" name="Google Shape;754;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755" name="Google Shape;755;p25"/>
          <p:cNvGrpSpPr/>
          <p:nvPr/>
        </p:nvGrpSpPr>
        <p:grpSpPr>
          <a:xfrm rot="-5400000" flipH="1">
            <a:off x="-581335" y="3619294"/>
            <a:ext cx="1997503" cy="591609"/>
            <a:chOff x="4523210" y="4607691"/>
            <a:chExt cx="2292818" cy="678995"/>
          </a:xfrm>
        </p:grpSpPr>
        <p:sp>
          <p:nvSpPr>
            <p:cNvPr id="756" name="Google Shape;756;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7" name="Google Shape;757;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8" name="Google Shape;758;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59" name="Google Shape;759;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0" name="Google Shape;760;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61" name="Google Shape;761;p25"/>
          <p:cNvGrpSpPr/>
          <p:nvPr/>
        </p:nvGrpSpPr>
        <p:grpSpPr>
          <a:xfrm rot="5400000">
            <a:off x="7720987" y="3770706"/>
            <a:ext cx="1997503" cy="591609"/>
            <a:chOff x="4523210" y="4607691"/>
            <a:chExt cx="2292818" cy="678995"/>
          </a:xfrm>
        </p:grpSpPr>
        <p:sp>
          <p:nvSpPr>
            <p:cNvPr id="762" name="Google Shape;762;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3" name="Google Shape;763;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4" name="Google Shape;764;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5" name="Google Shape;765;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6" name="Google Shape;766;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67" name="Google Shape;767;p25"/>
          <p:cNvGrpSpPr/>
          <p:nvPr/>
        </p:nvGrpSpPr>
        <p:grpSpPr>
          <a:xfrm rot="5400000">
            <a:off x="8449142" y="2427360"/>
            <a:ext cx="541201" cy="591607"/>
            <a:chOff x="4210813" y="144670"/>
            <a:chExt cx="722372" cy="789652"/>
          </a:xfrm>
        </p:grpSpPr>
        <p:grpSp>
          <p:nvGrpSpPr>
            <p:cNvPr id="768" name="Google Shape;768;p25"/>
            <p:cNvGrpSpPr/>
            <p:nvPr/>
          </p:nvGrpSpPr>
          <p:grpSpPr>
            <a:xfrm>
              <a:off x="4210813" y="144670"/>
              <a:ext cx="373897" cy="789652"/>
              <a:chOff x="7647712" y="731712"/>
              <a:chExt cx="623889" cy="1317624"/>
            </a:xfrm>
          </p:grpSpPr>
          <p:sp>
            <p:nvSpPr>
              <p:cNvPr id="769" name="Google Shape;769;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0" name="Google Shape;770;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1" name="Google Shape;771;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2" name="Google Shape;772;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3" name="Google Shape;773;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4" name="Google Shape;774;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5" name="Google Shape;775;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6" name="Google Shape;776;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7" name="Google Shape;777;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8" name="Google Shape;778;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9" name="Google Shape;779;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0" name="Google Shape;780;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1" name="Google Shape;781;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82" name="Google Shape;782;p25"/>
            <p:cNvGrpSpPr/>
            <p:nvPr/>
          </p:nvGrpSpPr>
          <p:grpSpPr>
            <a:xfrm flipH="1">
              <a:off x="4559288" y="144670"/>
              <a:ext cx="373897" cy="789652"/>
              <a:chOff x="7647712" y="731712"/>
              <a:chExt cx="623889" cy="1317624"/>
            </a:xfrm>
          </p:grpSpPr>
          <p:sp>
            <p:nvSpPr>
              <p:cNvPr id="783" name="Google Shape;783;p25"/>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4" name="Google Shape;784;p25"/>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5" name="Google Shape;785;p25"/>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6" name="Google Shape;786;p25"/>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7" name="Google Shape;787;p25"/>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8" name="Google Shape;788;p25"/>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9" name="Google Shape;789;p25"/>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0" name="Google Shape;790;p25"/>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1" name="Google Shape;791;p25"/>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2" name="Google Shape;792;p25"/>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3" name="Google Shape;793;p25"/>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4" name="Google Shape;794;p25"/>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5" name="Google Shape;795;p25"/>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796" name="Google Shape;796;p25"/>
          <p:cNvGrpSpPr/>
          <p:nvPr/>
        </p:nvGrpSpPr>
        <p:grpSpPr>
          <a:xfrm rot="5400000" flipH="1">
            <a:off x="7720987" y="1084019"/>
            <a:ext cx="1997503" cy="591609"/>
            <a:chOff x="4523210" y="4607691"/>
            <a:chExt cx="2292818" cy="678995"/>
          </a:xfrm>
        </p:grpSpPr>
        <p:sp>
          <p:nvSpPr>
            <p:cNvPr id="797" name="Google Shape;797;p25"/>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8" name="Google Shape;798;p25"/>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9" name="Google Shape;799;p25"/>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00" name="Google Shape;800;p25"/>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01" name="Google Shape;801;p25"/>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853"/>
        <p:cNvGrpSpPr/>
        <p:nvPr/>
      </p:nvGrpSpPr>
      <p:grpSpPr>
        <a:xfrm>
          <a:off x="0" y="0"/>
          <a:ext cx="0" cy="0"/>
          <a:chOff x="0" y="0"/>
          <a:chExt cx="0" cy="0"/>
        </a:xfrm>
      </p:grpSpPr>
      <p:pic>
        <p:nvPicPr>
          <p:cNvPr id="854" name="Google Shape;854;p27"/>
          <p:cNvPicPr preferRelativeResize="0"/>
          <p:nvPr/>
        </p:nvPicPr>
        <p:blipFill>
          <a:blip r:embed="rId2">
            <a:alphaModFix amt="50000"/>
          </a:blip>
          <a:stretch>
            <a:fillRect/>
          </a:stretch>
        </p:blipFill>
        <p:spPr>
          <a:xfrm>
            <a:off x="0" y="0"/>
            <a:ext cx="9144000" cy="5143500"/>
          </a:xfrm>
          <a:prstGeom prst="rect">
            <a:avLst/>
          </a:prstGeom>
          <a:noFill/>
          <a:ln>
            <a:noFill/>
          </a:ln>
        </p:spPr>
      </p:pic>
      <p:sp>
        <p:nvSpPr>
          <p:cNvPr id="855" name="Google Shape;855;p27"/>
          <p:cNvSpPr txBox="1">
            <a:spLocks noGrp="1"/>
          </p:cNvSpPr>
          <p:nvPr>
            <p:ph type="title" hasCustomPrompt="1"/>
          </p:nvPr>
        </p:nvSpPr>
        <p:spPr>
          <a:xfrm>
            <a:off x="2223600" y="548212"/>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56" name="Google Shape;856;p27"/>
          <p:cNvSpPr txBox="1">
            <a:spLocks noGrp="1"/>
          </p:cNvSpPr>
          <p:nvPr>
            <p:ph type="subTitle" idx="1"/>
          </p:nvPr>
        </p:nvSpPr>
        <p:spPr>
          <a:xfrm>
            <a:off x="2223600" y="1326779"/>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857" name="Google Shape;857;p27"/>
          <p:cNvSpPr txBox="1">
            <a:spLocks noGrp="1"/>
          </p:cNvSpPr>
          <p:nvPr>
            <p:ph type="title" idx="2" hasCustomPrompt="1"/>
          </p:nvPr>
        </p:nvSpPr>
        <p:spPr>
          <a:xfrm>
            <a:off x="2223600" y="1976668"/>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58" name="Google Shape;858;p27"/>
          <p:cNvSpPr txBox="1">
            <a:spLocks noGrp="1"/>
          </p:cNvSpPr>
          <p:nvPr>
            <p:ph type="subTitle" idx="3"/>
          </p:nvPr>
        </p:nvSpPr>
        <p:spPr>
          <a:xfrm>
            <a:off x="2223600" y="2755235"/>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859" name="Google Shape;859;p27"/>
          <p:cNvSpPr txBox="1">
            <a:spLocks noGrp="1"/>
          </p:cNvSpPr>
          <p:nvPr>
            <p:ph type="title" idx="4" hasCustomPrompt="1"/>
          </p:nvPr>
        </p:nvSpPr>
        <p:spPr>
          <a:xfrm>
            <a:off x="2223600" y="3405124"/>
            <a:ext cx="46968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6000"/>
              <a:buNone/>
              <a:defRPr sz="4500">
                <a:latin typeface="Vollkorn Medium"/>
                <a:ea typeface="Vollkorn Medium"/>
                <a:cs typeface="Vollkorn Medium"/>
                <a:sym typeface="Vollkorn Medium"/>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60" name="Google Shape;860;p27"/>
          <p:cNvSpPr txBox="1">
            <a:spLocks noGrp="1"/>
          </p:cNvSpPr>
          <p:nvPr>
            <p:ph type="subTitle" idx="5"/>
          </p:nvPr>
        </p:nvSpPr>
        <p:spPr>
          <a:xfrm>
            <a:off x="2223600" y="4183691"/>
            <a:ext cx="4696800" cy="4116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861" name="Google Shape;861;p27"/>
          <p:cNvGrpSpPr/>
          <p:nvPr/>
        </p:nvGrpSpPr>
        <p:grpSpPr>
          <a:xfrm rot="5400000" flipH="1">
            <a:off x="-86682" y="3768448"/>
            <a:ext cx="1413912" cy="1030662"/>
            <a:chOff x="4380325" y="232550"/>
            <a:chExt cx="1639889" cy="1195386"/>
          </a:xfrm>
        </p:grpSpPr>
        <p:sp>
          <p:nvSpPr>
            <p:cNvPr id="862" name="Google Shape;862;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3" name="Google Shape;863;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4" name="Google Shape;864;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5" name="Google Shape;865;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6" name="Google Shape;866;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7" name="Google Shape;867;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8" name="Google Shape;868;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69" name="Google Shape;869;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70" name="Google Shape;870;p27"/>
          <p:cNvGrpSpPr/>
          <p:nvPr/>
        </p:nvGrpSpPr>
        <p:grpSpPr>
          <a:xfrm rot="5400000">
            <a:off x="-86682" y="317348"/>
            <a:ext cx="1413912" cy="1030662"/>
            <a:chOff x="4380325" y="232550"/>
            <a:chExt cx="1639889" cy="1195386"/>
          </a:xfrm>
        </p:grpSpPr>
        <p:sp>
          <p:nvSpPr>
            <p:cNvPr id="871" name="Google Shape;871;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2" name="Google Shape;872;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3" name="Google Shape;873;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4" name="Google Shape;874;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5" name="Google Shape;875;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6" name="Google Shape;876;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7" name="Google Shape;877;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78" name="Google Shape;878;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79" name="Google Shape;879;p27"/>
          <p:cNvGrpSpPr/>
          <p:nvPr/>
        </p:nvGrpSpPr>
        <p:grpSpPr>
          <a:xfrm rot="-5400000">
            <a:off x="-443020" y="2291216"/>
            <a:ext cx="2126588" cy="629836"/>
            <a:chOff x="4523210" y="4607691"/>
            <a:chExt cx="2292818" cy="678995"/>
          </a:xfrm>
        </p:grpSpPr>
        <p:sp>
          <p:nvSpPr>
            <p:cNvPr id="880" name="Google Shape;880;p27"/>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1" name="Google Shape;881;p27"/>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2" name="Google Shape;882;p27"/>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3" name="Google Shape;883;p27"/>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4" name="Google Shape;884;p27"/>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85" name="Google Shape;885;p27"/>
          <p:cNvGrpSpPr/>
          <p:nvPr/>
        </p:nvGrpSpPr>
        <p:grpSpPr>
          <a:xfrm rot="-5400000">
            <a:off x="7723818" y="3844648"/>
            <a:ext cx="1413912" cy="1030662"/>
            <a:chOff x="4380325" y="232550"/>
            <a:chExt cx="1639889" cy="1195386"/>
          </a:xfrm>
        </p:grpSpPr>
        <p:sp>
          <p:nvSpPr>
            <p:cNvPr id="886" name="Google Shape;886;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7" name="Google Shape;887;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8" name="Google Shape;888;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89" name="Google Shape;889;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0" name="Google Shape;890;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1" name="Google Shape;891;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2" name="Google Shape;892;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3" name="Google Shape;893;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894" name="Google Shape;894;p27"/>
          <p:cNvGrpSpPr/>
          <p:nvPr/>
        </p:nvGrpSpPr>
        <p:grpSpPr>
          <a:xfrm rot="-5400000" flipH="1">
            <a:off x="7723818" y="393548"/>
            <a:ext cx="1413912" cy="1030662"/>
            <a:chOff x="4380325" y="232550"/>
            <a:chExt cx="1639889" cy="1195386"/>
          </a:xfrm>
        </p:grpSpPr>
        <p:sp>
          <p:nvSpPr>
            <p:cNvPr id="895" name="Google Shape;895;p27"/>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6" name="Google Shape;896;p27"/>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7" name="Google Shape;897;p27"/>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8" name="Google Shape;898;p27"/>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899" name="Google Shape;899;p27"/>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0" name="Google Shape;900;p27"/>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1" name="Google Shape;901;p27"/>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2" name="Google Shape;902;p27"/>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03" name="Google Shape;903;p27"/>
          <p:cNvGrpSpPr/>
          <p:nvPr/>
        </p:nvGrpSpPr>
        <p:grpSpPr>
          <a:xfrm rot="5400000">
            <a:off x="7367480" y="2291216"/>
            <a:ext cx="2126588" cy="629836"/>
            <a:chOff x="4523210" y="4607691"/>
            <a:chExt cx="2292818" cy="678995"/>
          </a:xfrm>
        </p:grpSpPr>
        <p:sp>
          <p:nvSpPr>
            <p:cNvPr id="904" name="Google Shape;904;p27"/>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5" name="Google Shape;905;p27"/>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6" name="Google Shape;906;p27"/>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7" name="Google Shape;907;p27"/>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08" name="Google Shape;908;p27"/>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972"/>
        <p:cNvGrpSpPr/>
        <p:nvPr/>
      </p:nvGrpSpPr>
      <p:grpSpPr>
        <a:xfrm>
          <a:off x="0" y="0"/>
          <a:ext cx="0" cy="0"/>
          <a:chOff x="0" y="0"/>
          <a:chExt cx="0" cy="0"/>
        </a:xfrm>
      </p:grpSpPr>
      <p:pic>
        <p:nvPicPr>
          <p:cNvPr id="973" name="Google Shape;973;p29"/>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974" name="Google Shape;974;p29"/>
          <p:cNvGrpSpPr/>
          <p:nvPr/>
        </p:nvGrpSpPr>
        <p:grpSpPr>
          <a:xfrm rot="10800000">
            <a:off x="3118375" y="3965548"/>
            <a:ext cx="1413912" cy="1030662"/>
            <a:chOff x="4380325" y="232550"/>
            <a:chExt cx="1639889" cy="1195386"/>
          </a:xfrm>
        </p:grpSpPr>
        <p:sp>
          <p:nvSpPr>
            <p:cNvPr id="975" name="Google Shape;975;p2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6" name="Google Shape;976;p2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7" name="Google Shape;977;p2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8" name="Google Shape;978;p2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79" name="Google Shape;979;p2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0" name="Google Shape;980;p2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1" name="Google Shape;981;p2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2" name="Google Shape;982;p2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83" name="Google Shape;983;p29"/>
          <p:cNvGrpSpPr/>
          <p:nvPr/>
        </p:nvGrpSpPr>
        <p:grpSpPr>
          <a:xfrm rot="10800000">
            <a:off x="1066712" y="4366366"/>
            <a:ext cx="2126588" cy="629836"/>
            <a:chOff x="4523210" y="4607691"/>
            <a:chExt cx="2292818" cy="678995"/>
          </a:xfrm>
        </p:grpSpPr>
        <p:sp>
          <p:nvSpPr>
            <p:cNvPr id="984" name="Google Shape;984;p2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5" name="Google Shape;985;p2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6" name="Google Shape;986;p2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7" name="Google Shape;987;p2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88" name="Google Shape;988;p2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89" name="Google Shape;989;p29"/>
          <p:cNvGrpSpPr/>
          <p:nvPr/>
        </p:nvGrpSpPr>
        <p:grpSpPr>
          <a:xfrm rot="10800000" flipH="1">
            <a:off x="4611712" y="3965548"/>
            <a:ext cx="1413912" cy="1030662"/>
            <a:chOff x="4380325" y="232550"/>
            <a:chExt cx="1639889" cy="1195386"/>
          </a:xfrm>
        </p:grpSpPr>
        <p:sp>
          <p:nvSpPr>
            <p:cNvPr id="990" name="Google Shape;990;p2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1" name="Google Shape;991;p2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2" name="Google Shape;992;p2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3" name="Google Shape;993;p2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4" name="Google Shape;994;p2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5" name="Google Shape;995;p2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6" name="Google Shape;996;p2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997" name="Google Shape;997;p2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998" name="Google Shape;998;p29"/>
          <p:cNvGrpSpPr/>
          <p:nvPr/>
        </p:nvGrpSpPr>
        <p:grpSpPr>
          <a:xfrm rot="10800000" flipH="1">
            <a:off x="5950699" y="4366366"/>
            <a:ext cx="2126588" cy="629836"/>
            <a:chOff x="4523210" y="4607691"/>
            <a:chExt cx="2292818" cy="678995"/>
          </a:xfrm>
        </p:grpSpPr>
        <p:sp>
          <p:nvSpPr>
            <p:cNvPr id="999" name="Google Shape;999;p2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0" name="Google Shape;1000;p2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1" name="Google Shape;1001;p2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2" name="Google Shape;1002;p2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3" name="Google Shape;1003;p2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04" name="Google Shape;1004;p29"/>
          <p:cNvGrpSpPr/>
          <p:nvPr/>
        </p:nvGrpSpPr>
        <p:grpSpPr>
          <a:xfrm rot="5400000">
            <a:off x="380299" y="4392912"/>
            <a:ext cx="546277" cy="576772"/>
            <a:chOff x="4259485" y="3361310"/>
            <a:chExt cx="625031" cy="659998"/>
          </a:xfrm>
        </p:grpSpPr>
        <p:grpSp>
          <p:nvGrpSpPr>
            <p:cNvPr id="1005" name="Google Shape;1005;p29"/>
            <p:cNvGrpSpPr/>
            <p:nvPr/>
          </p:nvGrpSpPr>
          <p:grpSpPr>
            <a:xfrm>
              <a:off x="4259485" y="3361310"/>
              <a:ext cx="312506" cy="659998"/>
              <a:chOff x="7647712" y="731712"/>
              <a:chExt cx="623889" cy="1317624"/>
            </a:xfrm>
          </p:grpSpPr>
          <p:sp>
            <p:nvSpPr>
              <p:cNvPr id="1006" name="Google Shape;1006;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7" name="Google Shape;1007;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8" name="Google Shape;1008;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09" name="Google Shape;1009;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0" name="Google Shape;1010;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1" name="Google Shape;1011;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2" name="Google Shape;1012;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3" name="Google Shape;1013;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4" name="Google Shape;1014;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5" name="Google Shape;1015;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6" name="Google Shape;1016;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7" name="Google Shape;1017;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18" name="Google Shape;1018;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19" name="Google Shape;1019;p29"/>
            <p:cNvGrpSpPr/>
            <p:nvPr/>
          </p:nvGrpSpPr>
          <p:grpSpPr>
            <a:xfrm flipH="1">
              <a:off x="4572010" y="3361310"/>
              <a:ext cx="312506" cy="659998"/>
              <a:chOff x="7647712" y="731712"/>
              <a:chExt cx="623889" cy="1317624"/>
            </a:xfrm>
          </p:grpSpPr>
          <p:sp>
            <p:nvSpPr>
              <p:cNvPr id="1020" name="Google Shape;1020;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1" name="Google Shape;1021;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2" name="Google Shape;1022;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3" name="Google Shape;1023;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4" name="Google Shape;1024;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5" name="Google Shape;1025;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6" name="Google Shape;1026;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7" name="Google Shape;1027;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8" name="Google Shape;1028;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29" name="Google Shape;1029;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0" name="Google Shape;1030;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1" name="Google Shape;1031;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2" name="Google Shape;1032;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033" name="Google Shape;1033;p29"/>
          <p:cNvGrpSpPr/>
          <p:nvPr/>
        </p:nvGrpSpPr>
        <p:grpSpPr>
          <a:xfrm rot="-5400000">
            <a:off x="8217424" y="4392912"/>
            <a:ext cx="546277" cy="576772"/>
            <a:chOff x="4259485" y="3361310"/>
            <a:chExt cx="625031" cy="659998"/>
          </a:xfrm>
        </p:grpSpPr>
        <p:grpSp>
          <p:nvGrpSpPr>
            <p:cNvPr id="1034" name="Google Shape;1034;p29"/>
            <p:cNvGrpSpPr/>
            <p:nvPr/>
          </p:nvGrpSpPr>
          <p:grpSpPr>
            <a:xfrm>
              <a:off x="4259485" y="3361310"/>
              <a:ext cx="312506" cy="659998"/>
              <a:chOff x="7647712" y="731712"/>
              <a:chExt cx="623889" cy="1317624"/>
            </a:xfrm>
          </p:grpSpPr>
          <p:sp>
            <p:nvSpPr>
              <p:cNvPr id="1035" name="Google Shape;1035;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6" name="Google Shape;1036;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7" name="Google Shape;1037;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8" name="Google Shape;1038;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39" name="Google Shape;1039;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0" name="Google Shape;1040;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1" name="Google Shape;1041;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2" name="Google Shape;1042;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3" name="Google Shape;1043;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4" name="Google Shape;1044;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5" name="Google Shape;1045;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6" name="Google Shape;1046;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47" name="Google Shape;1047;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48" name="Google Shape;1048;p29"/>
            <p:cNvGrpSpPr/>
            <p:nvPr/>
          </p:nvGrpSpPr>
          <p:grpSpPr>
            <a:xfrm flipH="1">
              <a:off x="4572010" y="3361310"/>
              <a:ext cx="312506" cy="659998"/>
              <a:chOff x="7647712" y="731712"/>
              <a:chExt cx="623889" cy="1317624"/>
            </a:xfrm>
          </p:grpSpPr>
          <p:sp>
            <p:nvSpPr>
              <p:cNvPr id="1049" name="Google Shape;1049;p2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0" name="Google Shape;1050;p2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1" name="Google Shape;1051;p2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2" name="Google Shape;1052;p2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3" name="Google Shape;1053;p2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4" name="Google Shape;1054;p2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5" name="Google Shape;1055;p2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6" name="Google Shape;1056;p2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7" name="Google Shape;1057;p2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8" name="Google Shape;1058;p2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59" name="Google Shape;1059;p2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0" name="Google Shape;1060;p2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1" name="Google Shape;1061;p2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062"/>
        <p:cNvGrpSpPr/>
        <p:nvPr/>
      </p:nvGrpSpPr>
      <p:grpSpPr>
        <a:xfrm>
          <a:off x="0" y="0"/>
          <a:ext cx="0" cy="0"/>
          <a:chOff x="0" y="0"/>
          <a:chExt cx="0" cy="0"/>
        </a:xfrm>
      </p:grpSpPr>
      <p:pic>
        <p:nvPicPr>
          <p:cNvPr id="1063" name="Google Shape;1063;p30"/>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064" name="Google Shape;1064;p30"/>
          <p:cNvGrpSpPr/>
          <p:nvPr/>
        </p:nvGrpSpPr>
        <p:grpSpPr>
          <a:xfrm rot="5400000">
            <a:off x="7448266" y="2383510"/>
            <a:ext cx="3117852" cy="296862"/>
            <a:chOff x="3013155" y="5928395"/>
            <a:chExt cx="3117852" cy="296862"/>
          </a:xfrm>
        </p:grpSpPr>
        <p:sp>
          <p:nvSpPr>
            <p:cNvPr id="1065" name="Google Shape;1065;p30"/>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6" name="Google Shape;1066;p30"/>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67" name="Google Shape;1067;p30"/>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68" name="Google Shape;1068;p30"/>
          <p:cNvGrpSpPr/>
          <p:nvPr/>
        </p:nvGrpSpPr>
        <p:grpSpPr>
          <a:xfrm rot="5400000">
            <a:off x="-1336400" y="2214229"/>
            <a:ext cx="3117852" cy="296862"/>
            <a:chOff x="3013155" y="5928395"/>
            <a:chExt cx="3117852" cy="296862"/>
          </a:xfrm>
        </p:grpSpPr>
        <p:sp>
          <p:nvSpPr>
            <p:cNvPr id="1069" name="Google Shape;1069;p30"/>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0" name="Google Shape;1070;p30"/>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1" name="Google Shape;1071;p30"/>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72" name="Google Shape;1072;p30"/>
          <p:cNvGrpSpPr/>
          <p:nvPr/>
        </p:nvGrpSpPr>
        <p:grpSpPr>
          <a:xfrm rot="10800000">
            <a:off x="-23222" y="360091"/>
            <a:ext cx="514727" cy="1353760"/>
            <a:chOff x="6320962" y="1614762"/>
            <a:chExt cx="549276" cy="1444627"/>
          </a:xfrm>
        </p:grpSpPr>
        <p:sp>
          <p:nvSpPr>
            <p:cNvPr id="1073" name="Google Shape;1073;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4" name="Google Shape;1074;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5" name="Google Shape;1075;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6" name="Google Shape;1076;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77" name="Google Shape;1077;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78" name="Google Shape;1078;p30"/>
          <p:cNvGrpSpPr/>
          <p:nvPr/>
        </p:nvGrpSpPr>
        <p:grpSpPr>
          <a:xfrm rot="5400000" flipH="1">
            <a:off x="835885" y="-442741"/>
            <a:ext cx="514727" cy="1353760"/>
            <a:chOff x="6320962" y="1614762"/>
            <a:chExt cx="549276" cy="1444627"/>
          </a:xfrm>
        </p:grpSpPr>
        <p:sp>
          <p:nvSpPr>
            <p:cNvPr id="1079" name="Google Shape;1079;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0" name="Google Shape;1080;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1" name="Google Shape;1081;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2" name="Google Shape;1082;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3" name="Google Shape;1083;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84" name="Google Shape;1084;p30"/>
          <p:cNvGrpSpPr/>
          <p:nvPr/>
        </p:nvGrpSpPr>
        <p:grpSpPr>
          <a:xfrm>
            <a:off x="8640892" y="3429658"/>
            <a:ext cx="514727" cy="1353760"/>
            <a:chOff x="6320962" y="1614762"/>
            <a:chExt cx="549276" cy="1444627"/>
          </a:xfrm>
        </p:grpSpPr>
        <p:sp>
          <p:nvSpPr>
            <p:cNvPr id="1085" name="Google Shape;1085;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6" name="Google Shape;1086;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7" name="Google Shape;1087;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8" name="Google Shape;1088;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89" name="Google Shape;1089;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0" name="Google Shape;1090;p30"/>
          <p:cNvGrpSpPr/>
          <p:nvPr/>
        </p:nvGrpSpPr>
        <p:grpSpPr>
          <a:xfrm rot="-5400000" flipH="1">
            <a:off x="7781785" y="4232489"/>
            <a:ext cx="514727" cy="1353760"/>
            <a:chOff x="6320962" y="1614762"/>
            <a:chExt cx="549276" cy="1444627"/>
          </a:xfrm>
        </p:grpSpPr>
        <p:sp>
          <p:nvSpPr>
            <p:cNvPr id="1091" name="Google Shape;1091;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2" name="Google Shape;1092;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3" name="Google Shape;1093;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4" name="Google Shape;1094;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5" name="Google Shape;1095;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096" name="Google Shape;1096;p30"/>
          <p:cNvGrpSpPr/>
          <p:nvPr/>
        </p:nvGrpSpPr>
        <p:grpSpPr>
          <a:xfrm rot="10800000" flipH="1">
            <a:off x="8646692" y="360091"/>
            <a:ext cx="514727" cy="1353760"/>
            <a:chOff x="6320962" y="1614762"/>
            <a:chExt cx="549276" cy="1444627"/>
          </a:xfrm>
        </p:grpSpPr>
        <p:sp>
          <p:nvSpPr>
            <p:cNvPr id="1097" name="Google Shape;1097;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8" name="Google Shape;1098;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099" name="Google Shape;1099;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0" name="Google Shape;1100;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1" name="Google Shape;1101;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02" name="Google Shape;1102;p30"/>
          <p:cNvGrpSpPr/>
          <p:nvPr/>
        </p:nvGrpSpPr>
        <p:grpSpPr>
          <a:xfrm rot="-5400000">
            <a:off x="7787585" y="-442741"/>
            <a:ext cx="514727" cy="1353760"/>
            <a:chOff x="6320962" y="1614762"/>
            <a:chExt cx="549276" cy="1444627"/>
          </a:xfrm>
        </p:grpSpPr>
        <p:sp>
          <p:nvSpPr>
            <p:cNvPr id="1103" name="Google Shape;1103;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4" name="Google Shape;1104;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5" name="Google Shape;1105;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6" name="Google Shape;1106;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07" name="Google Shape;1107;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08" name="Google Shape;1108;p30"/>
          <p:cNvGrpSpPr/>
          <p:nvPr/>
        </p:nvGrpSpPr>
        <p:grpSpPr>
          <a:xfrm flipH="1">
            <a:off x="-17422" y="3429658"/>
            <a:ext cx="514727" cy="1353760"/>
            <a:chOff x="6320962" y="1614762"/>
            <a:chExt cx="549276" cy="1444627"/>
          </a:xfrm>
        </p:grpSpPr>
        <p:sp>
          <p:nvSpPr>
            <p:cNvPr id="1109" name="Google Shape;1109;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0" name="Google Shape;1110;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1" name="Google Shape;1111;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2" name="Google Shape;1112;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3" name="Google Shape;1113;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14" name="Google Shape;1114;p30"/>
          <p:cNvGrpSpPr/>
          <p:nvPr/>
        </p:nvGrpSpPr>
        <p:grpSpPr>
          <a:xfrm rot="5400000">
            <a:off x="841685" y="4232489"/>
            <a:ext cx="514727" cy="1353760"/>
            <a:chOff x="6320962" y="1614762"/>
            <a:chExt cx="549276" cy="1444627"/>
          </a:xfrm>
        </p:grpSpPr>
        <p:sp>
          <p:nvSpPr>
            <p:cNvPr id="1115" name="Google Shape;1115;p30"/>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6" name="Google Shape;1116;p30"/>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7" name="Google Shape;1117;p30"/>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8" name="Google Shape;1118;p30"/>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19" name="Google Shape;1119;p30"/>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0"/>
        <p:cNvGrpSpPr/>
        <p:nvPr/>
      </p:nvGrpSpPr>
      <p:grpSpPr>
        <a:xfrm>
          <a:off x="0" y="0"/>
          <a:ext cx="0" cy="0"/>
          <a:chOff x="0" y="0"/>
          <a:chExt cx="0" cy="0"/>
        </a:xfrm>
      </p:grpSpPr>
      <p:sp>
        <p:nvSpPr>
          <p:cNvPr id="51" name="Google Shape;51;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2" name="Google Shape;52;p4"/>
          <p:cNvSpPr txBox="1">
            <a:spLocks noGrp="1"/>
          </p:cNvSpPr>
          <p:nvPr>
            <p:ph type="body" idx="1"/>
          </p:nvPr>
        </p:nvSpPr>
        <p:spPr>
          <a:xfrm>
            <a:off x="720000" y="1215751"/>
            <a:ext cx="7704000" cy="399000"/>
          </a:xfrm>
          <a:prstGeom prst="rect">
            <a:avLst/>
          </a:prstGeom>
        </p:spPr>
        <p:txBody>
          <a:bodyPr spcFirstLastPara="1" wrap="square" lIns="91425" tIns="91425" rIns="91425" bIns="91425" anchor="t" anchorCtr="0">
            <a:noAutofit/>
          </a:bodyPr>
          <a:lstStyle>
            <a:lvl1pPr marL="457200" lvl="0" indent="-317500" algn="ctr" rtl="0">
              <a:spcBef>
                <a:spcPts val="0"/>
              </a:spcBef>
              <a:spcAft>
                <a:spcPts val="0"/>
              </a:spcAft>
              <a:buSzPts val="1400"/>
              <a:buFont typeface="Nunito Light"/>
              <a:buChar char="●"/>
              <a:defRPr/>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pic>
        <p:nvPicPr>
          <p:cNvPr id="53" name="Google Shape;53;p4"/>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54" name="Google Shape;54;p4"/>
          <p:cNvGrpSpPr/>
          <p:nvPr/>
        </p:nvGrpSpPr>
        <p:grpSpPr>
          <a:xfrm>
            <a:off x="76974" y="1450133"/>
            <a:ext cx="514727" cy="2650934"/>
            <a:chOff x="76974" y="1450133"/>
            <a:chExt cx="514727" cy="2650934"/>
          </a:xfrm>
        </p:grpSpPr>
        <p:grpSp>
          <p:nvGrpSpPr>
            <p:cNvPr id="55" name="Google Shape;55;p4"/>
            <p:cNvGrpSpPr/>
            <p:nvPr/>
          </p:nvGrpSpPr>
          <p:grpSpPr>
            <a:xfrm>
              <a:off x="76974" y="1450133"/>
              <a:ext cx="514727" cy="1353760"/>
              <a:chOff x="6320962" y="1614762"/>
              <a:chExt cx="549276" cy="1444627"/>
            </a:xfrm>
          </p:grpSpPr>
          <p:sp>
            <p:nvSpPr>
              <p:cNvPr id="56" name="Google Shape;56;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7" name="Google Shape;57;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8" name="Google Shape;58;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59" name="Google Shape;59;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0" name="Google Shape;60;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61" name="Google Shape;61;p4"/>
            <p:cNvGrpSpPr/>
            <p:nvPr/>
          </p:nvGrpSpPr>
          <p:grpSpPr>
            <a:xfrm rot="10800000" flipH="1">
              <a:off x="76974" y="2747307"/>
              <a:ext cx="514727" cy="1353760"/>
              <a:chOff x="6320962" y="1614762"/>
              <a:chExt cx="549276" cy="1444627"/>
            </a:xfrm>
          </p:grpSpPr>
          <p:sp>
            <p:nvSpPr>
              <p:cNvPr id="62" name="Google Shape;62;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3" name="Google Shape;63;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4" name="Google Shape;64;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5" name="Google Shape;65;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66" name="Google Shape;66;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67" name="Google Shape;67;p4"/>
          <p:cNvGrpSpPr/>
          <p:nvPr/>
        </p:nvGrpSpPr>
        <p:grpSpPr>
          <a:xfrm>
            <a:off x="8552299" y="1450133"/>
            <a:ext cx="514727" cy="2650934"/>
            <a:chOff x="8552299" y="1450133"/>
            <a:chExt cx="514727" cy="2650934"/>
          </a:xfrm>
        </p:grpSpPr>
        <p:grpSp>
          <p:nvGrpSpPr>
            <p:cNvPr id="68" name="Google Shape;68;p4"/>
            <p:cNvGrpSpPr/>
            <p:nvPr/>
          </p:nvGrpSpPr>
          <p:grpSpPr>
            <a:xfrm rot="10800000">
              <a:off x="8552299" y="2747307"/>
              <a:ext cx="514727" cy="1353760"/>
              <a:chOff x="6320962" y="1614762"/>
              <a:chExt cx="549276" cy="1444627"/>
            </a:xfrm>
          </p:grpSpPr>
          <p:sp>
            <p:nvSpPr>
              <p:cNvPr id="69" name="Google Shape;69;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0" name="Google Shape;70;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1" name="Google Shape;71;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2" name="Google Shape;72;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3" name="Google Shape;73;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74" name="Google Shape;74;p4"/>
            <p:cNvGrpSpPr/>
            <p:nvPr/>
          </p:nvGrpSpPr>
          <p:grpSpPr>
            <a:xfrm flipH="1">
              <a:off x="8552299" y="1450133"/>
              <a:ext cx="514727" cy="1353760"/>
              <a:chOff x="6320962" y="1614762"/>
              <a:chExt cx="549276" cy="1444627"/>
            </a:xfrm>
          </p:grpSpPr>
          <p:sp>
            <p:nvSpPr>
              <p:cNvPr id="75" name="Google Shape;75;p4"/>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6" name="Google Shape;76;p4"/>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7" name="Google Shape;77;p4"/>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8" name="Google Shape;78;p4"/>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79" name="Google Shape;79;p4"/>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80"/>
        <p:cNvGrpSpPr/>
        <p:nvPr/>
      </p:nvGrpSpPr>
      <p:grpSpPr>
        <a:xfrm>
          <a:off x="0" y="0"/>
          <a:ext cx="0" cy="0"/>
          <a:chOff x="0" y="0"/>
          <a:chExt cx="0" cy="0"/>
        </a:xfrm>
      </p:grpSpPr>
      <p:sp>
        <p:nvSpPr>
          <p:cNvPr id="81" name="Google Shape;81;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2" name="Google Shape;82;p5"/>
          <p:cNvSpPr txBox="1">
            <a:spLocks noGrp="1"/>
          </p:cNvSpPr>
          <p:nvPr>
            <p:ph type="subTitle" idx="1"/>
          </p:nvPr>
        </p:nvSpPr>
        <p:spPr>
          <a:xfrm>
            <a:off x="5321888" y="2118499"/>
            <a:ext cx="25056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3" name="Google Shape;83;p5"/>
          <p:cNvSpPr txBox="1">
            <a:spLocks noGrp="1"/>
          </p:cNvSpPr>
          <p:nvPr>
            <p:ph type="subTitle" idx="2"/>
          </p:nvPr>
        </p:nvSpPr>
        <p:spPr>
          <a:xfrm>
            <a:off x="1316512" y="3861099"/>
            <a:ext cx="25056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84" name="Google Shape;84;p5"/>
          <p:cNvSpPr txBox="1">
            <a:spLocks noGrp="1"/>
          </p:cNvSpPr>
          <p:nvPr>
            <p:ph type="subTitle" idx="3"/>
          </p:nvPr>
        </p:nvSpPr>
        <p:spPr>
          <a:xfrm>
            <a:off x="5321888" y="1545800"/>
            <a:ext cx="25056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85" name="Google Shape;85;p5"/>
          <p:cNvSpPr txBox="1">
            <a:spLocks noGrp="1"/>
          </p:cNvSpPr>
          <p:nvPr>
            <p:ph type="subTitle" idx="4"/>
          </p:nvPr>
        </p:nvSpPr>
        <p:spPr>
          <a:xfrm>
            <a:off x="1316512" y="3288400"/>
            <a:ext cx="25056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DM Sans"/>
              <a:buNone/>
              <a:defRPr sz="2400">
                <a:solidFill>
                  <a:schemeClr val="dk1"/>
                </a:solidFill>
                <a:latin typeface="Vollkorn"/>
                <a:ea typeface="Vollkorn"/>
                <a:cs typeface="Vollkorn"/>
                <a:sym typeface="Vollkorn"/>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pic>
        <p:nvPicPr>
          <p:cNvPr id="86" name="Google Shape;86;p5"/>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86"/>
        <p:cNvGrpSpPr/>
        <p:nvPr/>
      </p:nvGrpSpPr>
      <p:grpSpPr>
        <a:xfrm>
          <a:off x="0" y="0"/>
          <a:ext cx="0" cy="0"/>
          <a:chOff x="0" y="0"/>
          <a:chExt cx="0" cy="0"/>
        </a:xfrm>
      </p:grpSpPr>
      <p:sp>
        <p:nvSpPr>
          <p:cNvPr id="187" name="Google Shape;187;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8" name="Google Shape;188;p7"/>
          <p:cNvSpPr txBox="1">
            <a:spLocks noGrp="1"/>
          </p:cNvSpPr>
          <p:nvPr>
            <p:ph type="subTitle" idx="1"/>
          </p:nvPr>
        </p:nvSpPr>
        <p:spPr>
          <a:xfrm>
            <a:off x="2424600" y="1657375"/>
            <a:ext cx="42948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Commissioner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pic>
        <p:nvPicPr>
          <p:cNvPr id="189" name="Google Shape;189;p7"/>
          <p:cNvPicPr preferRelativeResize="0"/>
          <p:nvPr/>
        </p:nvPicPr>
        <p:blipFill>
          <a:blip r:embed="rId2">
            <a:alphaModFix amt="50000"/>
          </a:blip>
          <a:stretch>
            <a:fillRect/>
          </a:stretch>
        </p:blipFill>
        <p:spPr>
          <a:xfrm>
            <a:off x="0" y="0"/>
            <a:ext cx="9144000" cy="5143500"/>
          </a:xfrm>
          <a:prstGeom prst="rect">
            <a:avLst/>
          </a:prstGeom>
          <a:noFill/>
          <a:ln>
            <a:noFill/>
          </a:ln>
        </p:spPr>
      </p:pic>
      <p:grpSp>
        <p:nvGrpSpPr>
          <p:cNvPr id="190" name="Google Shape;190;p7"/>
          <p:cNvGrpSpPr/>
          <p:nvPr/>
        </p:nvGrpSpPr>
        <p:grpSpPr>
          <a:xfrm>
            <a:off x="104160" y="115546"/>
            <a:ext cx="8935704" cy="4912408"/>
            <a:chOff x="104160" y="115546"/>
            <a:chExt cx="8935704" cy="4912408"/>
          </a:xfrm>
        </p:grpSpPr>
        <p:grpSp>
          <p:nvGrpSpPr>
            <p:cNvPr id="191" name="Google Shape;191;p7"/>
            <p:cNvGrpSpPr/>
            <p:nvPr/>
          </p:nvGrpSpPr>
          <p:grpSpPr>
            <a:xfrm>
              <a:off x="1299879" y="4626322"/>
              <a:ext cx="6567732" cy="296862"/>
              <a:chOff x="3264988" y="2086286"/>
              <a:chExt cx="5032360" cy="296862"/>
            </a:xfrm>
          </p:grpSpPr>
          <p:sp>
            <p:nvSpPr>
              <p:cNvPr id="192" name="Google Shape;192;p7"/>
              <p:cNvSpPr/>
              <p:nvPr/>
            </p:nvSpPr>
            <p:spPr>
              <a:xfrm rot="5400000">
                <a:off x="5761318" y="-241781"/>
                <a:ext cx="38100" cy="5002209"/>
              </a:xfrm>
              <a:custGeom>
                <a:avLst/>
                <a:gdLst/>
                <a:ahLst/>
                <a:cxnLst/>
                <a:rect l="l" t="t" r="r" b="b"/>
                <a:pathLst>
                  <a:path w="108" h="13893" extrusionOk="0">
                    <a:moveTo>
                      <a:pt x="107" y="13892"/>
                    </a:moveTo>
                    <a:lnTo>
                      <a:pt x="107" y="13892"/>
                    </a:lnTo>
                    <a:cubicBezTo>
                      <a:pt x="100" y="13892"/>
                      <a:pt x="92" y="13892"/>
                      <a:pt x="85" y="13891"/>
                    </a:cubicBezTo>
                    <a:lnTo>
                      <a:pt x="85" y="13891"/>
                    </a:lnTo>
                    <a:cubicBezTo>
                      <a:pt x="69" y="13890"/>
                      <a:pt x="54" y="13886"/>
                      <a:pt x="40" y="13880"/>
                    </a:cubicBezTo>
                    <a:lnTo>
                      <a:pt x="40" y="13880"/>
                    </a:lnTo>
                    <a:cubicBezTo>
                      <a:pt x="27" y="13875"/>
                      <a:pt x="14" y="13868"/>
                      <a:pt x="0" y="13866"/>
                    </a:cubicBezTo>
                    <a:lnTo>
                      <a:pt x="0" y="0"/>
                    </a:lnTo>
                    <a:lnTo>
                      <a:pt x="107" y="0"/>
                    </a:lnTo>
                    <a:lnTo>
                      <a:pt x="107" y="13892"/>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3" name="Google Shape;193;p7"/>
              <p:cNvSpPr/>
              <p:nvPr/>
            </p:nvSpPr>
            <p:spPr>
              <a:xfrm rot="5400000">
                <a:off x="5403335" y="1390960"/>
                <a:ext cx="273050" cy="1689101"/>
              </a:xfrm>
              <a:custGeom>
                <a:avLst/>
                <a:gdLst/>
                <a:ahLst/>
                <a:cxnLst/>
                <a:rect l="l" t="t" r="r" b="b"/>
                <a:pathLst>
                  <a:path w="757" h="4694" extrusionOk="0">
                    <a:moveTo>
                      <a:pt x="227" y="4274"/>
                    </a:moveTo>
                    <a:lnTo>
                      <a:pt x="227" y="4274"/>
                    </a:lnTo>
                    <a:cubicBezTo>
                      <a:pt x="230" y="4282"/>
                      <a:pt x="233" y="4291"/>
                      <a:pt x="235" y="4298"/>
                    </a:cubicBezTo>
                    <a:lnTo>
                      <a:pt x="235" y="4298"/>
                    </a:lnTo>
                    <a:cubicBezTo>
                      <a:pt x="240" y="4315"/>
                      <a:pt x="245" y="4333"/>
                      <a:pt x="250" y="4351"/>
                    </a:cubicBezTo>
                    <a:lnTo>
                      <a:pt x="250" y="4351"/>
                    </a:lnTo>
                    <a:cubicBezTo>
                      <a:pt x="260" y="4384"/>
                      <a:pt x="270" y="4417"/>
                      <a:pt x="281" y="4450"/>
                    </a:cubicBezTo>
                    <a:lnTo>
                      <a:pt x="281" y="4450"/>
                    </a:lnTo>
                    <a:cubicBezTo>
                      <a:pt x="295" y="4490"/>
                      <a:pt x="308" y="4530"/>
                      <a:pt x="322" y="4570"/>
                    </a:cubicBezTo>
                    <a:lnTo>
                      <a:pt x="322" y="4570"/>
                    </a:lnTo>
                    <a:cubicBezTo>
                      <a:pt x="301" y="4543"/>
                      <a:pt x="278" y="4517"/>
                      <a:pt x="259" y="4491"/>
                    </a:cubicBezTo>
                    <a:lnTo>
                      <a:pt x="259" y="4491"/>
                    </a:lnTo>
                    <a:cubicBezTo>
                      <a:pt x="232" y="4454"/>
                      <a:pt x="213" y="4413"/>
                      <a:pt x="212" y="4366"/>
                    </a:cubicBezTo>
                    <a:lnTo>
                      <a:pt x="212" y="4366"/>
                    </a:lnTo>
                    <a:cubicBezTo>
                      <a:pt x="211" y="4335"/>
                      <a:pt x="217" y="4304"/>
                      <a:pt x="227" y="4274"/>
                    </a:cubicBezTo>
                    <a:close/>
                    <a:moveTo>
                      <a:pt x="106" y="4684"/>
                    </a:moveTo>
                    <a:lnTo>
                      <a:pt x="106" y="4684"/>
                    </a:lnTo>
                    <a:cubicBezTo>
                      <a:pt x="105" y="4686"/>
                      <a:pt x="103" y="4688"/>
                      <a:pt x="101" y="4689"/>
                    </a:cubicBezTo>
                    <a:lnTo>
                      <a:pt x="101" y="4689"/>
                    </a:lnTo>
                    <a:cubicBezTo>
                      <a:pt x="108" y="4693"/>
                      <a:pt x="117" y="4693"/>
                      <a:pt x="124" y="4693"/>
                    </a:cubicBezTo>
                    <a:lnTo>
                      <a:pt x="124" y="4693"/>
                    </a:lnTo>
                    <a:cubicBezTo>
                      <a:pt x="176" y="4691"/>
                      <a:pt x="219" y="4652"/>
                      <a:pt x="271" y="4646"/>
                    </a:cubicBezTo>
                    <a:lnTo>
                      <a:pt x="271" y="4646"/>
                    </a:lnTo>
                    <a:cubicBezTo>
                      <a:pt x="294" y="4644"/>
                      <a:pt x="317" y="4648"/>
                      <a:pt x="336" y="4661"/>
                    </a:cubicBezTo>
                    <a:lnTo>
                      <a:pt x="336" y="4661"/>
                    </a:lnTo>
                    <a:cubicBezTo>
                      <a:pt x="331" y="4652"/>
                      <a:pt x="325" y="4644"/>
                      <a:pt x="320" y="4638"/>
                    </a:cubicBezTo>
                    <a:lnTo>
                      <a:pt x="320" y="4638"/>
                    </a:lnTo>
                    <a:cubicBezTo>
                      <a:pt x="299" y="4616"/>
                      <a:pt x="273" y="4602"/>
                      <a:pt x="243" y="4599"/>
                    </a:cubicBezTo>
                    <a:lnTo>
                      <a:pt x="243" y="4599"/>
                    </a:lnTo>
                    <a:cubicBezTo>
                      <a:pt x="185" y="4593"/>
                      <a:pt x="132" y="4634"/>
                      <a:pt x="106" y="4684"/>
                    </a:cubicBezTo>
                    <a:close/>
                    <a:moveTo>
                      <a:pt x="103" y="4635"/>
                    </a:moveTo>
                    <a:lnTo>
                      <a:pt x="103" y="4635"/>
                    </a:lnTo>
                    <a:cubicBezTo>
                      <a:pt x="110" y="4616"/>
                      <a:pt x="117" y="4598"/>
                      <a:pt x="127" y="4580"/>
                    </a:cubicBezTo>
                    <a:lnTo>
                      <a:pt x="127" y="4580"/>
                    </a:lnTo>
                    <a:cubicBezTo>
                      <a:pt x="135" y="4563"/>
                      <a:pt x="149" y="4530"/>
                      <a:pt x="171" y="4527"/>
                    </a:cubicBezTo>
                    <a:lnTo>
                      <a:pt x="171" y="4527"/>
                    </a:lnTo>
                    <a:cubicBezTo>
                      <a:pt x="184" y="4526"/>
                      <a:pt x="198" y="4536"/>
                      <a:pt x="209" y="4543"/>
                    </a:cubicBezTo>
                    <a:lnTo>
                      <a:pt x="209" y="4543"/>
                    </a:lnTo>
                    <a:cubicBezTo>
                      <a:pt x="219" y="4549"/>
                      <a:pt x="229" y="4556"/>
                      <a:pt x="239" y="4562"/>
                    </a:cubicBezTo>
                    <a:lnTo>
                      <a:pt x="239" y="4562"/>
                    </a:lnTo>
                    <a:cubicBezTo>
                      <a:pt x="251" y="4571"/>
                      <a:pt x="263" y="4580"/>
                      <a:pt x="275" y="4590"/>
                    </a:cubicBezTo>
                    <a:lnTo>
                      <a:pt x="275" y="4590"/>
                    </a:lnTo>
                    <a:cubicBezTo>
                      <a:pt x="266" y="4586"/>
                      <a:pt x="257" y="4584"/>
                      <a:pt x="248" y="4582"/>
                    </a:cubicBezTo>
                    <a:lnTo>
                      <a:pt x="248" y="4582"/>
                    </a:lnTo>
                    <a:cubicBezTo>
                      <a:pt x="194" y="4574"/>
                      <a:pt x="139" y="4595"/>
                      <a:pt x="103" y="4635"/>
                    </a:cubicBezTo>
                    <a:close/>
                    <a:moveTo>
                      <a:pt x="269" y="4340"/>
                    </a:moveTo>
                    <a:lnTo>
                      <a:pt x="269" y="4340"/>
                    </a:lnTo>
                    <a:cubicBezTo>
                      <a:pt x="265" y="4323"/>
                      <a:pt x="261" y="4306"/>
                      <a:pt x="256" y="4289"/>
                    </a:cubicBezTo>
                    <a:lnTo>
                      <a:pt x="256" y="4289"/>
                    </a:lnTo>
                    <a:cubicBezTo>
                      <a:pt x="255" y="4284"/>
                      <a:pt x="254" y="4278"/>
                      <a:pt x="253" y="4272"/>
                    </a:cubicBezTo>
                    <a:lnTo>
                      <a:pt x="253" y="4272"/>
                    </a:lnTo>
                    <a:cubicBezTo>
                      <a:pt x="291" y="4313"/>
                      <a:pt x="323" y="4360"/>
                      <a:pt x="348" y="4410"/>
                    </a:cubicBezTo>
                    <a:lnTo>
                      <a:pt x="348" y="4598"/>
                    </a:lnTo>
                    <a:lnTo>
                      <a:pt x="348" y="4598"/>
                    </a:lnTo>
                    <a:cubicBezTo>
                      <a:pt x="331" y="4546"/>
                      <a:pt x="313" y="4495"/>
                      <a:pt x="298" y="4442"/>
                    </a:cubicBezTo>
                    <a:lnTo>
                      <a:pt x="298" y="4442"/>
                    </a:lnTo>
                    <a:cubicBezTo>
                      <a:pt x="288" y="4408"/>
                      <a:pt x="278" y="4374"/>
                      <a:pt x="269" y="4340"/>
                    </a:cubicBezTo>
                    <a:close/>
                    <a:moveTo>
                      <a:pt x="579" y="190"/>
                    </a:moveTo>
                    <a:lnTo>
                      <a:pt x="579" y="190"/>
                    </a:lnTo>
                    <a:cubicBezTo>
                      <a:pt x="566" y="208"/>
                      <a:pt x="555" y="228"/>
                      <a:pt x="545" y="248"/>
                    </a:cubicBezTo>
                    <a:lnTo>
                      <a:pt x="545" y="248"/>
                    </a:lnTo>
                    <a:cubicBezTo>
                      <a:pt x="557" y="204"/>
                      <a:pt x="574" y="163"/>
                      <a:pt x="599" y="124"/>
                    </a:cubicBezTo>
                    <a:lnTo>
                      <a:pt x="599" y="124"/>
                    </a:lnTo>
                    <a:cubicBezTo>
                      <a:pt x="618" y="95"/>
                      <a:pt x="640" y="68"/>
                      <a:pt x="666" y="44"/>
                    </a:cubicBezTo>
                    <a:lnTo>
                      <a:pt x="666"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8"/>
                      <a:pt x="737" y="30"/>
                    </a:cubicBezTo>
                    <a:lnTo>
                      <a:pt x="737" y="30"/>
                    </a:lnTo>
                    <a:lnTo>
                      <a:pt x="736" y="30"/>
                    </a:lnTo>
                    <a:lnTo>
                      <a:pt x="736" y="30"/>
                    </a:lnTo>
                    <a:cubicBezTo>
                      <a:pt x="679" y="79"/>
                      <a:pt x="622" y="129"/>
                      <a:pt x="579" y="190"/>
                    </a:cubicBezTo>
                    <a:close/>
                    <a:moveTo>
                      <a:pt x="563" y="359"/>
                    </a:moveTo>
                    <a:lnTo>
                      <a:pt x="563" y="359"/>
                    </a:lnTo>
                    <a:cubicBezTo>
                      <a:pt x="589" y="361"/>
                      <a:pt x="608" y="380"/>
                      <a:pt x="632" y="388"/>
                    </a:cubicBezTo>
                    <a:lnTo>
                      <a:pt x="632" y="388"/>
                    </a:lnTo>
                    <a:cubicBezTo>
                      <a:pt x="674" y="401"/>
                      <a:pt x="722" y="385"/>
                      <a:pt x="748" y="350"/>
                    </a:cubicBezTo>
                    <a:lnTo>
                      <a:pt x="748" y="350"/>
                    </a:lnTo>
                    <a:cubicBezTo>
                      <a:pt x="727" y="330"/>
                      <a:pt x="700" y="317"/>
                      <a:pt x="671" y="314"/>
                    </a:cubicBezTo>
                    <a:lnTo>
                      <a:pt x="671" y="314"/>
                    </a:lnTo>
                    <a:cubicBezTo>
                      <a:pt x="638" y="310"/>
                      <a:pt x="609" y="320"/>
                      <a:pt x="580" y="334"/>
                    </a:cubicBezTo>
                    <a:lnTo>
                      <a:pt x="580" y="334"/>
                    </a:lnTo>
                    <a:cubicBezTo>
                      <a:pt x="574" y="342"/>
                      <a:pt x="568" y="350"/>
                      <a:pt x="563" y="359"/>
                    </a:cubicBezTo>
                    <a:close/>
                    <a:moveTo>
                      <a:pt x="544" y="467"/>
                    </a:moveTo>
                    <a:lnTo>
                      <a:pt x="544" y="467"/>
                    </a:lnTo>
                    <a:cubicBezTo>
                      <a:pt x="541" y="495"/>
                      <a:pt x="544" y="528"/>
                      <a:pt x="558" y="553"/>
                    </a:cubicBezTo>
                    <a:lnTo>
                      <a:pt x="558" y="553"/>
                    </a:lnTo>
                    <a:cubicBezTo>
                      <a:pt x="562" y="561"/>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3"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3" y="314"/>
                      <a:pt x="541" y="327"/>
                    </a:cubicBezTo>
                    <a:lnTo>
                      <a:pt x="541" y="344"/>
                    </a:lnTo>
                    <a:lnTo>
                      <a:pt x="541" y="344"/>
                    </a:lnTo>
                    <a:cubicBezTo>
                      <a:pt x="543" y="341"/>
                      <a:pt x="544" y="338"/>
                      <a:pt x="546" y="335"/>
                    </a:cubicBezTo>
                    <a:lnTo>
                      <a:pt x="546" y="335"/>
                    </a:lnTo>
                    <a:cubicBezTo>
                      <a:pt x="565" y="305"/>
                      <a:pt x="592" y="284"/>
                      <a:pt x="622" y="266"/>
                    </a:cubicBezTo>
                    <a:lnTo>
                      <a:pt x="622" y="266"/>
                    </a:lnTo>
                    <a:cubicBezTo>
                      <a:pt x="652" y="249"/>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280" y="807"/>
                    </a:moveTo>
                    <a:lnTo>
                      <a:pt x="280" y="807"/>
                    </a:lnTo>
                    <a:cubicBezTo>
                      <a:pt x="302" y="863"/>
                      <a:pt x="327" y="921"/>
                      <a:pt x="339" y="981"/>
                    </a:cubicBezTo>
                    <a:lnTo>
                      <a:pt x="339" y="981"/>
                    </a:lnTo>
                    <a:cubicBezTo>
                      <a:pt x="337" y="959"/>
                      <a:pt x="336" y="937"/>
                      <a:pt x="335" y="915"/>
                    </a:cubicBezTo>
                    <a:lnTo>
                      <a:pt x="335" y="915"/>
                    </a:lnTo>
                    <a:cubicBezTo>
                      <a:pt x="331" y="869"/>
                      <a:pt x="328" y="822"/>
                      <a:pt x="324" y="775"/>
                    </a:cubicBezTo>
                    <a:lnTo>
                      <a:pt x="324" y="775"/>
                    </a:lnTo>
                    <a:cubicBezTo>
                      <a:pt x="318" y="703"/>
                      <a:pt x="300" y="611"/>
                      <a:pt x="224" y="584"/>
                    </a:cubicBezTo>
                    <a:lnTo>
                      <a:pt x="224" y="584"/>
                    </a:lnTo>
                    <a:cubicBezTo>
                      <a:pt x="225" y="661"/>
                      <a:pt x="252" y="735"/>
                      <a:pt x="280" y="807"/>
                    </a:cubicBezTo>
                    <a:close/>
                    <a:moveTo>
                      <a:pt x="321" y="1097"/>
                    </a:moveTo>
                    <a:lnTo>
                      <a:pt x="321" y="1097"/>
                    </a:lnTo>
                    <a:cubicBezTo>
                      <a:pt x="328" y="1111"/>
                      <a:pt x="337" y="1127"/>
                      <a:pt x="341" y="1143"/>
                    </a:cubicBezTo>
                    <a:lnTo>
                      <a:pt x="341" y="1143"/>
                    </a:lnTo>
                    <a:cubicBezTo>
                      <a:pt x="340" y="1124"/>
                      <a:pt x="338" y="1105"/>
                      <a:pt x="336" y="1086"/>
                    </a:cubicBezTo>
                    <a:lnTo>
                      <a:pt x="336" y="1086"/>
                    </a:lnTo>
                    <a:cubicBezTo>
                      <a:pt x="331" y="1036"/>
                      <a:pt x="321" y="986"/>
                      <a:pt x="303" y="939"/>
                    </a:cubicBezTo>
                    <a:lnTo>
                      <a:pt x="303" y="939"/>
                    </a:lnTo>
                    <a:cubicBezTo>
                      <a:pt x="269" y="849"/>
                      <a:pt x="201" y="780"/>
                      <a:pt x="118" y="733"/>
                    </a:cubicBezTo>
                    <a:lnTo>
                      <a:pt x="118" y="733"/>
                    </a:lnTo>
                    <a:cubicBezTo>
                      <a:pt x="83" y="713"/>
                      <a:pt x="45"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1"/>
                    </a:lnTo>
                    <a:lnTo>
                      <a:pt x="343" y="1251"/>
                    </a:lnTo>
                    <a:cubicBezTo>
                      <a:pt x="331" y="1226"/>
                      <a:pt x="324" y="1198"/>
                      <a:pt x="308" y="1176"/>
                    </a:cubicBezTo>
                    <a:lnTo>
                      <a:pt x="308" y="1176"/>
                    </a:lnTo>
                    <a:cubicBezTo>
                      <a:pt x="274" y="1160"/>
                      <a:pt x="234" y="1170"/>
                      <a:pt x="210" y="1202"/>
                    </a:cubicBezTo>
                    <a:lnTo>
                      <a:pt x="210" y="1202"/>
                    </a:lnTo>
                    <a:cubicBezTo>
                      <a:pt x="195" y="1223"/>
                      <a:pt x="188" y="1247"/>
                      <a:pt x="185" y="1272"/>
                    </a:cubicBezTo>
                    <a:lnTo>
                      <a:pt x="185"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7" y="1220"/>
                      <a:pt x="235" y="1207"/>
                      <a:pt x="247" y="1198"/>
                    </a:cubicBezTo>
                    <a:lnTo>
                      <a:pt x="247" y="1198"/>
                    </a:lnTo>
                    <a:cubicBezTo>
                      <a:pt x="270" y="1181"/>
                      <a:pt x="299" y="1190"/>
                      <a:pt x="318" y="1210"/>
                    </a:cubicBezTo>
                    <a:close/>
                    <a:moveTo>
                      <a:pt x="161" y="1306"/>
                    </a:moveTo>
                    <a:lnTo>
                      <a:pt x="161" y="1306"/>
                    </a:lnTo>
                    <a:cubicBezTo>
                      <a:pt x="162" y="1289"/>
                      <a:pt x="164" y="1272"/>
                      <a:pt x="168" y="1256"/>
                    </a:cubicBezTo>
                    <a:lnTo>
                      <a:pt x="168" y="1256"/>
                    </a:lnTo>
                    <a:cubicBezTo>
                      <a:pt x="176" y="1230"/>
                      <a:pt x="189" y="1204"/>
                      <a:pt x="208" y="1185"/>
                    </a:cubicBezTo>
                    <a:lnTo>
                      <a:pt x="208" y="1185"/>
                    </a:lnTo>
                    <a:cubicBezTo>
                      <a:pt x="225" y="1167"/>
                      <a:pt x="249" y="1156"/>
                      <a:pt x="274" y="1155"/>
                    </a:cubicBezTo>
                    <a:lnTo>
                      <a:pt x="274" y="1155"/>
                    </a:lnTo>
                    <a:cubicBezTo>
                      <a:pt x="279" y="1155"/>
                      <a:pt x="284" y="1155"/>
                      <a:pt x="288" y="1156"/>
                    </a:cubicBezTo>
                    <a:lnTo>
                      <a:pt x="288" y="1156"/>
                    </a:lnTo>
                    <a:cubicBezTo>
                      <a:pt x="287" y="1155"/>
                      <a:pt x="286" y="1154"/>
                      <a:pt x="285" y="1153"/>
                    </a:cubicBezTo>
                    <a:lnTo>
                      <a:pt x="285" y="1153"/>
                    </a:lnTo>
                    <a:cubicBezTo>
                      <a:pt x="249" y="1129"/>
                      <a:pt x="210" y="1143"/>
                      <a:pt x="184" y="1174"/>
                    </a:cubicBezTo>
                    <a:lnTo>
                      <a:pt x="184" y="1174"/>
                    </a:lnTo>
                    <a:cubicBezTo>
                      <a:pt x="151" y="1213"/>
                      <a:pt x="144" y="1269"/>
                      <a:pt x="159" y="1318"/>
                    </a:cubicBezTo>
                    <a:lnTo>
                      <a:pt x="159" y="1318"/>
                    </a:lnTo>
                    <a:cubicBezTo>
                      <a:pt x="160" y="1314"/>
                      <a:pt x="160" y="1310"/>
                      <a:pt x="161" y="1306"/>
                    </a:cubicBezTo>
                    <a:close/>
                    <a:moveTo>
                      <a:pt x="0" y="697"/>
                    </a:moveTo>
                    <a:lnTo>
                      <a:pt x="0" y="697"/>
                    </a:lnTo>
                    <a:cubicBezTo>
                      <a:pt x="27" y="775"/>
                      <a:pt x="83" y="844"/>
                      <a:pt x="137" y="904"/>
                    </a:cubicBezTo>
                    <a:lnTo>
                      <a:pt x="137" y="904"/>
                    </a:lnTo>
                    <a:cubicBezTo>
                      <a:pt x="202" y="976"/>
                      <a:pt x="273" y="1046"/>
                      <a:pt x="320" y="1131"/>
                    </a:cubicBezTo>
                    <a:lnTo>
                      <a:pt x="320" y="1131"/>
                    </a:lnTo>
                    <a:cubicBezTo>
                      <a:pt x="320" y="1130"/>
                      <a:pt x="319" y="1129"/>
                      <a:pt x="318" y="1127"/>
                    </a:cubicBezTo>
                    <a:lnTo>
                      <a:pt x="318" y="1127"/>
                    </a:lnTo>
                    <a:cubicBezTo>
                      <a:pt x="313" y="1117"/>
                      <a:pt x="307" y="1106"/>
                      <a:pt x="301" y="1095"/>
                    </a:cubicBezTo>
                    <a:lnTo>
                      <a:pt x="301" y="1095"/>
                    </a:lnTo>
                    <a:cubicBezTo>
                      <a:pt x="290" y="1073"/>
                      <a:pt x="278" y="1052"/>
                      <a:pt x="266" y="1031"/>
                    </a:cubicBezTo>
                    <a:lnTo>
                      <a:pt x="266" y="1031"/>
                    </a:lnTo>
                    <a:cubicBezTo>
                      <a:pt x="242" y="990"/>
                      <a:pt x="216" y="950"/>
                      <a:pt x="188" y="912"/>
                    </a:cubicBezTo>
                    <a:lnTo>
                      <a:pt x="188" y="912"/>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4" name="Google Shape;194;p7"/>
              <p:cNvSpPr/>
              <p:nvPr/>
            </p:nvSpPr>
            <p:spPr>
              <a:xfrm rot="5400000">
                <a:off x="5632737" y="-281463"/>
                <a:ext cx="296862" cy="5032360"/>
              </a:xfrm>
              <a:custGeom>
                <a:avLst/>
                <a:gdLst/>
                <a:ahLst/>
                <a:cxnLst/>
                <a:rect l="l" t="t" r="r" b="b"/>
                <a:pathLst>
                  <a:path w="823" h="13978" extrusionOk="0">
                    <a:moveTo>
                      <a:pt x="62" y="6126"/>
                    </a:moveTo>
                    <a:lnTo>
                      <a:pt x="62" y="6126"/>
                    </a:lnTo>
                    <a:cubicBezTo>
                      <a:pt x="135" y="6238"/>
                      <a:pt x="247" y="6327"/>
                      <a:pt x="320" y="6438"/>
                    </a:cubicBezTo>
                    <a:lnTo>
                      <a:pt x="320" y="6438"/>
                    </a:lnTo>
                    <a:cubicBezTo>
                      <a:pt x="297" y="6427"/>
                      <a:pt x="270" y="6426"/>
                      <a:pt x="245" y="6438"/>
                    </a:cubicBezTo>
                    <a:lnTo>
                      <a:pt x="245" y="6438"/>
                    </a:lnTo>
                    <a:cubicBezTo>
                      <a:pt x="215" y="6453"/>
                      <a:pt x="193" y="6482"/>
                      <a:pt x="181" y="6512"/>
                    </a:cubicBezTo>
                    <a:lnTo>
                      <a:pt x="181" y="6512"/>
                    </a:lnTo>
                    <a:cubicBezTo>
                      <a:pt x="155" y="6573"/>
                      <a:pt x="163" y="6646"/>
                      <a:pt x="205" y="6697"/>
                    </a:cubicBezTo>
                    <a:lnTo>
                      <a:pt x="205" y="6697"/>
                    </a:lnTo>
                    <a:cubicBezTo>
                      <a:pt x="211" y="6704"/>
                      <a:pt x="223" y="6700"/>
                      <a:pt x="225" y="6692"/>
                    </a:cubicBezTo>
                    <a:lnTo>
                      <a:pt x="225" y="6692"/>
                    </a:lnTo>
                    <a:cubicBezTo>
                      <a:pt x="232" y="6663"/>
                      <a:pt x="241" y="6636"/>
                      <a:pt x="252" y="6609"/>
                    </a:cubicBezTo>
                    <a:lnTo>
                      <a:pt x="252" y="6609"/>
                    </a:lnTo>
                    <a:cubicBezTo>
                      <a:pt x="262" y="6586"/>
                      <a:pt x="274" y="6560"/>
                      <a:pt x="289" y="6540"/>
                    </a:cubicBezTo>
                    <a:lnTo>
                      <a:pt x="289" y="6540"/>
                    </a:lnTo>
                    <a:cubicBezTo>
                      <a:pt x="308" y="6514"/>
                      <a:pt x="335" y="6529"/>
                      <a:pt x="349" y="6551"/>
                    </a:cubicBezTo>
                    <a:lnTo>
                      <a:pt x="349" y="6551"/>
                    </a:lnTo>
                    <a:cubicBezTo>
                      <a:pt x="362" y="6571"/>
                      <a:pt x="370" y="6592"/>
                      <a:pt x="385" y="6610"/>
                    </a:cubicBezTo>
                    <a:lnTo>
                      <a:pt x="385" y="9682"/>
                    </a:lnTo>
                    <a:lnTo>
                      <a:pt x="385" y="9682"/>
                    </a:lnTo>
                    <a:cubicBezTo>
                      <a:pt x="358" y="9626"/>
                      <a:pt x="323" y="9574"/>
                      <a:pt x="279" y="9530"/>
                    </a:cubicBezTo>
                    <a:lnTo>
                      <a:pt x="279" y="9530"/>
                    </a:lnTo>
                    <a:cubicBezTo>
                      <a:pt x="272" y="9523"/>
                      <a:pt x="259" y="9524"/>
                      <a:pt x="254" y="9533"/>
                    </a:cubicBezTo>
                    <a:lnTo>
                      <a:pt x="254" y="9533"/>
                    </a:lnTo>
                    <a:cubicBezTo>
                      <a:pt x="209" y="9616"/>
                      <a:pt x="200" y="9716"/>
                      <a:pt x="252" y="9798"/>
                    </a:cubicBezTo>
                    <a:lnTo>
                      <a:pt x="252" y="9798"/>
                    </a:lnTo>
                    <a:cubicBezTo>
                      <a:pt x="266" y="9820"/>
                      <a:pt x="283" y="9841"/>
                      <a:pt x="300" y="9863"/>
                    </a:cubicBezTo>
                    <a:lnTo>
                      <a:pt x="300" y="9863"/>
                    </a:lnTo>
                    <a:cubicBezTo>
                      <a:pt x="290" y="9855"/>
                      <a:pt x="279" y="9847"/>
                      <a:pt x="269" y="9840"/>
                    </a:cubicBezTo>
                    <a:lnTo>
                      <a:pt x="269" y="9840"/>
                    </a:lnTo>
                    <a:cubicBezTo>
                      <a:pt x="248" y="9826"/>
                      <a:pt x="221" y="9809"/>
                      <a:pt x="195" y="9817"/>
                    </a:cubicBezTo>
                    <a:lnTo>
                      <a:pt x="195" y="9817"/>
                    </a:lnTo>
                    <a:cubicBezTo>
                      <a:pt x="171" y="9824"/>
                      <a:pt x="158" y="9847"/>
                      <a:pt x="146" y="9868"/>
                    </a:cubicBezTo>
                    <a:lnTo>
                      <a:pt x="146" y="9868"/>
                    </a:lnTo>
                    <a:cubicBezTo>
                      <a:pt x="132" y="9892"/>
                      <a:pt x="121" y="9918"/>
                      <a:pt x="111" y="9945"/>
                    </a:cubicBezTo>
                    <a:lnTo>
                      <a:pt x="111" y="9945"/>
                    </a:lnTo>
                    <a:cubicBezTo>
                      <a:pt x="103" y="9968"/>
                      <a:pt x="93" y="9997"/>
                      <a:pt x="112" y="10017"/>
                    </a:cubicBezTo>
                    <a:lnTo>
                      <a:pt x="112" y="10017"/>
                    </a:lnTo>
                    <a:cubicBezTo>
                      <a:pt x="148" y="10057"/>
                      <a:pt x="215" y="10022"/>
                      <a:pt x="253" y="10005"/>
                    </a:cubicBezTo>
                    <a:lnTo>
                      <a:pt x="253" y="10005"/>
                    </a:lnTo>
                    <a:cubicBezTo>
                      <a:pt x="279" y="9994"/>
                      <a:pt x="311" y="9981"/>
                      <a:pt x="340" y="9988"/>
                    </a:cubicBezTo>
                    <a:lnTo>
                      <a:pt x="340" y="9988"/>
                    </a:lnTo>
                    <a:cubicBezTo>
                      <a:pt x="351" y="9991"/>
                      <a:pt x="362" y="9997"/>
                      <a:pt x="370" y="10006"/>
                    </a:cubicBezTo>
                    <a:lnTo>
                      <a:pt x="370" y="10006"/>
                    </a:lnTo>
                    <a:cubicBezTo>
                      <a:pt x="378" y="10016"/>
                      <a:pt x="379" y="10025"/>
                      <a:pt x="383" y="10037"/>
                    </a:cubicBezTo>
                    <a:lnTo>
                      <a:pt x="383" y="10037"/>
                    </a:lnTo>
                    <a:cubicBezTo>
                      <a:pt x="383" y="10038"/>
                      <a:pt x="384" y="10039"/>
                      <a:pt x="385" y="10040"/>
                    </a:cubicBezTo>
                    <a:lnTo>
                      <a:pt x="385" y="13929"/>
                    </a:lnTo>
                    <a:lnTo>
                      <a:pt x="385" y="13929"/>
                    </a:lnTo>
                    <a:cubicBezTo>
                      <a:pt x="383" y="13932"/>
                      <a:pt x="382" y="13935"/>
                      <a:pt x="382" y="13938"/>
                    </a:cubicBezTo>
                    <a:lnTo>
                      <a:pt x="382" y="13938"/>
                    </a:lnTo>
                    <a:cubicBezTo>
                      <a:pt x="377" y="13960"/>
                      <a:pt x="404" y="13970"/>
                      <a:pt x="417" y="13953"/>
                    </a:cubicBezTo>
                    <a:lnTo>
                      <a:pt x="417" y="13953"/>
                    </a:lnTo>
                    <a:cubicBezTo>
                      <a:pt x="418" y="13951"/>
                      <a:pt x="419" y="13950"/>
                      <a:pt x="419" y="13949"/>
                    </a:cubicBezTo>
                    <a:lnTo>
                      <a:pt x="428" y="13949"/>
                    </a:lnTo>
                    <a:lnTo>
                      <a:pt x="428" y="13949"/>
                    </a:lnTo>
                    <a:lnTo>
                      <a:pt x="428" y="13949"/>
                    </a:lnTo>
                    <a:cubicBezTo>
                      <a:pt x="431" y="13950"/>
                      <a:pt x="434" y="13951"/>
                      <a:pt x="437" y="13952"/>
                    </a:cubicBezTo>
                    <a:lnTo>
                      <a:pt x="437" y="13952"/>
                    </a:lnTo>
                    <a:cubicBezTo>
                      <a:pt x="451" y="13958"/>
                      <a:pt x="464" y="13964"/>
                      <a:pt x="479" y="13967"/>
                    </a:cubicBezTo>
                    <a:lnTo>
                      <a:pt x="479" y="13967"/>
                    </a:lnTo>
                    <a:cubicBezTo>
                      <a:pt x="508" y="13973"/>
                      <a:pt x="544" y="13977"/>
                      <a:pt x="569" y="13957"/>
                    </a:cubicBezTo>
                    <a:lnTo>
                      <a:pt x="569" y="13957"/>
                    </a:lnTo>
                    <a:cubicBezTo>
                      <a:pt x="571" y="13955"/>
                      <a:pt x="572" y="13952"/>
                      <a:pt x="571" y="13949"/>
                    </a:cubicBezTo>
                    <a:lnTo>
                      <a:pt x="578" y="13949"/>
                    </a:lnTo>
                    <a:lnTo>
                      <a:pt x="578" y="5898"/>
                    </a:lnTo>
                    <a:lnTo>
                      <a:pt x="578" y="5898"/>
                    </a:lnTo>
                    <a:cubicBezTo>
                      <a:pt x="581" y="5900"/>
                      <a:pt x="583" y="5903"/>
                      <a:pt x="585" y="5905"/>
                    </a:cubicBezTo>
                    <a:lnTo>
                      <a:pt x="585" y="5905"/>
                    </a:lnTo>
                    <a:cubicBezTo>
                      <a:pt x="600" y="5916"/>
                      <a:pt x="619" y="5918"/>
                      <a:pt x="635" y="5909"/>
                    </a:cubicBezTo>
                    <a:lnTo>
                      <a:pt x="635" y="5909"/>
                    </a:lnTo>
                    <a:cubicBezTo>
                      <a:pt x="649" y="5900"/>
                      <a:pt x="658" y="5885"/>
                      <a:pt x="662" y="5870"/>
                    </a:cubicBezTo>
                    <a:lnTo>
                      <a:pt x="662" y="5870"/>
                    </a:lnTo>
                    <a:cubicBezTo>
                      <a:pt x="673" y="5836"/>
                      <a:pt x="665" y="5797"/>
                      <a:pt x="651" y="5766"/>
                    </a:cubicBezTo>
                    <a:lnTo>
                      <a:pt x="651" y="5766"/>
                    </a:lnTo>
                    <a:cubicBezTo>
                      <a:pt x="640" y="5741"/>
                      <a:pt x="624" y="5721"/>
                      <a:pt x="603" y="5705"/>
                    </a:cubicBezTo>
                    <a:lnTo>
                      <a:pt x="603" y="5705"/>
                    </a:lnTo>
                    <a:cubicBezTo>
                      <a:pt x="604" y="5704"/>
                      <a:pt x="604" y="5703"/>
                      <a:pt x="604" y="5702"/>
                    </a:cubicBezTo>
                    <a:lnTo>
                      <a:pt x="604" y="5702"/>
                    </a:lnTo>
                    <a:cubicBezTo>
                      <a:pt x="613" y="5705"/>
                      <a:pt x="621" y="5710"/>
                      <a:pt x="628" y="5714"/>
                    </a:cubicBezTo>
                    <a:lnTo>
                      <a:pt x="628" y="5714"/>
                    </a:lnTo>
                    <a:cubicBezTo>
                      <a:pt x="650" y="5728"/>
                      <a:pt x="673" y="5737"/>
                      <a:pt x="699" y="5738"/>
                    </a:cubicBezTo>
                    <a:lnTo>
                      <a:pt x="699" y="5738"/>
                    </a:lnTo>
                    <a:cubicBezTo>
                      <a:pt x="748" y="5738"/>
                      <a:pt x="795" y="5712"/>
                      <a:pt x="819" y="5670"/>
                    </a:cubicBezTo>
                    <a:lnTo>
                      <a:pt x="819" y="5670"/>
                    </a:lnTo>
                    <a:cubicBezTo>
                      <a:pt x="822" y="5664"/>
                      <a:pt x="821" y="5656"/>
                      <a:pt x="816" y="5651"/>
                    </a:cubicBezTo>
                    <a:lnTo>
                      <a:pt x="816" y="5651"/>
                    </a:lnTo>
                    <a:cubicBezTo>
                      <a:pt x="789" y="5621"/>
                      <a:pt x="751" y="5602"/>
                      <a:pt x="710" y="5600"/>
                    </a:cubicBezTo>
                    <a:lnTo>
                      <a:pt x="710" y="5600"/>
                    </a:lnTo>
                    <a:cubicBezTo>
                      <a:pt x="698" y="5599"/>
                      <a:pt x="686" y="5600"/>
                      <a:pt x="674" y="5602"/>
                    </a:cubicBezTo>
                    <a:lnTo>
                      <a:pt x="674" y="5602"/>
                    </a:lnTo>
                    <a:cubicBezTo>
                      <a:pt x="700" y="5587"/>
                      <a:pt x="727" y="5572"/>
                      <a:pt x="748" y="5551"/>
                    </a:cubicBezTo>
                    <a:lnTo>
                      <a:pt x="748" y="5551"/>
                    </a:lnTo>
                    <a:cubicBezTo>
                      <a:pt x="773" y="5528"/>
                      <a:pt x="790" y="5497"/>
                      <a:pt x="800" y="5465"/>
                    </a:cubicBezTo>
                    <a:lnTo>
                      <a:pt x="800" y="5465"/>
                    </a:lnTo>
                    <a:cubicBezTo>
                      <a:pt x="810" y="5432"/>
                      <a:pt x="813" y="5397"/>
                      <a:pt x="807" y="5364"/>
                    </a:cubicBezTo>
                    <a:lnTo>
                      <a:pt x="807" y="5364"/>
                    </a:lnTo>
                    <a:cubicBezTo>
                      <a:pt x="802" y="5339"/>
                      <a:pt x="790" y="5284"/>
                      <a:pt x="755" y="5288"/>
                    </a:cubicBezTo>
                    <a:lnTo>
                      <a:pt x="755" y="5288"/>
                    </a:lnTo>
                    <a:cubicBezTo>
                      <a:pt x="738" y="5290"/>
                      <a:pt x="722" y="5307"/>
                      <a:pt x="708" y="5318"/>
                    </a:cubicBezTo>
                    <a:lnTo>
                      <a:pt x="708" y="5318"/>
                    </a:lnTo>
                    <a:cubicBezTo>
                      <a:pt x="694" y="5329"/>
                      <a:pt x="680" y="5342"/>
                      <a:pt x="668" y="5356"/>
                    </a:cubicBezTo>
                    <a:lnTo>
                      <a:pt x="668" y="5356"/>
                    </a:lnTo>
                    <a:cubicBezTo>
                      <a:pt x="643" y="5384"/>
                      <a:pt x="621" y="5415"/>
                      <a:pt x="603" y="5449"/>
                    </a:cubicBezTo>
                    <a:lnTo>
                      <a:pt x="603" y="5449"/>
                    </a:lnTo>
                    <a:cubicBezTo>
                      <a:pt x="593" y="5466"/>
                      <a:pt x="585" y="5485"/>
                      <a:pt x="578" y="5503"/>
                    </a:cubicBezTo>
                    <a:lnTo>
                      <a:pt x="578" y="0"/>
                    </a:lnTo>
                    <a:lnTo>
                      <a:pt x="385" y="0"/>
                    </a:lnTo>
                    <a:lnTo>
                      <a:pt x="385" y="6141"/>
                    </a:lnTo>
                    <a:lnTo>
                      <a:pt x="385" y="6141"/>
                    </a:lnTo>
                    <a:cubicBezTo>
                      <a:pt x="383" y="6115"/>
                      <a:pt x="381" y="6090"/>
                      <a:pt x="379" y="6065"/>
                    </a:cubicBezTo>
                    <a:lnTo>
                      <a:pt x="379" y="6065"/>
                    </a:lnTo>
                    <a:cubicBezTo>
                      <a:pt x="372" y="5986"/>
                      <a:pt x="341" y="5889"/>
                      <a:pt x="253" y="5870"/>
                    </a:cubicBezTo>
                    <a:lnTo>
                      <a:pt x="253" y="5870"/>
                    </a:lnTo>
                    <a:cubicBezTo>
                      <a:pt x="245" y="5869"/>
                      <a:pt x="238" y="5874"/>
                      <a:pt x="238" y="5882"/>
                    </a:cubicBezTo>
                    <a:lnTo>
                      <a:pt x="238" y="5882"/>
                    </a:lnTo>
                    <a:cubicBezTo>
                      <a:pt x="235" y="5965"/>
                      <a:pt x="264" y="6044"/>
                      <a:pt x="295" y="6120"/>
                    </a:cubicBezTo>
                    <a:lnTo>
                      <a:pt x="304" y="6143"/>
                    </a:lnTo>
                    <a:lnTo>
                      <a:pt x="304" y="6143"/>
                    </a:lnTo>
                    <a:cubicBezTo>
                      <a:pt x="293" y="6128"/>
                      <a:pt x="281" y="6113"/>
                      <a:pt x="267" y="6099"/>
                    </a:cubicBezTo>
                    <a:lnTo>
                      <a:pt x="267" y="6099"/>
                    </a:lnTo>
                    <a:cubicBezTo>
                      <a:pt x="200" y="6031"/>
                      <a:pt x="110" y="5988"/>
                      <a:pt x="17" y="5965"/>
                    </a:cubicBezTo>
                    <a:lnTo>
                      <a:pt x="17" y="5965"/>
                    </a:lnTo>
                    <a:cubicBezTo>
                      <a:pt x="7" y="5963"/>
                      <a:pt x="0" y="5971"/>
                      <a:pt x="2" y="5980"/>
                    </a:cubicBezTo>
                    <a:lnTo>
                      <a:pt x="2" y="5980"/>
                    </a:lnTo>
                    <a:cubicBezTo>
                      <a:pt x="14" y="6033"/>
                      <a:pt x="33" y="6080"/>
                      <a:pt x="62" y="6126"/>
                    </a:cubicBezTo>
                    <a:close/>
                    <a:moveTo>
                      <a:pt x="774" y="5344"/>
                    </a:moveTo>
                    <a:lnTo>
                      <a:pt x="774" y="5344"/>
                    </a:lnTo>
                    <a:cubicBezTo>
                      <a:pt x="774" y="5344"/>
                      <a:pt x="773" y="5344"/>
                      <a:pt x="772" y="5344"/>
                    </a:cubicBezTo>
                    <a:lnTo>
                      <a:pt x="772" y="5344"/>
                    </a:lnTo>
                    <a:cubicBezTo>
                      <a:pt x="716" y="5393"/>
                      <a:pt x="659" y="5443"/>
                      <a:pt x="616" y="5504"/>
                    </a:cubicBezTo>
                    <a:lnTo>
                      <a:pt x="616" y="5504"/>
                    </a:lnTo>
                    <a:cubicBezTo>
                      <a:pt x="603" y="5522"/>
                      <a:pt x="592" y="5542"/>
                      <a:pt x="582" y="5562"/>
                    </a:cubicBezTo>
                    <a:lnTo>
                      <a:pt x="582" y="5562"/>
                    </a:lnTo>
                    <a:cubicBezTo>
                      <a:pt x="594" y="5518"/>
                      <a:pt x="611" y="5477"/>
                      <a:pt x="636" y="5438"/>
                    </a:cubicBezTo>
                    <a:lnTo>
                      <a:pt x="636" y="5438"/>
                    </a:lnTo>
                    <a:cubicBezTo>
                      <a:pt x="655" y="5409"/>
                      <a:pt x="677" y="5382"/>
                      <a:pt x="703" y="5358"/>
                    </a:cubicBezTo>
                    <a:lnTo>
                      <a:pt x="703" y="5358"/>
                    </a:lnTo>
                    <a:cubicBezTo>
                      <a:pt x="715" y="5346"/>
                      <a:pt x="728" y="5334"/>
                      <a:pt x="743" y="5324"/>
                    </a:cubicBezTo>
                    <a:lnTo>
                      <a:pt x="743" y="5324"/>
                    </a:lnTo>
                    <a:cubicBezTo>
                      <a:pt x="746" y="5321"/>
                      <a:pt x="750" y="5317"/>
                      <a:pt x="755" y="5316"/>
                    </a:cubicBezTo>
                    <a:lnTo>
                      <a:pt x="755" y="5316"/>
                    </a:lnTo>
                    <a:cubicBezTo>
                      <a:pt x="760" y="5314"/>
                      <a:pt x="761" y="5315"/>
                      <a:pt x="764" y="5320"/>
                    </a:cubicBezTo>
                    <a:lnTo>
                      <a:pt x="764" y="5320"/>
                    </a:lnTo>
                    <a:cubicBezTo>
                      <a:pt x="768" y="5326"/>
                      <a:pt x="771" y="5333"/>
                      <a:pt x="773" y="5340"/>
                    </a:cubicBezTo>
                    <a:lnTo>
                      <a:pt x="773" y="5340"/>
                    </a:lnTo>
                    <a:cubicBezTo>
                      <a:pt x="774" y="5341"/>
                      <a:pt x="774" y="5343"/>
                      <a:pt x="774" y="5344"/>
                    </a:cubicBezTo>
                    <a:close/>
                    <a:moveTo>
                      <a:pt x="601" y="5673"/>
                    </a:moveTo>
                    <a:lnTo>
                      <a:pt x="601" y="5673"/>
                    </a:lnTo>
                    <a:cubicBezTo>
                      <a:pt x="605" y="5664"/>
                      <a:pt x="611" y="5656"/>
                      <a:pt x="617" y="5648"/>
                    </a:cubicBezTo>
                    <a:lnTo>
                      <a:pt x="617" y="5648"/>
                    </a:lnTo>
                    <a:cubicBezTo>
                      <a:pt x="646" y="5634"/>
                      <a:pt x="675" y="5624"/>
                      <a:pt x="708" y="5627"/>
                    </a:cubicBezTo>
                    <a:lnTo>
                      <a:pt x="708" y="5627"/>
                    </a:lnTo>
                    <a:cubicBezTo>
                      <a:pt x="738" y="5631"/>
                      <a:pt x="764" y="5644"/>
                      <a:pt x="786" y="5664"/>
                    </a:cubicBezTo>
                    <a:lnTo>
                      <a:pt x="786" y="5664"/>
                    </a:lnTo>
                    <a:cubicBezTo>
                      <a:pt x="760" y="5699"/>
                      <a:pt x="711" y="5715"/>
                      <a:pt x="669" y="5701"/>
                    </a:cubicBezTo>
                    <a:lnTo>
                      <a:pt x="669" y="5701"/>
                    </a:lnTo>
                    <a:cubicBezTo>
                      <a:pt x="646" y="5694"/>
                      <a:pt x="626" y="5675"/>
                      <a:pt x="601" y="5673"/>
                    </a:cubicBezTo>
                    <a:close/>
                    <a:moveTo>
                      <a:pt x="581" y="5781"/>
                    </a:moveTo>
                    <a:lnTo>
                      <a:pt x="581" y="5781"/>
                    </a:lnTo>
                    <a:cubicBezTo>
                      <a:pt x="583" y="5767"/>
                      <a:pt x="586" y="5752"/>
                      <a:pt x="591" y="5739"/>
                    </a:cubicBezTo>
                    <a:lnTo>
                      <a:pt x="591" y="5739"/>
                    </a:lnTo>
                    <a:cubicBezTo>
                      <a:pt x="592" y="5735"/>
                      <a:pt x="594" y="5730"/>
                      <a:pt x="596" y="5726"/>
                    </a:cubicBezTo>
                    <a:lnTo>
                      <a:pt x="596" y="5726"/>
                    </a:lnTo>
                    <a:cubicBezTo>
                      <a:pt x="610" y="5743"/>
                      <a:pt x="621" y="5762"/>
                      <a:pt x="628" y="5781"/>
                    </a:cubicBezTo>
                    <a:lnTo>
                      <a:pt x="628" y="5781"/>
                    </a:lnTo>
                    <a:cubicBezTo>
                      <a:pt x="636" y="5805"/>
                      <a:pt x="642" y="5834"/>
                      <a:pt x="634" y="5859"/>
                    </a:cubicBezTo>
                    <a:lnTo>
                      <a:pt x="634" y="5859"/>
                    </a:lnTo>
                    <a:cubicBezTo>
                      <a:pt x="632" y="5868"/>
                      <a:pt x="627" y="5881"/>
                      <a:pt x="618" y="5883"/>
                    </a:cubicBezTo>
                    <a:lnTo>
                      <a:pt x="618" y="5883"/>
                    </a:lnTo>
                    <a:cubicBezTo>
                      <a:pt x="607" y="5887"/>
                      <a:pt x="599" y="5876"/>
                      <a:pt x="595" y="5868"/>
                    </a:cubicBezTo>
                    <a:lnTo>
                      <a:pt x="595" y="5868"/>
                    </a:lnTo>
                    <a:cubicBezTo>
                      <a:pt x="581" y="5842"/>
                      <a:pt x="578" y="5809"/>
                      <a:pt x="581" y="5781"/>
                    </a:cubicBezTo>
                    <a:close/>
                    <a:moveTo>
                      <a:pt x="579" y="5641"/>
                    </a:moveTo>
                    <a:lnTo>
                      <a:pt x="579" y="5641"/>
                    </a:lnTo>
                    <a:cubicBezTo>
                      <a:pt x="581" y="5628"/>
                      <a:pt x="583" y="5614"/>
                      <a:pt x="587" y="5600"/>
                    </a:cubicBezTo>
                    <a:lnTo>
                      <a:pt x="587" y="5600"/>
                    </a:lnTo>
                    <a:cubicBezTo>
                      <a:pt x="597" y="5567"/>
                      <a:pt x="613" y="5535"/>
                      <a:pt x="632" y="5505"/>
                    </a:cubicBezTo>
                    <a:lnTo>
                      <a:pt x="632" y="5505"/>
                    </a:lnTo>
                    <a:cubicBezTo>
                      <a:pt x="670" y="5445"/>
                      <a:pt x="724" y="5398"/>
                      <a:pt x="776" y="5350"/>
                    </a:cubicBezTo>
                    <a:lnTo>
                      <a:pt x="776" y="5350"/>
                    </a:lnTo>
                    <a:cubicBezTo>
                      <a:pt x="793" y="5407"/>
                      <a:pt x="781" y="5473"/>
                      <a:pt x="743" y="5518"/>
                    </a:cubicBezTo>
                    <a:lnTo>
                      <a:pt x="743" y="5518"/>
                    </a:lnTo>
                    <a:cubicBezTo>
                      <a:pt x="720" y="5546"/>
                      <a:pt x="689" y="5562"/>
                      <a:pt x="659" y="5580"/>
                    </a:cubicBezTo>
                    <a:lnTo>
                      <a:pt x="659" y="5580"/>
                    </a:lnTo>
                    <a:cubicBezTo>
                      <a:pt x="629" y="5598"/>
                      <a:pt x="602" y="5619"/>
                      <a:pt x="584" y="5649"/>
                    </a:cubicBezTo>
                    <a:lnTo>
                      <a:pt x="584" y="5649"/>
                    </a:lnTo>
                    <a:cubicBezTo>
                      <a:pt x="582" y="5652"/>
                      <a:pt x="580" y="5655"/>
                      <a:pt x="579" y="5658"/>
                    </a:cubicBezTo>
                    <a:lnTo>
                      <a:pt x="579" y="5641"/>
                    </a:lnTo>
                    <a:close/>
                    <a:moveTo>
                      <a:pt x="428" y="13909"/>
                    </a:moveTo>
                    <a:lnTo>
                      <a:pt x="428" y="43"/>
                    </a:lnTo>
                    <a:lnTo>
                      <a:pt x="536" y="43"/>
                    </a:lnTo>
                    <a:lnTo>
                      <a:pt x="536" y="13935"/>
                    </a:lnTo>
                    <a:lnTo>
                      <a:pt x="536" y="13935"/>
                    </a:lnTo>
                    <a:cubicBezTo>
                      <a:pt x="528" y="13935"/>
                      <a:pt x="520" y="13935"/>
                      <a:pt x="513" y="13934"/>
                    </a:cubicBezTo>
                    <a:lnTo>
                      <a:pt x="513" y="13934"/>
                    </a:lnTo>
                    <a:cubicBezTo>
                      <a:pt x="498" y="13933"/>
                      <a:pt x="482" y="13929"/>
                      <a:pt x="468" y="13923"/>
                    </a:cubicBezTo>
                    <a:lnTo>
                      <a:pt x="468" y="13923"/>
                    </a:lnTo>
                    <a:cubicBezTo>
                      <a:pt x="455" y="13918"/>
                      <a:pt x="442" y="13911"/>
                      <a:pt x="428" y="13909"/>
                    </a:cubicBezTo>
                    <a:close/>
                    <a:moveTo>
                      <a:pt x="139" y="10003"/>
                    </a:moveTo>
                    <a:lnTo>
                      <a:pt x="139" y="10003"/>
                    </a:lnTo>
                    <a:cubicBezTo>
                      <a:pt x="140" y="10002"/>
                      <a:pt x="142" y="10000"/>
                      <a:pt x="143" y="9998"/>
                    </a:cubicBezTo>
                    <a:lnTo>
                      <a:pt x="143" y="9998"/>
                    </a:lnTo>
                    <a:cubicBezTo>
                      <a:pt x="169" y="9948"/>
                      <a:pt x="222" y="9907"/>
                      <a:pt x="281" y="9913"/>
                    </a:cubicBezTo>
                    <a:lnTo>
                      <a:pt x="281" y="9913"/>
                    </a:lnTo>
                    <a:cubicBezTo>
                      <a:pt x="311" y="9916"/>
                      <a:pt x="337" y="9930"/>
                      <a:pt x="357" y="9952"/>
                    </a:cubicBezTo>
                    <a:lnTo>
                      <a:pt x="357" y="9952"/>
                    </a:lnTo>
                    <a:cubicBezTo>
                      <a:pt x="363" y="9958"/>
                      <a:pt x="368" y="9966"/>
                      <a:pt x="373" y="9975"/>
                    </a:cubicBezTo>
                    <a:lnTo>
                      <a:pt x="373" y="9975"/>
                    </a:lnTo>
                    <a:cubicBezTo>
                      <a:pt x="354" y="9962"/>
                      <a:pt x="331" y="9958"/>
                      <a:pt x="308" y="9960"/>
                    </a:cubicBezTo>
                    <a:lnTo>
                      <a:pt x="308" y="9960"/>
                    </a:lnTo>
                    <a:cubicBezTo>
                      <a:pt x="256" y="9966"/>
                      <a:pt x="213" y="10005"/>
                      <a:pt x="161" y="10007"/>
                    </a:cubicBezTo>
                    <a:lnTo>
                      <a:pt x="161" y="10007"/>
                    </a:lnTo>
                    <a:cubicBezTo>
                      <a:pt x="154" y="10007"/>
                      <a:pt x="145" y="10007"/>
                      <a:pt x="139" y="10003"/>
                    </a:cubicBezTo>
                    <a:close/>
                    <a:moveTo>
                      <a:pt x="312" y="9904"/>
                    </a:moveTo>
                    <a:lnTo>
                      <a:pt x="312" y="9904"/>
                    </a:lnTo>
                    <a:cubicBezTo>
                      <a:pt x="303" y="9901"/>
                      <a:pt x="294" y="9898"/>
                      <a:pt x="285" y="9896"/>
                    </a:cubicBezTo>
                    <a:lnTo>
                      <a:pt x="285" y="9896"/>
                    </a:lnTo>
                    <a:cubicBezTo>
                      <a:pt x="231" y="9888"/>
                      <a:pt x="176" y="9909"/>
                      <a:pt x="140" y="9949"/>
                    </a:cubicBezTo>
                    <a:lnTo>
                      <a:pt x="140" y="9949"/>
                    </a:lnTo>
                    <a:cubicBezTo>
                      <a:pt x="147" y="9930"/>
                      <a:pt x="154" y="9912"/>
                      <a:pt x="164" y="9894"/>
                    </a:cubicBezTo>
                    <a:lnTo>
                      <a:pt x="164" y="9894"/>
                    </a:lnTo>
                    <a:cubicBezTo>
                      <a:pt x="172" y="9877"/>
                      <a:pt x="186" y="9844"/>
                      <a:pt x="208" y="9841"/>
                    </a:cubicBezTo>
                    <a:lnTo>
                      <a:pt x="208" y="9841"/>
                    </a:lnTo>
                    <a:cubicBezTo>
                      <a:pt x="221" y="9840"/>
                      <a:pt x="235" y="9850"/>
                      <a:pt x="246" y="9857"/>
                    </a:cubicBezTo>
                    <a:lnTo>
                      <a:pt x="246" y="9857"/>
                    </a:lnTo>
                    <a:cubicBezTo>
                      <a:pt x="256" y="9863"/>
                      <a:pt x="266" y="9870"/>
                      <a:pt x="276" y="9876"/>
                    </a:cubicBezTo>
                    <a:lnTo>
                      <a:pt x="276" y="9876"/>
                    </a:lnTo>
                    <a:cubicBezTo>
                      <a:pt x="288" y="9885"/>
                      <a:pt x="300" y="9895"/>
                      <a:pt x="312" y="9904"/>
                    </a:cubicBezTo>
                    <a:close/>
                    <a:moveTo>
                      <a:pt x="287" y="9664"/>
                    </a:moveTo>
                    <a:lnTo>
                      <a:pt x="287" y="9664"/>
                    </a:lnTo>
                    <a:cubicBezTo>
                      <a:pt x="297" y="9697"/>
                      <a:pt x="307" y="9731"/>
                      <a:pt x="318" y="9763"/>
                    </a:cubicBezTo>
                    <a:lnTo>
                      <a:pt x="318" y="9763"/>
                    </a:lnTo>
                    <a:cubicBezTo>
                      <a:pt x="332" y="9804"/>
                      <a:pt x="345" y="9844"/>
                      <a:pt x="359" y="9884"/>
                    </a:cubicBezTo>
                    <a:lnTo>
                      <a:pt x="359" y="9884"/>
                    </a:lnTo>
                    <a:cubicBezTo>
                      <a:pt x="338" y="9857"/>
                      <a:pt x="315" y="9831"/>
                      <a:pt x="296" y="9805"/>
                    </a:cubicBezTo>
                    <a:lnTo>
                      <a:pt x="296" y="9805"/>
                    </a:lnTo>
                    <a:cubicBezTo>
                      <a:pt x="269" y="9768"/>
                      <a:pt x="250" y="9727"/>
                      <a:pt x="249" y="9680"/>
                    </a:cubicBezTo>
                    <a:lnTo>
                      <a:pt x="249" y="9680"/>
                    </a:lnTo>
                    <a:cubicBezTo>
                      <a:pt x="248" y="9649"/>
                      <a:pt x="254" y="9618"/>
                      <a:pt x="265" y="9588"/>
                    </a:cubicBezTo>
                    <a:lnTo>
                      <a:pt x="265" y="9588"/>
                    </a:lnTo>
                    <a:cubicBezTo>
                      <a:pt x="267" y="9596"/>
                      <a:pt x="270" y="9604"/>
                      <a:pt x="272" y="9612"/>
                    </a:cubicBezTo>
                    <a:lnTo>
                      <a:pt x="272" y="9612"/>
                    </a:lnTo>
                    <a:cubicBezTo>
                      <a:pt x="277" y="9629"/>
                      <a:pt x="282" y="9647"/>
                      <a:pt x="287" y="9664"/>
                    </a:cubicBezTo>
                    <a:close/>
                    <a:moveTo>
                      <a:pt x="385" y="9724"/>
                    </a:moveTo>
                    <a:lnTo>
                      <a:pt x="385" y="9912"/>
                    </a:lnTo>
                    <a:lnTo>
                      <a:pt x="385" y="9912"/>
                    </a:lnTo>
                    <a:cubicBezTo>
                      <a:pt x="368" y="9860"/>
                      <a:pt x="350" y="9809"/>
                      <a:pt x="335" y="9756"/>
                    </a:cubicBezTo>
                    <a:lnTo>
                      <a:pt x="335" y="9756"/>
                    </a:lnTo>
                    <a:cubicBezTo>
                      <a:pt x="325" y="9722"/>
                      <a:pt x="316" y="9688"/>
                      <a:pt x="307" y="9653"/>
                    </a:cubicBezTo>
                    <a:lnTo>
                      <a:pt x="307" y="9653"/>
                    </a:lnTo>
                    <a:cubicBezTo>
                      <a:pt x="302" y="9637"/>
                      <a:pt x="298" y="9620"/>
                      <a:pt x="294" y="9603"/>
                    </a:cubicBezTo>
                    <a:lnTo>
                      <a:pt x="294" y="9603"/>
                    </a:lnTo>
                    <a:cubicBezTo>
                      <a:pt x="292" y="9598"/>
                      <a:pt x="291" y="9592"/>
                      <a:pt x="290" y="9586"/>
                    </a:cubicBezTo>
                    <a:lnTo>
                      <a:pt x="290" y="9586"/>
                    </a:lnTo>
                    <a:cubicBezTo>
                      <a:pt x="328" y="9627"/>
                      <a:pt x="360" y="9674"/>
                      <a:pt x="385" y="9724"/>
                    </a:cubicBezTo>
                    <a:close/>
                    <a:moveTo>
                      <a:pt x="376" y="6295"/>
                    </a:moveTo>
                    <a:lnTo>
                      <a:pt x="376" y="6295"/>
                    </a:lnTo>
                    <a:cubicBezTo>
                      <a:pt x="364" y="6235"/>
                      <a:pt x="339" y="6177"/>
                      <a:pt x="317" y="6121"/>
                    </a:cubicBezTo>
                    <a:lnTo>
                      <a:pt x="317" y="6121"/>
                    </a:lnTo>
                    <a:cubicBezTo>
                      <a:pt x="289" y="6049"/>
                      <a:pt x="262" y="5975"/>
                      <a:pt x="262" y="5898"/>
                    </a:cubicBezTo>
                    <a:lnTo>
                      <a:pt x="262" y="5898"/>
                    </a:lnTo>
                    <a:cubicBezTo>
                      <a:pt x="338" y="5925"/>
                      <a:pt x="356" y="6017"/>
                      <a:pt x="361" y="6089"/>
                    </a:cubicBezTo>
                    <a:lnTo>
                      <a:pt x="361" y="6089"/>
                    </a:lnTo>
                    <a:cubicBezTo>
                      <a:pt x="365" y="6136"/>
                      <a:pt x="369" y="6183"/>
                      <a:pt x="372" y="6229"/>
                    </a:cubicBezTo>
                    <a:lnTo>
                      <a:pt x="372" y="6229"/>
                    </a:lnTo>
                    <a:cubicBezTo>
                      <a:pt x="373" y="6251"/>
                      <a:pt x="375" y="6273"/>
                      <a:pt x="376" y="6295"/>
                    </a:cubicBezTo>
                    <a:close/>
                    <a:moveTo>
                      <a:pt x="378" y="6458"/>
                    </a:moveTo>
                    <a:lnTo>
                      <a:pt x="378" y="6458"/>
                    </a:lnTo>
                    <a:cubicBezTo>
                      <a:pt x="374" y="6441"/>
                      <a:pt x="365" y="6425"/>
                      <a:pt x="358" y="6411"/>
                    </a:cubicBezTo>
                    <a:lnTo>
                      <a:pt x="358" y="6411"/>
                    </a:lnTo>
                    <a:cubicBezTo>
                      <a:pt x="349" y="6392"/>
                      <a:pt x="338" y="6373"/>
                      <a:pt x="328" y="6354"/>
                    </a:cubicBezTo>
                    <a:lnTo>
                      <a:pt x="328" y="6354"/>
                    </a:lnTo>
                    <a:cubicBezTo>
                      <a:pt x="290" y="6288"/>
                      <a:pt x="247" y="6224"/>
                      <a:pt x="200" y="6164"/>
                    </a:cubicBezTo>
                    <a:lnTo>
                      <a:pt x="200" y="6164"/>
                    </a:lnTo>
                    <a:cubicBezTo>
                      <a:pt x="153" y="6104"/>
                      <a:pt x="102" y="6047"/>
                      <a:pt x="44" y="5999"/>
                    </a:cubicBezTo>
                    <a:lnTo>
                      <a:pt x="44" y="5999"/>
                    </a:lnTo>
                    <a:cubicBezTo>
                      <a:pt x="83" y="6011"/>
                      <a:pt x="120" y="6027"/>
                      <a:pt x="156" y="6047"/>
                    </a:cubicBezTo>
                    <a:lnTo>
                      <a:pt x="156" y="6047"/>
                    </a:lnTo>
                    <a:cubicBezTo>
                      <a:pt x="238" y="6094"/>
                      <a:pt x="306" y="6163"/>
                      <a:pt x="340" y="6253"/>
                    </a:cubicBezTo>
                    <a:lnTo>
                      <a:pt x="340" y="6253"/>
                    </a:lnTo>
                    <a:cubicBezTo>
                      <a:pt x="359" y="6300"/>
                      <a:pt x="368" y="6350"/>
                      <a:pt x="373" y="6400"/>
                    </a:cubicBezTo>
                    <a:lnTo>
                      <a:pt x="373" y="6400"/>
                    </a:lnTo>
                    <a:cubicBezTo>
                      <a:pt x="375" y="6419"/>
                      <a:pt x="377" y="6438"/>
                      <a:pt x="378" y="6458"/>
                    </a:cubicBezTo>
                    <a:close/>
                    <a:moveTo>
                      <a:pt x="222" y="6586"/>
                    </a:moveTo>
                    <a:lnTo>
                      <a:pt x="222" y="6586"/>
                    </a:lnTo>
                    <a:cubicBezTo>
                      <a:pt x="225" y="6561"/>
                      <a:pt x="232" y="6537"/>
                      <a:pt x="247" y="6516"/>
                    </a:cubicBezTo>
                    <a:lnTo>
                      <a:pt x="247" y="6516"/>
                    </a:lnTo>
                    <a:cubicBezTo>
                      <a:pt x="271" y="6484"/>
                      <a:pt x="311" y="6474"/>
                      <a:pt x="345" y="6490"/>
                    </a:cubicBezTo>
                    <a:lnTo>
                      <a:pt x="345" y="6490"/>
                    </a:lnTo>
                    <a:cubicBezTo>
                      <a:pt x="361" y="6512"/>
                      <a:pt x="368" y="6540"/>
                      <a:pt x="380" y="6566"/>
                    </a:cubicBezTo>
                    <a:lnTo>
                      <a:pt x="381" y="6570"/>
                    </a:lnTo>
                    <a:lnTo>
                      <a:pt x="381" y="6570"/>
                    </a:lnTo>
                    <a:cubicBezTo>
                      <a:pt x="374" y="6554"/>
                      <a:pt x="368" y="6537"/>
                      <a:pt x="355" y="6524"/>
                    </a:cubicBezTo>
                    <a:lnTo>
                      <a:pt x="355" y="6524"/>
                    </a:lnTo>
                    <a:cubicBezTo>
                      <a:pt x="336" y="6505"/>
                      <a:pt x="307" y="6495"/>
                      <a:pt x="284" y="6513"/>
                    </a:cubicBezTo>
                    <a:lnTo>
                      <a:pt x="284" y="6513"/>
                    </a:lnTo>
                    <a:cubicBezTo>
                      <a:pt x="272" y="6522"/>
                      <a:pt x="264" y="6535"/>
                      <a:pt x="257" y="6547"/>
                    </a:cubicBezTo>
                    <a:lnTo>
                      <a:pt x="257" y="6547"/>
                    </a:lnTo>
                    <a:cubicBezTo>
                      <a:pt x="248" y="6562"/>
                      <a:pt x="241" y="6576"/>
                      <a:pt x="234" y="6592"/>
                    </a:cubicBezTo>
                    <a:lnTo>
                      <a:pt x="234" y="6592"/>
                    </a:lnTo>
                    <a:cubicBezTo>
                      <a:pt x="229" y="6602"/>
                      <a:pt x="225" y="6613"/>
                      <a:pt x="221" y="6624"/>
                    </a:cubicBezTo>
                    <a:lnTo>
                      <a:pt x="221" y="6624"/>
                    </a:lnTo>
                    <a:cubicBezTo>
                      <a:pt x="221" y="6611"/>
                      <a:pt x="221" y="6598"/>
                      <a:pt x="222" y="6586"/>
                    </a:cubicBezTo>
                    <a:close/>
                    <a:moveTo>
                      <a:pt x="322" y="6467"/>
                    </a:moveTo>
                    <a:lnTo>
                      <a:pt x="322" y="6467"/>
                    </a:lnTo>
                    <a:cubicBezTo>
                      <a:pt x="324" y="6468"/>
                      <a:pt x="325" y="6469"/>
                      <a:pt x="326" y="6470"/>
                    </a:cubicBezTo>
                    <a:lnTo>
                      <a:pt x="326" y="6470"/>
                    </a:lnTo>
                    <a:cubicBezTo>
                      <a:pt x="321" y="6469"/>
                      <a:pt x="316" y="6469"/>
                      <a:pt x="312" y="6469"/>
                    </a:cubicBezTo>
                    <a:lnTo>
                      <a:pt x="312" y="6469"/>
                    </a:lnTo>
                    <a:cubicBezTo>
                      <a:pt x="286" y="6470"/>
                      <a:pt x="263" y="6481"/>
                      <a:pt x="245" y="6499"/>
                    </a:cubicBezTo>
                    <a:lnTo>
                      <a:pt x="245" y="6499"/>
                    </a:lnTo>
                    <a:cubicBezTo>
                      <a:pt x="226" y="6518"/>
                      <a:pt x="213" y="6544"/>
                      <a:pt x="206" y="6570"/>
                    </a:cubicBezTo>
                    <a:lnTo>
                      <a:pt x="206" y="6570"/>
                    </a:lnTo>
                    <a:cubicBezTo>
                      <a:pt x="201" y="6586"/>
                      <a:pt x="199" y="6603"/>
                      <a:pt x="198" y="6620"/>
                    </a:cubicBezTo>
                    <a:lnTo>
                      <a:pt x="198" y="6620"/>
                    </a:lnTo>
                    <a:cubicBezTo>
                      <a:pt x="198" y="6624"/>
                      <a:pt x="197" y="6628"/>
                      <a:pt x="197" y="6632"/>
                    </a:cubicBezTo>
                    <a:lnTo>
                      <a:pt x="197" y="6632"/>
                    </a:lnTo>
                    <a:cubicBezTo>
                      <a:pt x="182" y="6583"/>
                      <a:pt x="189" y="6527"/>
                      <a:pt x="222" y="6488"/>
                    </a:cubicBezTo>
                    <a:lnTo>
                      <a:pt x="222" y="6488"/>
                    </a:lnTo>
                    <a:cubicBezTo>
                      <a:pt x="248" y="6457"/>
                      <a:pt x="287" y="6443"/>
                      <a:pt x="322" y="6467"/>
                    </a:cubicBezTo>
                    <a:close/>
                    <a:moveTo>
                      <a:pt x="174" y="6218"/>
                    </a:moveTo>
                    <a:lnTo>
                      <a:pt x="174" y="6218"/>
                    </a:lnTo>
                    <a:cubicBezTo>
                      <a:pt x="120" y="6158"/>
                      <a:pt x="64" y="6089"/>
                      <a:pt x="38" y="6011"/>
                    </a:cubicBezTo>
                    <a:lnTo>
                      <a:pt x="38" y="6011"/>
                    </a:lnTo>
                    <a:cubicBezTo>
                      <a:pt x="104" y="6079"/>
                      <a:pt x="170" y="6148"/>
                      <a:pt x="226" y="6225"/>
                    </a:cubicBezTo>
                    <a:lnTo>
                      <a:pt x="226" y="6225"/>
                    </a:lnTo>
                    <a:cubicBezTo>
                      <a:pt x="254" y="6264"/>
                      <a:pt x="279" y="6304"/>
                      <a:pt x="303" y="6344"/>
                    </a:cubicBezTo>
                    <a:lnTo>
                      <a:pt x="303" y="6344"/>
                    </a:lnTo>
                    <a:cubicBezTo>
                      <a:pt x="315" y="6366"/>
                      <a:pt x="327" y="6387"/>
                      <a:pt x="338" y="6409"/>
                    </a:cubicBezTo>
                    <a:lnTo>
                      <a:pt x="338" y="6409"/>
                    </a:lnTo>
                    <a:cubicBezTo>
                      <a:pt x="344" y="6420"/>
                      <a:pt x="350" y="6430"/>
                      <a:pt x="356" y="6441"/>
                    </a:cubicBezTo>
                    <a:lnTo>
                      <a:pt x="356" y="6441"/>
                    </a:lnTo>
                    <a:cubicBezTo>
                      <a:pt x="357" y="6442"/>
                      <a:pt x="357" y="6444"/>
                      <a:pt x="358" y="6445"/>
                    </a:cubicBezTo>
                    <a:lnTo>
                      <a:pt x="358" y="6445"/>
                    </a:lnTo>
                    <a:cubicBezTo>
                      <a:pt x="310" y="6360"/>
                      <a:pt x="239" y="6290"/>
                      <a:pt x="174" y="621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5" name="Google Shape;195;p7"/>
            <p:cNvGrpSpPr/>
            <p:nvPr/>
          </p:nvGrpSpPr>
          <p:grpSpPr>
            <a:xfrm rot="5400000">
              <a:off x="7210337" y="2407438"/>
              <a:ext cx="3117852" cy="296862"/>
              <a:chOff x="3013155" y="5928395"/>
              <a:chExt cx="3117852" cy="296862"/>
            </a:xfrm>
          </p:grpSpPr>
          <p:sp>
            <p:nvSpPr>
              <p:cNvPr id="196" name="Google Shape;196;p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7" name="Google Shape;197;p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8" name="Google Shape;198;p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99" name="Google Shape;199;p7"/>
            <p:cNvGrpSpPr/>
            <p:nvPr/>
          </p:nvGrpSpPr>
          <p:grpSpPr>
            <a:xfrm rot="10800000">
              <a:off x="7821710" y="115546"/>
              <a:ext cx="1218154" cy="1058840"/>
              <a:chOff x="5064495" y="3363000"/>
              <a:chExt cx="2209202" cy="1920275"/>
            </a:xfrm>
          </p:grpSpPr>
          <p:sp>
            <p:nvSpPr>
              <p:cNvPr id="200" name="Google Shape;200;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1" name="Google Shape;201;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2" name="Google Shape;202;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3" name="Google Shape;203;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04" name="Google Shape;204;p7"/>
            <p:cNvGrpSpPr/>
            <p:nvPr/>
          </p:nvGrpSpPr>
          <p:grpSpPr>
            <a:xfrm flipH="1">
              <a:off x="7821685" y="3969114"/>
              <a:ext cx="1218154" cy="1058840"/>
              <a:chOff x="5064495" y="3363000"/>
              <a:chExt cx="2209202" cy="1920275"/>
            </a:xfrm>
          </p:grpSpPr>
          <p:sp>
            <p:nvSpPr>
              <p:cNvPr id="205" name="Google Shape;205;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6" name="Google Shape;206;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7" name="Google Shape;207;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8" name="Google Shape;208;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09" name="Google Shape;209;p7"/>
            <p:cNvGrpSpPr/>
            <p:nvPr/>
          </p:nvGrpSpPr>
          <p:grpSpPr>
            <a:xfrm>
              <a:off x="104160" y="3969114"/>
              <a:ext cx="1218154" cy="1058840"/>
              <a:chOff x="5064495" y="3363000"/>
              <a:chExt cx="2209202" cy="1920275"/>
            </a:xfrm>
          </p:grpSpPr>
          <p:sp>
            <p:nvSpPr>
              <p:cNvPr id="210" name="Google Shape;210;p7"/>
              <p:cNvSpPr/>
              <p:nvPr/>
            </p:nvSpPr>
            <p:spPr>
              <a:xfrm>
                <a:off x="5108272" y="3392184"/>
                <a:ext cx="1698494" cy="1748093"/>
              </a:xfrm>
              <a:custGeom>
                <a:avLst/>
                <a:gdLst/>
                <a:ahLst/>
                <a:cxnLst/>
                <a:rect l="l" t="t" r="r" b="b"/>
                <a:pathLst>
                  <a:path w="2567" h="2643" extrusionOk="0">
                    <a:moveTo>
                      <a:pt x="1414" y="2443"/>
                    </a:moveTo>
                    <a:lnTo>
                      <a:pt x="1414" y="2443"/>
                    </a:lnTo>
                    <a:cubicBezTo>
                      <a:pt x="1442" y="2423"/>
                      <a:pt x="1471" y="2402"/>
                      <a:pt x="1500" y="2382"/>
                    </a:cubicBezTo>
                    <a:lnTo>
                      <a:pt x="1500" y="2382"/>
                    </a:lnTo>
                    <a:cubicBezTo>
                      <a:pt x="1499" y="2383"/>
                      <a:pt x="1499" y="2383"/>
                      <a:pt x="1499" y="2383"/>
                    </a:cubicBezTo>
                    <a:lnTo>
                      <a:pt x="1499" y="2383"/>
                    </a:lnTo>
                    <a:cubicBezTo>
                      <a:pt x="1474" y="2419"/>
                      <a:pt x="1460" y="2464"/>
                      <a:pt x="1466" y="2507"/>
                    </a:cubicBezTo>
                    <a:lnTo>
                      <a:pt x="1466" y="2507"/>
                    </a:lnTo>
                    <a:cubicBezTo>
                      <a:pt x="1469" y="2529"/>
                      <a:pt x="1480" y="2548"/>
                      <a:pt x="1486" y="2569"/>
                    </a:cubicBezTo>
                    <a:lnTo>
                      <a:pt x="1486" y="2569"/>
                    </a:lnTo>
                    <a:cubicBezTo>
                      <a:pt x="1494" y="2597"/>
                      <a:pt x="1473" y="2614"/>
                      <a:pt x="1449" y="2623"/>
                    </a:cubicBezTo>
                    <a:lnTo>
                      <a:pt x="1449" y="2623"/>
                    </a:lnTo>
                    <a:cubicBezTo>
                      <a:pt x="1428" y="2631"/>
                      <a:pt x="1399" y="2642"/>
                      <a:pt x="1376" y="2636"/>
                    </a:cubicBezTo>
                    <a:lnTo>
                      <a:pt x="1376" y="2636"/>
                    </a:lnTo>
                    <a:cubicBezTo>
                      <a:pt x="1346" y="2629"/>
                      <a:pt x="1353" y="2591"/>
                      <a:pt x="1357" y="2568"/>
                    </a:cubicBezTo>
                    <a:lnTo>
                      <a:pt x="1357" y="2568"/>
                    </a:lnTo>
                    <a:cubicBezTo>
                      <a:pt x="1363" y="2525"/>
                      <a:pt x="1382" y="2483"/>
                      <a:pt x="1408" y="2448"/>
                    </a:cubicBezTo>
                    <a:lnTo>
                      <a:pt x="1408" y="2448"/>
                    </a:lnTo>
                    <a:cubicBezTo>
                      <a:pt x="1410" y="2446"/>
                      <a:pt x="1412" y="2445"/>
                      <a:pt x="1414" y="2443"/>
                    </a:cubicBezTo>
                    <a:close/>
                    <a:moveTo>
                      <a:pt x="1298" y="2369"/>
                    </a:moveTo>
                    <a:lnTo>
                      <a:pt x="1298" y="2369"/>
                    </a:lnTo>
                    <a:cubicBezTo>
                      <a:pt x="1297" y="2372"/>
                      <a:pt x="1293" y="2375"/>
                      <a:pt x="1288" y="2375"/>
                    </a:cubicBezTo>
                    <a:lnTo>
                      <a:pt x="1288" y="2375"/>
                    </a:lnTo>
                    <a:cubicBezTo>
                      <a:pt x="1225" y="2375"/>
                      <a:pt x="1163" y="2384"/>
                      <a:pt x="1113" y="2426"/>
                    </a:cubicBezTo>
                    <a:lnTo>
                      <a:pt x="1113" y="2426"/>
                    </a:lnTo>
                    <a:cubicBezTo>
                      <a:pt x="1065" y="2466"/>
                      <a:pt x="1039" y="2529"/>
                      <a:pt x="1041" y="2591"/>
                    </a:cubicBezTo>
                    <a:lnTo>
                      <a:pt x="1041" y="2591"/>
                    </a:lnTo>
                    <a:cubicBezTo>
                      <a:pt x="1223" y="2569"/>
                      <a:pt x="1363" y="2434"/>
                      <a:pt x="1512" y="2340"/>
                    </a:cubicBezTo>
                    <a:lnTo>
                      <a:pt x="1512" y="2340"/>
                    </a:lnTo>
                    <a:cubicBezTo>
                      <a:pt x="1442" y="2358"/>
                      <a:pt x="1370" y="2367"/>
                      <a:pt x="1298" y="2369"/>
                    </a:cubicBezTo>
                    <a:close/>
                    <a:moveTo>
                      <a:pt x="106" y="583"/>
                    </a:moveTo>
                    <a:lnTo>
                      <a:pt x="106" y="583"/>
                    </a:lnTo>
                    <a:cubicBezTo>
                      <a:pt x="83" y="567"/>
                      <a:pt x="47" y="544"/>
                      <a:pt x="17" y="551"/>
                    </a:cubicBezTo>
                    <a:lnTo>
                      <a:pt x="17" y="551"/>
                    </a:lnTo>
                    <a:cubicBezTo>
                      <a:pt x="0" y="555"/>
                      <a:pt x="3" y="572"/>
                      <a:pt x="11" y="584"/>
                    </a:cubicBezTo>
                    <a:lnTo>
                      <a:pt x="11" y="584"/>
                    </a:lnTo>
                    <a:cubicBezTo>
                      <a:pt x="22" y="599"/>
                      <a:pt x="40" y="609"/>
                      <a:pt x="54" y="621"/>
                    </a:cubicBezTo>
                    <a:lnTo>
                      <a:pt x="54" y="621"/>
                    </a:lnTo>
                    <a:cubicBezTo>
                      <a:pt x="102" y="665"/>
                      <a:pt x="140" y="719"/>
                      <a:pt x="167" y="778"/>
                    </a:cubicBezTo>
                    <a:lnTo>
                      <a:pt x="167" y="778"/>
                    </a:lnTo>
                    <a:cubicBezTo>
                      <a:pt x="170" y="785"/>
                      <a:pt x="172" y="792"/>
                      <a:pt x="175" y="799"/>
                    </a:cubicBezTo>
                    <a:lnTo>
                      <a:pt x="175" y="799"/>
                    </a:lnTo>
                    <a:cubicBezTo>
                      <a:pt x="187" y="811"/>
                      <a:pt x="198" y="827"/>
                      <a:pt x="204" y="843"/>
                    </a:cubicBezTo>
                    <a:lnTo>
                      <a:pt x="204" y="843"/>
                    </a:lnTo>
                    <a:cubicBezTo>
                      <a:pt x="205" y="848"/>
                      <a:pt x="206" y="854"/>
                      <a:pt x="207" y="860"/>
                    </a:cubicBezTo>
                    <a:lnTo>
                      <a:pt x="207" y="860"/>
                    </a:lnTo>
                    <a:cubicBezTo>
                      <a:pt x="209" y="827"/>
                      <a:pt x="208" y="795"/>
                      <a:pt x="203" y="762"/>
                    </a:cubicBezTo>
                    <a:lnTo>
                      <a:pt x="203" y="762"/>
                    </a:lnTo>
                    <a:cubicBezTo>
                      <a:pt x="193" y="693"/>
                      <a:pt x="163" y="626"/>
                      <a:pt x="106" y="583"/>
                    </a:cubicBezTo>
                    <a:close/>
                    <a:moveTo>
                      <a:pt x="176" y="307"/>
                    </a:moveTo>
                    <a:lnTo>
                      <a:pt x="176" y="307"/>
                    </a:lnTo>
                    <a:cubicBezTo>
                      <a:pt x="148" y="294"/>
                      <a:pt x="144" y="327"/>
                      <a:pt x="150" y="347"/>
                    </a:cubicBezTo>
                    <a:lnTo>
                      <a:pt x="150" y="347"/>
                    </a:lnTo>
                    <a:cubicBezTo>
                      <a:pt x="157" y="369"/>
                      <a:pt x="168" y="390"/>
                      <a:pt x="176" y="412"/>
                    </a:cubicBezTo>
                    <a:lnTo>
                      <a:pt x="176" y="412"/>
                    </a:lnTo>
                    <a:cubicBezTo>
                      <a:pt x="208" y="498"/>
                      <a:pt x="227" y="588"/>
                      <a:pt x="233" y="680"/>
                    </a:cubicBezTo>
                    <a:lnTo>
                      <a:pt x="233" y="680"/>
                    </a:lnTo>
                    <a:cubicBezTo>
                      <a:pt x="235" y="713"/>
                      <a:pt x="235" y="747"/>
                      <a:pt x="234" y="780"/>
                    </a:cubicBezTo>
                    <a:lnTo>
                      <a:pt x="234" y="780"/>
                    </a:lnTo>
                    <a:cubicBezTo>
                      <a:pt x="235" y="796"/>
                      <a:pt x="236" y="811"/>
                      <a:pt x="236" y="827"/>
                    </a:cubicBezTo>
                    <a:lnTo>
                      <a:pt x="236" y="827"/>
                    </a:lnTo>
                    <a:cubicBezTo>
                      <a:pt x="238" y="820"/>
                      <a:pt x="241" y="814"/>
                      <a:pt x="243" y="807"/>
                    </a:cubicBezTo>
                    <a:lnTo>
                      <a:pt x="243" y="807"/>
                    </a:lnTo>
                    <a:cubicBezTo>
                      <a:pt x="253" y="771"/>
                      <a:pt x="263" y="735"/>
                      <a:pt x="273" y="700"/>
                    </a:cubicBezTo>
                    <a:lnTo>
                      <a:pt x="273" y="700"/>
                    </a:lnTo>
                    <a:cubicBezTo>
                      <a:pt x="281" y="674"/>
                      <a:pt x="289" y="648"/>
                      <a:pt x="298" y="622"/>
                    </a:cubicBezTo>
                    <a:lnTo>
                      <a:pt x="298" y="622"/>
                    </a:lnTo>
                    <a:cubicBezTo>
                      <a:pt x="311" y="553"/>
                      <a:pt x="312" y="482"/>
                      <a:pt x="282" y="418"/>
                    </a:cubicBezTo>
                    <a:lnTo>
                      <a:pt x="282" y="418"/>
                    </a:lnTo>
                    <a:cubicBezTo>
                      <a:pt x="261" y="372"/>
                      <a:pt x="222" y="329"/>
                      <a:pt x="176" y="307"/>
                    </a:cubicBezTo>
                    <a:close/>
                    <a:moveTo>
                      <a:pt x="550" y="296"/>
                    </a:moveTo>
                    <a:lnTo>
                      <a:pt x="550" y="296"/>
                    </a:lnTo>
                    <a:cubicBezTo>
                      <a:pt x="579" y="255"/>
                      <a:pt x="606" y="211"/>
                      <a:pt x="623" y="163"/>
                    </a:cubicBezTo>
                    <a:lnTo>
                      <a:pt x="623" y="163"/>
                    </a:lnTo>
                    <a:cubicBezTo>
                      <a:pt x="638" y="116"/>
                      <a:pt x="644" y="69"/>
                      <a:pt x="635" y="19"/>
                    </a:cubicBezTo>
                    <a:lnTo>
                      <a:pt x="635" y="19"/>
                    </a:lnTo>
                    <a:cubicBezTo>
                      <a:pt x="634" y="17"/>
                      <a:pt x="634" y="15"/>
                      <a:pt x="635" y="14"/>
                    </a:cubicBezTo>
                    <a:lnTo>
                      <a:pt x="635" y="14"/>
                    </a:lnTo>
                    <a:cubicBezTo>
                      <a:pt x="602" y="0"/>
                      <a:pt x="575" y="59"/>
                      <a:pt x="562" y="82"/>
                    </a:cubicBezTo>
                    <a:lnTo>
                      <a:pt x="562" y="82"/>
                    </a:lnTo>
                    <a:cubicBezTo>
                      <a:pt x="469" y="251"/>
                      <a:pt x="394" y="431"/>
                      <a:pt x="330" y="614"/>
                    </a:cubicBezTo>
                    <a:lnTo>
                      <a:pt x="330" y="614"/>
                    </a:lnTo>
                    <a:cubicBezTo>
                      <a:pt x="329" y="621"/>
                      <a:pt x="328" y="628"/>
                      <a:pt x="326" y="634"/>
                    </a:cubicBezTo>
                    <a:lnTo>
                      <a:pt x="326" y="634"/>
                    </a:lnTo>
                    <a:cubicBezTo>
                      <a:pt x="342" y="609"/>
                      <a:pt x="359" y="584"/>
                      <a:pt x="375" y="559"/>
                    </a:cubicBezTo>
                    <a:lnTo>
                      <a:pt x="375" y="559"/>
                    </a:lnTo>
                    <a:cubicBezTo>
                      <a:pt x="404" y="514"/>
                      <a:pt x="432" y="469"/>
                      <a:pt x="461" y="425"/>
                    </a:cubicBezTo>
                    <a:lnTo>
                      <a:pt x="461" y="425"/>
                    </a:lnTo>
                    <a:cubicBezTo>
                      <a:pt x="490" y="381"/>
                      <a:pt x="520" y="339"/>
                      <a:pt x="550" y="296"/>
                    </a:cubicBezTo>
                    <a:close/>
                    <a:moveTo>
                      <a:pt x="669" y="57"/>
                    </a:moveTo>
                    <a:lnTo>
                      <a:pt x="669" y="57"/>
                    </a:lnTo>
                    <a:cubicBezTo>
                      <a:pt x="673" y="133"/>
                      <a:pt x="636" y="208"/>
                      <a:pt x="595" y="271"/>
                    </a:cubicBezTo>
                    <a:lnTo>
                      <a:pt x="595" y="271"/>
                    </a:lnTo>
                    <a:cubicBezTo>
                      <a:pt x="543" y="350"/>
                      <a:pt x="485" y="425"/>
                      <a:pt x="431" y="502"/>
                    </a:cubicBezTo>
                    <a:lnTo>
                      <a:pt x="431" y="502"/>
                    </a:lnTo>
                    <a:cubicBezTo>
                      <a:pt x="478" y="449"/>
                      <a:pt x="531" y="400"/>
                      <a:pt x="589" y="358"/>
                    </a:cubicBezTo>
                    <a:lnTo>
                      <a:pt x="589" y="358"/>
                    </a:lnTo>
                    <a:cubicBezTo>
                      <a:pt x="591" y="356"/>
                      <a:pt x="593" y="355"/>
                      <a:pt x="595" y="354"/>
                    </a:cubicBezTo>
                    <a:lnTo>
                      <a:pt x="595" y="354"/>
                    </a:lnTo>
                    <a:cubicBezTo>
                      <a:pt x="620" y="324"/>
                      <a:pt x="644" y="297"/>
                      <a:pt x="659" y="261"/>
                    </a:cubicBezTo>
                    <a:lnTo>
                      <a:pt x="659" y="261"/>
                    </a:lnTo>
                    <a:cubicBezTo>
                      <a:pt x="676" y="222"/>
                      <a:pt x="685" y="181"/>
                      <a:pt x="684" y="138"/>
                    </a:cubicBezTo>
                    <a:lnTo>
                      <a:pt x="684" y="138"/>
                    </a:lnTo>
                    <a:cubicBezTo>
                      <a:pt x="684" y="114"/>
                      <a:pt x="680" y="83"/>
                      <a:pt x="669" y="57"/>
                    </a:cubicBezTo>
                    <a:close/>
                    <a:moveTo>
                      <a:pt x="2291" y="2350"/>
                    </a:moveTo>
                    <a:lnTo>
                      <a:pt x="2291" y="2350"/>
                    </a:lnTo>
                    <a:cubicBezTo>
                      <a:pt x="2260" y="2329"/>
                      <a:pt x="2232" y="2304"/>
                      <a:pt x="2206" y="2277"/>
                    </a:cubicBezTo>
                    <a:lnTo>
                      <a:pt x="2206" y="2277"/>
                    </a:lnTo>
                    <a:cubicBezTo>
                      <a:pt x="2184" y="2253"/>
                      <a:pt x="2165" y="2227"/>
                      <a:pt x="2146" y="2200"/>
                    </a:cubicBezTo>
                    <a:lnTo>
                      <a:pt x="2146" y="2200"/>
                    </a:lnTo>
                    <a:cubicBezTo>
                      <a:pt x="2145" y="2199"/>
                      <a:pt x="2145" y="2198"/>
                      <a:pt x="2145" y="2197"/>
                    </a:cubicBezTo>
                    <a:lnTo>
                      <a:pt x="2145" y="2197"/>
                    </a:lnTo>
                    <a:cubicBezTo>
                      <a:pt x="2210" y="2220"/>
                      <a:pt x="2271" y="2251"/>
                      <a:pt x="2327" y="2289"/>
                    </a:cubicBezTo>
                    <a:lnTo>
                      <a:pt x="2327" y="2289"/>
                    </a:lnTo>
                    <a:cubicBezTo>
                      <a:pt x="2338" y="2296"/>
                      <a:pt x="2348" y="2304"/>
                      <a:pt x="2359" y="2312"/>
                    </a:cubicBezTo>
                    <a:lnTo>
                      <a:pt x="2359" y="2312"/>
                    </a:lnTo>
                    <a:cubicBezTo>
                      <a:pt x="2383" y="2344"/>
                      <a:pt x="2409" y="2374"/>
                      <a:pt x="2438" y="2401"/>
                    </a:cubicBezTo>
                    <a:lnTo>
                      <a:pt x="2438" y="2401"/>
                    </a:lnTo>
                    <a:cubicBezTo>
                      <a:pt x="2444" y="2407"/>
                      <a:pt x="2450" y="2413"/>
                      <a:pt x="2457" y="2418"/>
                    </a:cubicBezTo>
                    <a:lnTo>
                      <a:pt x="2456" y="2418"/>
                    </a:lnTo>
                    <a:lnTo>
                      <a:pt x="2456" y="2418"/>
                    </a:lnTo>
                    <a:cubicBezTo>
                      <a:pt x="2452" y="2417"/>
                      <a:pt x="2449" y="2417"/>
                      <a:pt x="2445" y="2416"/>
                    </a:cubicBezTo>
                    <a:lnTo>
                      <a:pt x="2445" y="2416"/>
                    </a:lnTo>
                    <a:cubicBezTo>
                      <a:pt x="2427" y="2411"/>
                      <a:pt x="2409" y="2405"/>
                      <a:pt x="2392" y="2399"/>
                    </a:cubicBezTo>
                    <a:lnTo>
                      <a:pt x="2392" y="2399"/>
                    </a:lnTo>
                    <a:cubicBezTo>
                      <a:pt x="2357" y="2386"/>
                      <a:pt x="2323" y="2370"/>
                      <a:pt x="2291" y="2350"/>
                    </a:cubicBezTo>
                    <a:close/>
                    <a:moveTo>
                      <a:pt x="2328" y="2412"/>
                    </a:moveTo>
                    <a:lnTo>
                      <a:pt x="2328" y="2412"/>
                    </a:lnTo>
                    <a:cubicBezTo>
                      <a:pt x="2337" y="2412"/>
                      <a:pt x="2345" y="2412"/>
                      <a:pt x="2354" y="2413"/>
                    </a:cubicBezTo>
                    <a:lnTo>
                      <a:pt x="2354" y="2413"/>
                    </a:lnTo>
                    <a:cubicBezTo>
                      <a:pt x="2355" y="2413"/>
                      <a:pt x="2356" y="2414"/>
                      <a:pt x="2357" y="2415"/>
                    </a:cubicBezTo>
                    <a:lnTo>
                      <a:pt x="2357" y="2415"/>
                    </a:lnTo>
                    <a:cubicBezTo>
                      <a:pt x="2366" y="2415"/>
                      <a:pt x="2375" y="2415"/>
                      <a:pt x="2385" y="2415"/>
                    </a:cubicBezTo>
                    <a:lnTo>
                      <a:pt x="2385" y="2415"/>
                    </a:lnTo>
                    <a:cubicBezTo>
                      <a:pt x="2350" y="2400"/>
                      <a:pt x="2317" y="2381"/>
                      <a:pt x="2286" y="2360"/>
                    </a:cubicBezTo>
                    <a:lnTo>
                      <a:pt x="2286" y="2360"/>
                    </a:lnTo>
                    <a:cubicBezTo>
                      <a:pt x="2235" y="2325"/>
                      <a:pt x="2184" y="2281"/>
                      <a:pt x="2150" y="2228"/>
                    </a:cubicBezTo>
                    <a:lnTo>
                      <a:pt x="2150" y="2228"/>
                    </a:lnTo>
                    <a:cubicBezTo>
                      <a:pt x="2157" y="2263"/>
                      <a:pt x="2167" y="2297"/>
                      <a:pt x="2185" y="2328"/>
                    </a:cubicBezTo>
                    <a:lnTo>
                      <a:pt x="2185" y="2328"/>
                    </a:lnTo>
                    <a:cubicBezTo>
                      <a:pt x="2212" y="2374"/>
                      <a:pt x="2255" y="2402"/>
                      <a:pt x="2308" y="2410"/>
                    </a:cubicBezTo>
                    <a:lnTo>
                      <a:pt x="2308" y="2410"/>
                    </a:lnTo>
                    <a:cubicBezTo>
                      <a:pt x="2315" y="2411"/>
                      <a:pt x="2322" y="2412"/>
                      <a:pt x="2328" y="2412"/>
                    </a:cubicBezTo>
                    <a:close/>
                    <a:moveTo>
                      <a:pt x="2428" y="2451"/>
                    </a:moveTo>
                    <a:lnTo>
                      <a:pt x="2428" y="2451"/>
                    </a:lnTo>
                    <a:cubicBezTo>
                      <a:pt x="2445" y="2450"/>
                      <a:pt x="2463" y="2449"/>
                      <a:pt x="2480" y="2450"/>
                    </a:cubicBezTo>
                    <a:lnTo>
                      <a:pt x="2480" y="2450"/>
                    </a:lnTo>
                    <a:cubicBezTo>
                      <a:pt x="2467" y="2447"/>
                      <a:pt x="2453" y="2445"/>
                      <a:pt x="2439" y="2444"/>
                    </a:cubicBezTo>
                    <a:lnTo>
                      <a:pt x="2439" y="2444"/>
                    </a:lnTo>
                    <a:cubicBezTo>
                      <a:pt x="2397" y="2441"/>
                      <a:pt x="2353" y="2443"/>
                      <a:pt x="2310" y="2437"/>
                    </a:cubicBezTo>
                    <a:lnTo>
                      <a:pt x="2310" y="2437"/>
                    </a:lnTo>
                    <a:cubicBezTo>
                      <a:pt x="2260" y="2448"/>
                      <a:pt x="2210" y="2468"/>
                      <a:pt x="2168" y="2498"/>
                    </a:cubicBezTo>
                    <a:lnTo>
                      <a:pt x="2168" y="2498"/>
                    </a:lnTo>
                    <a:cubicBezTo>
                      <a:pt x="2144" y="2514"/>
                      <a:pt x="2123" y="2534"/>
                      <a:pt x="2104" y="2556"/>
                    </a:cubicBezTo>
                    <a:lnTo>
                      <a:pt x="2104" y="2556"/>
                    </a:lnTo>
                    <a:cubicBezTo>
                      <a:pt x="2101" y="2560"/>
                      <a:pt x="2089" y="2573"/>
                      <a:pt x="2082" y="2583"/>
                    </a:cubicBezTo>
                    <a:lnTo>
                      <a:pt x="2082" y="2583"/>
                    </a:lnTo>
                    <a:cubicBezTo>
                      <a:pt x="2148" y="2532"/>
                      <a:pt x="2223" y="2497"/>
                      <a:pt x="2302" y="2473"/>
                    </a:cubicBezTo>
                    <a:lnTo>
                      <a:pt x="2302" y="2473"/>
                    </a:lnTo>
                    <a:cubicBezTo>
                      <a:pt x="2344" y="2460"/>
                      <a:pt x="2385" y="2453"/>
                      <a:pt x="2428" y="2451"/>
                    </a:cubicBezTo>
                    <a:close/>
                    <a:moveTo>
                      <a:pt x="2480" y="2482"/>
                    </a:moveTo>
                    <a:lnTo>
                      <a:pt x="2480" y="2482"/>
                    </a:lnTo>
                    <a:cubicBezTo>
                      <a:pt x="2489" y="2479"/>
                      <a:pt x="2499" y="2477"/>
                      <a:pt x="2509" y="2475"/>
                    </a:cubicBezTo>
                    <a:lnTo>
                      <a:pt x="2509" y="2475"/>
                    </a:lnTo>
                    <a:cubicBezTo>
                      <a:pt x="2502" y="2474"/>
                      <a:pt x="2496" y="2473"/>
                      <a:pt x="2489" y="2473"/>
                    </a:cubicBezTo>
                    <a:lnTo>
                      <a:pt x="2489" y="2473"/>
                    </a:lnTo>
                    <a:cubicBezTo>
                      <a:pt x="2468" y="2472"/>
                      <a:pt x="2448" y="2472"/>
                      <a:pt x="2427" y="2473"/>
                    </a:cubicBezTo>
                    <a:lnTo>
                      <a:pt x="2427" y="2473"/>
                    </a:lnTo>
                    <a:cubicBezTo>
                      <a:pt x="2388" y="2474"/>
                      <a:pt x="2347" y="2480"/>
                      <a:pt x="2308" y="2488"/>
                    </a:cubicBezTo>
                    <a:lnTo>
                      <a:pt x="2308" y="2488"/>
                    </a:lnTo>
                    <a:cubicBezTo>
                      <a:pt x="2228" y="2505"/>
                      <a:pt x="2152" y="2543"/>
                      <a:pt x="2087" y="2592"/>
                    </a:cubicBezTo>
                    <a:lnTo>
                      <a:pt x="2087" y="2592"/>
                    </a:lnTo>
                    <a:cubicBezTo>
                      <a:pt x="2084" y="2595"/>
                      <a:pt x="2081" y="2593"/>
                      <a:pt x="2079" y="2591"/>
                    </a:cubicBezTo>
                    <a:lnTo>
                      <a:pt x="2079" y="2591"/>
                    </a:lnTo>
                    <a:cubicBezTo>
                      <a:pt x="2079" y="2593"/>
                      <a:pt x="2079" y="2595"/>
                      <a:pt x="2080" y="2596"/>
                    </a:cubicBezTo>
                    <a:lnTo>
                      <a:pt x="2080" y="2596"/>
                    </a:lnTo>
                    <a:cubicBezTo>
                      <a:pt x="2083" y="2600"/>
                      <a:pt x="2097" y="2601"/>
                      <a:pt x="2101" y="2603"/>
                    </a:cubicBezTo>
                    <a:lnTo>
                      <a:pt x="2101" y="2603"/>
                    </a:lnTo>
                    <a:cubicBezTo>
                      <a:pt x="2108" y="2604"/>
                      <a:pt x="2116" y="2606"/>
                      <a:pt x="2123" y="2607"/>
                    </a:cubicBezTo>
                    <a:lnTo>
                      <a:pt x="2123" y="2607"/>
                    </a:lnTo>
                    <a:cubicBezTo>
                      <a:pt x="2184" y="2616"/>
                      <a:pt x="2245" y="2606"/>
                      <a:pt x="2300" y="2579"/>
                    </a:cubicBezTo>
                    <a:lnTo>
                      <a:pt x="2300" y="2579"/>
                    </a:lnTo>
                    <a:cubicBezTo>
                      <a:pt x="2361" y="2549"/>
                      <a:pt x="2414" y="2504"/>
                      <a:pt x="2480" y="2482"/>
                    </a:cubicBezTo>
                    <a:close/>
                    <a:moveTo>
                      <a:pt x="2466" y="1782"/>
                    </a:moveTo>
                    <a:lnTo>
                      <a:pt x="2466" y="1782"/>
                    </a:lnTo>
                    <a:cubicBezTo>
                      <a:pt x="2464" y="1860"/>
                      <a:pt x="2472" y="1938"/>
                      <a:pt x="2485" y="2015"/>
                    </a:cubicBezTo>
                    <a:lnTo>
                      <a:pt x="2485" y="2015"/>
                    </a:lnTo>
                    <a:cubicBezTo>
                      <a:pt x="2486" y="2016"/>
                      <a:pt x="2487" y="2017"/>
                      <a:pt x="2487" y="2019"/>
                    </a:cubicBezTo>
                    <a:lnTo>
                      <a:pt x="2487" y="2019"/>
                    </a:lnTo>
                    <a:cubicBezTo>
                      <a:pt x="2486" y="2008"/>
                      <a:pt x="2484" y="1997"/>
                      <a:pt x="2483" y="1986"/>
                    </a:cubicBezTo>
                    <a:lnTo>
                      <a:pt x="2483" y="1986"/>
                    </a:lnTo>
                    <a:cubicBezTo>
                      <a:pt x="2483" y="1985"/>
                      <a:pt x="2482" y="1984"/>
                      <a:pt x="2482" y="1983"/>
                    </a:cubicBezTo>
                    <a:lnTo>
                      <a:pt x="2482" y="1983"/>
                    </a:lnTo>
                    <a:cubicBezTo>
                      <a:pt x="2472" y="1938"/>
                      <a:pt x="2471" y="1893"/>
                      <a:pt x="2478" y="1847"/>
                    </a:cubicBezTo>
                    <a:lnTo>
                      <a:pt x="2478" y="1847"/>
                    </a:lnTo>
                    <a:cubicBezTo>
                      <a:pt x="2491" y="1766"/>
                      <a:pt x="2519" y="1688"/>
                      <a:pt x="2539" y="1608"/>
                    </a:cubicBezTo>
                    <a:lnTo>
                      <a:pt x="2539" y="1608"/>
                    </a:lnTo>
                    <a:cubicBezTo>
                      <a:pt x="2556" y="1541"/>
                      <a:pt x="2566" y="1467"/>
                      <a:pt x="2548" y="1398"/>
                    </a:cubicBezTo>
                    <a:lnTo>
                      <a:pt x="2548" y="1398"/>
                    </a:lnTo>
                    <a:cubicBezTo>
                      <a:pt x="2531" y="1443"/>
                      <a:pt x="2515" y="1487"/>
                      <a:pt x="2503" y="1533"/>
                    </a:cubicBezTo>
                    <a:lnTo>
                      <a:pt x="2503" y="1533"/>
                    </a:lnTo>
                    <a:cubicBezTo>
                      <a:pt x="2481" y="1614"/>
                      <a:pt x="2468" y="1698"/>
                      <a:pt x="2466" y="1782"/>
                    </a:cubicBezTo>
                    <a:close/>
                    <a:moveTo>
                      <a:pt x="2375" y="1798"/>
                    </a:moveTo>
                    <a:lnTo>
                      <a:pt x="2375" y="1798"/>
                    </a:lnTo>
                    <a:cubicBezTo>
                      <a:pt x="2388" y="1854"/>
                      <a:pt x="2412" y="1906"/>
                      <a:pt x="2442" y="1955"/>
                    </a:cubicBezTo>
                    <a:lnTo>
                      <a:pt x="2442" y="1955"/>
                    </a:lnTo>
                    <a:cubicBezTo>
                      <a:pt x="2449" y="1967"/>
                      <a:pt x="2457" y="1978"/>
                      <a:pt x="2465" y="1989"/>
                    </a:cubicBezTo>
                    <a:lnTo>
                      <a:pt x="2465" y="1989"/>
                    </a:lnTo>
                    <a:cubicBezTo>
                      <a:pt x="2459" y="1958"/>
                      <a:pt x="2454" y="1926"/>
                      <a:pt x="2451" y="1894"/>
                    </a:cubicBezTo>
                    <a:lnTo>
                      <a:pt x="2451" y="1894"/>
                    </a:lnTo>
                    <a:cubicBezTo>
                      <a:pt x="2443" y="1809"/>
                      <a:pt x="2446" y="1722"/>
                      <a:pt x="2458" y="1637"/>
                    </a:cubicBezTo>
                    <a:lnTo>
                      <a:pt x="2458" y="1637"/>
                    </a:lnTo>
                    <a:cubicBezTo>
                      <a:pt x="2469" y="1558"/>
                      <a:pt x="2490" y="1477"/>
                      <a:pt x="2521" y="1402"/>
                    </a:cubicBezTo>
                    <a:lnTo>
                      <a:pt x="2521" y="1402"/>
                    </a:lnTo>
                    <a:cubicBezTo>
                      <a:pt x="2485" y="1424"/>
                      <a:pt x="2454" y="1454"/>
                      <a:pt x="2430" y="1489"/>
                    </a:cubicBezTo>
                    <a:lnTo>
                      <a:pt x="2430" y="1489"/>
                    </a:lnTo>
                    <a:cubicBezTo>
                      <a:pt x="2368" y="1580"/>
                      <a:pt x="2350" y="1692"/>
                      <a:pt x="2375" y="17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1" name="Google Shape;211;p7"/>
              <p:cNvSpPr/>
              <p:nvPr/>
            </p:nvSpPr>
            <p:spPr>
              <a:xfrm>
                <a:off x="5084925" y="3628569"/>
                <a:ext cx="1844402" cy="1625518"/>
              </a:xfrm>
              <a:custGeom>
                <a:avLst/>
                <a:gdLst/>
                <a:ahLst/>
                <a:cxnLst/>
                <a:rect l="l" t="t" r="r" b="b"/>
                <a:pathLst>
                  <a:path w="2787" h="2458" extrusionOk="0">
                    <a:moveTo>
                      <a:pt x="202" y="597"/>
                    </a:moveTo>
                    <a:lnTo>
                      <a:pt x="202" y="597"/>
                    </a:lnTo>
                    <a:cubicBezTo>
                      <a:pt x="208" y="607"/>
                      <a:pt x="209" y="617"/>
                      <a:pt x="208" y="629"/>
                    </a:cubicBezTo>
                    <a:lnTo>
                      <a:pt x="208" y="629"/>
                    </a:lnTo>
                    <a:cubicBezTo>
                      <a:pt x="207" y="632"/>
                      <a:pt x="205" y="640"/>
                      <a:pt x="204" y="643"/>
                    </a:cubicBezTo>
                    <a:lnTo>
                      <a:pt x="204" y="643"/>
                    </a:lnTo>
                    <a:cubicBezTo>
                      <a:pt x="202" y="647"/>
                      <a:pt x="199" y="650"/>
                      <a:pt x="198" y="653"/>
                    </a:cubicBezTo>
                    <a:lnTo>
                      <a:pt x="198" y="653"/>
                    </a:lnTo>
                    <a:cubicBezTo>
                      <a:pt x="197" y="656"/>
                      <a:pt x="197" y="659"/>
                      <a:pt x="197" y="662"/>
                    </a:cubicBezTo>
                    <a:lnTo>
                      <a:pt x="197" y="662"/>
                    </a:lnTo>
                    <a:cubicBezTo>
                      <a:pt x="187" y="674"/>
                      <a:pt x="174" y="679"/>
                      <a:pt x="159" y="678"/>
                    </a:cubicBezTo>
                    <a:lnTo>
                      <a:pt x="159" y="678"/>
                    </a:lnTo>
                    <a:cubicBezTo>
                      <a:pt x="132" y="677"/>
                      <a:pt x="111" y="654"/>
                      <a:pt x="110" y="627"/>
                    </a:cubicBezTo>
                    <a:lnTo>
                      <a:pt x="110" y="627"/>
                    </a:lnTo>
                    <a:cubicBezTo>
                      <a:pt x="109" y="604"/>
                      <a:pt x="125" y="580"/>
                      <a:pt x="147" y="575"/>
                    </a:cubicBezTo>
                    <a:lnTo>
                      <a:pt x="147" y="575"/>
                    </a:lnTo>
                    <a:cubicBezTo>
                      <a:pt x="159" y="573"/>
                      <a:pt x="169" y="574"/>
                      <a:pt x="180" y="578"/>
                    </a:cubicBezTo>
                    <a:lnTo>
                      <a:pt x="180" y="578"/>
                    </a:lnTo>
                    <a:cubicBezTo>
                      <a:pt x="186" y="580"/>
                      <a:pt x="188" y="582"/>
                      <a:pt x="194" y="587"/>
                    </a:cubicBezTo>
                    <a:lnTo>
                      <a:pt x="194" y="587"/>
                    </a:lnTo>
                    <a:cubicBezTo>
                      <a:pt x="195" y="587"/>
                      <a:pt x="195" y="587"/>
                      <a:pt x="195" y="587"/>
                    </a:cubicBezTo>
                    <a:lnTo>
                      <a:pt x="195" y="587"/>
                    </a:lnTo>
                    <a:cubicBezTo>
                      <a:pt x="195" y="588"/>
                      <a:pt x="195" y="588"/>
                      <a:pt x="196" y="588"/>
                    </a:cubicBezTo>
                    <a:lnTo>
                      <a:pt x="196" y="588"/>
                    </a:lnTo>
                    <a:cubicBezTo>
                      <a:pt x="197" y="589"/>
                      <a:pt x="198" y="590"/>
                      <a:pt x="198" y="591"/>
                    </a:cubicBezTo>
                    <a:lnTo>
                      <a:pt x="198" y="591"/>
                    </a:lnTo>
                    <a:cubicBezTo>
                      <a:pt x="199" y="592"/>
                      <a:pt x="200" y="593"/>
                      <a:pt x="201" y="595"/>
                    </a:cubicBezTo>
                    <a:lnTo>
                      <a:pt x="201" y="595"/>
                    </a:lnTo>
                    <a:cubicBezTo>
                      <a:pt x="201" y="595"/>
                      <a:pt x="202" y="596"/>
                      <a:pt x="202" y="597"/>
                    </a:cubicBezTo>
                    <a:close/>
                    <a:moveTo>
                      <a:pt x="116" y="558"/>
                    </a:moveTo>
                    <a:lnTo>
                      <a:pt x="116" y="558"/>
                    </a:lnTo>
                    <a:cubicBezTo>
                      <a:pt x="112" y="555"/>
                      <a:pt x="107" y="551"/>
                      <a:pt x="103" y="547"/>
                    </a:cubicBezTo>
                    <a:lnTo>
                      <a:pt x="103" y="547"/>
                    </a:lnTo>
                    <a:cubicBezTo>
                      <a:pt x="102" y="546"/>
                      <a:pt x="101" y="546"/>
                      <a:pt x="100" y="546"/>
                    </a:cubicBezTo>
                    <a:lnTo>
                      <a:pt x="100" y="546"/>
                    </a:lnTo>
                    <a:cubicBezTo>
                      <a:pt x="100" y="545"/>
                      <a:pt x="99" y="545"/>
                      <a:pt x="98" y="544"/>
                    </a:cubicBezTo>
                    <a:lnTo>
                      <a:pt x="98" y="544"/>
                    </a:lnTo>
                    <a:cubicBezTo>
                      <a:pt x="97" y="544"/>
                      <a:pt x="95" y="543"/>
                      <a:pt x="94" y="543"/>
                    </a:cubicBezTo>
                    <a:lnTo>
                      <a:pt x="94" y="543"/>
                    </a:lnTo>
                    <a:cubicBezTo>
                      <a:pt x="91" y="542"/>
                      <a:pt x="88" y="540"/>
                      <a:pt x="85" y="538"/>
                    </a:cubicBezTo>
                    <a:lnTo>
                      <a:pt x="85" y="538"/>
                    </a:lnTo>
                    <a:cubicBezTo>
                      <a:pt x="82" y="536"/>
                      <a:pt x="84" y="537"/>
                      <a:pt x="80" y="536"/>
                    </a:cubicBezTo>
                    <a:lnTo>
                      <a:pt x="80" y="536"/>
                    </a:lnTo>
                    <a:cubicBezTo>
                      <a:pt x="79" y="535"/>
                      <a:pt x="78" y="534"/>
                      <a:pt x="77" y="534"/>
                    </a:cubicBezTo>
                    <a:lnTo>
                      <a:pt x="77" y="534"/>
                    </a:lnTo>
                    <a:cubicBezTo>
                      <a:pt x="78" y="534"/>
                      <a:pt x="78" y="534"/>
                      <a:pt x="77" y="534"/>
                    </a:cubicBezTo>
                    <a:lnTo>
                      <a:pt x="77" y="534"/>
                    </a:lnTo>
                    <a:cubicBezTo>
                      <a:pt x="75" y="533"/>
                      <a:pt x="74" y="532"/>
                      <a:pt x="72" y="531"/>
                    </a:cubicBezTo>
                    <a:lnTo>
                      <a:pt x="72" y="531"/>
                    </a:lnTo>
                    <a:cubicBezTo>
                      <a:pt x="67" y="529"/>
                      <a:pt x="62" y="528"/>
                      <a:pt x="57" y="527"/>
                    </a:cubicBezTo>
                    <a:lnTo>
                      <a:pt x="57" y="527"/>
                    </a:lnTo>
                    <a:cubicBezTo>
                      <a:pt x="57" y="527"/>
                      <a:pt x="57" y="527"/>
                      <a:pt x="56" y="526"/>
                    </a:cubicBezTo>
                    <a:lnTo>
                      <a:pt x="56" y="526"/>
                    </a:lnTo>
                    <a:cubicBezTo>
                      <a:pt x="56" y="526"/>
                      <a:pt x="56" y="526"/>
                      <a:pt x="55" y="526"/>
                    </a:cubicBezTo>
                    <a:lnTo>
                      <a:pt x="55" y="526"/>
                    </a:lnTo>
                    <a:cubicBezTo>
                      <a:pt x="54" y="526"/>
                      <a:pt x="52" y="526"/>
                      <a:pt x="51" y="525"/>
                    </a:cubicBezTo>
                    <a:lnTo>
                      <a:pt x="51" y="525"/>
                    </a:lnTo>
                    <a:cubicBezTo>
                      <a:pt x="48" y="525"/>
                      <a:pt x="45" y="525"/>
                      <a:pt x="42" y="525"/>
                    </a:cubicBezTo>
                    <a:lnTo>
                      <a:pt x="42" y="525"/>
                    </a:lnTo>
                    <a:cubicBezTo>
                      <a:pt x="42" y="525"/>
                      <a:pt x="42" y="525"/>
                      <a:pt x="41" y="525"/>
                    </a:cubicBezTo>
                    <a:lnTo>
                      <a:pt x="41" y="525"/>
                    </a:lnTo>
                    <a:cubicBezTo>
                      <a:pt x="40" y="525"/>
                      <a:pt x="38" y="526"/>
                      <a:pt x="37" y="526"/>
                    </a:cubicBezTo>
                    <a:lnTo>
                      <a:pt x="37" y="526"/>
                    </a:lnTo>
                    <a:cubicBezTo>
                      <a:pt x="36" y="526"/>
                      <a:pt x="35" y="526"/>
                      <a:pt x="34" y="526"/>
                    </a:cubicBezTo>
                    <a:lnTo>
                      <a:pt x="34" y="526"/>
                    </a:lnTo>
                    <a:cubicBezTo>
                      <a:pt x="33" y="526"/>
                      <a:pt x="31" y="527"/>
                      <a:pt x="31" y="527"/>
                    </a:cubicBezTo>
                    <a:lnTo>
                      <a:pt x="31" y="527"/>
                    </a:lnTo>
                    <a:cubicBezTo>
                      <a:pt x="29" y="528"/>
                      <a:pt x="27" y="528"/>
                      <a:pt x="25" y="529"/>
                    </a:cubicBezTo>
                    <a:lnTo>
                      <a:pt x="25" y="529"/>
                    </a:lnTo>
                    <a:cubicBezTo>
                      <a:pt x="24" y="530"/>
                      <a:pt x="23" y="530"/>
                      <a:pt x="22" y="531"/>
                    </a:cubicBezTo>
                    <a:lnTo>
                      <a:pt x="22" y="531"/>
                    </a:lnTo>
                    <a:cubicBezTo>
                      <a:pt x="21" y="531"/>
                      <a:pt x="21" y="531"/>
                      <a:pt x="21" y="531"/>
                    </a:cubicBezTo>
                    <a:lnTo>
                      <a:pt x="21" y="531"/>
                    </a:lnTo>
                    <a:cubicBezTo>
                      <a:pt x="21" y="531"/>
                      <a:pt x="21" y="531"/>
                      <a:pt x="21" y="532"/>
                    </a:cubicBezTo>
                    <a:lnTo>
                      <a:pt x="21" y="532"/>
                    </a:lnTo>
                    <a:cubicBezTo>
                      <a:pt x="18" y="533"/>
                      <a:pt x="16" y="535"/>
                      <a:pt x="14" y="536"/>
                    </a:cubicBezTo>
                    <a:lnTo>
                      <a:pt x="14" y="536"/>
                    </a:lnTo>
                    <a:cubicBezTo>
                      <a:pt x="14" y="537"/>
                      <a:pt x="13" y="538"/>
                      <a:pt x="12" y="539"/>
                    </a:cubicBezTo>
                    <a:lnTo>
                      <a:pt x="12" y="539"/>
                    </a:lnTo>
                    <a:cubicBezTo>
                      <a:pt x="11" y="539"/>
                      <a:pt x="11" y="539"/>
                      <a:pt x="11" y="539"/>
                    </a:cubicBezTo>
                    <a:lnTo>
                      <a:pt x="11" y="539"/>
                    </a:lnTo>
                    <a:cubicBezTo>
                      <a:pt x="11" y="539"/>
                      <a:pt x="11" y="539"/>
                      <a:pt x="11" y="540"/>
                    </a:cubicBezTo>
                    <a:lnTo>
                      <a:pt x="11" y="540"/>
                    </a:lnTo>
                    <a:cubicBezTo>
                      <a:pt x="10" y="542"/>
                      <a:pt x="8" y="543"/>
                      <a:pt x="7" y="545"/>
                    </a:cubicBezTo>
                    <a:lnTo>
                      <a:pt x="7" y="545"/>
                    </a:lnTo>
                    <a:cubicBezTo>
                      <a:pt x="6" y="546"/>
                      <a:pt x="6" y="547"/>
                      <a:pt x="5" y="548"/>
                    </a:cubicBezTo>
                    <a:lnTo>
                      <a:pt x="5" y="548"/>
                    </a:lnTo>
                    <a:cubicBezTo>
                      <a:pt x="5" y="549"/>
                      <a:pt x="4" y="549"/>
                      <a:pt x="4" y="549"/>
                    </a:cubicBezTo>
                    <a:lnTo>
                      <a:pt x="4" y="549"/>
                    </a:lnTo>
                    <a:cubicBezTo>
                      <a:pt x="4" y="550"/>
                      <a:pt x="4" y="550"/>
                      <a:pt x="4" y="550"/>
                    </a:cubicBezTo>
                    <a:lnTo>
                      <a:pt x="4" y="550"/>
                    </a:lnTo>
                    <a:cubicBezTo>
                      <a:pt x="3" y="552"/>
                      <a:pt x="2" y="554"/>
                      <a:pt x="1" y="556"/>
                    </a:cubicBezTo>
                    <a:lnTo>
                      <a:pt x="1" y="556"/>
                    </a:lnTo>
                    <a:cubicBezTo>
                      <a:pt x="1" y="557"/>
                      <a:pt x="1" y="559"/>
                      <a:pt x="1" y="559"/>
                    </a:cubicBezTo>
                    <a:lnTo>
                      <a:pt x="1" y="559"/>
                    </a:lnTo>
                    <a:cubicBezTo>
                      <a:pt x="0" y="559"/>
                      <a:pt x="0" y="560"/>
                      <a:pt x="0" y="560"/>
                    </a:cubicBezTo>
                    <a:lnTo>
                      <a:pt x="0" y="560"/>
                    </a:lnTo>
                    <a:cubicBezTo>
                      <a:pt x="0" y="563"/>
                      <a:pt x="0" y="565"/>
                      <a:pt x="0" y="568"/>
                    </a:cubicBezTo>
                    <a:lnTo>
                      <a:pt x="0" y="568"/>
                    </a:lnTo>
                    <a:lnTo>
                      <a:pt x="0" y="568"/>
                    </a:lnTo>
                    <a:lnTo>
                      <a:pt x="0" y="569"/>
                    </a:lnTo>
                    <a:lnTo>
                      <a:pt x="0" y="569"/>
                    </a:lnTo>
                    <a:cubicBezTo>
                      <a:pt x="0" y="571"/>
                      <a:pt x="0" y="572"/>
                      <a:pt x="1" y="574"/>
                    </a:cubicBezTo>
                    <a:lnTo>
                      <a:pt x="1" y="574"/>
                    </a:lnTo>
                    <a:lnTo>
                      <a:pt x="1" y="574"/>
                    </a:lnTo>
                    <a:lnTo>
                      <a:pt x="1" y="574"/>
                    </a:lnTo>
                    <a:cubicBezTo>
                      <a:pt x="1" y="575"/>
                      <a:pt x="1" y="575"/>
                      <a:pt x="1" y="575"/>
                    </a:cubicBezTo>
                    <a:lnTo>
                      <a:pt x="1" y="575"/>
                    </a:lnTo>
                    <a:cubicBezTo>
                      <a:pt x="2" y="577"/>
                      <a:pt x="2" y="578"/>
                      <a:pt x="3" y="579"/>
                    </a:cubicBezTo>
                    <a:lnTo>
                      <a:pt x="4" y="582"/>
                    </a:lnTo>
                    <a:lnTo>
                      <a:pt x="4" y="582"/>
                    </a:lnTo>
                    <a:lnTo>
                      <a:pt x="6" y="584"/>
                    </a:lnTo>
                    <a:lnTo>
                      <a:pt x="6" y="584"/>
                    </a:lnTo>
                    <a:cubicBezTo>
                      <a:pt x="7" y="586"/>
                      <a:pt x="9" y="588"/>
                      <a:pt x="10" y="589"/>
                    </a:cubicBezTo>
                    <a:lnTo>
                      <a:pt x="10" y="589"/>
                    </a:lnTo>
                    <a:cubicBezTo>
                      <a:pt x="11" y="590"/>
                      <a:pt x="12" y="591"/>
                      <a:pt x="12" y="591"/>
                    </a:cubicBezTo>
                    <a:lnTo>
                      <a:pt x="12" y="591"/>
                    </a:lnTo>
                    <a:cubicBezTo>
                      <a:pt x="14" y="592"/>
                      <a:pt x="15" y="593"/>
                      <a:pt x="16" y="594"/>
                    </a:cubicBezTo>
                    <a:lnTo>
                      <a:pt x="16" y="594"/>
                    </a:lnTo>
                    <a:cubicBezTo>
                      <a:pt x="20" y="596"/>
                      <a:pt x="24" y="598"/>
                      <a:pt x="29" y="600"/>
                    </a:cubicBezTo>
                    <a:lnTo>
                      <a:pt x="29" y="600"/>
                    </a:lnTo>
                    <a:cubicBezTo>
                      <a:pt x="33" y="601"/>
                      <a:pt x="39" y="602"/>
                      <a:pt x="44" y="602"/>
                    </a:cubicBezTo>
                    <a:lnTo>
                      <a:pt x="44" y="602"/>
                    </a:lnTo>
                    <a:cubicBezTo>
                      <a:pt x="54" y="602"/>
                      <a:pt x="65" y="598"/>
                      <a:pt x="74" y="593"/>
                    </a:cubicBezTo>
                    <a:lnTo>
                      <a:pt x="74" y="593"/>
                    </a:lnTo>
                    <a:cubicBezTo>
                      <a:pt x="84" y="588"/>
                      <a:pt x="91" y="581"/>
                      <a:pt x="100" y="575"/>
                    </a:cubicBezTo>
                    <a:lnTo>
                      <a:pt x="100" y="575"/>
                    </a:lnTo>
                    <a:cubicBezTo>
                      <a:pt x="105" y="568"/>
                      <a:pt x="110" y="563"/>
                      <a:pt x="116" y="558"/>
                    </a:cubicBezTo>
                    <a:close/>
                    <a:moveTo>
                      <a:pt x="181" y="460"/>
                    </a:moveTo>
                    <a:lnTo>
                      <a:pt x="181" y="460"/>
                    </a:lnTo>
                    <a:cubicBezTo>
                      <a:pt x="165" y="448"/>
                      <a:pt x="144" y="439"/>
                      <a:pt x="123" y="445"/>
                    </a:cubicBezTo>
                    <a:lnTo>
                      <a:pt x="123" y="445"/>
                    </a:lnTo>
                    <a:cubicBezTo>
                      <a:pt x="99" y="451"/>
                      <a:pt x="97" y="477"/>
                      <a:pt x="104" y="498"/>
                    </a:cubicBezTo>
                    <a:lnTo>
                      <a:pt x="104" y="498"/>
                    </a:lnTo>
                    <a:cubicBezTo>
                      <a:pt x="109" y="511"/>
                      <a:pt x="117" y="522"/>
                      <a:pt x="126" y="531"/>
                    </a:cubicBezTo>
                    <a:lnTo>
                      <a:pt x="126" y="531"/>
                    </a:lnTo>
                    <a:cubicBezTo>
                      <a:pt x="131" y="536"/>
                      <a:pt x="137" y="540"/>
                      <a:pt x="143" y="544"/>
                    </a:cubicBezTo>
                    <a:lnTo>
                      <a:pt x="143" y="544"/>
                    </a:lnTo>
                    <a:cubicBezTo>
                      <a:pt x="167" y="537"/>
                      <a:pt x="194" y="542"/>
                      <a:pt x="214" y="558"/>
                    </a:cubicBezTo>
                    <a:lnTo>
                      <a:pt x="214" y="558"/>
                    </a:lnTo>
                    <a:cubicBezTo>
                      <a:pt x="214" y="554"/>
                      <a:pt x="214" y="551"/>
                      <a:pt x="214" y="547"/>
                    </a:cubicBezTo>
                    <a:lnTo>
                      <a:pt x="214" y="547"/>
                    </a:lnTo>
                    <a:cubicBezTo>
                      <a:pt x="210" y="524"/>
                      <a:pt x="204" y="501"/>
                      <a:pt x="197" y="478"/>
                    </a:cubicBezTo>
                    <a:lnTo>
                      <a:pt x="197" y="478"/>
                    </a:lnTo>
                    <a:cubicBezTo>
                      <a:pt x="193" y="472"/>
                      <a:pt x="188" y="466"/>
                      <a:pt x="181" y="460"/>
                    </a:cubicBezTo>
                    <a:close/>
                    <a:moveTo>
                      <a:pt x="1280" y="0"/>
                    </a:moveTo>
                    <a:lnTo>
                      <a:pt x="1280" y="0"/>
                    </a:lnTo>
                    <a:cubicBezTo>
                      <a:pt x="1038" y="65"/>
                      <a:pt x="822" y="217"/>
                      <a:pt x="689" y="430"/>
                    </a:cubicBezTo>
                    <a:lnTo>
                      <a:pt x="689" y="430"/>
                    </a:lnTo>
                    <a:cubicBezTo>
                      <a:pt x="630" y="523"/>
                      <a:pt x="589" y="627"/>
                      <a:pt x="568" y="735"/>
                    </a:cubicBezTo>
                    <a:lnTo>
                      <a:pt x="568" y="735"/>
                    </a:lnTo>
                    <a:cubicBezTo>
                      <a:pt x="613" y="588"/>
                      <a:pt x="703" y="454"/>
                      <a:pt x="838" y="376"/>
                    </a:cubicBezTo>
                    <a:lnTo>
                      <a:pt x="838" y="376"/>
                    </a:lnTo>
                    <a:cubicBezTo>
                      <a:pt x="921" y="328"/>
                      <a:pt x="1021" y="310"/>
                      <a:pt x="1115" y="333"/>
                    </a:cubicBezTo>
                    <a:lnTo>
                      <a:pt x="1115" y="333"/>
                    </a:lnTo>
                    <a:cubicBezTo>
                      <a:pt x="1125" y="335"/>
                      <a:pt x="1135" y="338"/>
                      <a:pt x="1145" y="342"/>
                    </a:cubicBezTo>
                    <a:lnTo>
                      <a:pt x="1145" y="342"/>
                    </a:lnTo>
                    <a:cubicBezTo>
                      <a:pt x="1145" y="340"/>
                      <a:pt x="1146" y="338"/>
                      <a:pt x="1148" y="336"/>
                    </a:cubicBezTo>
                    <a:lnTo>
                      <a:pt x="1148" y="336"/>
                    </a:lnTo>
                    <a:cubicBezTo>
                      <a:pt x="1206" y="265"/>
                      <a:pt x="1271" y="187"/>
                      <a:pt x="1285" y="93"/>
                    </a:cubicBezTo>
                    <a:lnTo>
                      <a:pt x="1285" y="93"/>
                    </a:lnTo>
                    <a:cubicBezTo>
                      <a:pt x="1289" y="62"/>
                      <a:pt x="1288" y="30"/>
                      <a:pt x="1280" y="0"/>
                    </a:cubicBezTo>
                    <a:close/>
                    <a:moveTo>
                      <a:pt x="1102" y="375"/>
                    </a:moveTo>
                    <a:lnTo>
                      <a:pt x="1102" y="375"/>
                    </a:lnTo>
                    <a:cubicBezTo>
                      <a:pt x="1018" y="353"/>
                      <a:pt x="928" y="370"/>
                      <a:pt x="853" y="411"/>
                    </a:cubicBezTo>
                    <a:lnTo>
                      <a:pt x="853" y="411"/>
                    </a:lnTo>
                    <a:cubicBezTo>
                      <a:pt x="698" y="495"/>
                      <a:pt x="601" y="669"/>
                      <a:pt x="570" y="838"/>
                    </a:cubicBezTo>
                    <a:lnTo>
                      <a:pt x="570" y="838"/>
                    </a:lnTo>
                    <a:cubicBezTo>
                      <a:pt x="539" y="1009"/>
                      <a:pt x="571" y="1187"/>
                      <a:pt x="650" y="1341"/>
                    </a:cubicBezTo>
                    <a:lnTo>
                      <a:pt x="650" y="1341"/>
                    </a:lnTo>
                    <a:cubicBezTo>
                      <a:pt x="691" y="1419"/>
                      <a:pt x="743" y="1491"/>
                      <a:pt x="803" y="1557"/>
                    </a:cubicBezTo>
                    <a:lnTo>
                      <a:pt x="803" y="1557"/>
                    </a:lnTo>
                    <a:cubicBezTo>
                      <a:pt x="787" y="1531"/>
                      <a:pt x="772" y="1506"/>
                      <a:pt x="759" y="1479"/>
                    </a:cubicBezTo>
                    <a:lnTo>
                      <a:pt x="759" y="1479"/>
                    </a:lnTo>
                    <a:cubicBezTo>
                      <a:pt x="722" y="1405"/>
                      <a:pt x="694" y="1325"/>
                      <a:pt x="679" y="1243"/>
                    </a:cubicBezTo>
                    <a:lnTo>
                      <a:pt x="679" y="1243"/>
                    </a:lnTo>
                    <a:cubicBezTo>
                      <a:pt x="651" y="1088"/>
                      <a:pt x="675" y="914"/>
                      <a:pt x="769" y="784"/>
                    </a:cubicBezTo>
                    <a:lnTo>
                      <a:pt x="769" y="784"/>
                    </a:lnTo>
                    <a:cubicBezTo>
                      <a:pt x="813" y="723"/>
                      <a:pt x="873" y="669"/>
                      <a:pt x="947" y="654"/>
                    </a:cubicBezTo>
                    <a:lnTo>
                      <a:pt x="947" y="654"/>
                    </a:lnTo>
                    <a:cubicBezTo>
                      <a:pt x="939" y="647"/>
                      <a:pt x="932" y="640"/>
                      <a:pt x="925" y="633"/>
                    </a:cubicBezTo>
                    <a:lnTo>
                      <a:pt x="925" y="633"/>
                    </a:lnTo>
                    <a:cubicBezTo>
                      <a:pt x="910" y="616"/>
                      <a:pt x="899" y="599"/>
                      <a:pt x="890" y="578"/>
                    </a:cubicBezTo>
                    <a:lnTo>
                      <a:pt x="890" y="578"/>
                    </a:lnTo>
                    <a:cubicBezTo>
                      <a:pt x="883" y="561"/>
                      <a:pt x="905" y="547"/>
                      <a:pt x="917" y="561"/>
                    </a:cubicBezTo>
                    <a:lnTo>
                      <a:pt x="917" y="561"/>
                    </a:lnTo>
                    <a:cubicBezTo>
                      <a:pt x="966" y="620"/>
                      <a:pt x="1032" y="676"/>
                      <a:pt x="1114" y="668"/>
                    </a:cubicBezTo>
                    <a:lnTo>
                      <a:pt x="1114" y="668"/>
                    </a:lnTo>
                    <a:cubicBezTo>
                      <a:pt x="1182" y="662"/>
                      <a:pt x="1245" y="605"/>
                      <a:pt x="1251" y="536"/>
                    </a:cubicBezTo>
                    <a:lnTo>
                      <a:pt x="1251" y="536"/>
                    </a:lnTo>
                    <a:cubicBezTo>
                      <a:pt x="1257" y="451"/>
                      <a:pt x="1174" y="394"/>
                      <a:pt x="1102" y="375"/>
                    </a:cubicBezTo>
                    <a:close/>
                    <a:moveTo>
                      <a:pt x="2468" y="2450"/>
                    </a:moveTo>
                    <a:lnTo>
                      <a:pt x="2468" y="2450"/>
                    </a:lnTo>
                    <a:cubicBezTo>
                      <a:pt x="2471" y="2453"/>
                      <a:pt x="2474" y="2455"/>
                      <a:pt x="2478" y="2457"/>
                    </a:cubicBezTo>
                    <a:lnTo>
                      <a:pt x="2478" y="2457"/>
                    </a:lnTo>
                    <a:cubicBezTo>
                      <a:pt x="2472" y="2457"/>
                      <a:pt x="2466" y="2457"/>
                      <a:pt x="2461" y="2456"/>
                    </a:cubicBezTo>
                    <a:lnTo>
                      <a:pt x="2461" y="2456"/>
                    </a:lnTo>
                    <a:cubicBezTo>
                      <a:pt x="2401" y="2443"/>
                      <a:pt x="2368" y="2379"/>
                      <a:pt x="2374" y="2322"/>
                    </a:cubicBezTo>
                    <a:lnTo>
                      <a:pt x="2374" y="2322"/>
                    </a:lnTo>
                    <a:cubicBezTo>
                      <a:pt x="2378" y="2283"/>
                      <a:pt x="2395" y="2250"/>
                      <a:pt x="2419" y="2221"/>
                    </a:cubicBezTo>
                    <a:lnTo>
                      <a:pt x="2419" y="2221"/>
                    </a:lnTo>
                    <a:cubicBezTo>
                      <a:pt x="2416" y="2227"/>
                      <a:pt x="2413" y="2232"/>
                      <a:pt x="2410" y="2238"/>
                    </a:cubicBezTo>
                    <a:lnTo>
                      <a:pt x="2410" y="2238"/>
                    </a:lnTo>
                    <a:cubicBezTo>
                      <a:pt x="2384" y="2296"/>
                      <a:pt x="2395" y="2362"/>
                      <a:pt x="2431" y="2413"/>
                    </a:cubicBezTo>
                    <a:lnTo>
                      <a:pt x="2431" y="2413"/>
                    </a:lnTo>
                    <a:cubicBezTo>
                      <a:pt x="2442" y="2427"/>
                      <a:pt x="2454" y="2440"/>
                      <a:pt x="2468" y="2450"/>
                    </a:cubicBezTo>
                    <a:close/>
                    <a:moveTo>
                      <a:pt x="2545" y="2186"/>
                    </a:moveTo>
                    <a:lnTo>
                      <a:pt x="2545" y="2186"/>
                    </a:lnTo>
                    <a:cubicBezTo>
                      <a:pt x="2550" y="2169"/>
                      <a:pt x="2559" y="2155"/>
                      <a:pt x="2572" y="2144"/>
                    </a:cubicBezTo>
                    <a:lnTo>
                      <a:pt x="2572" y="2144"/>
                    </a:lnTo>
                    <a:cubicBezTo>
                      <a:pt x="2569" y="2144"/>
                      <a:pt x="2565" y="2143"/>
                      <a:pt x="2562" y="2144"/>
                    </a:cubicBezTo>
                    <a:lnTo>
                      <a:pt x="2562" y="2144"/>
                    </a:lnTo>
                    <a:cubicBezTo>
                      <a:pt x="2539" y="2147"/>
                      <a:pt x="2518" y="2154"/>
                      <a:pt x="2498" y="2163"/>
                    </a:cubicBezTo>
                    <a:lnTo>
                      <a:pt x="2498" y="2163"/>
                    </a:lnTo>
                    <a:cubicBezTo>
                      <a:pt x="2450" y="2190"/>
                      <a:pt x="2414" y="2238"/>
                      <a:pt x="2410" y="2294"/>
                    </a:cubicBezTo>
                    <a:lnTo>
                      <a:pt x="2410" y="2294"/>
                    </a:lnTo>
                    <a:cubicBezTo>
                      <a:pt x="2407" y="2330"/>
                      <a:pt x="2417" y="2366"/>
                      <a:pt x="2437" y="2396"/>
                    </a:cubicBezTo>
                    <a:lnTo>
                      <a:pt x="2437" y="2396"/>
                    </a:lnTo>
                    <a:cubicBezTo>
                      <a:pt x="2447" y="2411"/>
                      <a:pt x="2460" y="2425"/>
                      <a:pt x="2475" y="2437"/>
                    </a:cubicBezTo>
                    <a:lnTo>
                      <a:pt x="2475" y="2437"/>
                    </a:lnTo>
                    <a:cubicBezTo>
                      <a:pt x="2482" y="2442"/>
                      <a:pt x="2489" y="2446"/>
                      <a:pt x="2496" y="2450"/>
                    </a:cubicBezTo>
                    <a:lnTo>
                      <a:pt x="2496" y="2450"/>
                    </a:lnTo>
                    <a:cubicBezTo>
                      <a:pt x="2498" y="2451"/>
                      <a:pt x="2501" y="2453"/>
                      <a:pt x="2504" y="2454"/>
                    </a:cubicBezTo>
                    <a:lnTo>
                      <a:pt x="2504" y="2454"/>
                    </a:lnTo>
                    <a:cubicBezTo>
                      <a:pt x="2515" y="2450"/>
                      <a:pt x="2525" y="2446"/>
                      <a:pt x="2534" y="2439"/>
                    </a:cubicBezTo>
                    <a:lnTo>
                      <a:pt x="2534" y="2439"/>
                    </a:lnTo>
                    <a:cubicBezTo>
                      <a:pt x="2557" y="2422"/>
                      <a:pt x="2566" y="2396"/>
                      <a:pt x="2565" y="2368"/>
                    </a:cubicBezTo>
                    <a:lnTo>
                      <a:pt x="2565" y="2368"/>
                    </a:lnTo>
                    <a:cubicBezTo>
                      <a:pt x="2564" y="2307"/>
                      <a:pt x="2527" y="2248"/>
                      <a:pt x="2545" y="2186"/>
                    </a:cubicBezTo>
                    <a:close/>
                    <a:moveTo>
                      <a:pt x="2561" y="2202"/>
                    </a:moveTo>
                    <a:lnTo>
                      <a:pt x="2561" y="2202"/>
                    </a:lnTo>
                    <a:cubicBezTo>
                      <a:pt x="2556" y="2236"/>
                      <a:pt x="2569" y="2270"/>
                      <a:pt x="2580" y="2301"/>
                    </a:cubicBezTo>
                    <a:lnTo>
                      <a:pt x="2580" y="2301"/>
                    </a:lnTo>
                    <a:cubicBezTo>
                      <a:pt x="2588" y="2324"/>
                      <a:pt x="2594" y="2346"/>
                      <a:pt x="2595" y="2370"/>
                    </a:cubicBezTo>
                    <a:lnTo>
                      <a:pt x="2595" y="2370"/>
                    </a:lnTo>
                    <a:cubicBezTo>
                      <a:pt x="2625" y="2393"/>
                      <a:pt x="2663" y="2410"/>
                      <a:pt x="2701" y="2405"/>
                    </a:cubicBezTo>
                    <a:lnTo>
                      <a:pt x="2701" y="2405"/>
                    </a:lnTo>
                    <a:cubicBezTo>
                      <a:pt x="2722" y="2403"/>
                      <a:pt x="2741" y="2393"/>
                      <a:pt x="2756" y="2379"/>
                    </a:cubicBezTo>
                    <a:lnTo>
                      <a:pt x="2756" y="2379"/>
                    </a:lnTo>
                    <a:cubicBezTo>
                      <a:pt x="2659" y="2375"/>
                      <a:pt x="2572" y="2297"/>
                      <a:pt x="2561" y="2202"/>
                    </a:cubicBezTo>
                    <a:close/>
                    <a:moveTo>
                      <a:pt x="2612" y="2205"/>
                    </a:moveTo>
                    <a:lnTo>
                      <a:pt x="2612" y="2205"/>
                    </a:lnTo>
                    <a:cubicBezTo>
                      <a:pt x="2600" y="2194"/>
                      <a:pt x="2589" y="2176"/>
                      <a:pt x="2586" y="2159"/>
                    </a:cubicBezTo>
                    <a:lnTo>
                      <a:pt x="2586" y="2159"/>
                    </a:lnTo>
                    <a:cubicBezTo>
                      <a:pt x="2579" y="2164"/>
                      <a:pt x="2573" y="2171"/>
                      <a:pt x="2569" y="2179"/>
                    </a:cubicBezTo>
                    <a:lnTo>
                      <a:pt x="2569" y="2179"/>
                    </a:lnTo>
                    <a:cubicBezTo>
                      <a:pt x="2572" y="2228"/>
                      <a:pt x="2590" y="2276"/>
                      <a:pt x="2626" y="2310"/>
                    </a:cubicBezTo>
                    <a:lnTo>
                      <a:pt x="2626" y="2310"/>
                    </a:lnTo>
                    <a:cubicBezTo>
                      <a:pt x="2665" y="2346"/>
                      <a:pt x="2718" y="2362"/>
                      <a:pt x="2770" y="2358"/>
                    </a:cubicBezTo>
                    <a:lnTo>
                      <a:pt x="2770" y="2358"/>
                    </a:lnTo>
                    <a:cubicBezTo>
                      <a:pt x="2770" y="2358"/>
                      <a:pt x="2770" y="2358"/>
                      <a:pt x="2771" y="2358"/>
                    </a:cubicBezTo>
                    <a:lnTo>
                      <a:pt x="2771" y="2358"/>
                    </a:lnTo>
                    <a:cubicBezTo>
                      <a:pt x="2774" y="2352"/>
                      <a:pt x="2776" y="2346"/>
                      <a:pt x="2777" y="2339"/>
                    </a:cubicBezTo>
                    <a:lnTo>
                      <a:pt x="2777" y="2339"/>
                    </a:lnTo>
                    <a:cubicBezTo>
                      <a:pt x="2786" y="2296"/>
                      <a:pt x="2756" y="2266"/>
                      <a:pt x="2718" y="2252"/>
                    </a:cubicBezTo>
                    <a:lnTo>
                      <a:pt x="2718" y="2252"/>
                    </a:lnTo>
                    <a:cubicBezTo>
                      <a:pt x="2682" y="2238"/>
                      <a:pt x="2641" y="2232"/>
                      <a:pt x="2612" y="2205"/>
                    </a:cubicBezTo>
                    <a:close/>
                    <a:moveTo>
                      <a:pt x="2266" y="1104"/>
                    </a:moveTo>
                    <a:lnTo>
                      <a:pt x="2266" y="1104"/>
                    </a:lnTo>
                    <a:cubicBezTo>
                      <a:pt x="2289" y="1136"/>
                      <a:pt x="2303" y="1173"/>
                      <a:pt x="2314" y="1210"/>
                    </a:cubicBezTo>
                    <a:lnTo>
                      <a:pt x="2314" y="1210"/>
                    </a:lnTo>
                    <a:cubicBezTo>
                      <a:pt x="2325" y="1246"/>
                      <a:pt x="2336" y="1283"/>
                      <a:pt x="2347" y="1319"/>
                    </a:cubicBezTo>
                    <a:lnTo>
                      <a:pt x="2347" y="1319"/>
                    </a:lnTo>
                    <a:cubicBezTo>
                      <a:pt x="2346" y="1313"/>
                      <a:pt x="2346" y="1306"/>
                      <a:pt x="2345" y="1300"/>
                    </a:cubicBezTo>
                    <a:lnTo>
                      <a:pt x="2345" y="1300"/>
                    </a:lnTo>
                    <a:cubicBezTo>
                      <a:pt x="2339" y="1244"/>
                      <a:pt x="2345" y="1187"/>
                      <a:pt x="2331" y="1132"/>
                    </a:cubicBezTo>
                    <a:lnTo>
                      <a:pt x="2331" y="1132"/>
                    </a:lnTo>
                    <a:cubicBezTo>
                      <a:pt x="2315" y="1071"/>
                      <a:pt x="2266" y="1032"/>
                      <a:pt x="2208" y="1011"/>
                    </a:cubicBezTo>
                    <a:lnTo>
                      <a:pt x="2208" y="1011"/>
                    </a:lnTo>
                    <a:cubicBezTo>
                      <a:pt x="2161" y="995"/>
                      <a:pt x="2111" y="990"/>
                      <a:pt x="2061" y="989"/>
                    </a:cubicBezTo>
                    <a:lnTo>
                      <a:pt x="2061" y="989"/>
                    </a:lnTo>
                    <a:cubicBezTo>
                      <a:pt x="2096" y="998"/>
                      <a:pt x="2131" y="1008"/>
                      <a:pt x="2164" y="1023"/>
                    </a:cubicBezTo>
                    <a:lnTo>
                      <a:pt x="2164" y="1023"/>
                    </a:lnTo>
                    <a:cubicBezTo>
                      <a:pt x="2204" y="1041"/>
                      <a:pt x="2240" y="1068"/>
                      <a:pt x="2266" y="1104"/>
                    </a:cubicBezTo>
                    <a:close/>
                    <a:moveTo>
                      <a:pt x="2333" y="1343"/>
                    </a:moveTo>
                    <a:lnTo>
                      <a:pt x="2333" y="1343"/>
                    </a:lnTo>
                    <a:cubicBezTo>
                      <a:pt x="2332" y="1340"/>
                      <a:pt x="2331" y="1336"/>
                      <a:pt x="2330" y="1332"/>
                    </a:cubicBezTo>
                    <a:lnTo>
                      <a:pt x="2330" y="1332"/>
                    </a:lnTo>
                    <a:cubicBezTo>
                      <a:pt x="2320" y="1294"/>
                      <a:pt x="2316" y="1255"/>
                      <a:pt x="2304" y="1216"/>
                    </a:cubicBezTo>
                    <a:lnTo>
                      <a:pt x="2304" y="1216"/>
                    </a:lnTo>
                    <a:cubicBezTo>
                      <a:pt x="2292" y="1177"/>
                      <a:pt x="2277" y="1138"/>
                      <a:pt x="2252" y="1106"/>
                    </a:cubicBezTo>
                    <a:lnTo>
                      <a:pt x="2252" y="1106"/>
                    </a:lnTo>
                    <a:cubicBezTo>
                      <a:pt x="2196" y="1034"/>
                      <a:pt x="2106" y="1013"/>
                      <a:pt x="2022" y="990"/>
                    </a:cubicBezTo>
                    <a:lnTo>
                      <a:pt x="2022" y="990"/>
                    </a:lnTo>
                    <a:cubicBezTo>
                      <a:pt x="2019" y="991"/>
                      <a:pt x="2017" y="991"/>
                      <a:pt x="2015" y="991"/>
                    </a:cubicBezTo>
                    <a:lnTo>
                      <a:pt x="2015" y="991"/>
                    </a:lnTo>
                    <a:cubicBezTo>
                      <a:pt x="2062" y="1003"/>
                      <a:pt x="2105" y="1029"/>
                      <a:pt x="2142" y="1060"/>
                    </a:cubicBezTo>
                    <a:lnTo>
                      <a:pt x="2142" y="1060"/>
                    </a:lnTo>
                    <a:cubicBezTo>
                      <a:pt x="2232" y="1137"/>
                      <a:pt x="2285" y="1238"/>
                      <a:pt x="2333" y="134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2" name="Google Shape;212;p7"/>
              <p:cNvSpPr/>
              <p:nvPr/>
            </p:nvSpPr>
            <p:spPr>
              <a:xfrm>
                <a:off x="5242516" y="3538101"/>
                <a:ext cx="1999074" cy="1537971"/>
              </a:xfrm>
              <a:custGeom>
                <a:avLst/>
                <a:gdLst/>
                <a:ahLst/>
                <a:cxnLst/>
                <a:rect l="l" t="t" r="r" b="b"/>
                <a:pathLst>
                  <a:path w="3020" h="2322" extrusionOk="0">
                    <a:moveTo>
                      <a:pt x="641" y="1691"/>
                    </a:moveTo>
                    <a:lnTo>
                      <a:pt x="641" y="1691"/>
                    </a:lnTo>
                    <a:cubicBezTo>
                      <a:pt x="654" y="1721"/>
                      <a:pt x="670" y="1749"/>
                      <a:pt x="687" y="1776"/>
                    </a:cubicBezTo>
                    <a:lnTo>
                      <a:pt x="687" y="1776"/>
                    </a:lnTo>
                    <a:cubicBezTo>
                      <a:pt x="681" y="1770"/>
                      <a:pt x="675" y="1763"/>
                      <a:pt x="669" y="1756"/>
                    </a:cubicBezTo>
                    <a:lnTo>
                      <a:pt x="669" y="1756"/>
                    </a:lnTo>
                    <a:cubicBezTo>
                      <a:pt x="574" y="1643"/>
                      <a:pt x="517" y="1497"/>
                      <a:pt x="533" y="1348"/>
                    </a:cubicBezTo>
                    <a:lnTo>
                      <a:pt x="533" y="1348"/>
                    </a:lnTo>
                    <a:cubicBezTo>
                      <a:pt x="541" y="1275"/>
                      <a:pt x="568" y="1205"/>
                      <a:pt x="612" y="1146"/>
                    </a:cubicBezTo>
                    <a:lnTo>
                      <a:pt x="612" y="1146"/>
                    </a:lnTo>
                    <a:cubicBezTo>
                      <a:pt x="632" y="1119"/>
                      <a:pt x="655" y="1096"/>
                      <a:pt x="681" y="1075"/>
                    </a:cubicBezTo>
                    <a:lnTo>
                      <a:pt x="681" y="1075"/>
                    </a:lnTo>
                    <a:cubicBezTo>
                      <a:pt x="631" y="1144"/>
                      <a:pt x="599" y="1225"/>
                      <a:pt x="593" y="1310"/>
                    </a:cubicBezTo>
                    <a:lnTo>
                      <a:pt x="593" y="1310"/>
                    </a:lnTo>
                    <a:cubicBezTo>
                      <a:pt x="592" y="1319"/>
                      <a:pt x="607" y="1323"/>
                      <a:pt x="609" y="1313"/>
                    </a:cubicBezTo>
                    <a:lnTo>
                      <a:pt x="609" y="1313"/>
                    </a:lnTo>
                    <a:cubicBezTo>
                      <a:pt x="630" y="1221"/>
                      <a:pt x="674" y="1132"/>
                      <a:pt x="740" y="1064"/>
                    </a:cubicBezTo>
                    <a:lnTo>
                      <a:pt x="740" y="1064"/>
                    </a:lnTo>
                    <a:cubicBezTo>
                      <a:pt x="766" y="1037"/>
                      <a:pt x="797" y="1011"/>
                      <a:pt x="833" y="1000"/>
                    </a:cubicBezTo>
                    <a:lnTo>
                      <a:pt x="833" y="1000"/>
                    </a:lnTo>
                    <a:cubicBezTo>
                      <a:pt x="864" y="991"/>
                      <a:pt x="903" y="996"/>
                      <a:pt x="923" y="1023"/>
                    </a:cubicBezTo>
                    <a:lnTo>
                      <a:pt x="923" y="1023"/>
                    </a:lnTo>
                    <a:cubicBezTo>
                      <a:pt x="941" y="1049"/>
                      <a:pt x="938" y="1086"/>
                      <a:pt x="931" y="1116"/>
                    </a:cubicBezTo>
                    <a:lnTo>
                      <a:pt x="931" y="1116"/>
                    </a:lnTo>
                    <a:cubicBezTo>
                      <a:pt x="922" y="1159"/>
                      <a:pt x="903" y="1200"/>
                      <a:pt x="883" y="1240"/>
                    </a:cubicBezTo>
                    <a:lnTo>
                      <a:pt x="883" y="1240"/>
                    </a:lnTo>
                    <a:cubicBezTo>
                      <a:pt x="876" y="1254"/>
                      <a:pt x="869" y="1267"/>
                      <a:pt x="862" y="1280"/>
                    </a:cubicBezTo>
                    <a:lnTo>
                      <a:pt x="862" y="1280"/>
                    </a:lnTo>
                    <a:cubicBezTo>
                      <a:pt x="788" y="1369"/>
                      <a:pt x="743" y="1481"/>
                      <a:pt x="742" y="1597"/>
                    </a:cubicBezTo>
                    <a:lnTo>
                      <a:pt x="742" y="1597"/>
                    </a:lnTo>
                    <a:cubicBezTo>
                      <a:pt x="741" y="1660"/>
                      <a:pt x="753" y="1723"/>
                      <a:pt x="775" y="1782"/>
                    </a:cubicBezTo>
                    <a:lnTo>
                      <a:pt x="775" y="1782"/>
                    </a:lnTo>
                    <a:cubicBezTo>
                      <a:pt x="787" y="1813"/>
                      <a:pt x="801" y="1841"/>
                      <a:pt x="819" y="1869"/>
                    </a:cubicBezTo>
                    <a:lnTo>
                      <a:pt x="819" y="1869"/>
                    </a:lnTo>
                    <a:cubicBezTo>
                      <a:pt x="821" y="1873"/>
                      <a:pt x="824" y="1876"/>
                      <a:pt x="827" y="1880"/>
                    </a:cubicBezTo>
                    <a:lnTo>
                      <a:pt x="827" y="1880"/>
                    </a:lnTo>
                    <a:cubicBezTo>
                      <a:pt x="804" y="1862"/>
                      <a:pt x="782" y="1844"/>
                      <a:pt x="762" y="1824"/>
                    </a:cubicBezTo>
                    <a:lnTo>
                      <a:pt x="762" y="1824"/>
                    </a:lnTo>
                    <a:cubicBezTo>
                      <a:pt x="721" y="1783"/>
                      <a:pt x="683" y="1736"/>
                      <a:pt x="654" y="1686"/>
                    </a:cubicBezTo>
                    <a:lnTo>
                      <a:pt x="654" y="1686"/>
                    </a:lnTo>
                    <a:cubicBezTo>
                      <a:pt x="649" y="1679"/>
                      <a:pt x="638" y="1683"/>
                      <a:pt x="641" y="1691"/>
                    </a:cubicBezTo>
                    <a:close/>
                    <a:moveTo>
                      <a:pt x="1053" y="1324"/>
                    </a:moveTo>
                    <a:lnTo>
                      <a:pt x="1053" y="1324"/>
                    </a:lnTo>
                    <a:cubicBezTo>
                      <a:pt x="1008" y="1348"/>
                      <a:pt x="967" y="1379"/>
                      <a:pt x="930" y="1413"/>
                    </a:cubicBezTo>
                    <a:lnTo>
                      <a:pt x="930" y="1413"/>
                    </a:lnTo>
                    <a:cubicBezTo>
                      <a:pt x="852" y="1487"/>
                      <a:pt x="791" y="1587"/>
                      <a:pt x="789" y="1696"/>
                    </a:cubicBezTo>
                    <a:lnTo>
                      <a:pt x="789" y="1696"/>
                    </a:lnTo>
                    <a:cubicBezTo>
                      <a:pt x="789" y="1708"/>
                      <a:pt x="790" y="1719"/>
                      <a:pt x="791" y="1730"/>
                    </a:cubicBezTo>
                    <a:lnTo>
                      <a:pt x="791" y="1730"/>
                    </a:lnTo>
                    <a:cubicBezTo>
                      <a:pt x="793" y="1738"/>
                      <a:pt x="795" y="1745"/>
                      <a:pt x="797" y="1753"/>
                    </a:cubicBezTo>
                    <a:lnTo>
                      <a:pt x="797" y="1753"/>
                    </a:lnTo>
                    <a:cubicBezTo>
                      <a:pt x="807" y="1782"/>
                      <a:pt x="819" y="1812"/>
                      <a:pt x="834" y="1840"/>
                    </a:cubicBezTo>
                    <a:lnTo>
                      <a:pt x="834" y="1840"/>
                    </a:lnTo>
                    <a:cubicBezTo>
                      <a:pt x="813" y="1762"/>
                      <a:pt x="829" y="1675"/>
                      <a:pt x="880" y="1608"/>
                    </a:cubicBezTo>
                    <a:lnTo>
                      <a:pt x="880" y="1608"/>
                    </a:lnTo>
                    <a:cubicBezTo>
                      <a:pt x="923" y="1551"/>
                      <a:pt x="984" y="1525"/>
                      <a:pt x="1047" y="1495"/>
                    </a:cubicBezTo>
                    <a:lnTo>
                      <a:pt x="1047" y="1495"/>
                    </a:lnTo>
                    <a:cubicBezTo>
                      <a:pt x="1105" y="1468"/>
                      <a:pt x="1152" y="1430"/>
                      <a:pt x="1174" y="1368"/>
                    </a:cubicBezTo>
                    <a:lnTo>
                      <a:pt x="1174" y="1368"/>
                    </a:lnTo>
                    <a:cubicBezTo>
                      <a:pt x="1184" y="1341"/>
                      <a:pt x="1189" y="1311"/>
                      <a:pt x="1186" y="1281"/>
                    </a:cubicBezTo>
                    <a:lnTo>
                      <a:pt x="1186" y="1281"/>
                    </a:lnTo>
                    <a:cubicBezTo>
                      <a:pt x="1164" y="1285"/>
                      <a:pt x="1141" y="1289"/>
                      <a:pt x="1119" y="1296"/>
                    </a:cubicBezTo>
                    <a:lnTo>
                      <a:pt x="1119" y="1296"/>
                    </a:lnTo>
                    <a:cubicBezTo>
                      <a:pt x="1096" y="1303"/>
                      <a:pt x="1074" y="1312"/>
                      <a:pt x="1053" y="1324"/>
                    </a:cubicBezTo>
                    <a:close/>
                    <a:moveTo>
                      <a:pt x="869" y="1728"/>
                    </a:moveTo>
                    <a:lnTo>
                      <a:pt x="869" y="1728"/>
                    </a:lnTo>
                    <a:cubicBezTo>
                      <a:pt x="856" y="1791"/>
                      <a:pt x="874" y="1852"/>
                      <a:pt x="909" y="1904"/>
                    </a:cubicBezTo>
                    <a:lnTo>
                      <a:pt x="909" y="1904"/>
                    </a:lnTo>
                    <a:cubicBezTo>
                      <a:pt x="921" y="1904"/>
                      <a:pt x="932" y="1907"/>
                      <a:pt x="945" y="1911"/>
                    </a:cubicBezTo>
                    <a:lnTo>
                      <a:pt x="945" y="1911"/>
                    </a:lnTo>
                    <a:cubicBezTo>
                      <a:pt x="959" y="1915"/>
                      <a:pt x="974" y="1918"/>
                      <a:pt x="989" y="1920"/>
                    </a:cubicBezTo>
                    <a:lnTo>
                      <a:pt x="989" y="1920"/>
                    </a:lnTo>
                    <a:cubicBezTo>
                      <a:pt x="998" y="1922"/>
                      <a:pt x="1007" y="1922"/>
                      <a:pt x="1015" y="1923"/>
                    </a:cubicBezTo>
                    <a:lnTo>
                      <a:pt x="1015" y="1923"/>
                    </a:lnTo>
                    <a:cubicBezTo>
                      <a:pt x="983" y="1891"/>
                      <a:pt x="957" y="1853"/>
                      <a:pt x="938" y="1812"/>
                    </a:cubicBezTo>
                    <a:lnTo>
                      <a:pt x="938" y="1812"/>
                    </a:lnTo>
                    <a:cubicBezTo>
                      <a:pt x="924" y="1782"/>
                      <a:pt x="915" y="1750"/>
                      <a:pt x="910" y="1718"/>
                    </a:cubicBezTo>
                    <a:lnTo>
                      <a:pt x="910" y="1718"/>
                    </a:lnTo>
                    <a:cubicBezTo>
                      <a:pt x="906" y="1693"/>
                      <a:pt x="904" y="1666"/>
                      <a:pt x="907" y="1641"/>
                    </a:cubicBezTo>
                    <a:lnTo>
                      <a:pt x="907" y="1641"/>
                    </a:lnTo>
                    <a:cubicBezTo>
                      <a:pt x="888" y="1667"/>
                      <a:pt x="875" y="1696"/>
                      <a:pt x="869" y="1728"/>
                    </a:cubicBezTo>
                    <a:close/>
                    <a:moveTo>
                      <a:pt x="1087" y="1929"/>
                    </a:moveTo>
                    <a:lnTo>
                      <a:pt x="1087" y="1929"/>
                    </a:lnTo>
                    <a:cubicBezTo>
                      <a:pt x="1133" y="1929"/>
                      <a:pt x="1179" y="1924"/>
                      <a:pt x="1224" y="1915"/>
                    </a:cubicBezTo>
                    <a:lnTo>
                      <a:pt x="1224" y="1915"/>
                    </a:lnTo>
                    <a:cubicBezTo>
                      <a:pt x="1231" y="1913"/>
                      <a:pt x="1238" y="1912"/>
                      <a:pt x="1244" y="1910"/>
                    </a:cubicBezTo>
                    <a:lnTo>
                      <a:pt x="1244" y="1910"/>
                    </a:lnTo>
                    <a:cubicBezTo>
                      <a:pt x="1173" y="1908"/>
                      <a:pt x="1102" y="1888"/>
                      <a:pt x="1040" y="1852"/>
                    </a:cubicBezTo>
                    <a:lnTo>
                      <a:pt x="1040" y="1852"/>
                    </a:lnTo>
                    <a:cubicBezTo>
                      <a:pt x="1020" y="1840"/>
                      <a:pt x="1003" y="1827"/>
                      <a:pt x="987" y="1813"/>
                    </a:cubicBezTo>
                    <a:lnTo>
                      <a:pt x="987" y="1813"/>
                    </a:lnTo>
                    <a:cubicBezTo>
                      <a:pt x="1012" y="1858"/>
                      <a:pt x="1046" y="1898"/>
                      <a:pt x="1087" y="1929"/>
                    </a:cubicBezTo>
                    <a:close/>
                    <a:moveTo>
                      <a:pt x="778" y="1550"/>
                    </a:moveTo>
                    <a:lnTo>
                      <a:pt x="778" y="1550"/>
                    </a:lnTo>
                    <a:cubicBezTo>
                      <a:pt x="773" y="1587"/>
                      <a:pt x="774" y="1625"/>
                      <a:pt x="778" y="1662"/>
                    </a:cubicBezTo>
                    <a:lnTo>
                      <a:pt x="778" y="1662"/>
                    </a:lnTo>
                    <a:cubicBezTo>
                      <a:pt x="781" y="1632"/>
                      <a:pt x="787" y="1602"/>
                      <a:pt x="798" y="1574"/>
                    </a:cubicBezTo>
                    <a:lnTo>
                      <a:pt x="798" y="1574"/>
                    </a:lnTo>
                    <a:cubicBezTo>
                      <a:pt x="838" y="1467"/>
                      <a:pt x="926" y="1376"/>
                      <a:pt x="1020" y="1314"/>
                    </a:cubicBezTo>
                    <a:lnTo>
                      <a:pt x="1020" y="1314"/>
                    </a:lnTo>
                    <a:cubicBezTo>
                      <a:pt x="1067" y="1284"/>
                      <a:pt x="1123" y="1254"/>
                      <a:pt x="1179" y="1245"/>
                    </a:cubicBezTo>
                    <a:lnTo>
                      <a:pt x="1179" y="1245"/>
                    </a:lnTo>
                    <a:cubicBezTo>
                      <a:pt x="1174" y="1228"/>
                      <a:pt x="1166" y="1212"/>
                      <a:pt x="1154" y="1198"/>
                    </a:cubicBezTo>
                    <a:lnTo>
                      <a:pt x="1154" y="1198"/>
                    </a:lnTo>
                    <a:cubicBezTo>
                      <a:pt x="1132" y="1174"/>
                      <a:pt x="1104" y="1170"/>
                      <a:pt x="1074" y="1179"/>
                    </a:cubicBezTo>
                    <a:lnTo>
                      <a:pt x="1074" y="1179"/>
                    </a:lnTo>
                    <a:cubicBezTo>
                      <a:pt x="1043" y="1189"/>
                      <a:pt x="1012" y="1205"/>
                      <a:pt x="985" y="1223"/>
                    </a:cubicBezTo>
                    <a:lnTo>
                      <a:pt x="985" y="1223"/>
                    </a:lnTo>
                    <a:cubicBezTo>
                      <a:pt x="874" y="1296"/>
                      <a:pt x="794" y="1417"/>
                      <a:pt x="778" y="1550"/>
                    </a:cubicBezTo>
                    <a:close/>
                    <a:moveTo>
                      <a:pt x="1731" y="1602"/>
                    </a:moveTo>
                    <a:lnTo>
                      <a:pt x="1731" y="1602"/>
                    </a:lnTo>
                    <a:cubicBezTo>
                      <a:pt x="1703" y="1577"/>
                      <a:pt x="1662" y="1574"/>
                      <a:pt x="1628" y="1587"/>
                    </a:cubicBezTo>
                    <a:lnTo>
                      <a:pt x="1628" y="1587"/>
                    </a:lnTo>
                    <a:cubicBezTo>
                      <a:pt x="1591" y="1601"/>
                      <a:pt x="1564" y="1629"/>
                      <a:pt x="1549" y="1666"/>
                    </a:cubicBezTo>
                    <a:lnTo>
                      <a:pt x="1549" y="1666"/>
                    </a:lnTo>
                    <a:cubicBezTo>
                      <a:pt x="1536" y="1700"/>
                      <a:pt x="1534" y="1738"/>
                      <a:pt x="1538" y="1775"/>
                    </a:cubicBezTo>
                    <a:lnTo>
                      <a:pt x="1538" y="1775"/>
                    </a:lnTo>
                    <a:cubicBezTo>
                      <a:pt x="1577" y="1745"/>
                      <a:pt x="1612" y="1712"/>
                      <a:pt x="1652" y="1684"/>
                    </a:cubicBezTo>
                    <a:lnTo>
                      <a:pt x="1652" y="1684"/>
                    </a:lnTo>
                    <a:cubicBezTo>
                      <a:pt x="1656" y="1681"/>
                      <a:pt x="1664" y="1685"/>
                      <a:pt x="1661" y="1690"/>
                    </a:cubicBezTo>
                    <a:lnTo>
                      <a:pt x="1661" y="1690"/>
                    </a:lnTo>
                    <a:cubicBezTo>
                      <a:pt x="1637" y="1738"/>
                      <a:pt x="1594" y="1777"/>
                      <a:pt x="1553" y="1810"/>
                    </a:cubicBezTo>
                    <a:lnTo>
                      <a:pt x="1553" y="1810"/>
                    </a:lnTo>
                    <a:cubicBezTo>
                      <a:pt x="1509" y="1845"/>
                      <a:pt x="1462" y="1875"/>
                      <a:pt x="1412" y="1899"/>
                    </a:cubicBezTo>
                    <a:lnTo>
                      <a:pt x="1412" y="1899"/>
                    </a:lnTo>
                    <a:cubicBezTo>
                      <a:pt x="1312" y="1948"/>
                      <a:pt x="1203" y="1974"/>
                      <a:pt x="1092" y="1976"/>
                    </a:cubicBezTo>
                    <a:lnTo>
                      <a:pt x="1092" y="1976"/>
                    </a:lnTo>
                    <a:cubicBezTo>
                      <a:pt x="1063" y="1977"/>
                      <a:pt x="1035" y="1976"/>
                      <a:pt x="1006" y="1973"/>
                    </a:cubicBezTo>
                    <a:lnTo>
                      <a:pt x="1006" y="1973"/>
                    </a:lnTo>
                    <a:cubicBezTo>
                      <a:pt x="992" y="1976"/>
                      <a:pt x="978" y="1977"/>
                      <a:pt x="964" y="1976"/>
                    </a:cubicBezTo>
                    <a:lnTo>
                      <a:pt x="964" y="1976"/>
                    </a:lnTo>
                    <a:cubicBezTo>
                      <a:pt x="948" y="1975"/>
                      <a:pt x="931" y="1973"/>
                      <a:pt x="916" y="1967"/>
                    </a:cubicBezTo>
                    <a:lnTo>
                      <a:pt x="916" y="1967"/>
                    </a:lnTo>
                    <a:cubicBezTo>
                      <a:pt x="915" y="1966"/>
                      <a:pt x="915" y="1966"/>
                      <a:pt x="914" y="1965"/>
                    </a:cubicBezTo>
                    <a:lnTo>
                      <a:pt x="914" y="1965"/>
                    </a:lnTo>
                    <a:cubicBezTo>
                      <a:pt x="912" y="1965"/>
                      <a:pt x="911" y="1965"/>
                      <a:pt x="910" y="1964"/>
                    </a:cubicBezTo>
                    <a:lnTo>
                      <a:pt x="910" y="1964"/>
                    </a:lnTo>
                    <a:cubicBezTo>
                      <a:pt x="904" y="1961"/>
                      <a:pt x="899" y="1959"/>
                      <a:pt x="894" y="1955"/>
                    </a:cubicBezTo>
                    <a:lnTo>
                      <a:pt x="894" y="1955"/>
                    </a:lnTo>
                    <a:cubicBezTo>
                      <a:pt x="892" y="1954"/>
                      <a:pt x="890" y="1952"/>
                      <a:pt x="888" y="1950"/>
                    </a:cubicBezTo>
                    <a:lnTo>
                      <a:pt x="888" y="1950"/>
                    </a:lnTo>
                    <a:cubicBezTo>
                      <a:pt x="885" y="1953"/>
                      <a:pt x="882" y="1955"/>
                      <a:pt x="878" y="1953"/>
                    </a:cubicBezTo>
                    <a:lnTo>
                      <a:pt x="878" y="1953"/>
                    </a:lnTo>
                    <a:cubicBezTo>
                      <a:pt x="876" y="1951"/>
                      <a:pt x="874" y="1950"/>
                      <a:pt x="872" y="1949"/>
                    </a:cubicBezTo>
                    <a:lnTo>
                      <a:pt x="872" y="1949"/>
                    </a:lnTo>
                    <a:cubicBezTo>
                      <a:pt x="860" y="1948"/>
                      <a:pt x="848" y="1942"/>
                      <a:pt x="837" y="1934"/>
                    </a:cubicBezTo>
                    <a:lnTo>
                      <a:pt x="837" y="1934"/>
                    </a:lnTo>
                    <a:cubicBezTo>
                      <a:pt x="835" y="1934"/>
                      <a:pt x="834" y="1934"/>
                      <a:pt x="832" y="1933"/>
                    </a:cubicBezTo>
                    <a:lnTo>
                      <a:pt x="832" y="1933"/>
                    </a:lnTo>
                    <a:cubicBezTo>
                      <a:pt x="812" y="1923"/>
                      <a:pt x="792" y="1911"/>
                      <a:pt x="773" y="1899"/>
                    </a:cubicBezTo>
                    <a:lnTo>
                      <a:pt x="773" y="1899"/>
                    </a:lnTo>
                    <a:cubicBezTo>
                      <a:pt x="739" y="1883"/>
                      <a:pt x="706" y="1864"/>
                      <a:pt x="674" y="1842"/>
                    </a:cubicBezTo>
                    <a:lnTo>
                      <a:pt x="674" y="1842"/>
                    </a:lnTo>
                    <a:cubicBezTo>
                      <a:pt x="654" y="1828"/>
                      <a:pt x="633" y="1812"/>
                      <a:pt x="614" y="1796"/>
                    </a:cubicBezTo>
                    <a:lnTo>
                      <a:pt x="614" y="1796"/>
                    </a:lnTo>
                    <a:cubicBezTo>
                      <a:pt x="580" y="1769"/>
                      <a:pt x="548" y="1740"/>
                      <a:pt x="518" y="1708"/>
                    </a:cubicBezTo>
                    <a:lnTo>
                      <a:pt x="518" y="1708"/>
                    </a:lnTo>
                    <a:cubicBezTo>
                      <a:pt x="500" y="1688"/>
                      <a:pt x="482" y="1666"/>
                      <a:pt x="466" y="1644"/>
                    </a:cubicBezTo>
                    <a:lnTo>
                      <a:pt x="466" y="1644"/>
                    </a:lnTo>
                    <a:cubicBezTo>
                      <a:pt x="456" y="1631"/>
                      <a:pt x="445" y="1617"/>
                      <a:pt x="437" y="1601"/>
                    </a:cubicBezTo>
                    <a:lnTo>
                      <a:pt x="437" y="1601"/>
                    </a:lnTo>
                    <a:cubicBezTo>
                      <a:pt x="413" y="1569"/>
                      <a:pt x="394" y="1534"/>
                      <a:pt x="377" y="1498"/>
                    </a:cubicBezTo>
                    <a:lnTo>
                      <a:pt x="377" y="1498"/>
                    </a:lnTo>
                    <a:cubicBezTo>
                      <a:pt x="350" y="1441"/>
                      <a:pt x="329" y="1382"/>
                      <a:pt x="313" y="1322"/>
                    </a:cubicBezTo>
                    <a:lnTo>
                      <a:pt x="313" y="1322"/>
                    </a:lnTo>
                    <a:cubicBezTo>
                      <a:pt x="282" y="1203"/>
                      <a:pt x="273" y="1077"/>
                      <a:pt x="288" y="954"/>
                    </a:cubicBezTo>
                    <a:lnTo>
                      <a:pt x="288" y="954"/>
                    </a:lnTo>
                    <a:cubicBezTo>
                      <a:pt x="304" y="829"/>
                      <a:pt x="344" y="706"/>
                      <a:pt x="407" y="596"/>
                    </a:cubicBezTo>
                    <a:lnTo>
                      <a:pt x="407" y="596"/>
                    </a:lnTo>
                    <a:cubicBezTo>
                      <a:pt x="471" y="483"/>
                      <a:pt x="558" y="384"/>
                      <a:pt x="660" y="304"/>
                    </a:cubicBezTo>
                    <a:lnTo>
                      <a:pt x="660" y="304"/>
                    </a:lnTo>
                    <a:cubicBezTo>
                      <a:pt x="770" y="218"/>
                      <a:pt x="901" y="155"/>
                      <a:pt x="1038" y="127"/>
                    </a:cubicBezTo>
                    <a:lnTo>
                      <a:pt x="1038" y="127"/>
                    </a:lnTo>
                    <a:cubicBezTo>
                      <a:pt x="1024" y="89"/>
                      <a:pt x="999" y="56"/>
                      <a:pt x="958" y="37"/>
                    </a:cubicBezTo>
                    <a:lnTo>
                      <a:pt x="958" y="37"/>
                    </a:lnTo>
                    <a:cubicBezTo>
                      <a:pt x="880" y="0"/>
                      <a:pt x="785" y="15"/>
                      <a:pt x="704" y="35"/>
                    </a:cubicBezTo>
                    <a:lnTo>
                      <a:pt x="704" y="35"/>
                    </a:lnTo>
                    <a:cubicBezTo>
                      <a:pt x="628" y="53"/>
                      <a:pt x="555" y="82"/>
                      <a:pt x="487" y="121"/>
                    </a:cubicBezTo>
                    <a:lnTo>
                      <a:pt x="487" y="121"/>
                    </a:lnTo>
                    <a:cubicBezTo>
                      <a:pt x="350" y="198"/>
                      <a:pt x="234" y="313"/>
                      <a:pt x="151" y="446"/>
                    </a:cubicBezTo>
                    <a:lnTo>
                      <a:pt x="151" y="446"/>
                    </a:lnTo>
                    <a:cubicBezTo>
                      <a:pt x="66" y="582"/>
                      <a:pt x="19" y="738"/>
                      <a:pt x="9" y="897"/>
                    </a:cubicBezTo>
                    <a:lnTo>
                      <a:pt x="9" y="897"/>
                    </a:lnTo>
                    <a:cubicBezTo>
                      <a:pt x="0" y="1056"/>
                      <a:pt x="27" y="1217"/>
                      <a:pt x="83" y="1365"/>
                    </a:cubicBezTo>
                    <a:lnTo>
                      <a:pt x="83" y="1365"/>
                    </a:lnTo>
                    <a:cubicBezTo>
                      <a:pt x="142" y="1521"/>
                      <a:pt x="232" y="1663"/>
                      <a:pt x="348" y="1782"/>
                    </a:cubicBezTo>
                    <a:lnTo>
                      <a:pt x="348" y="1782"/>
                    </a:lnTo>
                    <a:cubicBezTo>
                      <a:pt x="476" y="1915"/>
                      <a:pt x="637" y="2018"/>
                      <a:pt x="814" y="2073"/>
                    </a:cubicBezTo>
                    <a:lnTo>
                      <a:pt x="814" y="2073"/>
                    </a:lnTo>
                    <a:cubicBezTo>
                      <a:pt x="975" y="2122"/>
                      <a:pt x="1148" y="2127"/>
                      <a:pt x="1311" y="2084"/>
                    </a:cubicBezTo>
                    <a:lnTo>
                      <a:pt x="1311" y="2084"/>
                    </a:lnTo>
                    <a:cubicBezTo>
                      <a:pt x="1465" y="2044"/>
                      <a:pt x="1619" y="1957"/>
                      <a:pt x="1716" y="1828"/>
                    </a:cubicBezTo>
                    <a:lnTo>
                      <a:pt x="1716" y="1828"/>
                    </a:lnTo>
                    <a:cubicBezTo>
                      <a:pt x="1763" y="1767"/>
                      <a:pt x="1800" y="1664"/>
                      <a:pt x="1731" y="1602"/>
                    </a:cubicBezTo>
                    <a:close/>
                    <a:moveTo>
                      <a:pt x="2875" y="1742"/>
                    </a:moveTo>
                    <a:lnTo>
                      <a:pt x="2875" y="1742"/>
                    </a:lnTo>
                    <a:cubicBezTo>
                      <a:pt x="2787" y="1705"/>
                      <a:pt x="2680" y="1726"/>
                      <a:pt x="2631" y="1813"/>
                    </a:cubicBezTo>
                    <a:lnTo>
                      <a:pt x="2631" y="1813"/>
                    </a:lnTo>
                    <a:cubicBezTo>
                      <a:pt x="2586" y="1892"/>
                      <a:pt x="2606" y="2003"/>
                      <a:pt x="2698" y="2037"/>
                    </a:cubicBezTo>
                    <a:lnTo>
                      <a:pt x="2698" y="2037"/>
                    </a:lnTo>
                    <a:cubicBezTo>
                      <a:pt x="2740" y="2053"/>
                      <a:pt x="2786" y="2047"/>
                      <a:pt x="2816" y="2013"/>
                    </a:cubicBezTo>
                    <a:lnTo>
                      <a:pt x="2816" y="2013"/>
                    </a:lnTo>
                    <a:cubicBezTo>
                      <a:pt x="2842" y="1984"/>
                      <a:pt x="2851" y="1940"/>
                      <a:pt x="2835" y="1904"/>
                    </a:cubicBezTo>
                    <a:lnTo>
                      <a:pt x="2835" y="1904"/>
                    </a:lnTo>
                    <a:cubicBezTo>
                      <a:pt x="2828" y="1886"/>
                      <a:pt x="2852" y="1865"/>
                      <a:pt x="2865" y="1882"/>
                    </a:cubicBezTo>
                    <a:lnTo>
                      <a:pt x="2865" y="1882"/>
                    </a:lnTo>
                    <a:cubicBezTo>
                      <a:pt x="2880" y="1903"/>
                      <a:pt x="2888" y="1925"/>
                      <a:pt x="2887" y="1951"/>
                    </a:cubicBezTo>
                    <a:lnTo>
                      <a:pt x="2887" y="1951"/>
                    </a:lnTo>
                    <a:cubicBezTo>
                      <a:pt x="2884" y="2001"/>
                      <a:pt x="2855" y="2048"/>
                      <a:pt x="2812" y="2073"/>
                    </a:cubicBezTo>
                    <a:lnTo>
                      <a:pt x="2812" y="2073"/>
                    </a:lnTo>
                    <a:cubicBezTo>
                      <a:pt x="2765" y="2099"/>
                      <a:pt x="2707" y="2093"/>
                      <a:pt x="2661" y="2069"/>
                    </a:cubicBezTo>
                    <a:lnTo>
                      <a:pt x="2661" y="2069"/>
                    </a:lnTo>
                    <a:cubicBezTo>
                      <a:pt x="2560" y="2016"/>
                      <a:pt x="2540" y="1889"/>
                      <a:pt x="2591" y="1795"/>
                    </a:cubicBezTo>
                    <a:lnTo>
                      <a:pt x="2591" y="1795"/>
                    </a:lnTo>
                    <a:cubicBezTo>
                      <a:pt x="2615" y="1749"/>
                      <a:pt x="2654" y="1716"/>
                      <a:pt x="2699" y="1698"/>
                    </a:cubicBezTo>
                    <a:lnTo>
                      <a:pt x="2699" y="1698"/>
                    </a:lnTo>
                    <a:cubicBezTo>
                      <a:pt x="2714" y="1676"/>
                      <a:pt x="2731" y="1657"/>
                      <a:pt x="2741" y="1631"/>
                    </a:cubicBezTo>
                    <a:lnTo>
                      <a:pt x="2741" y="1631"/>
                    </a:lnTo>
                    <a:cubicBezTo>
                      <a:pt x="2750" y="1606"/>
                      <a:pt x="2754" y="1580"/>
                      <a:pt x="2752" y="1554"/>
                    </a:cubicBezTo>
                    <a:lnTo>
                      <a:pt x="2752" y="1554"/>
                    </a:lnTo>
                    <a:cubicBezTo>
                      <a:pt x="2747" y="1506"/>
                      <a:pt x="2721" y="1462"/>
                      <a:pt x="2683" y="1432"/>
                    </a:cubicBezTo>
                    <a:lnTo>
                      <a:pt x="2683" y="1432"/>
                    </a:lnTo>
                    <a:cubicBezTo>
                      <a:pt x="2658" y="1483"/>
                      <a:pt x="2620" y="1527"/>
                      <a:pt x="2582" y="1569"/>
                    </a:cubicBezTo>
                    <a:lnTo>
                      <a:pt x="2582" y="1569"/>
                    </a:lnTo>
                    <a:cubicBezTo>
                      <a:pt x="2545" y="1611"/>
                      <a:pt x="2507" y="1653"/>
                      <a:pt x="2481" y="1703"/>
                    </a:cubicBezTo>
                    <a:lnTo>
                      <a:pt x="2481" y="1703"/>
                    </a:lnTo>
                    <a:cubicBezTo>
                      <a:pt x="2459" y="1746"/>
                      <a:pt x="2448" y="1794"/>
                      <a:pt x="2446" y="1841"/>
                    </a:cubicBezTo>
                    <a:lnTo>
                      <a:pt x="2446" y="1841"/>
                    </a:lnTo>
                    <a:cubicBezTo>
                      <a:pt x="2443" y="1890"/>
                      <a:pt x="2450" y="1938"/>
                      <a:pt x="2465" y="1984"/>
                    </a:cubicBezTo>
                    <a:lnTo>
                      <a:pt x="2465" y="1984"/>
                    </a:lnTo>
                    <a:cubicBezTo>
                      <a:pt x="2479" y="2030"/>
                      <a:pt x="2502" y="2078"/>
                      <a:pt x="2533" y="2115"/>
                    </a:cubicBezTo>
                    <a:lnTo>
                      <a:pt x="2533" y="2115"/>
                    </a:lnTo>
                    <a:cubicBezTo>
                      <a:pt x="2541" y="2124"/>
                      <a:pt x="2528" y="2135"/>
                      <a:pt x="2520" y="2127"/>
                    </a:cubicBezTo>
                    <a:lnTo>
                      <a:pt x="2520" y="2127"/>
                    </a:lnTo>
                    <a:cubicBezTo>
                      <a:pt x="2498" y="2107"/>
                      <a:pt x="2478" y="2087"/>
                      <a:pt x="2462" y="2062"/>
                    </a:cubicBezTo>
                    <a:lnTo>
                      <a:pt x="2462" y="2062"/>
                    </a:lnTo>
                    <a:cubicBezTo>
                      <a:pt x="2446" y="2038"/>
                      <a:pt x="2435" y="2012"/>
                      <a:pt x="2425" y="1985"/>
                    </a:cubicBezTo>
                    <a:lnTo>
                      <a:pt x="2425" y="1985"/>
                    </a:lnTo>
                    <a:cubicBezTo>
                      <a:pt x="2391" y="1887"/>
                      <a:pt x="2398" y="1776"/>
                      <a:pt x="2443" y="1683"/>
                    </a:cubicBezTo>
                    <a:lnTo>
                      <a:pt x="2443" y="1683"/>
                    </a:lnTo>
                    <a:cubicBezTo>
                      <a:pt x="2477" y="1612"/>
                      <a:pt x="2537" y="1558"/>
                      <a:pt x="2587" y="1499"/>
                    </a:cubicBezTo>
                    <a:lnTo>
                      <a:pt x="2587" y="1499"/>
                    </a:lnTo>
                    <a:cubicBezTo>
                      <a:pt x="2591" y="1470"/>
                      <a:pt x="2603" y="1442"/>
                      <a:pt x="2604" y="1413"/>
                    </a:cubicBezTo>
                    <a:lnTo>
                      <a:pt x="2604" y="1413"/>
                    </a:lnTo>
                    <a:cubicBezTo>
                      <a:pt x="2605" y="1385"/>
                      <a:pt x="2597" y="1357"/>
                      <a:pt x="2574" y="1338"/>
                    </a:cubicBezTo>
                    <a:lnTo>
                      <a:pt x="2574" y="1338"/>
                    </a:lnTo>
                    <a:cubicBezTo>
                      <a:pt x="2553" y="1319"/>
                      <a:pt x="2530" y="1320"/>
                      <a:pt x="2507" y="1334"/>
                    </a:cubicBezTo>
                    <a:lnTo>
                      <a:pt x="2507" y="1334"/>
                    </a:lnTo>
                    <a:cubicBezTo>
                      <a:pt x="2479" y="1352"/>
                      <a:pt x="2455" y="1377"/>
                      <a:pt x="2433" y="1401"/>
                    </a:cubicBezTo>
                    <a:lnTo>
                      <a:pt x="2433" y="1401"/>
                    </a:lnTo>
                    <a:cubicBezTo>
                      <a:pt x="2388" y="1449"/>
                      <a:pt x="2353" y="1507"/>
                      <a:pt x="2333" y="1569"/>
                    </a:cubicBezTo>
                    <a:lnTo>
                      <a:pt x="2333" y="1569"/>
                    </a:lnTo>
                    <a:cubicBezTo>
                      <a:pt x="2313" y="1629"/>
                      <a:pt x="2306" y="1693"/>
                      <a:pt x="2310" y="1756"/>
                    </a:cubicBezTo>
                    <a:lnTo>
                      <a:pt x="2310" y="1756"/>
                    </a:lnTo>
                    <a:cubicBezTo>
                      <a:pt x="2313" y="1787"/>
                      <a:pt x="2318" y="1818"/>
                      <a:pt x="2326" y="1848"/>
                    </a:cubicBezTo>
                    <a:lnTo>
                      <a:pt x="2326" y="1848"/>
                    </a:lnTo>
                    <a:cubicBezTo>
                      <a:pt x="2326" y="1848"/>
                      <a:pt x="2327" y="1848"/>
                      <a:pt x="2327" y="1849"/>
                    </a:cubicBezTo>
                    <a:lnTo>
                      <a:pt x="2327" y="1849"/>
                    </a:lnTo>
                    <a:cubicBezTo>
                      <a:pt x="2333" y="1856"/>
                      <a:pt x="2339" y="1865"/>
                      <a:pt x="2344" y="1874"/>
                    </a:cubicBezTo>
                    <a:lnTo>
                      <a:pt x="2344" y="1874"/>
                    </a:lnTo>
                    <a:cubicBezTo>
                      <a:pt x="2348" y="1880"/>
                      <a:pt x="2344" y="1885"/>
                      <a:pt x="2339" y="1887"/>
                    </a:cubicBezTo>
                    <a:lnTo>
                      <a:pt x="2339" y="1887"/>
                    </a:lnTo>
                    <a:cubicBezTo>
                      <a:pt x="2345" y="1903"/>
                      <a:pt x="2350" y="1919"/>
                      <a:pt x="2354" y="1935"/>
                    </a:cubicBezTo>
                    <a:lnTo>
                      <a:pt x="2354" y="1935"/>
                    </a:lnTo>
                    <a:cubicBezTo>
                      <a:pt x="2356" y="1945"/>
                      <a:pt x="2342" y="1954"/>
                      <a:pt x="2335" y="1945"/>
                    </a:cubicBezTo>
                    <a:lnTo>
                      <a:pt x="2335" y="1945"/>
                    </a:lnTo>
                    <a:cubicBezTo>
                      <a:pt x="2322" y="1928"/>
                      <a:pt x="2315" y="1912"/>
                      <a:pt x="2308" y="1892"/>
                    </a:cubicBezTo>
                    <a:lnTo>
                      <a:pt x="2308" y="1892"/>
                    </a:lnTo>
                    <a:cubicBezTo>
                      <a:pt x="2305" y="1886"/>
                      <a:pt x="2303" y="1879"/>
                      <a:pt x="2301" y="1872"/>
                    </a:cubicBezTo>
                    <a:lnTo>
                      <a:pt x="2301" y="1872"/>
                    </a:lnTo>
                    <a:cubicBezTo>
                      <a:pt x="2196" y="1783"/>
                      <a:pt x="2143" y="1646"/>
                      <a:pt x="2090" y="1522"/>
                    </a:cubicBezTo>
                    <a:lnTo>
                      <a:pt x="2090" y="1522"/>
                    </a:lnTo>
                    <a:cubicBezTo>
                      <a:pt x="2043" y="1409"/>
                      <a:pt x="1988" y="1288"/>
                      <a:pt x="1887" y="1214"/>
                    </a:cubicBezTo>
                    <a:lnTo>
                      <a:pt x="1887" y="1214"/>
                    </a:lnTo>
                    <a:cubicBezTo>
                      <a:pt x="1801" y="1151"/>
                      <a:pt x="1683" y="1124"/>
                      <a:pt x="1587" y="1179"/>
                    </a:cubicBezTo>
                    <a:lnTo>
                      <a:pt x="1587" y="1179"/>
                    </a:lnTo>
                    <a:cubicBezTo>
                      <a:pt x="1543" y="1204"/>
                      <a:pt x="1506" y="1249"/>
                      <a:pt x="1502" y="1301"/>
                    </a:cubicBezTo>
                    <a:lnTo>
                      <a:pt x="1502" y="1301"/>
                    </a:lnTo>
                    <a:cubicBezTo>
                      <a:pt x="1500" y="1327"/>
                      <a:pt x="1507" y="1352"/>
                      <a:pt x="1525" y="1372"/>
                    </a:cubicBezTo>
                    <a:lnTo>
                      <a:pt x="1525" y="1372"/>
                    </a:lnTo>
                    <a:cubicBezTo>
                      <a:pt x="1542" y="1392"/>
                      <a:pt x="1566" y="1400"/>
                      <a:pt x="1592" y="1399"/>
                    </a:cubicBezTo>
                    <a:lnTo>
                      <a:pt x="1592" y="1399"/>
                    </a:lnTo>
                    <a:cubicBezTo>
                      <a:pt x="1646" y="1397"/>
                      <a:pt x="1694" y="1368"/>
                      <a:pt x="1748" y="1365"/>
                    </a:cubicBezTo>
                    <a:lnTo>
                      <a:pt x="1748" y="1365"/>
                    </a:lnTo>
                    <a:cubicBezTo>
                      <a:pt x="1759" y="1365"/>
                      <a:pt x="1771" y="1366"/>
                      <a:pt x="1782" y="1369"/>
                    </a:cubicBezTo>
                    <a:lnTo>
                      <a:pt x="1782" y="1369"/>
                    </a:lnTo>
                    <a:cubicBezTo>
                      <a:pt x="1732" y="1335"/>
                      <a:pt x="1673" y="1315"/>
                      <a:pt x="1612" y="1327"/>
                    </a:cubicBezTo>
                    <a:lnTo>
                      <a:pt x="1612" y="1327"/>
                    </a:lnTo>
                    <a:cubicBezTo>
                      <a:pt x="1602" y="1329"/>
                      <a:pt x="1598" y="1314"/>
                      <a:pt x="1609" y="1311"/>
                    </a:cubicBezTo>
                    <a:lnTo>
                      <a:pt x="1609" y="1311"/>
                    </a:lnTo>
                    <a:cubicBezTo>
                      <a:pt x="1630" y="1305"/>
                      <a:pt x="1652" y="1302"/>
                      <a:pt x="1674" y="1302"/>
                    </a:cubicBezTo>
                    <a:lnTo>
                      <a:pt x="1674" y="1302"/>
                    </a:lnTo>
                    <a:cubicBezTo>
                      <a:pt x="1772" y="1304"/>
                      <a:pt x="1859" y="1371"/>
                      <a:pt x="1911" y="1451"/>
                    </a:cubicBezTo>
                    <a:lnTo>
                      <a:pt x="1911" y="1451"/>
                    </a:lnTo>
                    <a:cubicBezTo>
                      <a:pt x="1980" y="1556"/>
                      <a:pt x="2003" y="1683"/>
                      <a:pt x="2046" y="1799"/>
                    </a:cubicBezTo>
                    <a:lnTo>
                      <a:pt x="2046" y="1799"/>
                    </a:lnTo>
                    <a:cubicBezTo>
                      <a:pt x="2090" y="1917"/>
                      <a:pt x="2151" y="2032"/>
                      <a:pt x="2238" y="2124"/>
                    </a:cubicBezTo>
                    <a:lnTo>
                      <a:pt x="2238" y="2124"/>
                    </a:lnTo>
                    <a:cubicBezTo>
                      <a:pt x="2311" y="2202"/>
                      <a:pt x="2404" y="2263"/>
                      <a:pt x="2508" y="2291"/>
                    </a:cubicBezTo>
                    <a:lnTo>
                      <a:pt x="2508" y="2291"/>
                    </a:lnTo>
                    <a:cubicBezTo>
                      <a:pt x="2617" y="2321"/>
                      <a:pt x="2733" y="2309"/>
                      <a:pt x="2831" y="2254"/>
                    </a:cubicBezTo>
                    <a:lnTo>
                      <a:pt x="2831" y="2254"/>
                    </a:lnTo>
                    <a:cubicBezTo>
                      <a:pt x="2927" y="2200"/>
                      <a:pt x="3005" y="2102"/>
                      <a:pt x="3013" y="1989"/>
                    </a:cubicBezTo>
                    <a:lnTo>
                      <a:pt x="3013" y="1989"/>
                    </a:lnTo>
                    <a:cubicBezTo>
                      <a:pt x="3019" y="1889"/>
                      <a:pt x="2971" y="1782"/>
                      <a:pt x="2875" y="1742"/>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3" name="Google Shape;213;p7"/>
              <p:cNvSpPr/>
              <p:nvPr/>
            </p:nvSpPr>
            <p:spPr>
              <a:xfrm>
                <a:off x="5064495" y="3363000"/>
                <a:ext cx="2209202" cy="1920275"/>
              </a:xfrm>
              <a:custGeom>
                <a:avLst/>
                <a:gdLst/>
                <a:ahLst/>
                <a:cxnLst/>
                <a:rect l="l" t="t" r="r" b="b"/>
                <a:pathLst>
                  <a:path w="3337" h="2902" extrusionOk="0">
                    <a:moveTo>
                      <a:pt x="2068" y="1893"/>
                    </a:moveTo>
                    <a:lnTo>
                      <a:pt x="2068" y="1893"/>
                    </a:lnTo>
                    <a:cubicBezTo>
                      <a:pt x="2053" y="1854"/>
                      <a:pt x="2021" y="1820"/>
                      <a:pt x="1980" y="1809"/>
                    </a:cubicBezTo>
                    <a:lnTo>
                      <a:pt x="1980" y="1809"/>
                    </a:lnTo>
                    <a:cubicBezTo>
                      <a:pt x="1940" y="1799"/>
                      <a:pt x="1898" y="1805"/>
                      <a:pt x="1863" y="1826"/>
                    </a:cubicBezTo>
                    <a:lnTo>
                      <a:pt x="1863" y="1826"/>
                    </a:lnTo>
                    <a:cubicBezTo>
                      <a:pt x="1784" y="1872"/>
                      <a:pt x="1763" y="1969"/>
                      <a:pt x="1782" y="2054"/>
                    </a:cubicBezTo>
                    <a:lnTo>
                      <a:pt x="1782" y="2054"/>
                    </a:lnTo>
                    <a:cubicBezTo>
                      <a:pt x="1780" y="2053"/>
                      <a:pt x="1778" y="2053"/>
                      <a:pt x="1776" y="2053"/>
                    </a:cubicBezTo>
                    <a:lnTo>
                      <a:pt x="1776" y="2053"/>
                    </a:lnTo>
                    <a:cubicBezTo>
                      <a:pt x="1763" y="2056"/>
                      <a:pt x="1754" y="2063"/>
                      <a:pt x="1744" y="2071"/>
                    </a:cubicBezTo>
                    <a:lnTo>
                      <a:pt x="1744" y="2071"/>
                    </a:lnTo>
                    <a:cubicBezTo>
                      <a:pt x="1734" y="2078"/>
                      <a:pt x="1723" y="2085"/>
                      <a:pt x="1712" y="2091"/>
                    </a:cubicBezTo>
                    <a:lnTo>
                      <a:pt x="1712" y="2091"/>
                    </a:lnTo>
                    <a:cubicBezTo>
                      <a:pt x="1690" y="2104"/>
                      <a:pt x="1667" y="2114"/>
                      <a:pt x="1643" y="2122"/>
                    </a:cubicBezTo>
                    <a:lnTo>
                      <a:pt x="1643" y="2122"/>
                    </a:lnTo>
                    <a:cubicBezTo>
                      <a:pt x="1597" y="2137"/>
                      <a:pt x="1547" y="2144"/>
                      <a:pt x="1499" y="2141"/>
                    </a:cubicBezTo>
                    <a:lnTo>
                      <a:pt x="1499" y="2141"/>
                    </a:lnTo>
                    <a:cubicBezTo>
                      <a:pt x="1399" y="2136"/>
                      <a:pt x="1307" y="2090"/>
                      <a:pt x="1233" y="2023"/>
                    </a:cubicBezTo>
                    <a:lnTo>
                      <a:pt x="1233" y="2023"/>
                    </a:lnTo>
                    <a:cubicBezTo>
                      <a:pt x="1226" y="2007"/>
                      <a:pt x="1220" y="1990"/>
                      <a:pt x="1216" y="1973"/>
                    </a:cubicBezTo>
                    <a:lnTo>
                      <a:pt x="1216" y="1973"/>
                    </a:lnTo>
                    <a:cubicBezTo>
                      <a:pt x="1209" y="1945"/>
                      <a:pt x="1207" y="1915"/>
                      <a:pt x="1202" y="1886"/>
                    </a:cubicBezTo>
                    <a:lnTo>
                      <a:pt x="1202" y="1886"/>
                    </a:lnTo>
                    <a:cubicBezTo>
                      <a:pt x="1202" y="1884"/>
                      <a:pt x="1200" y="1883"/>
                      <a:pt x="1199" y="1881"/>
                    </a:cubicBezTo>
                    <a:lnTo>
                      <a:pt x="1199" y="1881"/>
                    </a:lnTo>
                    <a:cubicBezTo>
                      <a:pt x="1224" y="1855"/>
                      <a:pt x="1255" y="1837"/>
                      <a:pt x="1288" y="1822"/>
                    </a:cubicBezTo>
                    <a:lnTo>
                      <a:pt x="1288" y="1822"/>
                    </a:lnTo>
                    <a:cubicBezTo>
                      <a:pt x="1352" y="1792"/>
                      <a:pt x="1416" y="1765"/>
                      <a:pt x="1458" y="1705"/>
                    </a:cubicBezTo>
                    <a:lnTo>
                      <a:pt x="1458" y="1705"/>
                    </a:lnTo>
                    <a:cubicBezTo>
                      <a:pt x="1495" y="1651"/>
                      <a:pt x="1512" y="1582"/>
                      <a:pt x="1500" y="1517"/>
                    </a:cubicBezTo>
                    <a:lnTo>
                      <a:pt x="1500" y="1517"/>
                    </a:lnTo>
                    <a:cubicBezTo>
                      <a:pt x="1488" y="1450"/>
                      <a:pt x="1440" y="1386"/>
                      <a:pt x="1366" y="1393"/>
                    </a:cubicBezTo>
                    <a:lnTo>
                      <a:pt x="1366" y="1393"/>
                    </a:lnTo>
                    <a:cubicBezTo>
                      <a:pt x="1332" y="1396"/>
                      <a:pt x="1299" y="1413"/>
                      <a:pt x="1270" y="1430"/>
                    </a:cubicBezTo>
                    <a:lnTo>
                      <a:pt x="1270" y="1430"/>
                    </a:lnTo>
                    <a:cubicBezTo>
                      <a:pt x="1251" y="1441"/>
                      <a:pt x="1232" y="1454"/>
                      <a:pt x="1214" y="1467"/>
                    </a:cubicBezTo>
                    <a:lnTo>
                      <a:pt x="1214" y="1467"/>
                    </a:lnTo>
                    <a:cubicBezTo>
                      <a:pt x="1222" y="1451"/>
                      <a:pt x="1230" y="1434"/>
                      <a:pt x="1236" y="1417"/>
                    </a:cubicBezTo>
                    <a:lnTo>
                      <a:pt x="1236" y="1417"/>
                    </a:lnTo>
                    <a:cubicBezTo>
                      <a:pt x="1249" y="1380"/>
                      <a:pt x="1259" y="1339"/>
                      <a:pt x="1249" y="1300"/>
                    </a:cubicBezTo>
                    <a:lnTo>
                      <a:pt x="1249" y="1300"/>
                    </a:lnTo>
                    <a:cubicBezTo>
                      <a:pt x="1239" y="1261"/>
                      <a:pt x="1212" y="1230"/>
                      <a:pt x="1173" y="1220"/>
                    </a:cubicBezTo>
                    <a:lnTo>
                      <a:pt x="1173" y="1220"/>
                    </a:lnTo>
                    <a:cubicBezTo>
                      <a:pt x="1122" y="1206"/>
                      <a:pt x="1077" y="1223"/>
                      <a:pt x="1038" y="1251"/>
                    </a:cubicBezTo>
                    <a:lnTo>
                      <a:pt x="1038" y="1251"/>
                    </a:lnTo>
                    <a:cubicBezTo>
                      <a:pt x="998" y="1254"/>
                      <a:pt x="958" y="1284"/>
                      <a:pt x="928" y="1308"/>
                    </a:cubicBezTo>
                    <a:lnTo>
                      <a:pt x="928" y="1308"/>
                    </a:lnTo>
                    <a:cubicBezTo>
                      <a:pt x="895" y="1336"/>
                      <a:pt x="866" y="1370"/>
                      <a:pt x="842" y="1406"/>
                    </a:cubicBezTo>
                    <a:lnTo>
                      <a:pt x="842" y="1406"/>
                    </a:lnTo>
                    <a:cubicBezTo>
                      <a:pt x="759" y="1539"/>
                      <a:pt x="755" y="1701"/>
                      <a:pt x="809" y="1845"/>
                    </a:cubicBezTo>
                    <a:lnTo>
                      <a:pt x="809" y="1845"/>
                    </a:lnTo>
                    <a:cubicBezTo>
                      <a:pt x="838" y="1924"/>
                      <a:pt x="885" y="1995"/>
                      <a:pt x="942" y="2057"/>
                    </a:cubicBezTo>
                    <a:lnTo>
                      <a:pt x="942" y="2057"/>
                    </a:lnTo>
                    <a:cubicBezTo>
                      <a:pt x="936" y="2052"/>
                      <a:pt x="929" y="2047"/>
                      <a:pt x="922" y="2042"/>
                    </a:cubicBezTo>
                    <a:lnTo>
                      <a:pt x="922" y="2042"/>
                    </a:lnTo>
                    <a:cubicBezTo>
                      <a:pt x="920" y="2040"/>
                      <a:pt x="917" y="2038"/>
                      <a:pt x="915" y="2036"/>
                    </a:cubicBezTo>
                    <a:lnTo>
                      <a:pt x="915" y="2036"/>
                    </a:lnTo>
                    <a:cubicBezTo>
                      <a:pt x="901" y="2015"/>
                      <a:pt x="885" y="1995"/>
                      <a:pt x="872" y="1974"/>
                    </a:cubicBezTo>
                    <a:lnTo>
                      <a:pt x="872" y="1974"/>
                    </a:lnTo>
                    <a:cubicBezTo>
                      <a:pt x="848" y="1936"/>
                      <a:pt x="826" y="1897"/>
                      <a:pt x="806" y="1857"/>
                    </a:cubicBezTo>
                    <a:lnTo>
                      <a:pt x="806" y="1857"/>
                    </a:lnTo>
                    <a:cubicBezTo>
                      <a:pt x="737" y="1716"/>
                      <a:pt x="700" y="1560"/>
                      <a:pt x="734" y="1405"/>
                    </a:cubicBezTo>
                    <a:lnTo>
                      <a:pt x="734" y="1405"/>
                    </a:lnTo>
                    <a:cubicBezTo>
                      <a:pt x="750" y="1330"/>
                      <a:pt x="782" y="1259"/>
                      <a:pt x="830" y="1200"/>
                    </a:cubicBezTo>
                    <a:lnTo>
                      <a:pt x="830" y="1200"/>
                    </a:lnTo>
                    <a:cubicBezTo>
                      <a:pt x="874" y="1145"/>
                      <a:pt x="938" y="1094"/>
                      <a:pt x="1012" y="1093"/>
                    </a:cubicBezTo>
                    <a:lnTo>
                      <a:pt x="1012" y="1093"/>
                    </a:lnTo>
                    <a:cubicBezTo>
                      <a:pt x="1018" y="1093"/>
                      <a:pt x="1023" y="1090"/>
                      <a:pt x="1027" y="1087"/>
                    </a:cubicBezTo>
                    <a:lnTo>
                      <a:pt x="1027" y="1087"/>
                    </a:lnTo>
                    <a:cubicBezTo>
                      <a:pt x="1080" y="1116"/>
                      <a:pt x="1142" y="1126"/>
                      <a:pt x="1200" y="1105"/>
                    </a:cubicBezTo>
                    <a:lnTo>
                      <a:pt x="1200" y="1105"/>
                    </a:lnTo>
                    <a:cubicBezTo>
                      <a:pt x="1277" y="1078"/>
                      <a:pt x="1336" y="1001"/>
                      <a:pt x="1331" y="919"/>
                    </a:cubicBezTo>
                    <a:lnTo>
                      <a:pt x="1331" y="919"/>
                    </a:lnTo>
                    <a:cubicBezTo>
                      <a:pt x="1327" y="850"/>
                      <a:pt x="1278" y="795"/>
                      <a:pt x="1218" y="762"/>
                    </a:cubicBezTo>
                    <a:lnTo>
                      <a:pt x="1218" y="762"/>
                    </a:lnTo>
                    <a:cubicBezTo>
                      <a:pt x="1251" y="723"/>
                      <a:pt x="1284" y="683"/>
                      <a:pt x="1310" y="640"/>
                    </a:cubicBezTo>
                    <a:lnTo>
                      <a:pt x="1310" y="640"/>
                    </a:lnTo>
                    <a:cubicBezTo>
                      <a:pt x="1359" y="560"/>
                      <a:pt x="1384" y="467"/>
                      <a:pt x="1354" y="376"/>
                    </a:cubicBezTo>
                    <a:lnTo>
                      <a:pt x="1354" y="376"/>
                    </a:lnTo>
                    <a:cubicBezTo>
                      <a:pt x="1341" y="335"/>
                      <a:pt x="1314" y="298"/>
                      <a:pt x="1278" y="274"/>
                    </a:cubicBezTo>
                    <a:lnTo>
                      <a:pt x="1278" y="274"/>
                    </a:lnTo>
                    <a:cubicBezTo>
                      <a:pt x="1237" y="247"/>
                      <a:pt x="1188" y="236"/>
                      <a:pt x="1140" y="235"/>
                    </a:cubicBezTo>
                    <a:lnTo>
                      <a:pt x="1140" y="235"/>
                    </a:lnTo>
                    <a:cubicBezTo>
                      <a:pt x="1051" y="232"/>
                      <a:pt x="961" y="254"/>
                      <a:pt x="879" y="284"/>
                    </a:cubicBezTo>
                    <a:lnTo>
                      <a:pt x="879" y="284"/>
                    </a:lnTo>
                    <a:cubicBezTo>
                      <a:pt x="833" y="301"/>
                      <a:pt x="790" y="322"/>
                      <a:pt x="747" y="346"/>
                    </a:cubicBezTo>
                    <a:lnTo>
                      <a:pt x="747" y="346"/>
                    </a:lnTo>
                    <a:cubicBezTo>
                      <a:pt x="755" y="334"/>
                      <a:pt x="762" y="320"/>
                      <a:pt x="768" y="307"/>
                    </a:cubicBezTo>
                    <a:lnTo>
                      <a:pt x="768" y="307"/>
                    </a:lnTo>
                    <a:cubicBezTo>
                      <a:pt x="789" y="260"/>
                      <a:pt x="797" y="206"/>
                      <a:pt x="791" y="154"/>
                    </a:cubicBezTo>
                    <a:lnTo>
                      <a:pt x="791" y="154"/>
                    </a:lnTo>
                    <a:cubicBezTo>
                      <a:pt x="786" y="110"/>
                      <a:pt x="771" y="53"/>
                      <a:pt x="730" y="29"/>
                    </a:cubicBezTo>
                    <a:lnTo>
                      <a:pt x="730" y="29"/>
                    </a:lnTo>
                    <a:cubicBezTo>
                      <a:pt x="683" y="0"/>
                      <a:pt x="641" y="36"/>
                      <a:pt x="618" y="76"/>
                    </a:cubicBezTo>
                    <a:lnTo>
                      <a:pt x="618" y="76"/>
                    </a:lnTo>
                    <a:cubicBezTo>
                      <a:pt x="588" y="127"/>
                      <a:pt x="563" y="181"/>
                      <a:pt x="538" y="234"/>
                    </a:cubicBezTo>
                    <a:lnTo>
                      <a:pt x="538" y="234"/>
                    </a:lnTo>
                    <a:cubicBezTo>
                      <a:pt x="512" y="289"/>
                      <a:pt x="488" y="344"/>
                      <a:pt x="465" y="400"/>
                    </a:cubicBezTo>
                    <a:lnTo>
                      <a:pt x="465" y="400"/>
                    </a:lnTo>
                    <a:cubicBezTo>
                      <a:pt x="444" y="450"/>
                      <a:pt x="425" y="501"/>
                      <a:pt x="406" y="553"/>
                    </a:cubicBezTo>
                    <a:lnTo>
                      <a:pt x="406" y="553"/>
                    </a:lnTo>
                    <a:cubicBezTo>
                      <a:pt x="402" y="496"/>
                      <a:pt x="385" y="441"/>
                      <a:pt x="348" y="394"/>
                    </a:cubicBezTo>
                    <a:lnTo>
                      <a:pt x="348" y="394"/>
                    </a:lnTo>
                    <a:cubicBezTo>
                      <a:pt x="331" y="373"/>
                      <a:pt x="310" y="354"/>
                      <a:pt x="288" y="339"/>
                    </a:cubicBezTo>
                    <a:lnTo>
                      <a:pt x="288" y="339"/>
                    </a:lnTo>
                    <a:cubicBezTo>
                      <a:pt x="268" y="326"/>
                      <a:pt x="244" y="311"/>
                      <a:pt x="220" y="319"/>
                    </a:cubicBezTo>
                    <a:lnTo>
                      <a:pt x="220" y="319"/>
                    </a:lnTo>
                    <a:cubicBezTo>
                      <a:pt x="199" y="326"/>
                      <a:pt x="187" y="349"/>
                      <a:pt x="186" y="370"/>
                    </a:cubicBezTo>
                    <a:lnTo>
                      <a:pt x="186" y="370"/>
                    </a:lnTo>
                    <a:cubicBezTo>
                      <a:pt x="186" y="394"/>
                      <a:pt x="198" y="416"/>
                      <a:pt x="207" y="437"/>
                    </a:cubicBezTo>
                    <a:lnTo>
                      <a:pt x="207" y="437"/>
                    </a:lnTo>
                    <a:cubicBezTo>
                      <a:pt x="248" y="529"/>
                      <a:pt x="272" y="627"/>
                      <a:pt x="281" y="727"/>
                    </a:cubicBezTo>
                    <a:lnTo>
                      <a:pt x="281" y="727"/>
                    </a:lnTo>
                    <a:cubicBezTo>
                      <a:pt x="259" y="668"/>
                      <a:pt x="221" y="614"/>
                      <a:pt x="166" y="584"/>
                    </a:cubicBezTo>
                    <a:lnTo>
                      <a:pt x="166" y="584"/>
                    </a:lnTo>
                    <a:cubicBezTo>
                      <a:pt x="138" y="570"/>
                      <a:pt x="99" y="555"/>
                      <a:pt x="67" y="570"/>
                    </a:cubicBezTo>
                    <a:lnTo>
                      <a:pt x="67" y="570"/>
                    </a:lnTo>
                    <a:cubicBezTo>
                      <a:pt x="33" y="586"/>
                      <a:pt x="38" y="629"/>
                      <a:pt x="60" y="653"/>
                    </a:cubicBezTo>
                    <a:lnTo>
                      <a:pt x="60" y="653"/>
                    </a:lnTo>
                    <a:cubicBezTo>
                      <a:pt x="73" y="667"/>
                      <a:pt x="91" y="678"/>
                      <a:pt x="106" y="691"/>
                    </a:cubicBezTo>
                    <a:lnTo>
                      <a:pt x="106" y="691"/>
                    </a:lnTo>
                    <a:cubicBezTo>
                      <a:pt x="119" y="702"/>
                      <a:pt x="131" y="715"/>
                      <a:pt x="143" y="727"/>
                    </a:cubicBezTo>
                    <a:lnTo>
                      <a:pt x="143" y="727"/>
                    </a:lnTo>
                    <a:cubicBezTo>
                      <a:pt x="167" y="755"/>
                      <a:pt x="188" y="785"/>
                      <a:pt x="205" y="817"/>
                    </a:cubicBezTo>
                    <a:lnTo>
                      <a:pt x="205" y="817"/>
                    </a:lnTo>
                    <a:cubicBezTo>
                      <a:pt x="205" y="818"/>
                      <a:pt x="206" y="820"/>
                      <a:pt x="206" y="821"/>
                    </a:cubicBezTo>
                    <a:lnTo>
                      <a:pt x="206" y="821"/>
                    </a:lnTo>
                    <a:cubicBezTo>
                      <a:pt x="180" y="811"/>
                      <a:pt x="147" y="812"/>
                      <a:pt x="126" y="831"/>
                    </a:cubicBezTo>
                    <a:lnTo>
                      <a:pt x="126" y="831"/>
                    </a:lnTo>
                    <a:cubicBezTo>
                      <a:pt x="105" y="849"/>
                      <a:pt x="103" y="877"/>
                      <a:pt x="109" y="902"/>
                    </a:cubicBezTo>
                    <a:lnTo>
                      <a:pt x="109" y="902"/>
                    </a:lnTo>
                    <a:cubicBezTo>
                      <a:pt x="100" y="898"/>
                      <a:pt x="90" y="895"/>
                      <a:pt x="80" y="895"/>
                    </a:cubicBezTo>
                    <a:lnTo>
                      <a:pt x="80" y="895"/>
                    </a:lnTo>
                    <a:cubicBezTo>
                      <a:pt x="52" y="894"/>
                      <a:pt x="27" y="908"/>
                      <a:pt x="13" y="932"/>
                    </a:cubicBezTo>
                    <a:lnTo>
                      <a:pt x="13" y="932"/>
                    </a:lnTo>
                    <a:cubicBezTo>
                      <a:pt x="0" y="954"/>
                      <a:pt x="1" y="981"/>
                      <a:pt x="16" y="1002"/>
                    </a:cubicBezTo>
                    <a:lnTo>
                      <a:pt x="16" y="1002"/>
                    </a:lnTo>
                    <a:cubicBezTo>
                      <a:pt x="30" y="1023"/>
                      <a:pt x="57" y="1033"/>
                      <a:pt x="81" y="1032"/>
                    </a:cubicBezTo>
                    <a:lnTo>
                      <a:pt x="81" y="1032"/>
                    </a:lnTo>
                    <a:cubicBezTo>
                      <a:pt x="94" y="1031"/>
                      <a:pt x="106" y="1027"/>
                      <a:pt x="117" y="1021"/>
                    </a:cubicBezTo>
                    <a:lnTo>
                      <a:pt x="117" y="1021"/>
                    </a:lnTo>
                    <a:cubicBezTo>
                      <a:pt x="117" y="1030"/>
                      <a:pt x="117" y="1038"/>
                      <a:pt x="119" y="1046"/>
                    </a:cubicBezTo>
                    <a:lnTo>
                      <a:pt x="119" y="1046"/>
                    </a:lnTo>
                    <a:cubicBezTo>
                      <a:pt x="128" y="1084"/>
                      <a:pt x="164" y="1112"/>
                      <a:pt x="204" y="1105"/>
                    </a:cubicBezTo>
                    <a:lnTo>
                      <a:pt x="204" y="1105"/>
                    </a:lnTo>
                    <a:cubicBezTo>
                      <a:pt x="222" y="1101"/>
                      <a:pt x="238" y="1091"/>
                      <a:pt x="249" y="1076"/>
                    </a:cubicBezTo>
                    <a:lnTo>
                      <a:pt x="249" y="1076"/>
                    </a:lnTo>
                    <a:cubicBezTo>
                      <a:pt x="250" y="1074"/>
                      <a:pt x="251" y="1073"/>
                      <a:pt x="252" y="1072"/>
                    </a:cubicBezTo>
                    <a:lnTo>
                      <a:pt x="252" y="1072"/>
                    </a:lnTo>
                    <a:cubicBezTo>
                      <a:pt x="253" y="1071"/>
                      <a:pt x="255" y="1070"/>
                      <a:pt x="256" y="1069"/>
                    </a:cubicBezTo>
                    <a:lnTo>
                      <a:pt x="256" y="1069"/>
                    </a:lnTo>
                    <a:cubicBezTo>
                      <a:pt x="254" y="1078"/>
                      <a:pt x="253" y="1088"/>
                      <a:pt x="252" y="1097"/>
                    </a:cubicBezTo>
                    <a:lnTo>
                      <a:pt x="252" y="1097"/>
                    </a:lnTo>
                    <a:cubicBezTo>
                      <a:pt x="252" y="1097"/>
                      <a:pt x="252" y="1097"/>
                      <a:pt x="251" y="1098"/>
                    </a:cubicBezTo>
                    <a:lnTo>
                      <a:pt x="251" y="1098"/>
                    </a:lnTo>
                    <a:lnTo>
                      <a:pt x="251" y="1098"/>
                    </a:lnTo>
                    <a:cubicBezTo>
                      <a:pt x="244" y="1163"/>
                      <a:pt x="242" y="1228"/>
                      <a:pt x="246" y="1294"/>
                    </a:cubicBezTo>
                    <a:lnTo>
                      <a:pt x="246" y="1294"/>
                    </a:lnTo>
                    <a:cubicBezTo>
                      <a:pt x="256" y="1465"/>
                      <a:pt x="306" y="1634"/>
                      <a:pt x="386" y="1786"/>
                    </a:cubicBezTo>
                    <a:lnTo>
                      <a:pt x="386" y="1786"/>
                    </a:lnTo>
                    <a:cubicBezTo>
                      <a:pt x="473" y="1950"/>
                      <a:pt x="596" y="2094"/>
                      <a:pt x="746" y="2205"/>
                    </a:cubicBezTo>
                    <a:lnTo>
                      <a:pt x="746" y="2205"/>
                    </a:lnTo>
                    <a:cubicBezTo>
                      <a:pt x="887" y="2309"/>
                      <a:pt x="1054" y="2382"/>
                      <a:pt x="1229" y="2406"/>
                    </a:cubicBezTo>
                    <a:lnTo>
                      <a:pt x="1229" y="2406"/>
                    </a:lnTo>
                    <a:cubicBezTo>
                      <a:pt x="1204" y="2416"/>
                      <a:pt x="1180" y="2431"/>
                      <a:pt x="1160" y="2449"/>
                    </a:cubicBezTo>
                    <a:lnTo>
                      <a:pt x="1160" y="2449"/>
                    </a:lnTo>
                    <a:cubicBezTo>
                      <a:pt x="1101" y="2500"/>
                      <a:pt x="1071" y="2579"/>
                      <a:pt x="1079" y="2657"/>
                    </a:cubicBezTo>
                    <a:lnTo>
                      <a:pt x="1079" y="2657"/>
                    </a:lnTo>
                    <a:cubicBezTo>
                      <a:pt x="1080" y="2665"/>
                      <a:pt x="1089" y="2670"/>
                      <a:pt x="1097" y="2669"/>
                    </a:cubicBezTo>
                    <a:lnTo>
                      <a:pt x="1097" y="2669"/>
                    </a:lnTo>
                    <a:cubicBezTo>
                      <a:pt x="1148" y="2665"/>
                      <a:pt x="1197" y="2652"/>
                      <a:pt x="1244" y="2633"/>
                    </a:cubicBezTo>
                    <a:lnTo>
                      <a:pt x="1244" y="2633"/>
                    </a:lnTo>
                    <a:cubicBezTo>
                      <a:pt x="1312" y="2606"/>
                      <a:pt x="1373" y="2567"/>
                      <a:pt x="1433" y="2525"/>
                    </a:cubicBezTo>
                    <a:lnTo>
                      <a:pt x="1433" y="2525"/>
                    </a:lnTo>
                    <a:cubicBezTo>
                      <a:pt x="1414" y="2557"/>
                      <a:pt x="1402" y="2592"/>
                      <a:pt x="1398" y="2630"/>
                    </a:cubicBezTo>
                    <a:lnTo>
                      <a:pt x="1398" y="2630"/>
                    </a:lnTo>
                    <a:cubicBezTo>
                      <a:pt x="1395" y="2655"/>
                      <a:pt x="1396" y="2681"/>
                      <a:pt x="1417" y="2699"/>
                    </a:cubicBezTo>
                    <a:lnTo>
                      <a:pt x="1417" y="2699"/>
                    </a:lnTo>
                    <a:cubicBezTo>
                      <a:pt x="1438" y="2717"/>
                      <a:pt x="1465" y="2716"/>
                      <a:pt x="1490" y="2710"/>
                    </a:cubicBezTo>
                    <a:lnTo>
                      <a:pt x="1490" y="2710"/>
                    </a:lnTo>
                    <a:cubicBezTo>
                      <a:pt x="1517" y="2704"/>
                      <a:pt x="1547" y="2697"/>
                      <a:pt x="1567" y="2678"/>
                    </a:cubicBezTo>
                    <a:lnTo>
                      <a:pt x="1567" y="2678"/>
                    </a:lnTo>
                    <a:cubicBezTo>
                      <a:pt x="1587" y="2660"/>
                      <a:pt x="1595" y="2634"/>
                      <a:pt x="1587" y="2607"/>
                    </a:cubicBezTo>
                    <a:lnTo>
                      <a:pt x="1587" y="2607"/>
                    </a:lnTo>
                    <a:cubicBezTo>
                      <a:pt x="1580" y="2583"/>
                      <a:pt x="1565" y="2563"/>
                      <a:pt x="1562" y="2538"/>
                    </a:cubicBezTo>
                    <a:lnTo>
                      <a:pt x="1562" y="2538"/>
                    </a:lnTo>
                    <a:cubicBezTo>
                      <a:pt x="1559" y="2511"/>
                      <a:pt x="1566" y="2484"/>
                      <a:pt x="1580" y="2461"/>
                    </a:cubicBezTo>
                    <a:lnTo>
                      <a:pt x="1580" y="2461"/>
                    </a:lnTo>
                    <a:cubicBezTo>
                      <a:pt x="1595" y="2436"/>
                      <a:pt x="1617" y="2416"/>
                      <a:pt x="1641" y="2399"/>
                    </a:cubicBezTo>
                    <a:lnTo>
                      <a:pt x="1641" y="2399"/>
                    </a:lnTo>
                    <a:cubicBezTo>
                      <a:pt x="1655" y="2390"/>
                      <a:pt x="1670" y="2382"/>
                      <a:pt x="1685" y="2373"/>
                    </a:cubicBezTo>
                    <a:lnTo>
                      <a:pt x="1685" y="2373"/>
                    </a:lnTo>
                    <a:cubicBezTo>
                      <a:pt x="1722" y="2355"/>
                      <a:pt x="1758" y="2335"/>
                      <a:pt x="1792" y="2311"/>
                    </a:cubicBezTo>
                    <a:lnTo>
                      <a:pt x="1792" y="2311"/>
                    </a:lnTo>
                    <a:cubicBezTo>
                      <a:pt x="1820" y="2292"/>
                      <a:pt x="1850" y="2271"/>
                      <a:pt x="1876" y="2247"/>
                    </a:cubicBezTo>
                    <a:lnTo>
                      <a:pt x="1876" y="2247"/>
                    </a:lnTo>
                    <a:cubicBezTo>
                      <a:pt x="1916" y="2218"/>
                      <a:pt x="1954" y="2185"/>
                      <a:pt x="1988" y="2148"/>
                    </a:cubicBezTo>
                    <a:lnTo>
                      <a:pt x="1988" y="2148"/>
                    </a:lnTo>
                    <a:cubicBezTo>
                      <a:pt x="2053" y="2080"/>
                      <a:pt x="2104" y="1988"/>
                      <a:pt x="2068" y="1893"/>
                    </a:cubicBezTo>
                    <a:close/>
                    <a:moveTo>
                      <a:pt x="1312" y="2116"/>
                    </a:moveTo>
                    <a:lnTo>
                      <a:pt x="1312" y="2116"/>
                    </a:lnTo>
                    <a:cubicBezTo>
                      <a:pt x="1374" y="2152"/>
                      <a:pt x="1445" y="2172"/>
                      <a:pt x="1516" y="2174"/>
                    </a:cubicBezTo>
                    <a:lnTo>
                      <a:pt x="1516" y="2174"/>
                    </a:lnTo>
                    <a:cubicBezTo>
                      <a:pt x="1510" y="2176"/>
                      <a:pt x="1503" y="2177"/>
                      <a:pt x="1496" y="2179"/>
                    </a:cubicBezTo>
                    <a:lnTo>
                      <a:pt x="1496" y="2179"/>
                    </a:lnTo>
                    <a:cubicBezTo>
                      <a:pt x="1451" y="2188"/>
                      <a:pt x="1405" y="2193"/>
                      <a:pt x="1359" y="2193"/>
                    </a:cubicBezTo>
                    <a:lnTo>
                      <a:pt x="1359" y="2193"/>
                    </a:lnTo>
                    <a:cubicBezTo>
                      <a:pt x="1318" y="2162"/>
                      <a:pt x="1284" y="2122"/>
                      <a:pt x="1259" y="2077"/>
                    </a:cubicBezTo>
                    <a:lnTo>
                      <a:pt x="1259" y="2077"/>
                    </a:lnTo>
                    <a:cubicBezTo>
                      <a:pt x="1275" y="2091"/>
                      <a:pt x="1292" y="2104"/>
                      <a:pt x="1312" y="2116"/>
                    </a:cubicBezTo>
                    <a:close/>
                    <a:moveTo>
                      <a:pt x="1210" y="2076"/>
                    </a:moveTo>
                    <a:lnTo>
                      <a:pt x="1210" y="2076"/>
                    </a:lnTo>
                    <a:cubicBezTo>
                      <a:pt x="1229" y="2117"/>
                      <a:pt x="1255" y="2155"/>
                      <a:pt x="1287" y="2187"/>
                    </a:cubicBezTo>
                    <a:lnTo>
                      <a:pt x="1287" y="2187"/>
                    </a:lnTo>
                    <a:cubicBezTo>
                      <a:pt x="1278" y="2186"/>
                      <a:pt x="1270" y="2186"/>
                      <a:pt x="1261" y="2184"/>
                    </a:cubicBezTo>
                    <a:lnTo>
                      <a:pt x="1261" y="2184"/>
                    </a:lnTo>
                    <a:cubicBezTo>
                      <a:pt x="1246" y="2182"/>
                      <a:pt x="1231" y="2179"/>
                      <a:pt x="1216" y="2175"/>
                    </a:cubicBezTo>
                    <a:lnTo>
                      <a:pt x="1216" y="2175"/>
                    </a:lnTo>
                    <a:cubicBezTo>
                      <a:pt x="1204" y="2171"/>
                      <a:pt x="1193" y="2168"/>
                      <a:pt x="1181" y="2168"/>
                    </a:cubicBezTo>
                    <a:lnTo>
                      <a:pt x="1181" y="2168"/>
                    </a:lnTo>
                    <a:cubicBezTo>
                      <a:pt x="1145" y="2116"/>
                      <a:pt x="1128" y="2055"/>
                      <a:pt x="1141" y="1992"/>
                    </a:cubicBezTo>
                    <a:lnTo>
                      <a:pt x="1141" y="1992"/>
                    </a:lnTo>
                    <a:cubicBezTo>
                      <a:pt x="1147" y="1960"/>
                      <a:pt x="1160" y="1931"/>
                      <a:pt x="1179" y="1905"/>
                    </a:cubicBezTo>
                    <a:lnTo>
                      <a:pt x="1179" y="1905"/>
                    </a:lnTo>
                    <a:cubicBezTo>
                      <a:pt x="1176" y="1930"/>
                      <a:pt x="1178" y="1957"/>
                      <a:pt x="1182" y="1982"/>
                    </a:cubicBezTo>
                    <a:lnTo>
                      <a:pt x="1182" y="1982"/>
                    </a:lnTo>
                    <a:cubicBezTo>
                      <a:pt x="1187" y="2014"/>
                      <a:pt x="1196" y="2046"/>
                      <a:pt x="1210" y="2076"/>
                    </a:cubicBezTo>
                    <a:close/>
                    <a:moveTo>
                      <a:pt x="1458" y="1545"/>
                    </a:moveTo>
                    <a:lnTo>
                      <a:pt x="1458" y="1545"/>
                    </a:lnTo>
                    <a:cubicBezTo>
                      <a:pt x="1460" y="1575"/>
                      <a:pt x="1456" y="1605"/>
                      <a:pt x="1446" y="1632"/>
                    </a:cubicBezTo>
                    <a:lnTo>
                      <a:pt x="1446" y="1632"/>
                    </a:lnTo>
                    <a:cubicBezTo>
                      <a:pt x="1424" y="1694"/>
                      <a:pt x="1377" y="1732"/>
                      <a:pt x="1319" y="1759"/>
                    </a:cubicBezTo>
                    <a:lnTo>
                      <a:pt x="1319" y="1759"/>
                    </a:lnTo>
                    <a:cubicBezTo>
                      <a:pt x="1256" y="1789"/>
                      <a:pt x="1195" y="1815"/>
                      <a:pt x="1152" y="1871"/>
                    </a:cubicBezTo>
                    <a:lnTo>
                      <a:pt x="1152" y="1871"/>
                    </a:lnTo>
                    <a:cubicBezTo>
                      <a:pt x="1100" y="1939"/>
                      <a:pt x="1085" y="2026"/>
                      <a:pt x="1106" y="2104"/>
                    </a:cubicBezTo>
                    <a:lnTo>
                      <a:pt x="1106" y="2104"/>
                    </a:lnTo>
                    <a:cubicBezTo>
                      <a:pt x="1091" y="2076"/>
                      <a:pt x="1079" y="2046"/>
                      <a:pt x="1069" y="2016"/>
                    </a:cubicBezTo>
                    <a:lnTo>
                      <a:pt x="1069" y="2016"/>
                    </a:lnTo>
                    <a:cubicBezTo>
                      <a:pt x="1067" y="2009"/>
                      <a:pt x="1065" y="2001"/>
                      <a:pt x="1063" y="1994"/>
                    </a:cubicBezTo>
                    <a:lnTo>
                      <a:pt x="1063" y="1994"/>
                    </a:lnTo>
                    <a:cubicBezTo>
                      <a:pt x="1062" y="1983"/>
                      <a:pt x="1061" y="1971"/>
                      <a:pt x="1061" y="1960"/>
                    </a:cubicBezTo>
                    <a:lnTo>
                      <a:pt x="1061" y="1960"/>
                    </a:lnTo>
                    <a:cubicBezTo>
                      <a:pt x="1063" y="1851"/>
                      <a:pt x="1124" y="1751"/>
                      <a:pt x="1202" y="1677"/>
                    </a:cubicBezTo>
                    <a:lnTo>
                      <a:pt x="1202" y="1677"/>
                    </a:lnTo>
                    <a:cubicBezTo>
                      <a:pt x="1239" y="1642"/>
                      <a:pt x="1279" y="1612"/>
                      <a:pt x="1324" y="1588"/>
                    </a:cubicBezTo>
                    <a:lnTo>
                      <a:pt x="1324" y="1588"/>
                    </a:lnTo>
                    <a:cubicBezTo>
                      <a:pt x="1346" y="1576"/>
                      <a:pt x="1368" y="1567"/>
                      <a:pt x="1391" y="1560"/>
                    </a:cubicBezTo>
                    <a:lnTo>
                      <a:pt x="1391" y="1560"/>
                    </a:lnTo>
                    <a:cubicBezTo>
                      <a:pt x="1413" y="1553"/>
                      <a:pt x="1436" y="1549"/>
                      <a:pt x="1458" y="1545"/>
                    </a:cubicBezTo>
                    <a:close/>
                    <a:moveTo>
                      <a:pt x="1257" y="1487"/>
                    </a:moveTo>
                    <a:lnTo>
                      <a:pt x="1257" y="1487"/>
                    </a:lnTo>
                    <a:cubicBezTo>
                      <a:pt x="1284" y="1469"/>
                      <a:pt x="1315" y="1453"/>
                      <a:pt x="1346" y="1443"/>
                    </a:cubicBezTo>
                    <a:lnTo>
                      <a:pt x="1346" y="1443"/>
                    </a:lnTo>
                    <a:cubicBezTo>
                      <a:pt x="1376" y="1433"/>
                      <a:pt x="1404" y="1437"/>
                      <a:pt x="1426" y="1462"/>
                    </a:cubicBezTo>
                    <a:lnTo>
                      <a:pt x="1426" y="1462"/>
                    </a:lnTo>
                    <a:cubicBezTo>
                      <a:pt x="1438" y="1476"/>
                      <a:pt x="1446" y="1492"/>
                      <a:pt x="1451" y="1509"/>
                    </a:cubicBezTo>
                    <a:lnTo>
                      <a:pt x="1451" y="1509"/>
                    </a:lnTo>
                    <a:cubicBezTo>
                      <a:pt x="1395" y="1518"/>
                      <a:pt x="1339" y="1547"/>
                      <a:pt x="1292" y="1578"/>
                    </a:cubicBezTo>
                    <a:lnTo>
                      <a:pt x="1292" y="1578"/>
                    </a:lnTo>
                    <a:cubicBezTo>
                      <a:pt x="1198" y="1640"/>
                      <a:pt x="1110" y="1731"/>
                      <a:pt x="1070" y="1838"/>
                    </a:cubicBezTo>
                    <a:lnTo>
                      <a:pt x="1070" y="1838"/>
                    </a:lnTo>
                    <a:cubicBezTo>
                      <a:pt x="1059" y="1866"/>
                      <a:pt x="1053" y="1896"/>
                      <a:pt x="1050" y="1926"/>
                    </a:cubicBezTo>
                    <a:lnTo>
                      <a:pt x="1050" y="1926"/>
                    </a:lnTo>
                    <a:cubicBezTo>
                      <a:pt x="1045" y="1889"/>
                      <a:pt x="1045" y="1851"/>
                      <a:pt x="1050" y="1814"/>
                    </a:cubicBezTo>
                    <a:lnTo>
                      <a:pt x="1050" y="1814"/>
                    </a:lnTo>
                    <a:cubicBezTo>
                      <a:pt x="1066" y="1681"/>
                      <a:pt x="1146" y="1560"/>
                      <a:pt x="1257" y="1487"/>
                    </a:cubicBezTo>
                    <a:close/>
                    <a:moveTo>
                      <a:pt x="941" y="2019"/>
                    </a:moveTo>
                    <a:lnTo>
                      <a:pt x="941" y="2019"/>
                    </a:lnTo>
                    <a:cubicBezTo>
                      <a:pt x="846" y="1906"/>
                      <a:pt x="789" y="1760"/>
                      <a:pt x="805" y="1612"/>
                    </a:cubicBezTo>
                    <a:lnTo>
                      <a:pt x="805" y="1612"/>
                    </a:lnTo>
                    <a:cubicBezTo>
                      <a:pt x="813" y="1539"/>
                      <a:pt x="840" y="1469"/>
                      <a:pt x="884" y="1410"/>
                    </a:cubicBezTo>
                    <a:lnTo>
                      <a:pt x="884" y="1410"/>
                    </a:lnTo>
                    <a:cubicBezTo>
                      <a:pt x="904" y="1383"/>
                      <a:pt x="927" y="1360"/>
                      <a:pt x="953" y="1339"/>
                    </a:cubicBezTo>
                    <a:lnTo>
                      <a:pt x="953" y="1339"/>
                    </a:lnTo>
                    <a:cubicBezTo>
                      <a:pt x="903" y="1408"/>
                      <a:pt x="871" y="1489"/>
                      <a:pt x="865" y="1574"/>
                    </a:cubicBezTo>
                    <a:lnTo>
                      <a:pt x="865" y="1574"/>
                    </a:lnTo>
                    <a:cubicBezTo>
                      <a:pt x="864" y="1583"/>
                      <a:pt x="879" y="1587"/>
                      <a:pt x="881" y="1577"/>
                    </a:cubicBezTo>
                    <a:lnTo>
                      <a:pt x="881" y="1577"/>
                    </a:lnTo>
                    <a:cubicBezTo>
                      <a:pt x="902" y="1485"/>
                      <a:pt x="946" y="1396"/>
                      <a:pt x="1012" y="1328"/>
                    </a:cubicBezTo>
                    <a:lnTo>
                      <a:pt x="1012" y="1328"/>
                    </a:lnTo>
                    <a:cubicBezTo>
                      <a:pt x="1038" y="1301"/>
                      <a:pt x="1069" y="1275"/>
                      <a:pt x="1105" y="1264"/>
                    </a:cubicBezTo>
                    <a:lnTo>
                      <a:pt x="1105" y="1264"/>
                    </a:lnTo>
                    <a:cubicBezTo>
                      <a:pt x="1136" y="1255"/>
                      <a:pt x="1175" y="1260"/>
                      <a:pt x="1195" y="1287"/>
                    </a:cubicBezTo>
                    <a:lnTo>
                      <a:pt x="1195" y="1287"/>
                    </a:lnTo>
                    <a:cubicBezTo>
                      <a:pt x="1213" y="1313"/>
                      <a:pt x="1210" y="1350"/>
                      <a:pt x="1203" y="1380"/>
                    </a:cubicBezTo>
                    <a:lnTo>
                      <a:pt x="1203" y="1380"/>
                    </a:lnTo>
                    <a:cubicBezTo>
                      <a:pt x="1194" y="1423"/>
                      <a:pt x="1175" y="1464"/>
                      <a:pt x="1155" y="1504"/>
                    </a:cubicBezTo>
                    <a:lnTo>
                      <a:pt x="1155" y="1504"/>
                    </a:lnTo>
                    <a:cubicBezTo>
                      <a:pt x="1148" y="1518"/>
                      <a:pt x="1141" y="1531"/>
                      <a:pt x="1134" y="1544"/>
                    </a:cubicBezTo>
                    <a:lnTo>
                      <a:pt x="1134" y="1544"/>
                    </a:lnTo>
                    <a:cubicBezTo>
                      <a:pt x="1060" y="1633"/>
                      <a:pt x="1015" y="1745"/>
                      <a:pt x="1014" y="1861"/>
                    </a:cubicBezTo>
                    <a:lnTo>
                      <a:pt x="1014" y="1861"/>
                    </a:lnTo>
                    <a:cubicBezTo>
                      <a:pt x="1013" y="1924"/>
                      <a:pt x="1025" y="1987"/>
                      <a:pt x="1047" y="2046"/>
                    </a:cubicBezTo>
                    <a:lnTo>
                      <a:pt x="1047" y="2046"/>
                    </a:lnTo>
                    <a:cubicBezTo>
                      <a:pt x="1059" y="2077"/>
                      <a:pt x="1073" y="2105"/>
                      <a:pt x="1091" y="2133"/>
                    </a:cubicBezTo>
                    <a:lnTo>
                      <a:pt x="1091" y="2133"/>
                    </a:lnTo>
                    <a:cubicBezTo>
                      <a:pt x="1093" y="2137"/>
                      <a:pt x="1096" y="2140"/>
                      <a:pt x="1099" y="2144"/>
                    </a:cubicBezTo>
                    <a:lnTo>
                      <a:pt x="1099" y="2144"/>
                    </a:lnTo>
                    <a:cubicBezTo>
                      <a:pt x="1076" y="2126"/>
                      <a:pt x="1054" y="2108"/>
                      <a:pt x="1034" y="2088"/>
                    </a:cubicBezTo>
                    <a:lnTo>
                      <a:pt x="1034" y="2088"/>
                    </a:lnTo>
                    <a:cubicBezTo>
                      <a:pt x="993" y="2047"/>
                      <a:pt x="955" y="2000"/>
                      <a:pt x="926" y="1950"/>
                    </a:cubicBezTo>
                    <a:lnTo>
                      <a:pt x="926" y="1950"/>
                    </a:lnTo>
                    <a:cubicBezTo>
                      <a:pt x="921" y="1943"/>
                      <a:pt x="910" y="1947"/>
                      <a:pt x="914" y="1955"/>
                    </a:cubicBezTo>
                    <a:lnTo>
                      <a:pt x="914" y="1955"/>
                    </a:lnTo>
                    <a:cubicBezTo>
                      <a:pt x="927" y="1985"/>
                      <a:pt x="942" y="2013"/>
                      <a:pt x="959" y="2040"/>
                    </a:cubicBezTo>
                    <a:lnTo>
                      <a:pt x="959" y="2040"/>
                    </a:lnTo>
                    <a:cubicBezTo>
                      <a:pt x="953" y="2034"/>
                      <a:pt x="947" y="2027"/>
                      <a:pt x="941" y="2019"/>
                    </a:cubicBezTo>
                    <a:close/>
                    <a:moveTo>
                      <a:pt x="1285" y="939"/>
                    </a:moveTo>
                    <a:lnTo>
                      <a:pt x="1285" y="939"/>
                    </a:lnTo>
                    <a:cubicBezTo>
                      <a:pt x="1280" y="1008"/>
                      <a:pt x="1217" y="1065"/>
                      <a:pt x="1149" y="1071"/>
                    </a:cubicBezTo>
                    <a:lnTo>
                      <a:pt x="1149" y="1071"/>
                    </a:lnTo>
                    <a:cubicBezTo>
                      <a:pt x="1067" y="1079"/>
                      <a:pt x="1000" y="1023"/>
                      <a:pt x="952" y="964"/>
                    </a:cubicBezTo>
                    <a:lnTo>
                      <a:pt x="952" y="964"/>
                    </a:lnTo>
                    <a:cubicBezTo>
                      <a:pt x="940" y="950"/>
                      <a:pt x="917" y="964"/>
                      <a:pt x="924" y="981"/>
                    </a:cubicBezTo>
                    <a:lnTo>
                      <a:pt x="924" y="981"/>
                    </a:lnTo>
                    <a:cubicBezTo>
                      <a:pt x="933" y="1002"/>
                      <a:pt x="944" y="1019"/>
                      <a:pt x="959" y="1036"/>
                    </a:cubicBezTo>
                    <a:lnTo>
                      <a:pt x="959" y="1036"/>
                    </a:lnTo>
                    <a:cubicBezTo>
                      <a:pt x="966" y="1043"/>
                      <a:pt x="974" y="1050"/>
                      <a:pt x="981" y="1057"/>
                    </a:cubicBezTo>
                    <a:lnTo>
                      <a:pt x="981" y="1057"/>
                    </a:lnTo>
                    <a:cubicBezTo>
                      <a:pt x="907" y="1072"/>
                      <a:pt x="847" y="1126"/>
                      <a:pt x="803" y="1187"/>
                    </a:cubicBezTo>
                    <a:lnTo>
                      <a:pt x="803" y="1187"/>
                    </a:lnTo>
                    <a:cubicBezTo>
                      <a:pt x="709" y="1317"/>
                      <a:pt x="685" y="1491"/>
                      <a:pt x="713" y="1646"/>
                    </a:cubicBezTo>
                    <a:lnTo>
                      <a:pt x="713" y="1646"/>
                    </a:lnTo>
                    <a:cubicBezTo>
                      <a:pt x="728" y="1728"/>
                      <a:pt x="756" y="1808"/>
                      <a:pt x="794" y="1882"/>
                    </a:cubicBezTo>
                    <a:lnTo>
                      <a:pt x="794" y="1882"/>
                    </a:lnTo>
                    <a:cubicBezTo>
                      <a:pt x="807" y="1909"/>
                      <a:pt x="822" y="1934"/>
                      <a:pt x="837" y="1960"/>
                    </a:cubicBezTo>
                    <a:lnTo>
                      <a:pt x="837" y="1960"/>
                    </a:lnTo>
                    <a:cubicBezTo>
                      <a:pt x="777" y="1895"/>
                      <a:pt x="725" y="1822"/>
                      <a:pt x="685" y="1744"/>
                    </a:cubicBezTo>
                    <a:lnTo>
                      <a:pt x="685" y="1744"/>
                    </a:lnTo>
                    <a:cubicBezTo>
                      <a:pt x="606" y="1590"/>
                      <a:pt x="574" y="1412"/>
                      <a:pt x="605" y="1241"/>
                    </a:cubicBezTo>
                    <a:lnTo>
                      <a:pt x="605" y="1241"/>
                    </a:lnTo>
                    <a:cubicBezTo>
                      <a:pt x="635" y="1072"/>
                      <a:pt x="732" y="898"/>
                      <a:pt x="887" y="814"/>
                    </a:cubicBezTo>
                    <a:lnTo>
                      <a:pt x="887" y="814"/>
                    </a:lnTo>
                    <a:cubicBezTo>
                      <a:pt x="963" y="774"/>
                      <a:pt x="1053" y="756"/>
                      <a:pt x="1137" y="778"/>
                    </a:cubicBezTo>
                    <a:lnTo>
                      <a:pt x="1137" y="778"/>
                    </a:lnTo>
                    <a:cubicBezTo>
                      <a:pt x="1208" y="797"/>
                      <a:pt x="1291" y="854"/>
                      <a:pt x="1285" y="939"/>
                    </a:cubicBezTo>
                    <a:close/>
                    <a:moveTo>
                      <a:pt x="1318" y="495"/>
                    </a:moveTo>
                    <a:lnTo>
                      <a:pt x="1318" y="495"/>
                    </a:lnTo>
                    <a:cubicBezTo>
                      <a:pt x="1305" y="590"/>
                      <a:pt x="1240" y="668"/>
                      <a:pt x="1181" y="739"/>
                    </a:cubicBezTo>
                    <a:lnTo>
                      <a:pt x="1181" y="739"/>
                    </a:lnTo>
                    <a:cubicBezTo>
                      <a:pt x="1180" y="741"/>
                      <a:pt x="1179" y="743"/>
                      <a:pt x="1178" y="745"/>
                    </a:cubicBezTo>
                    <a:lnTo>
                      <a:pt x="1178" y="745"/>
                    </a:lnTo>
                    <a:cubicBezTo>
                      <a:pt x="1169" y="741"/>
                      <a:pt x="1159" y="738"/>
                      <a:pt x="1149" y="736"/>
                    </a:cubicBezTo>
                    <a:lnTo>
                      <a:pt x="1149" y="736"/>
                    </a:lnTo>
                    <a:cubicBezTo>
                      <a:pt x="1055" y="712"/>
                      <a:pt x="955" y="731"/>
                      <a:pt x="872" y="779"/>
                    </a:cubicBezTo>
                    <a:lnTo>
                      <a:pt x="872" y="779"/>
                    </a:lnTo>
                    <a:cubicBezTo>
                      <a:pt x="736" y="857"/>
                      <a:pt x="647" y="991"/>
                      <a:pt x="602" y="1137"/>
                    </a:cubicBezTo>
                    <a:lnTo>
                      <a:pt x="602" y="1137"/>
                    </a:lnTo>
                    <a:cubicBezTo>
                      <a:pt x="622" y="1030"/>
                      <a:pt x="664" y="926"/>
                      <a:pt x="723" y="833"/>
                    </a:cubicBezTo>
                    <a:lnTo>
                      <a:pt x="723" y="833"/>
                    </a:lnTo>
                    <a:cubicBezTo>
                      <a:pt x="856" y="619"/>
                      <a:pt x="1072" y="468"/>
                      <a:pt x="1313" y="403"/>
                    </a:cubicBezTo>
                    <a:lnTo>
                      <a:pt x="1313" y="403"/>
                    </a:lnTo>
                    <a:cubicBezTo>
                      <a:pt x="1321" y="433"/>
                      <a:pt x="1323" y="465"/>
                      <a:pt x="1318" y="495"/>
                    </a:cubicBezTo>
                    <a:close/>
                    <a:moveTo>
                      <a:pt x="738" y="103"/>
                    </a:moveTo>
                    <a:lnTo>
                      <a:pt x="738" y="103"/>
                    </a:lnTo>
                    <a:cubicBezTo>
                      <a:pt x="749" y="129"/>
                      <a:pt x="752" y="160"/>
                      <a:pt x="753" y="184"/>
                    </a:cubicBezTo>
                    <a:lnTo>
                      <a:pt x="753" y="184"/>
                    </a:lnTo>
                    <a:cubicBezTo>
                      <a:pt x="754" y="227"/>
                      <a:pt x="745" y="268"/>
                      <a:pt x="728" y="307"/>
                    </a:cubicBezTo>
                    <a:lnTo>
                      <a:pt x="728" y="307"/>
                    </a:lnTo>
                    <a:cubicBezTo>
                      <a:pt x="713" y="343"/>
                      <a:pt x="689" y="371"/>
                      <a:pt x="664" y="400"/>
                    </a:cubicBezTo>
                    <a:lnTo>
                      <a:pt x="664" y="400"/>
                    </a:lnTo>
                    <a:cubicBezTo>
                      <a:pt x="662" y="401"/>
                      <a:pt x="660" y="402"/>
                      <a:pt x="658" y="404"/>
                    </a:cubicBezTo>
                    <a:lnTo>
                      <a:pt x="658" y="404"/>
                    </a:lnTo>
                    <a:cubicBezTo>
                      <a:pt x="600" y="446"/>
                      <a:pt x="547" y="495"/>
                      <a:pt x="500" y="548"/>
                    </a:cubicBezTo>
                    <a:lnTo>
                      <a:pt x="500" y="548"/>
                    </a:lnTo>
                    <a:cubicBezTo>
                      <a:pt x="554" y="471"/>
                      <a:pt x="612" y="396"/>
                      <a:pt x="664" y="317"/>
                    </a:cubicBezTo>
                    <a:lnTo>
                      <a:pt x="664" y="317"/>
                    </a:lnTo>
                    <a:cubicBezTo>
                      <a:pt x="705" y="255"/>
                      <a:pt x="742" y="179"/>
                      <a:pt x="738" y="103"/>
                    </a:cubicBezTo>
                    <a:close/>
                    <a:moveTo>
                      <a:pt x="399" y="660"/>
                    </a:moveTo>
                    <a:lnTo>
                      <a:pt x="399" y="660"/>
                    </a:lnTo>
                    <a:cubicBezTo>
                      <a:pt x="463" y="477"/>
                      <a:pt x="538" y="298"/>
                      <a:pt x="631" y="128"/>
                    </a:cubicBezTo>
                    <a:lnTo>
                      <a:pt x="631" y="128"/>
                    </a:lnTo>
                    <a:cubicBezTo>
                      <a:pt x="644" y="105"/>
                      <a:pt x="671" y="46"/>
                      <a:pt x="704" y="60"/>
                    </a:cubicBezTo>
                    <a:lnTo>
                      <a:pt x="704" y="60"/>
                    </a:lnTo>
                    <a:cubicBezTo>
                      <a:pt x="703" y="61"/>
                      <a:pt x="703" y="63"/>
                      <a:pt x="704" y="65"/>
                    </a:cubicBezTo>
                    <a:lnTo>
                      <a:pt x="704" y="65"/>
                    </a:lnTo>
                    <a:cubicBezTo>
                      <a:pt x="713" y="115"/>
                      <a:pt x="707" y="162"/>
                      <a:pt x="692" y="209"/>
                    </a:cubicBezTo>
                    <a:lnTo>
                      <a:pt x="692" y="209"/>
                    </a:lnTo>
                    <a:cubicBezTo>
                      <a:pt x="676" y="257"/>
                      <a:pt x="648" y="301"/>
                      <a:pt x="619" y="342"/>
                    </a:cubicBezTo>
                    <a:lnTo>
                      <a:pt x="619" y="342"/>
                    </a:lnTo>
                    <a:cubicBezTo>
                      <a:pt x="590" y="385"/>
                      <a:pt x="559" y="427"/>
                      <a:pt x="530" y="471"/>
                    </a:cubicBezTo>
                    <a:lnTo>
                      <a:pt x="530" y="471"/>
                    </a:lnTo>
                    <a:cubicBezTo>
                      <a:pt x="501" y="515"/>
                      <a:pt x="473" y="560"/>
                      <a:pt x="445" y="605"/>
                    </a:cubicBezTo>
                    <a:lnTo>
                      <a:pt x="445" y="605"/>
                    </a:lnTo>
                    <a:cubicBezTo>
                      <a:pt x="429" y="630"/>
                      <a:pt x="412" y="655"/>
                      <a:pt x="396" y="680"/>
                    </a:cubicBezTo>
                    <a:lnTo>
                      <a:pt x="396" y="680"/>
                    </a:lnTo>
                    <a:cubicBezTo>
                      <a:pt x="397" y="674"/>
                      <a:pt x="398" y="667"/>
                      <a:pt x="399" y="660"/>
                    </a:cubicBezTo>
                    <a:close/>
                    <a:moveTo>
                      <a:pt x="245" y="458"/>
                    </a:moveTo>
                    <a:lnTo>
                      <a:pt x="245" y="458"/>
                    </a:lnTo>
                    <a:cubicBezTo>
                      <a:pt x="237" y="436"/>
                      <a:pt x="226" y="415"/>
                      <a:pt x="219" y="393"/>
                    </a:cubicBezTo>
                    <a:lnTo>
                      <a:pt x="219" y="393"/>
                    </a:lnTo>
                    <a:cubicBezTo>
                      <a:pt x="213" y="373"/>
                      <a:pt x="217" y="340"/>
                      <a:pt x="245" y="353"/>
                    </a:cubicBezTo>
                    <a:lnTo>
                      <a:pt x="245" y="353"/>
                    </a:lnTo>
                    <a:cubicBezTo>
                      <a:pt x="291" y="375"/>
                      <a:pt x="330" y="418"/>
                      <a:pt x="351" y="464"/>
                    </a:cubicBezTo>
                    <a:lnTo>
                      <a:pt x="351" y="464"/>
                    </a:lnTo>
                    <a:cubicBezTo>
                      <a:pt x="381" y="529"/>
                      <a:pt x="380" y="600"/>
                      <a:pt x="366" y="668"/>
                    </a:cubicBezTo>
                    <a:lnTo>
                      <a:pt x="366" y="668"/>
                    </a:lnTo>
                    <a:cubicBezTo>
                      <a:pt x="358" y="694"/>
                      <a:pt x="350" y="720"/>
                      <a:pt x="342" y="746"/>
                    </a:cubicBezTo>
                    <a:lnTo>
                      <a:pt x="342" y="746"/>
                    </a:lnTo>
                    <a:cubicBezTo>
                      <a:pt x="331" y="782"/>
                      <a:pt x="321" y="817"/>
                      <a:pt x="312" y="853"/>
                    </a:cubicBezTo>
                    <a:lnTo>
                      <a:pt x="312" y="853"/>
                    </a:lnTo>
                    <a:cubicBezTo>
                      <a:pt x="309" y="860"/>
                      <a:pt x="307" y="867"/>
                      <a:pt x="305" y="873"/>
                    </a:cubicBezTo>
                    <a:lnTo>
                      <a:pt x="305" y="873"/>
                    </a:lnTo>
                    <a:cubicBezTo>
                      <a:pt x="305" y="858"/>
                      <a:pt x="304" y="842"/>
                      <a:pt x="303" y="827"/>
                    </a:cubicBezTo>
                    <a:lnTo>
                      <a:pt x="303" y="827"/>
                    </a:lnTo>
                    <a:cubicBezTo>
                      <a:pt x="304" y="793"/>
                      <a:pt x="303" y="760"/>
                      <a:pt x="301" y="726"/>
                    </a:cubicBezTo>
                    <a:lnTo>
                      <a:pt x="301" y="726"/>
                    </a:lnTo>
                    <a:cubicBezTo>
                      <a:pt x="296" y="634"/>
                      <a:pt x="277" y="544"/>
                      <a:pt x="245" y="458"/>
                    </a:cubicBezTo>
                    <a:close/>
                    <a:moveTo>
                      <a:pt x="135" y="977"/>
                    </a:moveTo>
                    <a:lnTo>
                      <a:pt x="135" y="977"/>
                    </a:lnTo>
                    <a:cubicBezTo>
                      <a:pt x="126" y="983"/>
                      <a:pt x="118" y="991"/>
                      <a:pt x="109" y="996"/>
                    </a:cubicBezTo>
                    <a:lnTo>
                      <a:pt x="109" y="996"/>
                    </a:lnTo>
                    <a:cubicBezTo>
                      <a:pt x="99" y="1001"/>
                      <a:pt x="88" y="1005"/>
                      <a:pt x="79" y="1005"/>
                    </a:cubicBezTo>
                    <a:lnTo>
                      <a:pt x="79" y="1005"/>
                    </a:lnTo>
                    <a:cubicBezTo>
                      <a:pt x="73" y="1005"/>
                      <a:pt x="68" y="1004"/>
                      <a:pt x="64" y="1003"/>
                    </a:cubicBezTo>
                    <a:lnTo>
                      <a:pt x="64" y="1003"/>
                    </a:lnTo>
                    <a:cubicBezTo>
                      <a:pt x="58" y="1001"/>
                      <a:pt x="55" y="999"/>
                      <a:pt x="51" y="996"/>
                    </a:cubicBezTo>
                    <a:lnTo>
                      <a:pt x="47" y="994"/>
                    </a:lnTo>
                    <a:lnTo>
                      <a:pt x="47" y="994"/>
                    </a:lnTo>
                    <a:lnTo>
                      <a:pt x="45" y="992"/>
                    </a:lnTo>
                    <a:lnTo>
                      <a:pt x="45" y="992"/>
                    </a:lnTo>
                    <a:cubicBezTo>
                      <a:pt x="43" y="990"/>
                      <a:pt x="42" y="989"/>
                      <a:pt x="40" y="987"/>
                    </a:cubicBezTo>
                    <a:lnTo>
                      <a:pt x="40" y="987"/>
                    </a:lnTo>
                    <a:cubicBezTo>
                      <a:pt x="40" y="987"/>
                      <a:pt x="39" y="985"/>
                      <a:pt x="39" y="984"/>
                    </a:cubicBezTo>
                    <a:lnTo>
                      <a:pt x="38" y="982"/>
                    </a:lnTo>
                    <a:lnTo>
                      <a:pt x="38" y="982"/>
                    </a:lnTo>
                    <a:cubicBezTo>
                      <a:pt x="37" y="981"/>
                      <a:pt x="36" y="979"/>
                      <a:pt x="36" y="978"/>
                    </a:cubicBezTo>
                    <a:lnTo>
                      <a:pt x="36" y="978"/>
                    </a:lnTo>
                    <a:cubicBezTo>
                      <a:pt x="35" y="977"/>
                      <a:pt x="35" y="977"/>
                      <a:pt x="35" y="977"/>
                    </a:cubicBezTo>
                    <a:lnTo>
                      <a:pt x="35" y="977"/>
                    </a:lnTo>
                    <a:lnTo>
                      <a:pt x="35" y="977"/>
                    </a:lnTo>
                    <a:cubicBezTo>
                      <a:pt x="35" y="975"/>
                      <a:pt x="35" y="973"/>
                      <a:pt x="34" y="972"/>
                    </a:cubicBezTo>
                    <a:lnTo>
                      <a:pt x="34" y="972"/>
                    </a:lnTo>
                    <a:cubicBezTo>
                      <a:pt x="34" y="971"/>
                      <a:pt x="34" y="971"/>
                      <a:pt x="34" y="971"/>
                    </a:cubicBezTo>
                    <a:lnTo>
                      <a:pt x="34" y="971"/>
                    </a:lnTo>
                    <a:lnTo>
                      <a:pt x="34" y="971"/>
                    </a:lnTo>
                    <a:cubicBezTo>
                      <a:pt x="34" y="968"/>
                      <a:pt x="34" y="966"/>
                      <a:pt x="35" y="963"/>
                    </a:cubicBezTo>
                    <a:lnTo>
                      <a:pt x="35" y="963"/>
                    </a:lnTo>
                    <a:lnTo>
                      <a:pt x="35" y="962"/>
                    </a:lnTo>
                    <a:lnTo>
                      <a:pt x="35" y="962"/>
                    </a:lnTo>
                    <a:lnTo>
                      <a:pt x="36" y="959"/>
                    </a:lnTo>
                    <a:lnTo>
                      <a:pt x="36" y="959"/>
                    </a:lnTo>
                    <a:cubicBezTo>
                      <a:pt x="37" y="957"/>
                      <a:pt x="37" y="955"/>
                      <a:pt x="38" y="953"/>
                    </a:cubicBezTo>
                    <a:lnTo>
                      <a:pt x="39" y="952"/>
                    </a:lnTo>
                    <a:lnTo>
                      <a:pt x="39" y="952"/>
                    </a:lnTo>
                    <a:lnTo>
                      <a:pt x="39" y="951"/>
                    </a:lnTo>
                    <a:lnTo>
                      <a:pt x="39" y="951"/>
                    </a:lnTo>
                    <a:cubicBezTo>
                      <a:pt x="40" y="950"/>
                      <a:pt x="41" y="949"/>
                      <a:pt x="41" y="948"/>
                    </a:cubicBezTo>
                    <a:lnTo>
                      <a:pt x="41" y="948"/>
                    </a:lnTo>
                    <a:cubicBezTo>
                      <a:pt x="42" y="946"/>
                      <a:pt x="44" y="945"/>
                      <a:pt x="45" y="943"/>
                    </a:cubicBezTo>
                    <a:lnTo>
                      <a:pt x="45" y="943"/>
                    </a:lnTo>
                    <a:cubicBezTo>
                      <a:pt x="46" y="942"/>
                      <a:pt x="46" y="942"/>
                      <a:pt x="46" y="942"/>
                    </a:cubicBezTo>
                    <a:lnTo>
                      <a:pt x="46" y="942"/>
                    </a:lnTo>
                    <a:lnTo>
                      <a:pt x="46" y="942"/>
                    </a:lnTo>
                    <a:lnTo>
                      <a:pt x="46" y="942"/>
                    </a:lnTo>
                    <a:cubicBezTo>
                      <a:pt x="47" y="941"/>
                      <a:pt x="48" y="940"/>
                      <a:pt x="49" y="939"/>
                    </a:cubicBezTo>
                    <a:lnTo>
                      <a:pt x="49" y="939"/>
                    </a:lnTo>
                    <a:cubicBezTo>
                      <a:pt x="51" y="937"/>
                      <a:pt x="53" y="936"/>
                      <a:pt x="55" y="934"/>
                    </a:cubicBezTo>
                    <a:lnTo>
                      <a:pt x="55" y="934"/>
                    </a:lnTo>
                    <a:cubicBezTo>
                      <a:pt x="56" y="934"/>
                      <a:pt x="56" y="934"/>
                      <a:pt x="56" y="934"/>
                    </a:cubicBezTo>
                    <a:lnTo>
                      <a:pt x="56" y="934"/>
                    </a:lnTo>
                    <a:lnTo>
                      <a:pt x="56" y="934"/>
                    </a:lnTo>
                    <a:lnTo>
                      <a:pt x="56" y="934"/>
                    </a:lnTo>
                    <a:cubicBezTo>
                      <a:pt x="58" y="933"/>
                      <a:pt x="59" y="933"/>
                      <a:pt x="60" y="932"/>
                    </a:cubicBezTo>
                    <a:lnTo>
                      <a:pt x="60" y="932"/>
                    </a:lnTo>
                    <a:cubicBezTo>
                      <a:pt x="62" y="931"/>
                      <a:pt x="64" y="931"/>
                      <a:pt x="65" y="930"/>
                    </a:cubicBezTo>
                    <a:lnTo>
                      <a:pt x="65" y="930"/>
                    </a:lnTo>
                    <a:cubicBezTo>
                      <a:pt x="66" y="930"/>
                      <a:pt x="68" y="929"/>
                      <a:pt x="68" y="929"/>
                    </a:cubicBezTo>
                    <a:lnTo>
                      <a:pt x="68" y="929"/>
                    </a:lnTo>
                    <a:cubicBezTo>
                      <a:pt x="69" y="929"/>
                      <a:pt x="70" y="929"/>
                      <a:pt x="71" y="929"/>
                    </a:cubicBezTo>
                    <a:lnTo>
                      <a:pt x="71" y="929"/>
                    </a:lnTo>
                    <a:cubicBezTo>
                      <a:pt x="73" y="928"/>
                      <a:pt x="74" y="928"/>
                      <a:pt x="76" y="928"/>
                    </a:cubicBezTo>
                    <a:lnTo>
                      <a:pt x="76" y="928"/>
                    </a:lnTo>
                    <a:cubicBezTo>
                      <a:pt x="77" y="928"/>
                      <a:pt x="76" y="928"/>
                      <a:pt x="77" y="928"/>
                    </a:cubicBezTo>
                    <a:lnTo>
                      <a:pt x="77" y="928"/>
                    </a:lnTo>
                    <a:cubicBezTo>
                      <a:pt x="80" y="928"/>
                      <a:pt x="83" y="928"/>
                      <a:pt x="85" y="928"/>
                    </a:cubicBezTo>
                    <a:lnTo>
                      <a:pt x="85" y="928"/>
                    </a:lnTo>
                    <a:cubicBezTo>
                      <a:pt x="87" y="928"/>
                      <a:pt x="88" y="929"/>
                      <a:pt x="90" y="929"/>
                    </a:cubicBezTo>
                    <a:lnTo>
                      <a:pt x="90" y="929"/>
                    </a:lnTo>
                    <a:cubicBezTo>
                      <a:pt x="91" y="929"/>
                      <a:pt x="91" y="929"/>
                      <a:pt x="91" y="929"/>
                    </a:cubicBezTo>
                    <a:lnTo>
                      <a:pt x="91" y="929"/>
                    </a:lnTo>
                    <a:cubicBezTo>
                      <a:pt x="91" y="929"/>
                      <a:pt x="91" y="929"/>
                      <a:pt x="92" y="930"/>
                    </a:cubicBezTo>
                    <a:lnTo>
                      <a:pt x="92" y="930"/>
                    </a:lnTo>
                    <a:cubicBezTo>
                      <a:pt x="97" y="931"/>
                      <a:pt x="102" y="932"/>
                      <a:pt x="107" y="934"/>
                    </a:cubicBezTo>
                    <a:lnTo>
                      <a:pt x="107" y="934"/>
                    </a:lnTo>
                    <a:cubicBezTo>
                      <a:pt x="108" y="935"/>
                      <a:pt x="110" y="936"/>
                      <a:pt x="112" y="937"/>
                    </a:cubicBezTo>
                    <a:lnTo>
                      <a:pt x="112" y="937"/>
                    </a:lnTo>
                    <a:cubicBezTo>
                      <a:pt x="112" y="937"/>
                      <a:pt x="112" y="937"/>
                      <a:pt x="111" y="937"/>
                    </a:cubicBezTo>
                    <a:lnTo>
                      <a:pt x="111" y="937"/>
                    </a:lnTo>
                    <a:cubicBezTo>
                      <a:pt x="113" y="937"/>
                      <a:pt x="114" y="938"/>
                      <a:pt x="115" y="939"/>
                    </a:cubicBezTo>
                    <a:lnTo>
                      <a:pt x="115" y="939"/>
                    </a:lnTo>
                    <a:cubicBezTo>
                      <a:pt x="118" y="940"/>
                      <a:pt x="117" y="939"/>
                      <a:pt x="120" y="941"/>
                    </a:cubicBezTo>
                    <a:lnTo>
                      <a:pt x="120" y="941"/>
                    </a:lnTo>
                    <a:cubicBezTo>
                      <a:pt x="123" y="943"/>
                      <a:pt x="126" y="945"/>
                      <a:pt x="129" y="946"/>
                    </a:cubicBezTo>
                    <a:lnTo>
                      <a:pt x="129" y="946"/>
                    </a:lnTo>
                    <a:cubicBezTo>
                      <a:pt x="130" y="946"/>
                      <a:pt x="132" y="947"/>
                      <a:pt x="132" y="947"/>
                    </a:cubicBezTo>
                    <a:lnTo>
                      <a:pt x="132" y="947"/>
                    </a:lnTo>
                    <a:cubicBezTo>
                      <a:pt x="133" y="947"/>
                      <a:pt x="134" y="948"/>
                      <a:pt x="135" y="949"/>
                    </a:cubicBezTo>
                    <a:lnTo>
                      <a:pt x="135" y="949"/>
                    </a:lnTo>
                    <a:cubicBezTo>
                      <a:pt x="136" y="949"/>
                      <a:pt x="137" y="949"/>
                      <a:pt x="138" y="949"/>
                    </a:cubicBezTo>
                    <a:lnTo>
                      <a:pt x="138" y="949"/>
                    </a:lnTo>
                    <a:cubicBezTo>
                      <a:pt x="142" y="953"/>
                      <a:pt x="146" y="957"/>
                      <a:pt x="151" y="961"/>
                    </a:cubicBezTo>
                    <a:lnTo>
                      <a:pt x="151" y="961"/>
                    </a:lnTo>
                    <a:cubicBezTo>
                      <a:pt x="144" y="966"/>
                      <a:pt x="139" y="971"/>
                      <a:pt x="135" y="977"/>
                    </a:cubicBezTo>
                    <a:close/>
                    <a:moveTo>
                      <a:pt x="242" y="1032"/>
                    </a:moveTo>
                    <a:lnTo>
                      <a:pt x="242" y="1032"/>
                    </a:lnTo>
                    <a:cubicBezTo>
                      <a:pt x="241" y="1035"/>
                      <a:pt x="239" y="1043"/>
                      <a:pt x="238" y="1046"/>
                    </a:cubicBezTo>
                    <a:lnTo>
                      <a:pt x="238" y="1046"/>
                    </a:lnTo>
                    <a:cubicBezTo>
                      <a:pt x="236" y="1050"/>
                      <a:pt x="233" y="1053"/>
                      <a:pt x="232" y="1056"/>
                    </a:cubicBezTo>
                    <a:lnTo>
                      <a:pt x="232" y="1056"/>
                    </a:lnTo>
                    <a:cubicBezTo>
                      <a:pt x="231" y="1059"/>
                      <a:pt x="231" y="1062"/>
                      <a:pt x="231" y="1065"/>
                    </a:cubicBezTo>
                    <a:lnTo>
                      <a:pt x="231" y="1065"/>
                    </a:lnTo>
                    <a:cubicBezTo>
                      <a:pt x="221" y="1077"/>
                      <a:pt x="208" y="1082"/>
                      <a:pt x="193" y="1081"/>
                    </a:cubicBezTo>
                    <a:lnTo>
                      <a:pt x="193" y="1081"/>
                    </a:lnTo>
                    <a:cubicBezTo>
                      <a:pt x="166" y="1080"/>
                      <a:pt x="145" y="1057"/>
                      <a:pt x="144" y="1030"/>
                    </a:cubicBezTo>
                    <a:lnTo>
                      <a:pt x="144" y="1030"/>
                    </a:lnTo>
                    <a:cubicBezTo>
                      <a:pt x="143" y="1007"/>
                      <a:pt x="159" y="983"/>
                      <a:pt x="181" y="978"/>
                    </a:cubicBezTo>
                    <a:lnTo>
                      <a:pt x="181" y="978"/>
                    </a:lnTo>
                    <a:cubicBezTo>
                      <a:pt x="193" y="976"/>
                      <a:pt x="203" y="977"/>
                      <a:pt x="214" y="981"/>
                    </a:cubicBezTo>
                    <a:lnTo>
                      <a:pt x="214" y="981"/>
                    </a:lnTo>
                    <a:cubicBezTo>
                      <a:pt x="220" y="983"/>
                      <a:pt x="222" y="985"/>
                      <a:pt x="228" y="990"/>
                    </a:cubicBezTo>
                    <a:lnTo>
                      <a:pt x="228" y="990"/>
                    </a:lnTo>
                    <a:cubicBezTo>
                      <a:pt x="229" y="990"/>
                      <a:pt x="229" y="990"/>
                      <a:pt x="229" y="990"/>
                    </a:cubicBezTo>
                    <a:lnTo>
                      <a:pt x="229" y="990"/>
                    </a:lnTo>
                    <a:cubicBezTo>
                      <a:pt x="229" y="991"/>
                      <a:pt x="229" y="991"/>
                      <a:pt x="230" y="991"/>
                    </a:cubicBezTo>
                    <a:lnTo>
                      <a:pt x="230" y="991"/>
                    </a:lnTo>
                    <a:cubicBezTo>
                      <a:pt x="231" y="992"/>
                      <a:pt x="232" y="993"/>
                      <a:pt x="232" y="994"/>
                    </a:cubicBezTo>
                    <a:lnTo>
                      <a:pt x="232" y="994"/>
                    </a:lnTo>
                    <a:cubicBezTo>
                      <a:pt x="233" y="995"/>
                      <a:pt x="234" y="996"/>
                      <a:pt x="235" y="998"/>
                    </a:cubicBezTo>
                    <a:lnTo>
                      <a:pt x="235" y="998"/>
                    </a:lnTo>
                    <a:lnTo>
                      <a:pt x="236" y="999"/>
                    </a:lnTo>
                    <a:lnTo>
                      <a:pt x="236" y="999"/>
                    </a:lnTo>
                    <a:cubicBezTo>
                      <a:pt x="242" y="1010"/>
                      <a:pt x="243" y="1020"/>
                      <a:pt x="242" y="1032"/>
                    </a:cubicBezTo>
                    <a:close/>
                    <a:moveTo>
                      <a:pt x="248" y="961"/>
                    </a:moveTo>
                    <a:lnTo>
                      <a:pt x="248" y="961"/>
                    </a:lnTo>
                    <a:cubicBezTo>
                      <a:pt x="228" y="946"/>
                      <a:pt x="201" y="940"/>
                      <a:pt x="177" y="947"/>
                    </a:cubicBezTo>
                    <a:lnTo>
                      <a:pt x="177" y="947"/>
                    </a:lnTo>
                    <a:cubicBezTo>
                      <a:pt x="171" y="943"/>
                      <a:pt x="165" y="939"/>
                      <a:pt x="161" y="934"/>
                    </a:cubicBezTo>
                    <a:lnTo>
                      <a:pt x="161" y="934"/>
                    </a:lnTo>
                    <a:cubicBezTo>
                      <a:pt x="151" y="925"/>
                      <a:pt x="143" y="914"/>
                      <a:pt x="138" y="901"/>
                    </a:cubicBezTo>
                    <a:lnTo>
                      <a:pt x="138" y="901"/>
                    </a:lnTo>
                    <a:cubicBezTo>
                      <a:pt x="131" y="880"/>
                      <a:pt x="133" y="855"/>
                      <a:pt x="157" y="848"/>
                    </a:cubicBezTo>
                    <a:lnTo>
                      <a:pt x="157" y="848"/>
                    </a:lnTo>
                    <a:cubicBezTo>
                      <a:pt x="178" y="842"/>
                      <a:pt x="200" y="851"/>
                      <a:pt x="216" y="864"/>
                    </a:cubicBezTo>
                    <a:lnTo>
                      <a:pt x="216" y="864"/>
                    </a:lnTo>
                    <a:cubicBezTo>
                      <a:pt x="222" y="869"/>
                      <a:pt x="227" y="875"/>
                      <a:pt x="231" y="881"/>
                    </a:cubicBezTo>
                    <a:lnTo>
                      <a:pt x="231" y="881"/>
                    </a:lnTo>
                    <a:cubicBezTo>
                      <a:pt x="239" y="904"/>
                      <a:pt x="244" y="927"/>
                      <a:pt x="248" y="950"/>
                    </a:cubicBezTo>
                    <a:lnTo>
                      <a:pt x="248" y="950"/>
                    </a:lnTo>
                    <a:cubicBezTo>
                      <a:pt x="248" y="954"/>
                      <a:pt x="248" y="957"/>
                      <a:pt x="248" y="961"/>
                    </a:cubicBezTo>
                    <a:close/>
                    <a:moveTo>
                      <a:pt x="276" y="906"/>
                    </a:moveTo>
                    <a:lnTo>
                      <a:pt x="276" y="906"/>
                    </a:lnTo>
                    <a:cubicBezTo>
                      <a:pt x="275" y="900"/>
                      <a:pt x="274" y="895"/>
                      <a:pt x="272" y="889"/>
                    </a:cubicBezTo>
                    <a:lnTo>
                      <a:pt x="272" y="889"/>
                    </a:lnTo>
                    <a:cubicBezTo>
                      <a:pt x="266" y="873"/>
                      <a:pt x="256" y="858"/>
                      <a:pt x="243" y="845"/>
                    </a:cubicBezTo>
                    <a:lnTo>
                      <a:pt x="243" y="845"/>
                    </a:lnTo>
                    <a:cubicBezTo>
                      <a:pt x="241" y="838"/>
                      <a:pt x="238" y="831"/>
                      <a:pt x="235" y="824"/>
                    </a:cubicBezTo>
                    <a:lnTo>
                      <a:pt x="235" y="824"/>
                    </a:lnTo>
                    <a:cubicBezTo>
                      <a:pt x="209" y="765"/>
                      <a:pt x="170" y="711"/>
                      <a:pt x="122" y="668"/>
                    </a:cubicBezTo>
                    <a:lnTo>
                      <a:pt x="122" y="668"/>
                    </a:lnTo>
                    <a:cubicBezTo>
                      <a:pt x="109" y="655"/>
                      <a:pt x="91" y="645"/>
                      <a:pt x="80" y="630"/>
                    </a:cubicBezTo>
                    <a:lnTo>
                      <a:pt x="80" y="630"/>
                    </a:lnTo>
                    <a:cubicBezTo>
                      <a:pt x="71" y="618"/>
                      <a:pt x="68" y="601"/>
                      <a:pt x="86" y="597"/>
                    </a:cubicBezTo>
                    <a:lnTo>
                      <a:pt x="86" y="597"/>
                    </a:lnTo>
                    <a:cubicBezTo>
                      <a:pt x="115" y="590"/>
                      <a:pt x="152" y="613"/>
                      <a:pt x="174" y="630"/>
                    </a:cubicBezTo>
                    <a:lnTo>
                      <a:pt x="174" y="630"/>
                    </a:lnTo>
                    <a:cubicBezTo>
                      <a:pt x="231" y="672"/>
                      <a:pt x="261" y="740"/>
                      <a:pt x="272" y="809"/>
                    </a:cubicBezTo>
                    <a:lnTo>
                      <a:pt x="272" y="809"/>
                    </a:lnTo>
                    <a:cubicBezTo>
                      <a:pt x="277" y="841"/>
                      <a:pt x="277" y="873"/>
                      <a:pt x="276" y="906"/>
                    </a:cubicBezTo>
                    <a:close/>
                    <a:moveTo>
                      <a:pt x="1568" y="2430"/>
                    </a:moveTo>
                    <a:lnTo>
                      <a:pt x="1568" y="2430"/>
                    </a:lnTo>
                    <a:cubicBezTo>
                      <a:pt x="1543" y="2465"/>
                      <a:pt x="1529" y="2510"/>
                      <a:pt x="1535" y="2553"/>
                    </a:cubicBezTo>
                    <a:lnTo>
                      <a:pt x="1535" y="2553"/>
                    </a:lnTo>
                    <a:cubicBezTo>
                      <a:pt x="1538" y="2576"/>
                      <a:pt x="1549" y="2594"/>
                      <a:pt x="1555" y="2615"/>
                    </a:cubicBezTo>
                    <a:lnTo>
                      <a:pt x="1555" y="2615"/>
                    </a:lnTo>
                    <a:cubicBezTo>
                      <a:pt x="1563" y="2643"/>
                      <a:pt x="1542" y="2661"/>
                      <a:pt x="1518" y="2670"/>
                    </a:cubicBezTo>
                    <a:lnTo>
                      <a:pt x="1518" y="2670"/>
                    </a:lnTo>
                    <a:cubicBezTo>
                      <a:pt x="1497" y="2678"/>
                      <a:pt x="1468" y="2688"/>
                      <a:pt x="1445" y="2683"/>
                    </a:cubicBezTo>
                    <a:lnTo>
                      <a:pt x="1445" y="2683"/>
                    </a:lnTo>
                    <a:cubicBezTo>
                      <a:pt x="1415" y="2675"/>
                      <a:pt x="1422" y="2637"/>
                      <a:pt x="1426" y="2614"/>
                    </a:cubicBezTo>
                    <a:lnTo>
                      <a:pt x="1426" y="2614"/>
                    </a:lnTo>
                    <a:cubicBezTo>
                      <a:pt x="1432" y="2571"/>
                      <a:pt x="1451" y="2529"/>
                      <a:pt x="1477" y="2494"/>
                    </a:cubicBezTo>
                    <a:lnTo>
                      <a:pt x="1477" y="2494"/>
                    </a:lnTo>
                    <a:cubicBezTo>
                      <a:pt x="1479" y="2492"/>
                      <a:pt x="1481" y="2491"/>
                      <a:pt x="1483" y="2489"/>
                    </a:cubicBezTo>
                    <a:lnTo>
                      <a:pt x="1483" y="2489"/>
                    </a:lnTo>
                    <a:cubicBezTo>
                      <a:pt x="1511" y="2468"/>
                      <a:pt x="1540" y="2448"/>
                      <a:pt x="1568" y="2428"/>
                    </a:cubicBezTo>
                    <a:lnTo>
                      <a:pt x="1568" y="2428"/>
                    </a:lnTo>
                    <a:cubicBezTo>
                      <a:pt x="1568" y="2429"/>
                      <a:pt x="1568" y="2429"/>
                      <a:pt x="1568" y="2430"/>
                    </a:cubicBezTo>
                    <a:close/>
                    <a:moveTo>
                      <a:pt x="1110" y="2637"/>
                    </a:moveTo>
                    <a:lnTo>
                      <a:pt x="1110" y="2637"/>
                    </a:lnTo>
                    <a:cubicBezTo>
                      <a:pt x="1108" y="2575"/>
                      <a:pt x="1134" y="2512"/>
                      <a:pt x="1182" y="2472"/>
                    </a:cubicBezTo>
                    <a:lnTo>
                      <a:pt x="1182" y="2472"/>
                    </a:lnTo>
                    <a:cubicBezTo>
                      <a:pt x="1232" y="2430"/>
                      <a:pt x="1294" y="2421"/>
                      <a:pt x="1357" y="2421"/>
                    </a:cubicBezTo>
                    <a:lnTo>
                      <a:pt x="1357" y="2421"/>
                    </a:lnTo>
                    <a:cubicBezTo>
                      <a:pt x="1362" y="2421"/>
                      <a:pt x="1366" y="2418"/>
                      <a:pt x="1367" y="2415"/>
                    </a:cubicBezTo>
                    <a:lnTo>
                      <a:pt x="1367" y="2415"/>
                    </a:lnTo>
                    <a:cubicBezTo>
                      <a:pt x="1439" y="2413"/>
                      <a:pt x="1511" y="2404"/>
                      <a:pt x="1581" y="2386"/>
                    </a:cubicBezTo>
                    <a:lnTo>
                      <a:pt x="1581" y="2386"/>
                    </a:lnTo>
                    <a:cubicBezTo>
                      <a:pt x="1432" y="2480"/>
                      <a:pt x="1292" y="2615"/>
                      <a:pt x="1110" y="2637"/>
                    </a:cubicBezTo>
                    <a:close/>
                    <a:moveTo>
                      <a:pt x="1988" y="2093"/>
                    </a:moveTo>
                    <a:lnTo>
                      <a:pt x="1988" y="2093"/>
                    </a:lnTo>
                    <a:cubicBezTo>
                      <a:pt x="1891" y="2222"/>
                      <a:pt x="1737" y="2308"/>
                      <a:pt x="1583" y="2349"/>
                    </a:cubicBezTo>
                    <a:lnTo>
                      <a:pt x="1583" y="2349"/>
                    </a:lnTo>
                    <a:cubicBezTo>
                      <a:pt x="1420" y="2391"/>
                      <a:pt x="1247" y="2387"/>
                      <a:pt x="1086" y="2337"/>
                    </a:cubicBezTo>
                    <a:lnTo>
                      <a:pt x="1086" y="2337"/>
                    </a:lnTo>
                    <a:cubicBezTo>
                      <a:pt x="909" y="2282"/>
                      <a:pt x="748" y="2179"/>
                      <a:pt x="620" y="2046"/>
                    </a:cubicBezTo>
                    <a:lnTo>
                      <a:pt x="620" y="2046"/>
                    </a:lnTo>
                    <a:cubicBezTo>
                      <a:pt x="504" y="1927"/>
                      <a:pt x="414" y="1785"/>
                      <a:pt x="355" y="1630"/>
                    </a:cubicBezTo>
                    <a:lnTo>
                      <a:pt x="355" y="1630"/>
                    </a:lnTo>
                    <a:cubicBezTo>
                      <a:pt x="299" y="1481"/>
                      <a:pt x="272" y="1321"/>
                      <a:pt x="281" y="1162"/>
                    </a:cubicBezTo>
                    <a:lnTo>
                      <a:pt x="281" y="1162"/>
                    </a:lnTo>
                    <a:cubicBezTo>
                      <a:pt x="291" y="1002"/>
                      <a:pt x="338" y="847"/>
                      <a:pt x="423" y="711"/>
                    </a:cubicBezTo>
                    <a:lnTo>
                      <a:pt x="423" y="711"/>
                    </a:lnTo>
                    <a:cubicBezTo>
                      <a:pt x="506" y="577"/>
                      <a:pt x="622" y="463"/>
                      <a:pt x="759" y="385"/>
                    </a:cubicBezTo>
                    <a:lnTo>
                      <a:pt x="759" y="385"/>
                    </a:lnTo>
                    <a:cubicBezTo>
                      <a:pt x="827" y="347"/>
                      <a:pt x="900" y="317"/>
                      <a:pt x="976" y="299"/>
                    </a:cubicBezTo>
                    <a:lnTo>
                      <a:pt x="976" y="299"/>
                    </a:lnTo>
                    <a:cubicBezTo>
                      <a:pt x="1057" y="280"/>
                      <a:pt x="1152" y="265"/>
                      <a:pt x="1230" y="301"/>
                    </a:cubicBezTo>
                    <a:lnTo>
                      <a:pt x="1230" y="301"/>
                    </a:lnTo>
                    <a:cubicBezTo>
                      <a:pt x="1271" y="320"/>
                      <a:pt x="1296" y="353"/>
                      <a:pt x="1310" y="391"/>
                    </a:cubicBezTo>
                    <a:lnTo>
                      <a:pt x="1310" y="391"/>
                    </a:lnTo>
                    <a:cubicBezTo>
                      <a:pt x="1173" y="419"/>
                      <a:pt x="1042" y="483"/>
                      <a:pt x="932" y="568"/>
                    </a:cubicBezTo>
                    <a:lnTo>
                      <a:pt x="932" y="568"/>
                    </a:lnTo>
                    <a:cubicBezTo>
                      <a:pt x="830" y="648"/>
                      <a:pt x="743" y="748"/>
                      <a:pt x="679" y="860"/>
                    </a:cubicBezTo>
                    <a:lnTo>
                      <a:pt x="679" y="860"/>
                    </a:lnTo>
                    <a:cubicBezTo>
                      <a:pt x="616" y="970"/>
                      <a:pt x="576" y="1093"/>
                      <a:pt x="560" y="1219"/>
                    </a:cubicBezTo>
                    <a:lnTo>
                      <a:pt x="560" y="1219"/>
                    </a:lnTo>
                    <a:cubicBezTo>
                      <a:pt x="545" y="1341"/>
                      <a:pt x="554" y="1467"/>
                      <a:pt x="585" y="1586"/>
                    </a:cubicBezTo>
                    <a:lnTo>
                      <a:pt x="585" y="1586"/>
                    </a:lnTo>
                    <a:cubicBezTo>
                      <a:pt x="601" y="1646"/>
                      <a:pt x="622" y="1706"/>
                      <a:pt x="649" y="1762"/>
                    </a:cubicBezTo>
                    <a:lnTo>
                      <a:pt x="649" y="1762"/>
                    </a:lnTo>
                    <a:cubicBezTo>
                      <a:pt x="666" y="1798"/>
                      <a:pt x="685" y="1833"/>
                      <a:pt x="709" y="1866"/>
                    </a:cubicBezTo>
                    <a:lnTo>
                      <a:pt x="709" y="1866"/>
                    </a:lnTo>
                    <a:cubicBezTo>
                      <a:pt x="717" y="1881"/>
                      <a:pt x="728" y="1895"/>
                      <a:pt x="738" y="1909"/>
                    </a:cubicBezTo>
                    <a:lnTo>
                      <a:pt x="738" y="1909"/>
                    </a:lnTo>
                    <a:cubicBezTo>
                      <a:pt x="754" y="1931"/>
                      <a:pt x="771" y="1952"/>
                      <a:pt x="790" y="1972"/>
                    </a:cubicBezTo>
                    <a:lnTo>
                      <a:pt x="790" y="1972"/>
                    </a:lnTo>
                    <a:cubicBezTo>
                      <a:pt x="820" y="2004"/>
                      <a:pt x="852" y="2034"/>
                      <a:pt x="886" y="2061"/>
                    </a:cubicBezTo>
                    <a:lnTo>
                      <a:pt x="886" y="2061"/>
                    </a:lnTo>
                    <a:cubicBezTo>
                      <a:pt x="905" y="2077"/>
                      <a:pt x="925" y="2092"/>
                      <a:pt x="946" y="2106"/>
                    </a:cubicBezTo>
                    <a:lnTo>
                      <a:pt x="946" y="2106"/>
                    </a:lnTo>
                    <a:cubicBezTo>
                      <a:pt x="978" y="2128"/>
                      <a:pt x="1011" y="2147"/>
                      <a:pt x="1045" y="2164"/>
                    </a:cubicBezTo>
                    <a:lnTo>
                      <a:pt x="1045" y="2164"/>
                    </a:lnTo>
                    <a:cubicBezTo>
                      <a:pt x="1064" y="2176"/>
                      <a:pt x="1084" y="2187"/>
                      <a:pt x="1104" y="2198"/>
                    </a:cubicBezTo>
                    <a:lnTo>
                      <a:pt x="1104" y="2198"/>
                    </a:lnTo>
                    <a:cubicBezTo>
                      <a:pt x="1106" y="2199"/>
                      <a:pt x="1107" y="2199"/>
                      <a:pt x="1109" y="2198"/>
                    </a:cubicBezTo>
                    <a:lnTo>
                      <a:pt x="1109" y="2198"/>
                    </a:lnTo>
                    <a:cubicBezTo>
                      <a:pt x="1120" y="2206"/>
                      <a:pt x="1131" y="2212"/>
                      <a:pt x="1144" y="2214"/>
                    </a:cubicBezTo>
                    <a:lnTo>
                      <a:pt x="1144" y="2214"/>
                    </a:lnTo>
                    <a:cubicBezTo>
                      <a:pt x="1146" y="2215"/>
                      <a:pt x="1148" y="2216"/>
                      <a:pt x="1150" y="2217"/>
                    </a:cubicBezTo>
                    <a:lnTo>
                      <a:pt x="1150" y="2217"/>
                    </a:lnTo>
                    <a:cubicBezTo>
                      <a:pt x="1154" y="2219"/>
                      <a:pt x="1157" y="2217"/>
                      <a:pt x="1159" y="2214"/>
                    </a:cubicBezTo>
                    <a:lnTo>
                      <a:pt x="1159" y="2214"/>
                    </a:lnTo>
                    <a:cubicBezTo>
                      <a:pt x="1162" y="2216"/>
                      <a:pt x="1164" y="2218"/>
                      <a:pt x="1166" y="2220"/>
                    </a:cubicBezTo>
                    <a:lnTo>
                      <a:pt x="1166" y="2220"/>
                    </a:lnTo>
                    <a:cubicBezTo>
                      <a:pt x="1171" y="2223"/>
                      <a:pt x="1176" y="2226"/>
                      <a:pt x="1182" y="2228"/>
                    </a:cubicBezTo>
                    <a:lnTo>
                      <a:pt x="1182" y="2228"/>
                    </a:lnTo>
                    <a:cubicBezTo>
                      <a:pt x="1183" y="2229"/>
                      <a:pt x="1184" y="2229"/>
                      <a:pt x="1185" y="2230"/>
                    </a:cubicBezTo>
                    <a:lnTo>
                      <a:pt x="1185" y="2230"/>
                    </a:lnTo>
                    <a:cubicBezTo>
                      <a:pt x="1186" y="2230"/>
                      <a:pt x="1187" y="2231"/>
                      <a:pt x="1188" y="2231"/>
                    </a:cubicBezTo>
                    <a:lnTo>
                      <a:pt x="1188" y="2231"/>
                    </a:lnTo>
                    <a:cubicBezTo>
                      <a:pt x="1203" y="2237"/>
                      <a:pt x="1220" y="2240"/>
                      <a:pt x="1236" y="2241"/>
                    </a:cubicBezTo>
                    <a:lnTo>
                      <a:pt x="1236" y="2241"/>
                    </a:lnTo>
                    <a:cubicBezTo>
                      <a:pt x="1250" y="2241"/>
                      <a:pt x="1264" y="2240"/>
                      <a:pt x="1278" y="2237"/>
                    </a:cubicBezTo>
                    <a:lnTo>
                      <a:pt x="1278" y="2237"/>
                    </a:lnTo>
                    <a:cubicBezTo>
                      <a:pt x="1307" y="2240"/>
                      <a:pt x="1335" y="2241"/>
                      <a:pt x="1364" y="2240"/>
                    </a:cubicBezTo>
                    <a:lnTo>
                      <a:pt x="1364" y="2240"/>
                    </a:lnTo>
                    <a:cubicBezTo>
                      <a:pt x="1475" y="2238"/>
                      <a:pt x="1584" y="2212"/>
                      <a:pt x="1684" y="2164"/>
                    </a:cubicBezTo>
                    <a:lnTo>
                      <a:pt x="1684" y="2164"/>
                    </a:lnTo>
                    <a:cubicBezTo>
                      <a:pt x="1734" y="2139"/>
                      <a:pt x="1781" y="2109"/>
                      <a:pt x="1825" y="2075"/>
                    </a:cubicBezTo>
                    <a:lnTo>
                      <a:pt x="1825" y="2075"/>
                    </a:lnTo>
                    <a:cubicBezTo>
                      <a:pt x="1866" y="2042"/>
                      <a:pt x="1909" y="2002"/>
                      <a:pt x="1933" y="1954"/>
                    </a:cubicBezTo>
                    <a:lnTo>
                      <a:pt x="1933" y="1954"/>
                    </a:lnTo>
                    <a:cubicBezTo>
                      <a:pt x="1935" y="1949"/>
                      <a:pt x="1928" y="1945"/>
                      <a:pt x="1924" y="1948"/>
                    </a:cubicBezTo>
                    <a:lnTo>
                      <a:pt x="1924" y="1948"/>
                    </a:lnTo>
                    <a:cubicBezTo>
                      <a:pt x="1884" y="1976"/>
                      <a:pt x="1849" y="2010"/>
                      <a:pt x="1810" y="2040"/>
                    </a:cubicBezTo>
                    <a:lnTo>
                      <a:pt x="1810" y="2040"/>
                    </a:lnTo>
                    <a:cubicBezTo>
                      <a:pt x="1805" y="2003"/>
                      <a:pt x="1807" y="1965"/>
                      <a:pt x="1821" y="1930"/>
                    </a:cubicBezTo>
                    <a:lnTo>
                      <a:pt x="1821" y="1930"/>
                    </a:lnTo>
                    <a:cubicBezTo>
                      <a:pt x="1836" y="1893"/>
                      <a:pt x="1863" y="1865"/>
                      <a:pt x="1900" y="1851"/>
                    </a:cubicBezTo>
                    <a:lnTo>
                      <a:pt x="1900" y="1851"/>
                    </a:lnTo>
                    <a:cubicBezTo>
                      <a:pt x="1934" y="1838"/>
                      <a:pt x="1974" y="1841"/>
                      <a:pt x="2003" y="1866"/>
                    </a:cubicBezTo>
                    <a:lnTo>
                      <a:pt x="2003" y="1866"/>
                    </a:lnTo>
                    <a:cubicBezTo>
                      <a:pt x="2072" y="1928"/>
                      <a:pt x="2035" y="2031"/>
                      <a:pt x="1988" y="2093"/>
                    </a:cubicBezTo>
                    <a:close/>
                    <a:moveTo>
                      <a:pt x="3329" y="2215"/>
                    </a:moveTo>
                    <a:lnTo>
                      <a:pt x="3329" y="2215"/>
                    </a:lnTo>
                    <a:cubicBezTo>
                      <a:pt x="3322" y="2100"/>
                      <a:pt x="3254" y="1992"/>
                      <a:pt x="3141" y="1956"/>
                    </a:cubicBezTo>
                    <a:lnTo>
                      <a:pt x="3141" y="1956"/>
                    </a:lnTo>
                    <a:cubicBezTo>
                      <a:pt x="3107" y="1945"/>
                      <a:pt x="3072" y="1942"/>
                      <a:pt x="3038" y="1945"/>
                    </a:cubicBezTo>
                    <a:lnTo>
                      <a:pt x="3038" y="1945"/>
                    </a:lnTo>
                    <a:cubicBezTo>
                      <a:pt x="3062" y="1905"/>
                      <a:pt x="3071" y="1854"/>
                      <a:pt x="3067" y="1812"/>
                    </a:cubicBezTo>
                    <a:lnTo>
                      <a:pt x="3067" y="1812"/>
                    </a:lnTo>
                    <a:cubicBezTo>
                      <a:pt x="3060" y="1742"/>
                      <a:pt x="3018" y="1678"/>
                      <a:pt x="2957" y="1644"/>
                    </a:cubicBezTo>
                    <a:lnTo>
                      <a:pt x="2957" y="1644"/>
                    </a:lnTo>
                    <a:cubicBezTo>
                      <a:pt x="2944" y="1636"/>
                      <a:pt x="2929" y="1643"/>
                      <a:pt x="2924" y="1656"/>
                    </a:cubicBezTo>
                    <a:lnTo>
                      <a:pt x="2924" y="1656"/>
                    </a:lnTo>
                    <a:cubicBezTo>
                      <a:pt x="2921" y="1665"/>
                      <a:pt x="2917" y="1674"/>
                      <a:pt x="2912" y="1682"/>
                    </a:cubicBezTo>
                    <a:lnTo>
                      <a:pt x="2912" y="1682"/>
                    </a:lnTo>
                    <a:cubicBezTo>
                      <a:pt x="2915" y="1651"/>
                      <a:pt x="2909" y="1620"/>
                      <a:pt x="2891" y="1594"/>
                    </a:cubicBezTo>
                    <a:lnTo>
                      <a:pt x="2891" y="1594"/>
                    </a:lnTo>
                    <a:cubicBezTo>
                      <a:pt x="2874" y="1569"/>
                      <a:pt x="2848" y="1550"/>
                      <a:pt x="2817" y="1548"/>
                    </a:cubicBezTo>
                    <a:lnTo>
                      <a:pt x="2817" y="1548"/>
                    </a:lnTo>
                    <a:cubicBezTo>
                      <a:pt x="2782" y="1545"/>
                      <a:pt x="2752" y="1568"/>
                      <a:pt x="2727" y="1590"/>
                    </a:cubicBezTo>
                    <a:lnTo>
                      <a:pt x="2727" y="1590"/>
                    </a:lnTo>
                    <a:cubicBezTo>
                      <a:pt x="2687" y="1624"/>
                      <a:pt x="2654" y="1665"/>
                      <a:pt x="2627" y="1709"/>
                    </a:cubicBezTo>
                    <a:lnTo>
                      <a:pt x="2627" y="1709"/>
                    </a:lnTo>
                    <a:cubicBezTo>
                      <a:pt x="2644" y="1653"/>
                      <a:pt x="2658" y="1596"/>
                      <a:pt x="2660" y="1537"/>
                    </a:cubicBezTo>
                    <a:lnTo>
                      <a:pt x="2660" y="1537"/>
                    </a:lnTo>
                    <a:cubicBezTo>
                      <a:pt x="2662" y="1491"/>
                      <a:pt x="2656" y="1446"/>
                      <a:pt x="2639" y="1404"/>
                    </a:cubicBezTo>
                    <a:lnTo>
                      <a:pt x="2639" y="1404"/>
                    </a:lnTo>
                    <a:cubicBezTo>
                      <a:pt x="2636" y="1395"/>
                      <a:pt x="2625" y="1394"/>
                      <a:pt x="2617" y="1397"/>
                    </a:cubicBezTo>
                    <a:lnTo>
                      <a:pt x="2617" y="1397"/>
                    </a:lnTo>
                    <a:cubicBezTo>
                      <a:pt x="2512" y="1440"/>
                      <a:pt x="2439" y="1541"/>
                      <a:pt x="2414" y="1650"/>
                    </a:cubicBezTo>
                    <a:lnTo>
                      <a:pt x="2414" y="1650"/>
                    </a:lnTo>
                    <a:cubicBezTo>
                      <a:pt x="2405" y="1686"/>
                      <a:pt x="2402" y="1723"/>
                      <a:pt x="2404" y="1759"/>
                    </a:cubicBezTo>
                    <a:lnTo>
                      <a:pt x="2404" y="1759"/>
                    </a:lnTo>
                    <a:cubicBezTo>
                      <a:pt x="2399" y="1741"/>
                      <a:pt x="2395" y="1722"/>
                      <a:pt x="2393" y="1703"/>
                    </a:cubicBezTo>
                    <a:lnTo>
                      <a:pt x="2393" y="1703"/>
                    </a:lnTo>
                    <a:cubicBezTo>
                      <a:pt x="2387" y="1644"/>
                      <a:pt x="2397" y="1582"/>
                      <a:pt x="2381" y="1524"/>
                    </a:cubicBezTo>
                    <a:lnTo>
                      <a:pt x="2381" y="1524"/>
                    </a:lnTo>
                    <a:cubicBezTo>
                      <a:pt x="2347" y="1400"/>
                      <a:pt x="2200" y="1369"/>
                      <a:pt x="2089" y="1373"/>
                    </a:cubicBezTo>
                    <a:lnTo>
                      <a:pt x="2089" y="1373"/>
                    </a:lnTo>
                    <a:cubicBezTo>
                      <a:pt x="2055" y="1374"/>
                      <a:pt x="2022" y="1377"/>
                      <a:pt x="1989" y="1382"/>
                    </a:cubicBezTo>
                    <a:lnTo>
                      <a:pt x="1989" y="1382"/>
                    </a:lnTo>
                    <a:cubicBezTo>
                      <a:pt x="1985" y="1382"/>
                      <a:pt x="1982" y="1383"/>
                      <a:pt x="1978" y="1383"/>
                    </a:cubicBezTo>
                    <a:lnTo>
                      <a:pt x="1978" y="1383"/>
                    </a:lnTo>
                    <a:cubicBezTo>
                      <a:pt x="1940" y="1383"/>
                      <a:pt x="1902" y="1390"/>
                      <a:pt x="1867" y="1405"/>
                    </a:cubicBezTo>
                    <a:lnTo>
                      <a:pt x="1867" y="1405"/>
                    </a:lnTo>
                    <a:cubicBezTo>
                      <a:pt x="1819" y="1425"/>
                      <a:pt x="1777" y="1462"/>
                      <a:pt x="1755" y="1510"/>
                    </a:cubicBezTo>
                    <a:lnTo>
                      <a:pt x="1755" y="1510"/>
                    </a:lnTo>
                    <a:cubicBezTo>
                      <a:pt x="1733" y="1559"/>
                      <a:pt x="1734" y="1622"/>
                      <a:pt x="1774" y="1664"/>
                    </a:cubicBezTo>
                    <a:lnTo>
                      <a:pt x="1774" y="1664"/>
                    </a:lnTo>
                    <a:cubicBezTo>
                      <a:pt x="1821" y="1713"/>
                      <a:pt x="1889" y="1699"/>
                      <a:pt x="1946" y="1680"/>
                    </a:cubicBezTo>
                    <a:lnTo>
                      <a:pt x="1946" y="1680"/>
                    </a:lnTo>
                    <a:cubicBezTo>
                      <a:pt x="1976" y="1670"/>
                      <a:pt x="2007" y="1658"/>
                      <a:pt x="2040" y="1660"/>
                    </a:cubicBezTo>
                    <a:lnTo>
                      <a:pt x="2040" y="1660"/>
                    </a:lnTo>
                    <a:cubicBezTo>
                      <a:pt x="2041" y="1660"/>
                      <a:pt x="2042" y="1661"/>
                      <a:pt x="2044" y="1661"/>
                    </a:cubicBezTo>
                    <a:lnTo>
                      <a:pt x="2044" y="1661"/>
                    </a:lnTo>
                    <a:cubicBezTo>
                      <a:pt x="2073" y="1679"/>
                      <a:pt x="2099" y="1697"/>
                      <a:pt x="2123" y="1722"/>
                    </a:cubicBezTo>
                    <a:lnTo>
                      <a:pt x="2123" y="1722"/>
                    </a:lnTo>
                    <a:cubicBezTo>
                      <a:pt x="2136" y="1736"/>
                      <a:pt x="2148" y="1751"/>
                      <a:pt x="2160" y="1767"/>
                    </a:cubicBezTo>
                    <a:lnTo>
                      <a:pt x="2160" y="1767"/>
                    </a:lnTo>
                    <a:cubicBezTo>
                      <a:pt x="2163" y="1771"/>
                      <a:pt x="2166" y="1776"/>
                      <a:pt x="2169" y="1780"/>
                    </a:cubicBezTo>
                    <a:lnTo>
                      <a:pt x="2169" y="1780"/>
                    </a:lnTo>
                    <a:cubicBezTo>
                      <a:pt x="2174" y="1787"/>
                      <a:pt x="2180" y="1796"/>
                      <a:pt x="2186" y="1803"/>
                    </a:cubicBezTo>
                    <a:lnTo>
                      <a:pt x="2186" y="1803"/>
                    </a:lnTo>
                    <a:cubicBezTo>
                      <a:pt x="2201" y="1837"/>
                      <a:pt x="2213" y="1872"/>
                      <a:pt x="2224" y="1907"/>
                    </a:cubicBezTo>
                    <a:lnTo>
                      <a:pt x="2224" y="1907"/>
                    </a:lnTo>
                    <a:cubicBezTo>
                      <a:pt x="2244" y="1972"/>
                      <a:pt x="2263" y="2037"/>
                      <a:pt x="2288" y="2101"/>
                    </a:cubicBezTo>
                    <a:lnTo>
                      <a:pt x="2288" y="2101"/>
                    </a:lnTo>
                    <a:cubicBezTo>
                      <a:pt x="2313" y="2167"/>
                      <a:pt x="2344" y="2231"/>
                      <a:pt x="2382" y="2291"/>
                    </a:cubicBezTo>
                    <a:lnTo>
                      <a:pt x="2382" y="2291"/>
                    </a:lnTo>
                    <a:cubicBezTo>
                      <a:pt x="2326" y="2255"/>
                      <a:pt x="2265" y="2227"/>
                      <a:pt x="2201" y="2208"/>
                    </a:cubicBezTo>
                    <a:lnTo>
                      <a:pt x="2201" y="2208"/>
                    </a:lnTo>
                    <a:cubicBezTo>
                      <a:pt x="2191" y="2205"/>
                      <a:pt x="2183" y="2214"/>
                      <a:pt x="2184" y="2224"/>
                    </a:cubicBezTo>
                    <a:lnTo>
                      <a:pt x="2184" y="2224"/>
                    </a:lnTo>
                    <a:cubicBezTo>
                      <a:pt x="2196" y="2307"/>
                      <a:pt x="2214" y="2398"/>
                      <a:pt x="2287" y="2448"/>
                    </a:cubicBezTo>
                    <a:lnTo>
                      <a:pt x="2287" y="2448"/>
                    </a:lnTo>
                    <a:cubicBezTo>
                      <a:pt x="2299" y="2456"/>
                      <a:pt x="2311" y="2462"/>
                      <a:pt x="2324" y="2467"/>
                    </a:cubicBezTo>
                    <a:lnTo>
                      <a:pt x="2324" y="2467"/>
                    </a:lnTo>
                    <a:cubicBezTo>
                      <a:pt x="2295" y="2475"/>
                      <a:pt x="2266" y="2488"/>
                      <a:pt x="2240" y="2505"/>
                    </a:cubicBezTo>
                    <a:lnTo>
                      <a:pt x="2240" y="2505"/>
                    </a:lnTo>
                    <a:cubicBezTo>
                      <a:pt x="2212" y="2522"/>
                      <a:pt x="2186" y="2543"/>
                      <a:pt x="2164" y="2567"/>
                    </a:cubicBezTo>
                    <a:lnTo>
                      <a:pt x="2164" y="2567"/>
                    </a:lnTo>
                    <a:cubicBezTo>
                      <a:pt x="2155" y="2577"/>
                      <a:pt x="2146" y="2588"/>
                      <a:pt x="2137" y="2600"/>
                    </a:cubicBezTo>
                    <a:lnTo>
                      <a:pt x="2137" y="2600"/>
                    </a:lnTo>
                    <a:cubicBezTo>
                      <a:pt x="2129" y="2612"/>
                      <a:pt x="2116" y="2627"/>
                      <a:pt x="2118" y="2643"/>
                    </a:cubicBezTo>
                    <a:lnTo>
                      <a:pt x="2118" y="2643"/>
                    </a:lnTo>
                    <a:cubicBezTo>
                      <a:pt x="2122" y="2673"/>
                      <a:pt x="2172" y="2677"/>
                      <a:pt x="2196" y="2680"/>
                    </a:cubicBezTo>
                    <a:lnTo>
                      <a:pt x="2196" y="2680"/>
                    </a:lnTo>
                    <a:cubicBezTo>
                      <a:pt x="2227" y="2685"/>
                      <a:pt x="2260" y="2685"/>
                      <a:pt x="2291" y="2679"/>
                    </a:cubicBezTo>
                    <a:lnTo>
                      <a:pt x="2291" y="2679"/>
                    </a:lnTo>
                    <a:cubicBezTo>
                      <a:pt x="2335" y="2672"/>
                      <a:pt x="2374" y="2654"/>
                      <a:pt x="2412" y="2632"/>
                    </a:cubicBezTo>
                    <a:lnTo>
                      <a:pt x="2412" y="2632"/>
                    </a:lnTo>
                    <a:cubicBezTo>
                      <a:pt x="2402" y="2648"/>
                      <a:pt x="2393" y="2665"/>
                      <a:pt x="2388" y="2683"/>
                    </a:cubicBezTo>
                    <a:lnTo>
                      <a:pt x="2388" y="2683"/>
                    </a:lnTo>
                    <a:cubicBezTo>
                      <a:pt x="2369" y="2742"/>
                      <a:pt x="2380" y="2808"/>
                      <a:pt x="2425" y="2851"/>
                    </a:cubicBezTo>
                    <a:lnTo>
                      <a:pt x="2425" y="2851"/>
                    </a:lnTo>
                    <a:cubicBezTo>
                      <a:pt x="2468" y="2892"/>
                      <a:pt x="2533" y="2901"/>
                      <a:pt x="2582" y="2867"/>
                    </a:cubicBezTo>
                    <a:lnTo>
                      <a:pt x="2582" y="2867"/>
                    </a:lnTo>
                    <a:cubicBezTo>
                      <a:pt x="2606" y="2851"/>
                      <a:pt x="2623" y="2827"/>
                      <a:pt x="2628" y="2798"/>
                    </a:cubicBezTo>
                    <a:lnTo>
                      <a:pt x="2628" y="2798"/>
                    </a:lnTo>
                    <a:cubicBezTo>
                      <a:pt x="2628" y="2796"/>
                      <a:pt x="2628" y="2795"/>
                      <a:pt x="2628" y="2793"/>
                    </a:cubicBezTo>
                    <a:lnTo>
                      <a:pt x="2628" y="2793"/>
                    </a:lnTo>
                    <a:cubicBezTo>
                      <a:pt x="2649" y="2813"/>
                      <a:pt x="2675" y="2827"/>
                      <a:pt x="2705" y="2831"/>
                    </a:cubicBezTo>
                    <a:lnTo>
                      <a:pt x="2705" y="2831"/>
                    </a:lnTo>
                    <a:cubicBezTo>
                      <a:pt x="2744" y="2837"/>
                      <a:pt x="2787" y="2825"/>
                      <a:pt x="2814" y="2795"/>
                    </a:cubicBezTo>
                    <a:lnTo>
                      <a:pt x="2814" y="2795"/>
                    </a:lnTo>
                    <a:cubicBezTo>
                      <a:pt x="2839" y="2767"/>
                      <a:pt x="2847" y="2725"/>
                      <a:pt x="2833" y="2691"/>
                    </a:cubicBezTo>
                    <a:lnTo>
                      <a:pt x="2833" y="2691"/>
                    </a:lnTo>
                    <a:cubicBezTo>
                      <a:pt x="2816" y="2647"/>
                      <a:pt x="2767" y="2632"/>
                      <a:pt x="2727" y="2620"/>
                    </a:cubicBezTo>
                    <a:lnTo>
                      <a:pt x="2727" y="2620"/>
                    </a:lnTo>
                    <a:cubicBezTo>
                      <a:pt x="2703" y="2613"/>
                      <a:pt x="2678" y="2605"/>
                      <a:pt x="2661" y="2587"/>
                    </a:cubicBezTo>
                    <a:lnTo>
                      <a:pt x="2661" y="2587"/>
                    </a:lnTo>
                    <a:cubicBezTo>
                      <a:pt x="2653" y="2579"/>
                      <a:pt x="2647" y="2570"/>
                      <a:pt x="2644" y="2559"/>
                    </a:cubicBezTo>
                    <a:lnTo>
                      <a:pt x="2644" y="2559"/>
                    </a:lnTo>
                    <a:cubicBezTo>
                      <a:pt x="2643" y="2556"/>
                      <a:pt x="2643" y="2553"/>
                      <a:pt x="2643" y="2551"/>
                    </a:cubicBezTo>
                    <a:lnTo>
                      <a:pt x="2643" y="2551"/>
                    </a:lnTo>
                    <a:cubicBezTo>
                      <a:pt x="2645" y="2550"/>
                      <a:pt x="2648" y="2550"/>
                      <a:pt x="2650" y="2550"/>
                    </a:cubicBezTo>
                    <a:lnTo>
                      <a:pt x="2650" y="2550"/>
                    </a:lnTo>
                    <a:cubicBezTo>
                      <a:pt x="2701" y="2577"/>
                      <a:pt x="2756" y="2597"/>
                      <a:pt x="2812" y="2607"/>
                    </a:cubicBezTo>
                    <a:lnTo>
                      <a:pt x="2812" y="2607"/>
                    </a:lnTo>
                    <a:cubicBezTo>
                      <a:pt x="2936" y="2628"/>
                      <a:pt x="3063" y="2602"/>
                      <a:pt x="3165" y="2529"/>
                    </a:cubicBezTo>
                    <a:lnTo>
                      <a:pt x="3165" y="2529"/>
                    </a:lnTo>
                    <a:cubicBezTo>
                      <a:pt x="3265" y="2458"/>
                      <a:pt x="3336" y="2340"/>
                      <a:pt x="3329" y="2215"/>
                    </a:cubicBezTo>
                    <a:close/>
                    <a:moveTo>
                      <a:pt x="2608" y="1654"/>
                    </a:moveTo>
                    <a:lnTo>
                      <a:pt x="2608" y="1654"/>
                    </a:lnTo>
                    <a:cubicBezTo>
                      <a:pt x="2588" y="1733"/>
                      <a:pt x="2559" y="1811"/>
                      <a:pt x="2547" y="1893"/>
                    </a:cubicBezTo>
                    <a:lnTo>
                      <a:pt x="2547" y="1893"/>
                    </a:lnTo>
                    <a:cubicBezTo>
                      <a:pt x="2540" y="1938"/>
                      <a:pt x="2541" y="1983"/>
                      <a:pt x="2551" y="2028"/>
                    </a:cubicBezTo>
                    <a:lnTo>
                      <a:pt x="2551" y="2028"/>
                    </a:lnTo>
                    <a:cubicBezTo>
                      <a:pt x="2551" y="2029"/>
                      <a:pt x="2552" y="2030"/>
                      <a:pt x="2552" y="2031"/>
                    </a:cubicBezTo>
                    <a:lnTo>
                      <a:pt x="2552" y="2031"/>
                    </a:lnTo>
                    <a:cubicBezTo>
                      <a:pt x="2553" y="2042"/>
                      <a:pt x="2554" y="2053"/>
                      <a:pt x="2556" y="2064"/>
                    </a:cubicBezTo>
                    <a:lnTo>
                      <a:pt x="2556" y="2064"/>
                    </a:lnTo>
                    <a:cubicBezTo>
                      <a:pt x="2555" y="2063"/>
                      <a:pt x="2554" y="2062"/>
                      <a:pt x="2554" y="2060"/>
                    </a:cubicBezTo>
                    <a:lnTo>
                      <a:pt x="2554" y="2060"/>
                    </a:lnTo>
                    <a:cubicBezTo>
                      <a:pt x="2540" y="1983"/>
                      <a:pt x="2533" y="1905"/>
                      <a:pt x="2535" y="1827"/>
                    </a:cubicBezTo>
                    <a:lnTo>
                      <a:pt x="2535" y="1827"/>
                    </a:lnTo>
                    <a:cubicBezTo>
                      <a:pt x="2537" y="1743"/>
                      <a:pt x="2550" y="1659"/>
                      <a:pt x="2572" y="1578"/>
                    </a:cubicBezTo>
                    <a:lnTo>
                      <a:pt x="2572" y="1578"/>
                    </a:lnTo>
                    <a:cubicBezTo>
                      <a:pt x="2584" y="1532"/>
                      <a:pt x="2600" y="1488"/>
                      <a:pt x="2617" y="1444"/>
                    </a:cubicBezTo>
                    <a:lnTo>
                      <a:pt x="2617" y="1444"/>
                    </a:lnTo>
                    <a:cubicBezTo>
                      <a:pt x="2635" y="1512"/>
                      <a:pt x="2625" y="1586"/>
                      <a:pt x="2608" y="1654"/>
                    </a:cubicBezTo>
                    <a:close/>
                    <a:moveTo>
                      <a:pt x="2499" y="1535"/>
                    </a:moveTo>
                    <a:lnTo>
                      <a:pt x="2499" y="1535"/>
                    </a:lnTo>
                    <a:cubicBezTo>
                      <a:pt x="2523" y="1499"/>
                      <a:pt x="2554" y="1470"/>
                      <a:pt x="2590" y="1447"/>
                    </a:cubicBezTo>
                    <a:lnTo>
                      <a:pt x="2590" y="1447"/>
                    </a:lnTo>
                    <a:cubicBezTo>
                      <a:pt x="2559" y="1522"/>
                      <a:pt x="2538" y="1603"/>
                      <a:pt x="2527" y="1683"/>
                    </a:cubicBezTo>
                    <a:lnTo>
                      <a:pt x="2527" y="1683"/>
                    </a:lnTo>
                    <a:cubicBezTo>
                      <a:pt x="2515" y="1767"/>
                      <a:pt x="2512" y="1854"/>
                      <a:pt x="2520" y="1939"/>
                    </a:cubicBezTo>
                    <a:lnTo>
                      <a:pt x="2520" y="1939"/>
                    </a:lnTo>
                    <a:cubicBezTo>
                      <a:pt x="2523" y="1972"/>
                      <a:pt x="2528" y="2003"/>
                      <a:pt x="2534" y="2034"/>
                    </a:cubicBezTo>
                    <a:lnTo>
                      <a:pt x="2534" y="2034"/>
                    </a:lnTo>
                    <a:cubicBezTo>
                      <a:pt x="2526" y="2023"/>
                      <a:pt x="2518" y="2012"/>
                      <a:pt x="2511" y="2000"/>
                    </a:cubicBezTo>
                    <a:lnTo>
                      <a:pt x="2511" y="2000"/>
                    </a:lnTo>
                    <a:cubicBezTo>
                      <a:pt x="2481" y="1952"/>
                      <a:pt x="2457" y="1899"/>
                      <a:pt x="2444" y="1843"/>
                    </a:cubicBezTo>
                    <a:lnTo>
                      <a:pt x="2444" y="1843"/>
                    </a:lnTo>
                    <a:cubicBezTo>
                      <a:pt x="2419" y="1737"/>
                      <a:pt x="2436" y="1625"/>
                      <a:pt x="2499" y="1535"/>
                    </a:cubicBezTo>
                    <a:close/>
                    <a:moveTo>
                      <a:pt x="2242" y="1414"/>
                    </a:moveTo>
                    <a:lnTo>
                      <a:pt x="2242" y="1414"/>
                    </a:lnTo>
                    <a:cubicBezTo>
                      <a:pt x="2300" y="1434"/>
                      <a:pt x="2349" y="1474"/>
                      <a:pt x="2365" y="1535"/>
                    </a:cubicBezTo>
                    <a:lnTo>
                      <a:pt x="2365" y="1535"/>
                    </a:lnTo>
                    <a:cubicBezTo>
                      <a:pt x="2379" y="1589"/>
                      <a:pt x="2372" y="1646"/>
                      <a:pt x="2379" y="1702"/>
                    </a:cubicBezTo>
                    <a:lnTo>
                      <a:pt x="2379" y="1702"/>
                    </a:lnTo>
                    <a:cubicBezTo>
                      <a:pt x="2379" y="1708"/>
                      <a:pt x="2380" y="1715"/>
                      <a:pt x="2381" y="1721"/>
                    </a:cubicBezTo>
                    <a:lnTo>
                      <a:pt x="2381" y="1721"/>
                    </a:lnTo>
                    <a:cubicBezTo>
                      <a:pt x="2369" y="1685"/>
                      <a:pt x="2359" y="1649"/>
                      <a:pt x="2348" y="1612"/>
                    </a:cubicBezTo>
                    <a:lnTo>
                      <a:pt x="2348" y="1612"/>
                    </a:lnTo>
                    <a:cubicBezTo>
                      <a:pt x="2337" y="1575"/>
                      <a:pt x="2322" y="1538"/>
                      <a:pt x="2300" y="1506"/>
                    </a:cubicBezTo>
                    <a:lnTo>
                      <a:pt x="2300" y="1506"/>
                    </a:lnTo>
                    <a:cubicBezTo>
                      <a:pt x="2274" y="1470"/>
                      <a:pt x="2238" y="1444"/>
                      <a:pt x="2198" y="1425"/>
                    </a:cubicBezTo>
                    <a:lnTo>
                      <a:pt x="2198" y="1425"/>
                    </a:lnTo>
                    <a:cubicBezTo>
                      <a:pt x="2165" y="1410"/>
                      <a:pt x="2130" y="1400"/>
                      <a:pt x="2095" y="1392"/>
                    </a:cubicBezTo>
                    <a:lnTo>
                      <a:pt x="2095" y="1392"/>
                    </a:lnTo>
                    <a:cubicBezTo>
                      <a:pt x="2145" y="1392"/>
                      <a:pt x="2195" y="1397"/>
                      <a:pt x="2242" y="1414"/>
                    </a:cubicBezTo>
                    <a:close/>
                    <a:moveTo>
                      <a:pt x="2055" y="1393"/>
                    </a:moveTo>
                    <a:lnTo>
                      <a:pt x="2055" y="1393"/>
                    </a:lnTo>
                    <a:cubicBezTo>
                      <a:pt x="2139" y="1415"/>
                      <a:pt x="2230" y="1436"/>
                      <a:pt x="2286" y="1508"/>
                    </a:cubicBezTo>
                    <a:lnTo>
                      <a:pt x="2286" y="1508"/>
                    </a:lnTo>
                    <a:cubicBezTo>
                      <a:pt x="2311" y="1541"/>
                      <a:pt x="2326" y="1580"/>
                      <a:pt x="2338" y="1619"/>
                    </a:cubicBezTo>
                    <a:lnTo>
                      <a:pt x="2338" y="1619"/>
                    </a:lnTo>
                    <a:cubicBezTo>
                      <a:pt x="2349" y="1657"/>
                      <a:pt x="2354" y="1696"/>
                      <a:pt x="2364" y="1734"/>
                    </a:cubicBezTo>
                    <a:lnTo>
                      <a:pt x="2364" y="1734"/>
                    </a:lnTo>
                    <a:cubicBezTo>
                      <a:pt x="2365" y="1738"/>
                      <a:pt x="2366" y="1742"/>
                      <a:pt x="2367" y="1746"/>
                    </a:cubicBezTo>
                    <a:lnTo>
                      <a:pt x="2367" y="1746"/>
                    </a:lnTo>
                    <a:cubicBezTo>
                      <a:pt x="2319" y="1641"/>
                      <a:pt x="2266" y="1539"/>
                      <a:pt x="2176" y="1463"/>
                    </a:cubicBezTo>
                    <a:lnTo>
                      <a:pt x="2176" y="1463"/>
                    </a:lnTo>
                    <a:cubicBezTo>
                      <a:pt x="2138" y="1431"/>
                      <a:pt x="2095" y="1406"/>
                      <a:pt x="2048" y="1393"/>
                    </a:cubicBezTo>
                    <a:lnTo>
                      <a:pt x="2048" y="1393"/>
                    </a:lnTo>
                    <a:cubicBezTo>
                      <a:pt x="2051" y="1393"/>
                      <a:pt x="2053" y="1393"/>
                      <a:pt x="2055" y="1393"/>
                    </a:cubicBezTo>
                    <a:close/>
                    <a:moveTo>
                      <a:pt x="2214" y="2242"/>
                    </a:moveTo>
                    <a:lnTo>
                      <a:pt x="2214" y="2242"/>
                    </a:lnTo>
                    <a:cubicBezTo>
                      <a:pt x="2278" y="2265"/>
                      <a:pt x="2339" y="2296"/>
                      <a:pt x="2396" y="2334"/>
                    </a:cubicBezTo>
                    <a:lnTo>
                      <a:pt x="2396" y="2334"/>
                    </a:lnTo>
                    <a:cubicBezTo>
                      <a:pt x="2407" y="2342"/>
                      <a:pt x="2417" y="2349"/>
                      <a:pt x="2427" y="2357"/>
                    </a:cubicBezTo>
                    <a:lnTo>
                      <a:pt x="2427" y="2357"/>
                    </a:lnTo>
                    <a:cubicBezTo>
                      <a:pt x="2451" y="2389"/>
                      <a:pt x="2477" y="2419"/>
                      <a:pt x="2506" y="2447"/>
                    </a:cubicBezTo>
                    <a:lnTo>
                      <a:pt x="2506" y="2447"/>
                    </a:lnTo>
                    <a:cubicBezTo>
                      <a:pt x="2513" y="2453"/>
                      <a:pt x="2519" y="2458"/>
                      <a:pt x="2525" y="2463"/>
                    </a:cubicBezTo>
                    <a:lnTo>
                      <a:pt x="2525" y="2463"/>
                    </a:lnTo>
                    <a:lnTo>
                      <a:pt x="2525" y="2463"/>
                    </a:lnTo>
                    <a:cubicBezTo>
                      <a:pt x="2521" y="2463"/>
                      <a:pt x="2517" y="2462"/>
                      <a:pt x="2514" y="2461"/>
                    </a:cubicBezTo>
                    <a:lnTo>
                      <a:pt x="2514" y="2461"/>
                    </a:lnTo>
                    <a:cubicBezTo>
                      <a:pt x="2496" y="2456"/>
                      <a:pt x="2478" y="2451"/>
                      <a:pt x="2460" y="2444"/>
                    </a:cubicBezTo>
                    <a:lnTo>
                      <a:pt x="2460" y="2444"/>
                    </a:lnTo>
                    <a:cubicBezTo>
                      <a:pt x="2425" y="2432"/>
                      <a:pt x="2391" y="2416"/>
                      <a:pt x="2360" y="2395"/>
                    </a:cubicBezTo>
                    <a:lnTo>
                      <a:pt x="2360" y="2395"/>
                    </a:lnTo>
                    <a:cubicBezTo>
                      <a:pt x="2329" y="2374"/>
                      <a:pt x="2300" y="2349"/>
                      <a:pt x="2275" y="2322"/>
                    </a:cubicBezTo>
                    <a:lnTo>
                      <a:pt x="2275" y="2322"/>
                    </a:lnTo>
                    <a:cubicBezTo>
                      <a:pt x="2252" y="2298"/>
                      <a:pt x="2233" y="2272"/>
                      <a:pt x="2214" y="2245"/>
                    </a:cubicBezTo>
                    <a:lnTo>
                      <a:pt x="2214" y="2245"/>
                    </a:lnTo>
                    <a:cubicBezTo>
                      <a:pt x="2214" y="2245"/>
                      <a:pt x="2214" y="2243"/>
                      <a:pt x="2214" y="2242"/>
                    </a:cubicBezTo>
                    <a:close/>
                    <a:moveTo>
                      <a:pt x="2253" y="2373"/>
                    </a:moveTo>
                    <a:lnTo>
                      <a:pt x="2253" y="2373"/>
                    </a:lnTo>
                    <a:cubicBezTo>
                      <a:pt x="2236" y="2342"/>
                      <a:pt x="2226" y="2309"/>
                      <a:pt x="2219" y="2274"/>
                    </a:cubicBezTo>
                    <a:lnTo>
                      <a:pt x="2219" y="2274"/>
                    </a:lnTo>
                    <a:cubicBezTo>
                      <a:pt x="2253" y="2326"/>
                      <a:pt x="2304" y="2370"/>
                      <a:pt x="2354" y="2405"/>
                    </a:cubicBezTo>
                    <a:lnTo>
                      <a:pt x="2354" y="2405"/>
                    </a:lnTo>
                    <a:cubicBezTo>
                      <a:pt x="2385" y="2426"/>
                      <a:pt x="2418" y="2446"/>
                      <a:pt x="2453" y="2461"/>
                    </a:cubicBezTo>
                    <a:lnTo>
                      <a:pt x="2453" y="2461"/>
                    </a:lnTo>
                    <a:cubicBezTo>
                      <a:pt x="2444" y="2460"/>
                      <a:pt x="2435" y="2460"/>
                      <a:pt x="2426" y="2460"/>
                    </a:cubicBezTo>
                    <a:lnTo>
                      <a:pt x="2426" y="2460"/>
                    </a:lnTo>
                    <a:cubicBezTo>
                      <a:pt x="2425" y="2459"/>
                      <a:pt x="2423" y="2458"/>
                      <a:pt x="2422" y="2458"/>
                    </a:cubicBezTo>
                    <a:lnTo>
                      <a:pt x="2422" y="2458"/>
                    </a:lnTo>
                    <a:cubicBezTo>
                      <a:pt x="2414" y="2458"/>
                      <a:pt x="2405" y="2457"/>
                      <a:pt x="2397" y="2457"/>
                    </a:cubicBezTo>
                    <a:lnTo>
                      <a:pt x="2397" y="2457"/>
                    </a:lnTo>
                    <a:cubicBezTo>
                      <a:pt x="2390" y="2457"/>
                      <a:pt x="2383" y="2456"/>
                      <a:pt x="2377" y="2455"/>
                    </a:cubicBezTo>
                    <a:lnTo>
                      <a:pt x="2377" y="2455"/>
                    </a:lnTo>
                    <a:cubicBezTo>
                      <a:pt x="2324" y="2447"/>
                      <a:pt x="2281" y="2420"/>
                      <a:pt x="2253" y="2373"/>
                    </a:cubicBezTo>
                    <a:close/>
                    <a:moveTo>
                      <a:pt x="2173" y="2602"/>
                    </a:moveTo>
                    <a:lnTo>
                      <a:pt x="2173" y="2602"/>
                    </a:lnTo>
                    <a:cubicBezTo>
                      <a:pt x="2192" y="2579"/>
                      <a:pt x="2213" y="2559"/>
                      <a:pt x="2237" y="2543"/>
                    </a:cubicBezTo>
                    <a:lnTo>
                      <a:pt x="2237" y="2543"/>
                    </a:lnTo>
                    <a:cubicBezTo>
                      <a:pt x="2279" y="2513"/>
                      <a:pt x="2329" y="2493"/>
                      <a:pt x="2379" y="2482"/>
                    </a:cubicBezTo>
                    <a:lnTo>
                      <a:pt x="2379" y="2482"/>
                    </a:lnTo>
                    <a:cubicBezTo>
                      <a:pt x="2422" y="2488"/>
                      <a:pt x="2466" y="2487"/>
                      <a:pt x="2508" y="2490"/>
                    </a:cubicBezTo>
                    <a:lnTo>
                      <a:pt x="2508" y="2490"/>
                    </a:lnTo>
                    <a:cubicBezTo>
                      <a:pt x="2522" y="2491"/>
                      <a:pt x="2536" y="2492"/>
                      <a:pt x="2549" y="2495"/>
                    </a:cubicBezTo>
                    <a:lnTo>
                      <a:pt x="2549" y="2495"/>
                    </a:lnTo>
                    <a:cubicBezTo>
                      <a:pt x="2531" y="2494"/>
                      <a:pt x="2514" y="2495"/>
                      <a:pt x="2497" y="2496"/>
                    </a:cubicBezTo>
                    <a:lnTo>
                      <a:pt x="2497" y="2496"/>
                    </a:lnTo>
                    <a:cubicBezTo>
                      <a:pt x="2454" y="2499"/>
                      <a:pt x="2412" y="2506"/>
                      <a:pt x="2372" y="2518"/>
                    </a:cubicBezTo>
                    <a:lnTo>
                      <a:pt x="2372" y="2518"/>
                    </a:lnTo>
                    <a:cubicBezTo>
                      <a:pt x="2292" y="2542"/>
                      <a:pt x="2217" y="2577"/>
                      <a:pt x="2152" y="2629"/>
                    </a:cubicBezTo>
                    <a:lnTo>
                      <a:pt x="2152" y="2629"/>
                    </a:lnTo>
                    <a:cubicBezTo>
                      <a:pt x="2158" y="2618"/>
                      <a:pt x="2170" y="2605"/>
                      <a:pt x="2173" y="2602"/>
                    </a:cubicBezTo>
                    <a:close/>
                    <a:moveTo>
                      <a:pt x="2369" y="2624"/>
                    </a:moveTo>
                    <a:lnTo>
                      <a:pt x="2369" y="2624"/>
                    </a:lnTo>
                    <a:cubicBezTo>
                      <a:pt x="2314" y="2651"/>
                      <a:pt x="2253" y="2662"/>
                      <a:pt x="2192" y="2652"/>
                    </a:cubicBezTo>
                    <a:lnTo>
                      <a:pt x="2192" y="2652"/>
                    </a:lnTo>
                    <a:cubicBezTo>
                      <a:pt x="2184" y="2651"/>
                      <a:pt x="2177" y="2650"/>
                      <a:pt x="2170" y="2648"/>
                    </a:cubicBezTo>
                    <a:lnTo>
                      <a:pt x="2170" y="2648"/>
                    </a:lnTo>
                    <a:cubicBezTo>
                      <a:pt x="2165" y="2647"/>
                      <a:pt x="2152" y="2645"/>
                      <a:pt x="2149" y="2642"/>
                    </a:cubicBezTo>
                    <a:lnTo>
                      <a:pt x="2149" y="2642"/>
                    </a:lnTo>
                    <a:cubicBezTo>
                      <a:pt x="2147" y="2641"/>
                      <a:pt x="2148" y="2638"/>
                      <a:pt x="2148" y="2636"/>
                    </a:cubicBezTo>
                    <a:lnTo>
                      <a:pt x="2148" y="2636"/>
                    </a:lnTo>
                    <a:cubicBezTo>
                      <a:pt x="2150" y="2638"/>
                      <a:pt x="2153" y="2640"/>
                      <a:pt x="2156" y="2638"/>
                    </a:cubicBezTo>
                    <a:lnTo>
                      <a:pt x="2156" y="2638"/>
                    </a:lnTo>
                    <a:cubicBezTo>
                      <a:pt x="2221" y="2588"/>
                      <a:pt x="2297" y="2550"/>
                      <a:pt x="2377" y="2534"/>
                    </a:cubicBezTo>
                    <a:lnTo>
                      <a:pt x="2377" y="2534"/>
                    </a:lnTo>
                    <a:cubicBezTo>
                      <a:pt x="2416" y="2525"/>
                      <a:pt x="2456" y="2520"/>
                      <a:pt x="2496" y="2518"/>
                    </a:cubicBezTo>
                    <a:lnTo>
                      <a:pt x="2496" y="2518"/>
                    </a:lnTo>
                    <a:cubicBezTo>
                      <a:pt x="2516" y="2517"/>
                      <a:pt x="2537" y="2517"/>
                      <a:pt x="2557" y="2518"/>
                    </a:cubicBezTo>
                    <a:lnTo>
                      <a:pt x="2557" y="2518"/>
                    </a:lnTo>
                    <a:cubicBezTo>
                      <a:pt x="2564" y="2519"/>
                      <a:pt x="2571" y="2519"/>
                      <a:pt x="2578" y="2520"/>
                    </a:cubicBezTo>
                    <a:lnTo>
                      <a:pt x="2578" y="2520"/>
                    </a:lnTo>
                    <a:cubicBezTo>
                      <a:pt x="2568" y="2522"/>
                      <a:pt x="2558" y="2524"/>
                      <a:pt x="2549" y="2528"/>
                    </a:cubicBezTo>
                    <a:lnTo>
                      <a:pt x="2549" y="2528"/>
                    </a:lnTo>
                    <a:cubicBezTo>
                      <a:pt x="2483" y="2549"/>
                      <a:pt x="2430" y="2594"/>
                      <a:pt x="2369" y="2624"/>
                    </a:cubicBezTo>
                    <a:close/>
                    <a:moveTo>
                      <a:pt x="2495" y="2858"/>
                    </a:moveTo>
                    <a:lnTo>
                      <a:pt x="2495" y="2858"/>
                    </a:lnTo>
                    <a:cubicBezTo>
                      <a:pt x="2434" y="2845"/>
                      <a:pt x="2402" y="2782"/>
                      <a:pt x="2407" y="2724"/>
                    </a:cubicBezTo>
                    <a:lnTo>
                      <a:pt x="2407" y="2724"/>
                    </a:lnTo>
                    <a:cubicBezTo>
                      <a:pt x="2411" y="2685"/>
                      <a:pt x="2429" y="2652"/>
                      <a:pt x="2452" y="2624"/>
                    </a:cubicBezTo>
                    <a:lnTo>
                      <a:pt x="2452" y="2624"/>
                    </a:lnTo>
                    <a:cubicBezTo>
                      <a:pt x="2449" y="2629"/>
                      <a:pt x="2446" y="2635"/>
                      <a:pt x="2444" y="2640"/>
                    </a:cubicBezTo>
                    <a:lnTo>
                      <a:pt x="2444" y="2640"/>
                    </a:lnTo>
                    <a:cubicBezTo>
                      <a:pt x="2418" y="2698"/>
                      <a:pt x="2428" y="2764"/>
                      <a:pt x="2465" y="2815"/>
                    </a:cubicBezTo>
                    <a:lnTo>
                      <a:pt x="2465" y="2815"/>
                    </a:lnTo>
                    <a:cubicBezTo>
                      <a:pt x="2476" y="2829"/>
                      <a:pt x="2488" y="2842"/>
                      <a:pt x="2502" y="2853"/>
                    </a:cubicBezTo>
                    <a:lnTo>
                      <a:pt x="2502" y="2853"/>
                    </a:lnTo>
                    <a:cubicBezTo>
                      <a:pt x="2505" y="2855"/>
                      <a:pt x="2508" y="2857"/>
                      <a:pt x="2511" y="2860"/>
                    </a:cubicBezTo>
                    <a:lnTo>
                      <a:pt x="2511" y="2860"/>
                    </a:lnTo>
                    <a:cubicBezTo>
                      <a:pt x="2506" y="2860"/>
                      <a:pt x="2500" y="2859"/>
                      <a:pt x="2495" y="2858"/>
                    </a:cubicBezTo>
                    <a:close/>
                    <a:moveTo>
                      <a:pt x="2568" y="2841"/>
                    </a:moveTo>
                    <a:lnTo>
                      <a:pt x="2568" y="2841"/>
                    </a:lnTo>
                    <a:cubicBezTo>
                      <a:pt x="2559" y="2848"/>
                      <a:pt x="2548" y="2853"/>
                      <a:pt x="2537" y="2856"/>
                    </a:cubicBezTo>
                    <a:lnTo>
                      <a:pt x="2537" y="2856"/>
                    </a:lnTo>
                    <a:cubicBezTo>
                      <a:pt x="2535" y="2855"/>
                      <a:pt x="2532" y="2853"/>
                      <a:pt x="2529" y="2852"/>
                    </a:cubicBezTo>
                    <a:lnTo>
                      <a:pt x="2529" y="2852"/>
                    </a:lnTo>
                    <a:cubicBezTo>
                      <a:pt x="2522" y="2848"/>
                      <a:pt x="2515" y="2844"/>
                      <a:pt x="2509" y="2839"/>
                    </a:cubicBezTo>
                    <a:lnTo>
                      <a:pt x="2509" y="2839"/>
                    </a:lnTo>
                    <a:cubicBezTo>
                      <a:pt x="2494" y="2827"/>
                      <a:pt x="2481" y="2813"/>
                      <a:pt x="2471" y="2798"/>
                    </a:cubicBezTo>
                    <a:lnTo>
                      <a:pt x="2471" y="2798"/>
                    </a:lnTo>
                    <a:cubicBezTo>
                      <a:pt x="2451" y="2768"/>
                      <a:pt x="2440" y="2731"/>
                      <a:pt x="2443" y="2695"/>
                    </a:cubicBezTo>
                    <a:lnTo>
                      <a:pt x="2443" y="2695"/>
                    </a:lnTo>
                    <a:cubicBezTo>
                      <a:pt x="2447" y="2640"/>
                      <a:pt x="2483" y="2592"/>
                      <a:pt x="2531" y="2565"/>
                    </a:cubicBezTo>
                    <a:lnTo>
                      <a:pt x="2531" y="2565"/>
                    </a:lnTo>
                    <a:cubicBezTo>
                      <a:pt x="2552" y="2556"/>
                      <a:pt x="2573" y="2549"/>
                      <a:pt x="2595" y="2546"/>
                    </a:cubicBezTo>
                    <a:lnTo>
                      <a:pt x="2595" y="2546"/>
                    </a:lnTo>
                    <a:cubicBezTo>
                      <a:pt x="2599" y="2545"/>
                      <a:pt x="2602" y="2546"/>
                      <a:pt x="2606" y="2546"/>
                    </a:cubicBezTo>
                    <a:lnTo>
                      <a:pt x="2606" y="2546"/>
                    </a:lnTo>
                    <a:cubicBezTo>
                      <a:pt x="2593" y="2556"/>
                      <a:pt x="2584" y="2571"/>
                      <a:pt x="2579" y="2588"/>
                    </a:cubicBezTo>
                    <a:lnTo>
                      <a:pt x="2579" y="2588"/>
                    </a:lnTo>
                    <a:cubicBezTo>
                      <a:pt x="2560" y="2650"/>
                      <a:pt x="2597" y="2709"/>
                      <a:pt x="2599" y="2770"/>
                    </a:cubicBezTo>
                    <a:lnTo>
                      <a:pt x="2599" y="2770"/>
                    </a:lnTo>
                    <a:cubicBezTo>
                      <a:pt x="2599" y="2798"/>
                      <a:pt x="2591" y="2824"/>
                      <a:pt x="2568" y="2841"/>
                    </a:cubicBezTo>
                    <a:close/>
                    <a:moveTo>
                      <a:pt x="2734" y="2808"/>
                    </a:moveTo>
                    <a:lnTo>
                      <a:pt x="2734" y="2808"/>
                    </a:lnTo>
                    <a:cubicBezTo>
                      <a:pt x="2697" y="2813"/>
                      <a:pt x="2658" y="2796"/>
                      <a:pt x="2629" y="2772"/>
                    </a:cubicBezTo>
                    <a:lnTo>
                      <a:pt x="2629" y="2772"/>
                    </a:lnTo>
                    <a:cubicBezTo>
                      <a:pt x="2628" y="2749"/>
                      <a:pt x="2622" y="2726"/>
                      <a:pt x="2614" y="2704"/>
                    </a:cubicBezTo>
                    <a:lnTo>
                      <a:pt x="2614" y="2704"/>
                    </a:lnTo>
                    <a:cubicBezTo>
                      <a:pt x="2603" y="2672"/>
                      <a:pt x="2589" y="2638"/>
                      <a:pt x="2595" y="2604"/>
                    </a:cubicBezTo>
                    <a:lnTo>
                      <a:pt x="2595" y="2604"/>
                    </a:lnTo>
                    <a:cubicBezTo>
                      <a:pt x="2606" y="2700"/>
                      <a:pt x="2693" y="2778"/>
                      <a:pt x="2790" y="2781"/>
                    </a:cubicBezTo>
                    <a:lnTo>
                      <a:pt x="2790" y="2781"/>
                    </a:lnTo>
                    <a:cubicBezTo>
                      <a:pt x="2775" y="2796"/>
                      <a:pt x="2756" y="2805"/>
                      <a:pt x="2734" y="2808"/>
                    </a:cubicBezTo>
                    <a:close/>
                    <a:moveTo>
                      <a:pt x="2646" y="2607"/>
                    </a:moveTo>
                    <a:lnTo>
                      <a:pt x="2646" y="2607"/>
                    </a:lnTo>
                    <a:cubicBezTo>
                      <a:pt x="2675" y="2635"/>
                      <a:pt x="2715" y="2641"/>
                      <a:pt x="2752" y="2654"/>
                    </a:cubicBezTo>
                    <a:lnTo>
                      <a:pt x="2752" y="2654"/>
                    </a:lnTo>
                    <a:cubicBezTo>
                      <a:pt x="2790" y="2668"/>
                      <a:pt x="2820" y="2698"/>
                      <a:pt x="2811" y="2742"/>
                    </a:cubicBezTo>
                    <a:lnTo>
                      <a:pt x="2811" y="2742"/>
                    </a:lnTo>
                    <a:cubicBezTo>
                      <a:pt x="2810" y="2748"/>
                      <a:pt x="2808" y="2754"/>
                      <a:pt x="2805" y="2760"/>
                    </a:cubicBezTo>
                    <a:lnTo>
                      <a:pt x="2805" y="2760"/>
                    </a:lnTo>
                    <a:cubicBezTo>
                      <a:pt x="2804" y="2760"/>
                      <a:pt x="2804" y="2760"/>
                      <a:pt x="2804" y="2760"/>
                    </a:cubicBezTo>
                    <a:lnTo>
                      <a:pt x="2804" y="2760"/>
                    </a:lnTo>
                    <a:cubicBezTo>
                      <a:pt x="2752" y="2764"/>
                      <a:pt x="2699" y="2749"/>
                      <a:pt x="2660" y="2712"/>
                    </a:cubicBezTo>
                    <a:lnTo>
                      <a:pt x="2660" y="2712"/>
                    </a:lnTo>
                    <a:cubicBezTo>
                      <a:pt x="2624" y="2678"/>
                      <a:pt x="2606" y="2630"/>
                      <a:pt x="2602" y="2581"/>
                    </a:cubicBezTo>
                    <a:lnTo>
                      <a:pt x="2602" y="2581"/>
                    </a:lnTo>
                    <a:cubicBezTo>
                      <a:pt x="2607" y="2573"/>
                      <a:pt x="2613" y="2566"/>
                      <a:pt x="2620" y="2561"/>
                    </a:cubicBezTo>
                    <a:lnTo>
                      <a:pt x="2620" y="2561"/>
                    </a:lnTo>
                    <a:cubicBezTo>
                      <a:pt x="2623" y="2579"/>
                      <a:pt x="2634" y="2596"/>
                      <a:pt x="2646" y="2607"/>
                    </a:cubicBezTo>
                    <a:close/>
                    <a:moveTo>
                      <a:pt x="3284" y="2252"/>
                    </a:moveTo>
                    <a:lnTo>
                      <a:pt x="3284" y="2252"/>
                    </a:lnTo>
                    <a:cubicBezTo>
                      <a:pt x="3277" y="2365"/>
                      <a:pt x="3199" y="2463"/>
                      <a:pt x="3103" y="2517"/>
                    </a:cubicBezTo>
                    <a:lnTo>
                      <a:pt x="3103" y="2517"/>
                    </a:lnTo>
                    <a:cubicBezTo>
                      <a:pt x="3004" y="2572"/>
                      <a:pt x="2888" y="2584"/>
                      <a:pt x="2779" y="2554"/>
                    </a:cubicBezTo>
                    <a:lnTo>
                      <a:pt x="2779" y="2554"/>
                    </a:lnTo>
                    <a:cubicBezTo>
                      <a:pt x="2676" y="2526"/>
                      <a:pt x="2582" y="2466"/>
                      <a:pt x="2509" y="2387"/>
                    </a:cubicBezTo>
                    <a:lnTo>
                      <a:pt x="2509" y="2387"/>
                    </a:lnTo>
                    <a:cubicBezTo>
                      <a:pt x="2422" y="2295"/>
                      <a:pt x="2362" y="2181"/>
                      <a:pt x="2318" y="2062"/>
                    </a:cubicBezTo>
                    <a:lnTo>
                      <a:pt x="2318" y="2062"/>
                    </a:lnTo>
                    <a:cubicBezTo>
                      <a:pt x="2274" y="1946"/>
                      <a:pt x="2251" y="1819"/>
                      <a:pt x="2182" y="1714"/>
                    </a:cubicBezTo>
                    <a:lnTo>
                      <a:pt x="2182" y="1714"/>
                    </a:lnTo>
                    <a:cubicBezTo>
                      <a:pt x="2130" y="1635"/>
                      <a:pt x="2044" y="1567"/>
                      <a:pt x="1946" y="1565"/>
                    </a:cubicBezTo>
                    <a:lnTo>
                      <a:pt x="1946" y="1565"/>
                    </a:lnTo>
                    <a:cubicBezTo>
                      <a:pt x="1924" y="1565"/>
                      <a:pt x="1901" y="1568"/>
                      <a:pt x="1880" y="1574"/>
                    </a:cubicBezTo>
                    <a:lnTo>
                      <a:pt x="1880" y="1574"/>
                    </a:lnTo>
                    <a:cubicBezTo>
                      <a:pt x="1870" y="1577"/>
                      <a:pt x="1873" y="1592"/>
                      <a:pt x="1884" y="1590"/>
                    </a:cubicBezTo>
                    <a:lnTo>
                      <a:pt x="1884" y="1590"/>
                    </a:lnTo>
                    <a:cubicBezTo>
                      <a:pt x="1944" y="1578"/>
                      <a:pt x="2004" y="1598"/>
                      <a:pt x="2054" y="1632"/>
                    </a:cubicBezTo>
                    <a:lnTo>
                      <a:pt x="2054" y="1632"/>
                    </a:lnTo>
                    <a:cubicBezTo>
                      <a:pt x="2042" y="1629"/>
                      <a:pt x="2031" y="1628"/>
                      <a:pt x="2019" y="1629"/>
                    </a:cubicBezTo>
                    <a:lnTo>
                      <a:pt x="2019" y="1629"/>
                    </a:lnTo>
                    <a:cubicBezTo>
                      <a:pt x="1966" y="1631"/>
                      <a:pt x="1917" y="1660"/>
                      <a:pt x="1863" y="1662"/>
                    </a:cubicBezTo>
                    <a:lnTo>
                      <a:pt x="1863" y="1662"/>
                    </a:lnTo>
                    <a:cubicBezTo>
                      <a:pt x="1837" y="1663"/>
                      <a:pt x="1814" y="1655"/>
                      <a:pt x="1796" y="1635"/>
                    </a:cubicBezTo>
                    <a:lnTo>
                      <a:pt x="1796" y="1635"/>
                    </a:lnTo>
                    <a:cubicBezTo>
                      <a:pt x="1779" y="1616"/>
                      <a:pt x="1771" y="1590"/>
                      <a:pt x="1773" y="1564"/>
                    </a:cubicBezTo>
                    <a:lnTo>
                      <a:pt x="1773" y="1564"/>
                    </a:lnTo>
                    <a:cubicBezTo>
                      <a:pt x="1777" y="1512"/>
                      <a:pt x="1814" y="1467"/>
                      <a:pt x="1858" y="1442"/>
                    </a:cubicBezTo>
                    <a:lnTo>
                      <a:pt x="1858" y="1442"/>
                    </a:lnTo>
                    <a:cubicBezTo>
                      <a:pt x="1955" y="1388"/>
                      <a:pt x="2072" y="1414"/>
                      <a:pt x="2158" y="1477"/>
                    </a:cubicBezTo>
                    <a:lnTo>
                      <a:pt x="2158" y="1477"/>
                    </a:lnTo>
                    <a:cubicBezTo>
                      <a:pt x="2260" y="1551"/>
                      <a:pt x="2315" y="1672"/>
                      <a:pt x="2362" y="1785"/>
                    </a:cubicBezTo>
                    <a:lnTo>
                      <a:pt x="2362" y="1785"/>
                    </a:lnTo>
                    <a:cubicBezTo>
                      <a:pt x="2414" y="1909"/>
                      <a:pt x="2467" y="2046"/>
                      <a:pt x="2572" y="2135"/>
                    </a:cubicBezTo>
                    <a:lnTo>
                      <a:pt x="2572" y="2135"/>
                    </a:lnTo>
                    <a:cubicBezTo>
                      <a:pt x="2575" y="2142"/>
                      <a:pt x="2577" y="2149"/>
                      <a:pt x="2579" y="2156"/>
                    </a:cubicBezTo>
                    <a:lnTo>
                      <a:pt x="2579" y="2156"/>
                    </a:lnTo>
                    <a:cubicBezTo>
                      <a:pt x="2586" y="2175"/>
                      <a:pt x="2594" y="2192"/>
                      <a:pt x="2606" y="2208"/>
                    </a:cubicBezTo>
                    <a:lnTo>
                      <a:pt x="2606" y="2208"/>
                    </a:lnTo>
                    <a:cubicBezTo>
                      <a:pt x="2613" y="2217"/>
                      <a:pt x="2628" y="2208"/>
                      <a:pt x="2625" y="2198"/>
                    </a:cubicBezTo>
                    <a:lnTo>
                      <a:pt x="2625" y="2198"/>
                    </a:lnTo>
                    <a:cubicBezTo>
                      <a:pt x="2621" y="2182"/>
                      <a:pt x="2616" y="2166"/>
                      <a:pt x="2610" y="2150"/>
                    </a:cubicBezTo>
                    <a:lnTo>
                      <a:pt x="2610" y="2150"/>
                    </a:lnTo>
                    <a:cubicBezTo>
                      <a:pt x="2615" y="2148"/>
                      <a:pt x="2619" y="2143"/>
                      <a:pt x="2616" y="2137"/>
                    </a:cubicBezTo>
                    <a:lnTo>
                      <a:pt x="2616" y="2137"/>
                    </a:lnTo>
                    <a:cubicBezTo>
                      <a:pt x="2611" y="2128"/>
                      <a:pt x="2604" y="2120"/>
                      <a:pt x="2598" y="2112"/>
                    </a:cubicBezTo>
                    <a:lnTo>
                      <a:pt x="2598" y="2112"/>
                    </a:lnTo>
                    <a:cubicBezTo>
                      <a:pt x="2598" y="2111"/>
                      <a:pt x="2598" y="2111"/>
                      <a:pt x="2598" y="2111"/>
                    </a:cubicBezTo>
                    <a:lnTo>
                      <a:pt x="2598" y="2111"/>
                    </a:lnTo>
                    <a:cubicBezTo>
                      <a:pt x="2589" y="2081"/>
                      <a:pt x="2584" y="2050"/>
                      <a:pt x="2582" y="2019"/>
                    </a:cubicBezTo>
                    <a:lnTo>
                      <a:pt x="2582" y="2019"/>
                    </a:lnTo>
                    <a:cubicBezTo>
                      <a:pt x="2577" y="1956"/>
                      <a:pt x="2585" y="1893"/>
                      <a:pt x="2604" y="1832"/>
                    </a:cubicBezTo>
                    <a:lnTo>
                      <a:pt x="2604" y="1832"/>
                    </a:lnTo>
                    <a:cubicBezTo>
                      <a:pt x="2625" y="1770"/>
                      <a:pt x="2660" y="1712"/>
                      <a:pt x="2704" y="1664"/>
                    </a:cubicBezTo>
                    <a:lnTo>
                      <a:pt x="2704" y="1664"/>
                    </a:lnTo>
                    <a:cubicBezTo>
                      <a:pt x="2726" y="1640"/>
                      <a:pt x="2750" y="1615"/>
                      <a:pt x="2778" y="1597"/>
                    </a:cubicBezTo>
                    <a:lnTo>
                      <a:pt x="2778" y="1597"/>
                    </a:lnTo>
                    <a:cubicBezTo>
                      <a:pt x="2801" y="1583"/>
                      <a:pt x="2825" y="1583"/>
                      <a:pt x="2846" y="1601"/>
                    </a:cubicBezTo>
                    <a:lnTo>
                      <a:pt x="2846" y="1601"/>
                    </a:lnTo>
                    <a:cubicBezTo>
                      <a:pt x="2868" y="1620"/>
                      <a:pt x="2876" y="1648"/>
                      <a:pt x="2875" y="1676"/>
                    </a:cubicBezTo>
                    <a:lnTo>
                      <a:pt x="2875" y="1676"/>
                    </a:lnTo>
                    <a:cubicBezTo>
                      <a:pt x="2874" y="1706"/>
                      <a:pt x="2863" y="1733"/>
                      <a:pt x="2858" y="1762"/>
                    </a:cubicBezTo>
                    <a:lnTo>
                      <a:pt x="2858" y="1762"/>
                    </a:lnTo>
                    <a:cubicBezTo>
                      <a:pt x="2808" y="1822"/>
                      <a:pt x="2749" y="1875"/>
                      <a:pt x="2715" y="1946"/>
                    </a:cubicBezTo>
                    <a:lnTo>
                      <a:pt x="2715" y="1946"/>
                    </a:lnTo>
                    <a:cubicBezTo>
                      <a:pt x="2670" y="2039"/>
                      <a:pt x="2663" y="2150"/>
                      <a:pt x="2697" y="2248"/>
                    </a:cubicBezTo>
                    <a:lnTo>
                      <a:pt x="2697" y="2248"/>
                    </a:lnTo>
                    <a:cubicBezTo>
                      <a:pt x="2706" y="2275"/>
                      <a:pt x="2718" y="2301"/>
                      <a:pt x="2733" y="2325"/>
                    </a:cubicBezTo>
                    <a:lnTo>
                      <a:pt x="2733" y="2325"/>
                    </a:lnTo>
                    <a:cubicBezTo>
                      <a:pt x="2750" y="2350"/>
                      <a:pt x="2769" y="2370"/>
                      <a:pt x="2791" y="2390"/>
                    </a:cubicBezTo>
                    <a:lnTo>
                      <a:pt x="2791" y="2390"/>
                    </a:lnTo>
                    <a:cubicBezTo>
                      <a:pt x="2800" y="2398"/>
                      <a:pt x="2812" y="2387"/>
                      <a:pt x="2805" y="2378"/>
                    </a:cubicBezTo>
                    <a:lnTo>
                      <a:pt x="2805" y="2378"/>
                    </a:lnTo>
                    <a:cubicBezTo>
                      <a:pt x="2774" y="2341"/>
                      <a:pt x="2751" y="2293"/>
                      <a:pt x="2736" y="2248"/>
                    </a:cubicBezTo>
                    <a:lnTo>
                      <a:pt x="2736" y="2248"/>
                    </a:lnTo>
                    <a:cubicBezTo>
                      <a:pt x="2721" y="2201"/>
                      <a:pt x="2714" y="2153"/>
                      <a:pt x="2717" y="2104"/>
                    </a:cubicBezTo>
                    <a:lnTo>
                      <a:pt x="2717" y="2104"/>
                    </a:lnTo>
                    <a:cubicBezTo>
                      <a:pt x="2719" y="2057"/>
                      <a:pt x="2731" y="2009"/>
                      <a:pt x="2752" y="1966"/>
                    </a:cubicBezTo>
                    <a:lnTo>
                      <a:pt x="2752" y="1966"/>
                    </a:lnTo>
                    <a:cubicBezTo>
                      <a:pt x="2778" y="1916"/>
                      <a:pt x="2816" y="1874"/>
                      <a:pt x="2854" y="1832"/>
                    </a:cubicBezTo>
                    <a:lnTo>
                      <a:pt x="2854" y="1832"/>
                    </a:lnTo>
                    <a:cubicBezTo>
                      <a:pt x="2892" y="1790"/>
                      <a:pt x="2929" y="1746"/>
                      <a:pt x="2954" y="1695"/>
                    </a:cubicBezTo>
                    <a:lnTo>
                      <a:pt x="2954" y="1695"/>
                    </a:lnTo>
                    <a:cubicBezTo>
                      <a:pt x="2992" y="1725"/>
                      <a:pt x="3019" y="1769"/>
                      <a:pt x="3023" y="1817"/>
                    </a:cubicBezTo>
                    <a:lnTo>
                      <a:pt x="3023" y="1817"/>
                    </a:lnTo>
                    <a:cubicBezTo>
                      <a:pt x="3025" y="1843"/>
                      <a:pt x="3021" y="1869"/>
                      <a:pt x="3012" y="1894"/>
                    </a:cubicBezTo>
                    <a:lnTo>
                      <a:pt x="3012" y="1894"/>
                    </a:lnTo>
                    <a:cubicBezTo>
                      <a:pt x="3003" y="1920"/>
                      <a:pt x="2985" y="1939"/>
                      <a:pt x="2970" y="1961"/>
                    </a:cubicBezTo>
                    <a:lnTo>
                      <a:pt x="2970" y="1961"/>
                    </a:lnTo>
                    <a:cubicBezTo>
                      <a:pt x="2925" y="1980"/>
                      <a:pt x="2887" y="2012"/>
                      <a:pt x="2862" y="2058"/>
                    </a:cubicBezTo>
                    <a:lnTo>
                      <a:pt x="2862" y="2058"/>
                    </a:lnTo>
                    <a:cubicBezTo>
                      <a:pt x="2812" y="2153"/>
                      <a:pt x="2832" y="2279"/>
                      <a:pt x="2932" y="2332"/>
                    </a:cubicBezTo>
                    <a:lnTo>
                      <a:pt x="2932" y="2332"/>
                    </a:lnTo>
                    <a:cubicBezTo>
                      <a:pt x="2978" y="2356"/>
                      <a:pt x="3036" y="2362"/>
                      <a:pt x="3083" y="2336"/>
                    </a:cubicBezTo>
                    <a:lnTo>
                      <a:pt x="3083" y="2336"/>
                    </a:lnTo>
                    <a:cubicBezTo>
                      <a:pt x="3126" y="2311"/>
                      <a:pt x="3155" y="2264"/>
                      <a:pt x="3158" y="2215"/>
                    </a:cubicBezTo>
                    <a:lnTo>
                      <a:pt x="3158" y="2215"/>
                    </a:lnTo>
                    <a:cubicBezTo>
                      <a:pt x="3160" y="2189"/>
                      <a:pt x="3152" y="2167"/>
                      <a:pt x="3136" y="2146"/>
                    </a:cubicBezTo>
                    <a:lnTo>
                      <a:pt x="3136" y="2146"/>
                    </a:lnTo>
                    <a:cubicBezTo>
                      <a:pt x="3124" y="2128"/>
                      <a:pt x="3099" y="2149"/>
                      <a:pt x="3107" y="2167"/>
                    </a:cubicBezTo>
                    <a:lnTo>
                      <a:pt x="3107" y="2167"/>
                    </a:lnTo>
                    <a:cubicBezTo>
                      <a:pt x="3122" y="2203"/>
                      <a:pt x="3113" y="2247"/>
                      <a:pt x="3087" y="2276"/>
                    </a:cubicBezTo>
                    <a:lnTo>
                      <a:pt x="3087" y="2276"/>
                    </a:lnTo>
                    <a:cubicBezTo>
                      <a:pt x="3057" y="2310"/>
                      <a:pt x="3011" y="2316"/>
                      <a:pt x="2969" y="2300"/>
                    </a:cubicBezTo>
                    <a:lnTo>
                      <a:pt x="2969" y="2300"/>
                    </a:lnTo>
                    <a:cubicBezTo>
                      <a:pt x="2877" y="2266"/>
                      <a:pt x="2857" y="2155"/>
                      <a:pt x="2902" y="2076"/>
                    </a:cubicBezTo>
                    <a:lnTo>
                      <a:pt x="2902" y="2076"/>
                    </a:lnTo>
                    <a:cubicBezTo>
                      <a:pt x="2951" y="1990"/>
                      <a:pt x="3058" y="1969"/>
                      <a:pt x="3146" y="2005"/>
                    </a:cubicBezTo>
                    <a:lnTo>
                      <a:pt x="3146" y="2005"/>
                    </a:lnTo>
                    <a:cubicBezTo>
                      <a:pt x="3242" y="2046"/>
                      <a:pt x="3291" y="2152"/>
                      <a:pt x="3284" y="225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14" name="Google Shape;214;p7"/>
            <p:cNvGrpSpPr/>
            <p:nvPr/>
          </p:nvGrpSpPr>
          <p:grpSpPr>
            <a:xfrm>
              <a:off x="8205531" y="1246283"/>
              <a:ext cx="514727" cy="2650934"/>
              <a:chOff x="76974" y="1450133"/>
              <a:chExt cx="514727" cy="2650934"/>
            </a:xfrm>
          </p:grpSpPr>
          <p:grpSp>
            <p:nvGrpSpPr>
              <p:cNvPr id="215" name="Google Shape;215;p7"/>
              <p:cNvGrpSpPr/>
              <p:nvPr/>
            </p:nvGrpSpPr>
            <p:grpSpPr>
              <a:xfrm>
                <a:off x="76974" y="1450133"/>
                <a:ext cx="514727" cy="1353760"/>
                <a:chOff x="6320962" y="1614762"/>
                <a:chExt cx="549276" cy="1444627"/>
              </a:xfrm>
            </p:grpSpPr>
            <p:sp>
              <p:nvSpPr>
                <p:cNvPr id="216" name="Google Shape;216;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7" name="Google Shape;217;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8" name="Google Shape;218;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9" name="Google Shape;219;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0" name="Google Shape;220;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21" name="Google Shape;221;p7"/>
              <p:cNvGrpSpPr/>
              <p:nvPr/>
            </p:nvGrpSpPr>
            <p:grpSpPr>
              <a:xfrm rot="10800000" flipH="1">
                <a:off x="76974" y="2747307"/>
                <a:ext cx="514727" cy="1353760"/>
                <a:chOff x="6320962" y="1614762"/>
                <a:chExt cx="549276" cy="1444627"/>
              </a:xfrm>
            </p:grpSpPr>
            <p:sp>
              <p:nvSpPr>
                <p:cNvPr id="222" name="Google Shape;222;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3" name="Google Shape;223;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4" name="Google Shape;224;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5" name="Google Shape;225;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6" name="Google Shape;226;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227" name="Google Shape;227;p7"/>
            <p:cNvGrpSpPr/>
            <p:nvPr/>
          </p:nvGrpSpPr>
          <p:grpSpPr>
            <a:xfrm rot="5400000">
              <a:off x="6175174" y="3205177"/>
              <a:ext cx="514727" cy="2650934"/>
              <a:chOff x="76974" y="1450133"/>
              <a:chExt cx="514727" cy="2650934"/>
            </a:xfrm>
          </p:grpSpPr>
          <p:grpSp>
            <p:nvGrpSpPr>
              <p:cNvPr id="228" name="Google Shape;228;p7"/>
              <p:cNvGrpSpPr/>
              <p:nvPr/>
            </p:nvGrpSpPr>
            <p:grpSpPr>
              <a:xfrm>
                <a:off x="76974" y="1450133"/>
                <a:ext cx="514727" cy="1353760"/>
                <a:chOff x="6320962" y="1614762"/>
                <a:chExt cx="549276" cy="1444627"/>
              </a:xfrm>
            </p:grpSpPr>
            <p:sp>
              <p:nvSpPr>
                <p:cNvPr id="229" name="Google Shape;229;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0" name="Google Shape;230;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1" name="Google Shape;231;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2" name="Google Shape;232;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3" name="Google Shape;233;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34" name="Google Shape;234;p7"/>
              <p:cNvGrpSpPr/>
              <p:nvPr/>
            </p:nvGrpSpPr>
            <p:grpSpPr>
              <a:xfrm rot="10800000" flipH="1">
                <a:off x="76974" y="2747307"/>
                <a:ext cx="514727" cy="1353760"/>
                <a:chOff x="6320962" y="1614762"/>
                <a:chExt cx="549276" cy="1444627"/>
              </a:xfrm>
            </p:grpSpPr>
            <p:sp>
              <p:nvSpPr>
                <p:cNvPr id="235" name="Google Shape;235;p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6" name="Google Shape;236;p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7" name="Google Shape;237;p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8" name="Google Shape;238;p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39" name="Google Shape;239;p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40"/>
        <p:cNvGrpSpPr/>
        <p:nvPr/>
      </p:nvGrpSpPr>
      <p:grpSpPr>
        <a:xfrm>
          <a:off x="0" y="0"/>
          <a:ext cx="0" cy="0"/>
          <a:chOff x="0" y="0"/>
          <a:chExt cx="0" cy="0"/>
        </a:xfrm>
      </p:grpSpPr>
      <p:sp>
        <p:nvSpPr>
          <p:cNvPr id="241" name="Google Shape;241;p8"/>
          <p:cNvSpPr txBox="1">
            <a:spLocks noGrp="1"/>
          </p:cNvSpPr>
          <p:nvPr>
            <p:ph type="title"/>
          </p:nvPr>
        </p:nvSpPr>
        <p:spPr>
          <a:xfrm>
            <a:off x="1441575" y="1751250"/>
            <a:ext cx="6261000" cy="1641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pic>
        <p:nvPicPr>
          <p:cNvPr id="242" name="Google Shape;242;p8"/>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95"/>
        <p:cNvGrpSpPr/>
        <p:nvPr/>
      </p:nvGrpSpPr>
      <p:grpSpPr>
        <a:xfrm>
          <a:off x="0" y="0"/>
          <a:ext cx="0" cy="0"/>
          <a:chOff x="0" y="0"/>
          <a:chExt cx="0" cy="0"/>
        </a:xfrm>
      </p:grpSpPr>
      <p:sp>
        <p:nvSpPr>
          <p:cNvPr id="296" name="Google Shape;296;p10"/>
          <p:cNvSpPr>
            <a:spLocks noGrp="1"/>
          </p:cNvSpPr>
          <p:nvPr>
            <p:ph type="pic" idx="2"/>
          </p:nvPr>
        </p:nvSpPr>
        <p:spPr>
          <a:xfrm>
            <a:off x="-25" y="-13725"/>
            <a:ext cx="9144000" cy="5157300"/>
          </a:xfrm>
          <a:prstGeom prst="rect">
            <a:avLst/>
          </a:prstGeom>
          <a:noFill/>
          <a:ln>
            <a:noFill/>
          </a:ln>
        </p:spPr>
      </p:sp>
      <p:sp>
        <p:nvSpPr>
          <p:cNvPr id="297" name="Google Shape;297;p10"/>
          <p:cNvSpPr txBox="1">
            <a:spLocks noGrp="1"/>
          </p:cNvSpPr>
          <p:nvPr>
            <p:ph type="title"/>
          </p:nvPr>
        </p:nvSpPr>
        <p:spPr>
          <a:xfrm>
            <a:off x="720000" y="3886975"/>
            <a:ext cx="7704000" cy="7002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500"/>
              <a:buNone/>
              <a:defRPr sz="3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98"/>
        <p:cNvGrpSpPr/>
        <p:nvPr/>
      </p:nvGrpSpPr>
      <p:grpSpPr>
        <a:xfrm>
          <a:off x="0" y="0"/>
          <a:ext cx="0" cy="0"/>
          <a:chOff x="0" y="0"/>
          <a:chExt cx="0" cy="0"/>
        </a:xfrm>
      </p:grpSpPr>
      <p:sp>
        <p:nvSpPr>
          <p:cNvPr id="299" name="Google Shape;299;p11"/>
          <p:cNvSpPr txBox="1">
            <a:spLocks noGrp="1"/>
          </p:cNvSpPr>
          <p:nvPr>
            <p:ph type="title" hasCustomPrompt="1"/>
          </p:nvPr>
        </p:nvSpPr>
        <p:spPr>
          <a:xfrm>
            <a:off x="2127150" y="1809588"/>
            <a:ext cx="4889700" cy="10308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700">
                <a:latin typeface="Vollkorn Medium"/>
                <a:ea typeface="Vollkorn Medium"/>
                <a:cs typeface="Vollkorn Medium"/>
                <a:sym typeface="Vollkorn Medium"/>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00" name="Google Shape;300;p11"/>
          <p:cNvSpPr txBox="1">
            <a:spLocks noGrp="1"/>
          </p:cNvSpPr>
          <p:nvPr>
            <p:ph type="subTitle" idx="1"/>
          </p:nvPr>
        </p:nvSpPr>
        <p:spPr>
          <a:xfrm>
            <a:off x="2127125" y="2916613"/>
            <a:ext cx="4889700" cy="4173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301" name="Google Shape;301;p11"/>
          <p:cNvPicPr preferRelativeResize="0"/>
          <p:nvPr/>
        </p:nvPicPr>
        <p:blipFill>
          <a:blip r:embed="rId2">
            <a:alphaModFix amt="50000"/>
          </a:blip>
          <a:stretch>
            <a:fillRect/>
          </a:stretch>
        </p:blipFill>
        <p:spPr>
          <a:xfrm>
            <a:off x="0" y="0"/>
            <a:ext cx="9144000" cy="514350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02"/>
        <p:cNvGrpSpPr/>
        <p:nvPr/>
      </p:nvGrpSpPr>
      <p:grpSpPr>
        <a:xfrm>
          <a:off x="0" y="0"/>
          <a:ext cx="0" cy="0"/>
          <a:chOff x="0" y="0"/>
          <a:chExt cx="0" cy="0"/>
        </a:xfrm>
      </p:grpSpPr>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Vollkorn"/>
              <a:buNone/>
              <a:defRPr sz="3500">
                <a:solidFill>
                  <a:schemeClr val="dk1"/>
                </a:solidFill>
                <a:latin typeface="Vollkorn"/>
                <a:ea typeface="Vollkorn"/>
                <a:cs typeface="Vollkorn"/>
                <a:sym typeface="Vollkorn"/>
              </a:defRPr>
            </a:lvl1pPr>
            <a:lvl2pPr lvl="1"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2pPr>
            <a:lvl3pPr lvl="2"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3pPr>
            <a:lvl4pPr lvl="3"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4pPr>
            <a:lvl5pPr lvl="4"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5pPr>
            <a:lvl6pPr lvl="5"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6pPr>
            <a:lvl7pPr lvl="6"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7pPr>
            <a:lvl8pPr lvl="7"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8pPr>
            <a:lvl9pPr lvl="8" rtl="0">
              <a:spcBef>
                <a:spcPts val="0"/>
              </a:spcBef>
              <a:spcAft>
                <a:spcPts val="0"/>
              </a:spcAft>
              <a:buClr>
                <a:schemeClr val="dk1"/>
              </a:buClr>
              <a:buSzPts val="3500"/>
              <a:buFont typeface="Vollkorn"/>
              <a:buNone/>
              <a:defRPr sz="3500" b="1">
                <a:solidFill>
                  <a:schemeClr val="dk1"/>
                </a:solidFill>
                <a:latin typeface="Vollkorn"/>
                <a:ea typeface="Vollkorn"/>
                <a:cs typeface="Vollkorn"/>
                <a:sym typeface="Vollkorn"/>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1pPr>
            <a:lvl2pPr marL="914400" lvl="1"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2pPr>
            <a:lvl3pPr marL="1371600" lvl="2"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3pPr>
            <a:lvl4pPr marL="1828800" lvl="3"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4pPr>
            <a:lvl5pPr marL="2286000" lvl="4"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5pPr>
            <a:lvl6pPr marL="2743200" lvl="5"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6pPr>
            <a:lvl7pPr marL="3200400" lvl="6"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7pPr>
            <a:lvl8pPr marL="3657600" lvl="7"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8pPr>
            <a:lvl9pPr marL="4114800" lvl="8" indent="-3175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3" r:id="rId5"/>
    <p:sldLayoutId id="2147483654"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7" r:id="rId16"/>
    <p:sldLayoutId id="2147483668" r:id="rId17"/>
    <p:sldLayoutId id="2147483669" r:id="rId18"/>
    <p:sldLayoutId id="2147483670" r:id="rId19"/>
    <p:sldLayoutId id="2147483671" r:id="rId20"/>
    <p:sldLayoutId id="2147483673" r:id="rId21"/>
    <p:sldLayoutId id="2147483675" r:id="rId22"/>
    <p:sldLayoutId id="2147483676" r:id="rId23"/>
  </p:sldLayoutIdLst>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14.xml"/><Relationship Id="rId4" Type="http://schemas.openxmlformats.org/officeDocument/2006/relationships/image" Target="../media/image5.png"/></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xml"/><Relationship Id="rId1" Type="http://schemas.openxmlformats.org/officeDocument/2006/relationships/slideLayout" Target="../slideLayouts/slideLayout14.xml"/><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5.xml"/><Relationship Id="rId1" Type="http://schemas.openxmlformats.org/officeDocument/2006/relationships/slideLayout" Target="../slideLayouts/slideLayout19.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2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6.xml"/><Relationship Id="rId1" Type="http://schemas.openxmlformats.org/officeDocument/2006/relationships/slideLayout" Target="../slideLayouts/slideLayout14.xml"/><Relationship Id="rId4" Type="http://schemas.openxmlformats.org/officeDocument/2006/relationships/image" Target="../media/image13.png"/></Relationships>
</file>

<file path=ppt/slides/_rels/slide2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7.xml"/><Relationship Id="rId1" Type="http://schemas.openxmlformats.org/officeDocument/2006/relationships/slideLayout" Target="../slideLayouts/slideLayout14.xml"/><Relationship Id="rId4" Type="http://schemas.openxmlformats.org/officeDocument/2006/relationships/image" Target="../media/image15.png"/></Relationships>
</file>

<file path=ppt/slides/_rels/slide2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9.xml"/><Relationship Id="rId1" Type="http://schemas.openxmlformats.org/officeDocument/2006/relationships/slideLayout" Target="../slideLayouts/slideLayout16.xml"/><Relationship Id="rId5" Type="http://schemas.openxmlformats.org/officeDocument/2006/relationships/image" Target="../media/image18.png"/><Relationship Id="rId4" Type="http://schemas.openxmlformats.org/officeDocument/2006/relationships/image" Target="../media/image1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30.xml"/><Relationship Id="rId1" Type="http://schemas.openxmlformats.org/officeDocument/2006/relationships/slideLayout" Target="../slideLayouts/slideLayout16.xml"/><Relationship Id="rId4" Type="http://schemas.openxmlformats.org/officeDocument/2006/relationships/image" Target="../media/image20.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2.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3.xml"/><Relationship Id="rId1" Type="http://schemas.openxmlformats.org/officeDocument/2006/relationships/slideLayout" Target="../slideLayouts/slideLayout20.xml"/><Relationship Id="rId5" Type="http://schemas.openxmlformats.org/officeDocument/2006/relationships/image" Target="../media/image24.png"/><Relationship Id="rId4" Type="http://schemas.openxmlformats.org/officeDocument/2006/relationships/image" Target="../media/image23.png"/></Relationships>
</file>

<file path=ppt/slides/_rels/slide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4.xml"/><Relationship Id="rId1" Type="http://schemas.openxmlformats.org/officeDocument/2006/relationships/slideLayout" Target="../slideLayouts/slideLayout20.xml"/><Relationship Id="rId5" Type="http://schemas.openxmlformats.org/officeDocument/2006/relationships/image" Target="../media/image27.png"/><Relationship Id="rId4" Type="http://schemas.openxmlformats.org/officeDocument/2006/relationships/image" Target="../media/image26.png"/></Relationships>
</file>

<file path=ppt/slides/_rels/slide3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5.xml"/><Relationship Id="rId1" Type="http://schemas.openxmlformats.org/officeDocument/2006/relationships/slideLayout" Target="../slideLayouts/slideLayout20.xml"/><Relationship Id="rId5" Type="http://schemas.openxmlformats.org/officeDocument/2006/relationships/image" Target="../media/image30.png"/><Relationship Id="rId4" Type="http://schemas.openxmlformats.org/officeDocument/2006/relationships/image" Target="../media/image29.png"/></Relationships>
</file>

<file path=ppt/slides/_rels/slide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6.xml"/><Relationship Id="rId1" Type="http://schemas.openxmlformats.org/officeDocument/2006/relationships/slideLayout" Target="../slideLayouts/slideLayout5.xml"/><Relationship Id="rId4" Type="http://schemas.openxmlformats.org/officeDocument/2006/relationships/image" Target="../media/image32.sv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1.xml"/></Relationships>
</file>

<file path=ppt/slides/_rels/slide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8.xml"/><Relationship Id="rId1" Type="http://schemas.openxmlformats.org/officeDocument/2006/relationships/slideLayout" Target="../slideLayouts/slideLayout18.xml"/></Relationships>
</file>

<file path=ppt/slides/_rels/slide3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9.xml"/><Relationship Id="rId1" Type="http://schemas.openxmlformats.org/officeDocument/2006/relationships/slideLayout" Target="../slideLayouts/slideLayout4.xml"/><Relationship Id="rId5" Type="http://schemas.openxmlformats.org/officeDocument/2006/relationships/image" Target="../media/image36.png"/><Relationship Id="rId4" Type="http://schemas.openxmlformats.org/officeDocument/2006/relationships/image" Target="../media/image35.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19.xml"/><Relationship Id="rId5" Type="http://schemas.openxmlformats.org/officeDocument/2006/relationships/image" Target="../media/image4.png"/><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8.xml"/><Relationship Id="rId4" Type="http://schemas.openxmlformats.org/officeDocument/2006/relationships/image" Target="../media/image7.png"/></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129"/>
        <p:cNvGrpSpPr/>
        <p:nvPr/>
      </p:nvGrpSpPr>
      <p:grpSpPr>
        <a:xfrm>
          <a:off x="0" y="0"/>
          <a:ext cx="0" cy="0"/>
          <a:chOff x="0" y="0"/>
          <a:chExt cx="0" cy="0"/>
        </a:xfrm>
      </p:grpSpPr>
      <p:sp>
        <p:nvSpPr>
          <p:cNvPr id="8" name="Title 4">
            <a:extLst>
              <a:ext uri="{FF2B5EF4-FFF2-40B4-BE49-F238E27FC236}">
                <a16:creationId xmlns:a16="http://schemas.microsoft.com/office/drawing/2014/main" id="{AC874EC6-32C9-8E18-A7D0-C10A1985ADF2}"/>
              </a:ext>
            </a:extLst>
          </p:cNvPr>
          <p:cNvSpPr>
            <a:spLocks noGrp="1"/>
          </p:cNvSpPr>
          <p:nvPr>
            <p:ph type="ctrTitle"/>
          </p:nvPr>
        </p:nvSpPr>
        <p:spPr>
          <a:xfrm>
            <a:off x="1563000" y="1045029"/>
            <a:ext cx="6018000" cy="3053442"/>
          </a:xfrm>
        </p:spPr>
        <p:txBody>
          <a:bodyPr anchor="ctr"/>
          <a:lstStyle/>
          <a:p>
            <a:pPr>
              <a:lnSpc>
                <a:spcPct val="150000"/>
              </a:lnSpc>
              <a:buNone/>
            </a:pPr>
            <a:r>
              <a:rPr lang="vi-VN" sz="4000" b="1" dirty="0">
                <a:solidFill>
                  <a:schemeClr val="bg2">
                    <a:lumMod val="75000"/>
                  </a:schemeClr>
                </a:solidFill>
                <a:latin typeface="Arial" panose="020B0604020202020204" pitchFamily="34" charset="0"/>
                <a:cs typeface="Arial" panose="020B0604020202020204" pitchFamily="34" charset="0"/>
              </a:rPr>
              <a:t>NHIỆT LIỆT CHÀO ĐÓN CÁC EM ĐẾN VỚI </a:t>
            </a:r>
            <a:br>
              <a:rPr lang="vi-VN" sz="4000" b="1" dirty="0">
                <a:solidFill>
                  <a:schemeClr val="bg2">
                    <a:lumMod val="75000"/>
                  </a:schemeClr>
                </a:solidFill>
                <a:latin typeface="Arial" panose="020B0604020202020204" pitchFamily="34" charset="0"/>
                <a:cs typeface="Arial" panose="020B0604020202020204" pitchFamily="34" charset="0"/>
              </a:rPr>
            </a:br>
            <a:r>
              <a:rPr lang="vi-VN" sz="4000" b="1" dirty="0">
                <a:solidFill>
                  <a:schemeClr val="bg2">
                    <a:lumMod val="75000"/>
                  </a:schemeClr>
                </a:solidFill>
                <a:latin typeface="Arial" panose="020B0604020202020204" pitchFamily="34" charset="0"/>
                <a:cs typeface="Arial" panose="020B0604020202020204" pitchFamily="34" charset="0"/>
              </a:rPr>
              <a:t>BÀI HỌC MỚI!</a:t>
            </a: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42"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357684" y="335650"/>
            <a:ext cx="6428632"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1:</a:t>
            </a:r>
            <a:r>
              <a:rPr lang="vi-VN" sz="2000" dirty="0">
                <a:solidFill>
                  <a:srgbClr val="000000"/>
                </a:solidFill>
                <a:latin typeface="Arial" panose="020B0604020202020204" pitchFamily="34" charset="0"/>
                <a:cs typeface="Arial" panose="020B0604020202020204" pitchFamily="34" charset="0"/>
              </a:rPr>
              <a:t> Hình khái quát của khuôn mặt người là gì?</a:t>
            </a:r>
          </a:p>
        </p:txBody>
      </p:sp>
      <p:sp>
        <p:nvSpPr>
          <p:cNvPr id="10" name="TextBox 9">
            <a:extLst>
              <a:ext uri="{FF2B5EF4-FFF2-40B4-BE49-F238E27FC236}">
                <a16:creationId xmlns:a16="http://schemas.microsoft.com/office/drawing/2014/main" id="{D29DE2A3-A456-93A3-9BE8-C18E84A9BC35}"/>
              </a:ext>
            </a:extLst>
          </p:cNvPr>
          <p:cNvSpPr txBox="1"/>
          <p:nvPr/>
        </p:nvSpPr>
        <p:spPr>
          <a:xfrm>
            <a:off x="2485340" y="1116314"/>
            <a:ext cx="3990440" cy="400110"/>
          </a:xfrm>
          <a:prstGeom prst="rect">
            <a:avLst/>
          </a:prstGeom>
          <a:noFill/>
        </p:spPr>
        <p:txBody>
          <a:bodyPr wrap="square">
            <a:spAutoFit/>
          </a:bodyPr>
          <a:lstStyle/>
          <a:p>
            <a:pPr algn="ctr"/>
            <a:r>
              <a:rPr lang="vi-VN" sz="2000" b="1" dirty="0">
                <a:solidFill>
                  <a:srgbClr val="FF0000"/>
                </a:solidFill>
              </a:rPr>
              <a:t>Phân chia tỷ lệ theo chiều dọc</a:t>
            </a:r>
          </a:p>
        </p:txBody>
      </p:sp>
      <p:pic>
        <p:nvPicPr>
          <p:cNvPr id="2" name="Picture 1">
            <a:extLst>
              <a:ext uri="{FF2B5EF4-FFF2-40B4-BE49-F238E27FC236}">
                <a16:creationId xmlns:a16="http://schemas.microsoft.com/office/drawing/2014/main" id="{907B6061-D19C-8778-BA41-2A628837FF66}"/>
              </a:ext>
            </a:extLst>
          </p:cNvPr>
          <p:cNvPicPr>
            <a:picLocks noChangeAspect="1"/>
          </p:cNvPicPr>
          <p:nvPr/>
        </p:nvPicPr>
        <p:blipFill rotWithShape="1">
          <a:blip r:embed="rId3"/>
          <a:srcRect l="40216" t="6930" r="41407" b="24021"/>
          <a:stretch/>
        </p:blipFill>
        <p:spPr>
          <a:xfrm>
            <a:off x="3457619" y="1706276"/>
            <a:ext cx="2045882" cy="2940452"/>
          </a:xfrm>
          <a:prstGeom prst="rect">
            <a:avLst/>
          </a:prstGeom>
        </p:spPr>
      </p:pic>
      <p:sp>
        <p:nvSpPr>
          <p:cNvPr id="3" name="TextBox 2">
            <a:extLst>
              <a:ext uri="{FF2B5EF4-FFF2-40B4-BE49-F238E27FC236}">
                <a16:creationId xmlns:a16="http://schemas.microsoft.com/office/drawing/2014/main" id="{0710DB3A-F330-4727-8940-722E981FD588}"/>
              </a:ext>
            </a:extLst>
          </p:cNvPr>
          <p:cNvSpPr txBox="1"/>
          <p:nvPr/>
        </p:nvSpPr>
        <p:spPr>
          <a:xfrm>
            <a:off x="6031381" y="1840288"/>
            <a:ext cx="2000710" cy="1420325"/>
          </a:xfrm>
          <a:prstGeom prst="rect">
            <a:avLst/>
          </a:prstGeom>
          <a:noFill/>
        </p:spPr>
        <p:txBody>
          <a:bodyPr wrap="square">
            <a:spAutoFit/>
          </a:bodyPr>
          <a:lstStyle/>
          <a:p>
            <a:pPr algn="ctr">
              <a:lnSpc>
                <a:spcPct val="150000"/>
              </a:lnSpc>
            </a:pPr>
            <a:r>
              <a:rPr lang="vi-VN" sz="2000" dirty="0"/>
              <a:t>Từ chân tóc đến đường chân mày.</a:t>
            </a:r>
          </a:p>
        </p:txBody>
      </p:sp>
      <p:cxnSp>
        <p:nvCxnSpPr>
          <p:cNvPr id="6" name="Straight Arrow Connector 5">
            <a:extLst>
              <a:ext uri="{FF2B5EF4-FFF2-40B4-BE49-F238E27FC236}">
                <a16:creationId xmlns:a16="http://schemas.microsoft.com/office/drawing/2014/main" id="{61DA5FC3-4A14-E87F-329F-13572940B7DF}"/>
              </a:ext>
            </a:extLst>
          </p:cNvPr>
          <p:cNvCxnSpPr>
            <a:cxnSpLocks/>
            <a:endCxn id="3" idx="1"/>
          </p:cNvCxnSpPr>
          <p:nvPr/>
        </p:nvCxnSpPr>
        <p:spPr>
          <a:xfrm flipV="1">
            <a:off x="4997500" y="2550451"/>
            <a:ext cx="1033881" cy="170803"/>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2" name="TextBox 11">
            <a:extLst>
              <a:ext uri="{FF2B5EF4-FFF2-40B4-BE49-F238E27FC236}">
                <a16:creationId xmlns:a16="http://schemas.microsoft.com/office/drawing/2014/main" id="{3229DCA0-1E9B-FB4A-594B-BB9B52B456C9}"/>
              </a:ext>
            </a:extLst>
          </p:cNvPr>
          <p:cNvSpPr txBox="1"/>
          <p:nvPr/>
        </p:nvSpPr>
        <p:spPr>
          <a:xfrm>
            <a:off x="6031381" y="3500278"/>
            <a:ext cx="2000710" cy="958660"/>
          </a:xfrm>
          <a:prstGeom prst="rect">
            <a:avLst/>
          </a:prstGeom>
          <a:noFill/>
        </p:spPr>
        <p:txBody>
          <a:bodyPr wrap="square">
            <a:spAutoFit/>
          </a:bodyPr>
          <a:lstStyle/>
          <a:p>
            <a:pPr algn="ctr">
              <a:lnSpc>
                <a:spcPct val="150000"/>
              </a:lnSpc>
            </a:pPr>
            <a:r>
              <a:rPr lang="vi-VN" sz="2000" dirty="0"/>
              <a:t>Từ dưới mũi đến cằm.</a:t>
            </a:r>
          </a:p>
        </p:txBody>
      </p:sp>
      <p:cxnSp>
        <p:nvCxnSpPr>
          <p:cNvPr id="13" name="Straight Arrow Connector 12">
            <a:extLst>
              <a:ext uri="{FF2B5EF4-FFF2-40B4-BE49-F238E27FC236}">
                <a16:creationId xmlns:a16="http://schemas.microsoft.com/office/drawing/2014/main" id="{28231824-4018-EA09-FEB7-C07B7D255C88}"/>
              </a:ext>
            </a:extLst>
          </p:cNvPr>
          <p:cNvCxnSpPr>
            <a:cxnSpLocks/>
            <a:endCxn id="12" idx="1"/>
          </p:cNvCxnSpPr>
          <p:nvPr/>
        </p:nvCxnSpPr>
        <p:spPr>
          <a:xfrm flipV="1">
            <a:off x="4997500" y="3979608"/>
            <a:ext cx="1033881" cy="126527"/>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4" name="TextBox 13">
            <a:extLst>
              <a:ext uri="{FF2B5EF4-FFF2-40B4-BE49-F238E27FC236}">
                <a16:creationId xmlns:a16="http://schemas.microsoft.com/office/drawing/2014/main" id="{D3F149A3-91F2-B591-BF92-AD9A88978B5B}"/>
              </a:ext>
            </a:extLst>
          </p:cNvPr>
          <p:cNvSpPr txBox="1"/>
          <p:nvPr/>
        </p:nvSpPr>
        <p:spPr>
          <a:xfrm>
            <a:off x="916977" y="2404018"/>
            <a:ext cx="1835805" cy="1420325"/>
          </a:xfrm>
          <a:prstGeom prst="rect">
            <a:avLst/>
          </a:prstGeom>
          <a:noFill/>
        </p:spPr>
        <p:txBody>
          <a:bodyPr wrap="square">
            <a:spAutoFit/>
          </a:bodyPr>
          <a:lstStyle/>
          <a:p>
            <a:pPr algn="ctr">
              <a:lnSpc>
                <a:spcPct val="150000"/>
              </a:lnSpc>
            </a:pPr>
            <a:r>
              <a:rPr lang="vi-VN" sz="2000" dirty="0"/>
              <a:t>Từ đường chân mày đến dưới mũi.</a:t>
            </a:r>
          </a:p>
        </p:txBody>
      </p:sp>
      <p:cxnSp>
        <p:nvCxnSpPr>
          <p:cNvPr id="15" name="Straight Arrow Connector 14">
            <a:extLst>
              <a:ext uri="{FF2B5EF4-FFF2-40B4-BE49-F238E27FC236}">
                <a16:creationId xmlns:a16="http://schemas.microsoft.com/office/drawing/2014/main" id="{2F5FFF5C-2D11-135C-8A9E-E3B55D88823B}"/>
              </a:ext>
            </a:extLst>
          </p:cNvPr>
          <p:cNvCxnSpPr>
            <a:cxnSpLocks/>
            <a:endCxn id="14" idx="3"/>
          </p:cNvCxnSpPr>
          <p:nvPr/>
        </p:nvCxnSpPr>
        <p:spPr>
          <a:xfrm flipH="1" flipV="1">
            <a:off x="2752782" y="3114181"/>
            <a:ext cx="1321784" cy="386097"/>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123055389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down)">
                                      <p:cBhvr>
                                        <p:cTn id="19" dur="500"/>
                                        <p:tgtEl>
                                          <p:spTgt spid="15"/>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down)">
                                      <p:cBhvr>
                                        <p:cTn id="27" dur="500"/>
                                        <p:tgtEl>
                                          <p:spTgt spid="13"/>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P spid="12" grpId="0"/>
      <p:bldP spid="1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929030" y="335650"/>
            <a:ext cx="7285940"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2000" b="1" dirty="0">
                <a:solidFill>
                  <a:srgbClr val="000000"/>
                </a:solidFill>
                <a:latin typeface="Arial" panose="020B0604020202020204" pitchFamily="34" charset="0"/>
                <a:cs typeface="Arial" panose="020B0604020202020204" pitchFamily="34" charset="0"/>
              </a:rPr>
              <a:t>Nhóm 2:</a:t>
            </a:r>
            <a:r>
              <a:rPr lang="vi-VN" sz="2000" dirty="0">
                <a:solidFill>
                  <a:srgbClr val="000000"/>
                </a:solidFill>
                <a:latin typeface="Arial" panose="020B0604020202020204" pitchFamily="34" charset="0"/>
                <a:cs typeface="Arial" panose="020B0604020202020204" pitchFamily="34" charset="0"/>
              </a:rPr>
              <a:t> Chỉ ra những tỉ lệ bằng nhau trên khuôn mặt người.</a:t>
            </a:r>
          </a:p>
        </p:txBody>
      </p:sp>
      <p:pic>
        <p:nvPicPr>
          <p:cNvPr id="2" name="Picture 1">
            <a:extLst>
              <a:ext uri="{FF2B5EF4-FFF2-40B4-BE49-F238E27FC236}">
                <a16:creationId xmlns:a16="http://schemas.microsoft.com/office/drawing/2014/main" id="{907B6061-D19C-8778-BA41-2A628837FF66}"/>
              </a:ext>
            </a:extLst>
          </p:cNvPr>
          <p:cNvPicPr>
            <a:picLocks noChangeAspect="1"/>
          </p:cNvPicPr>
          <p:nvPr/>
        </p:nvPicPr>
        <p:blipFill rotWithShape="1">
          <a:blip r:embed="rId3"/>
          <a:srcRect l="40216" t="6930" r="41407" b="24021"/>
          <a:stretch/>
        </p:blipFill>
        <p:spPr>
          <a:xfrm>
            <a:off x="1274586" y="1354918"/>
            <a:ext cx="2267774" cy="3259368"/>
          </a:xfrm>
          <a:prstGeom prst="rect">
            <a:avLst/>
          </a:prstGeom>
        </p:spPr>
      </p:pic>
      <p:sp>
        <p:nvSpPr>
          <p:cNvPr id="3" name="TextBox 2">
            <a:extLst>
              <a:ext uri="{FF2B5EF4-FFF2-40B4-BE49-F238E27FC236}">
                <a16:creationId xmlns:a16="http://schemas.microsoft.com/office/drawing/2014/main" id="{0710DB3A-F330-4727-8940-722E981FD588}"/>
              </a:ext>
            </a:extLst>
          </p:cNvPr>
          <p:cNvSpPr txBox="1"/>
          <p:nvPr/>
        </p:nvSpPr>
        <p:spPr>
          <a:xfrm>
            <a:off x="4471417" y="1404500"/>
            <a:ext cx="3504039" cy="872034"/>
          </a:xfrm>
          <a:prstGeom prst="rect">
            <a:avLst/>
          </a:prstGeom>
          <a:noFill/>
        </p:spPr>
        <p:txBody>
          <a:bodyPr wrap="square">
            <a:spAutoFit/>
          </a:bodyPr>
          <a:lstStyle/>
          <a:p>
            <a:pPr algn="ctr">
              <a:lnSpc>
                <a:spcPct val="150000"/>
              </a:lnSpc>
            </a:pPr>
            <a:r>
              <a:rPr lang="vi-VN" sz="1800" b="1" dirty="0"/>
              <a:t>Khoảng cách giữa hai mắt: </a:t>
            </a:r>
            <a:r>
              <a:rPr lang="vi-VN" sz="1800" dirty="0"/>
              <a:t>bằng chiều rộng của một mắt.</a:t>
            </a:r>
          </a:p>
        </p:txBody>
      </p:sp>
      <p:cxnSp>
        <p:nvCxnSpPr>
          <p:cNvPr id="6" name="Straight Arrow Connector 5">
            <a:extLst>
              <a:ext uri="{FF2B5EF4-FFF2-40B4-BE49-F238E27FC236}">
                <a16:creationId xmlns:a16="http://schemas.microsoft.com/office/drawing/2014/main" id="{61DA5FC3-4A14-E87F-329F-13572940B7DF}"/>
              </a:ext>
            </a:extLst>
          </p:cNvPr>
          <p:cNvCxnSpPr>
            <a:cxnSpLocks/>
            <a:stCxn id="9" idx="0"/>
            <a:endCxn id="3" idx="1"/>
          </p:cNvCxnSpPr>
          <p:nvPr/>
        </p:nvCxnSpPr>
        <p:spPr>
          <a:xfrm flipV="1">
            <a:off x="2408473" y="1840517"/>
            <a:ext cx="2062944" cy="951036"/>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12" name="TextBox 11">
            <a:extLst>
              <a:ext uri="{FF2B5EF4-FFF2-40B4-BE49-F238E27FC236}">
                <a16:creationId xmlns:a16="http://schemas.microsoft.com/office/drawing/2014/main" id="{3229DCA0-1E9B-FB4A-594B-BB9B52B456C9}"/>
              </a:ext>
            </a:extLst>
          </p:cNvPr>
          <p:cNvSpPr txBox="1"/>
          <p:nvPr/>
        </p:nvSpPr>
        <p:spPr>
          <a:xfrm>
            <a:off x="4572000" y="2843420"/>
            <a:ext cx="3302871" cy="1703030"/>
          </a:xfrm>
          <a:prstGeom prst="rect">
            <a:avLst/>
          </a:prstGeom>
          <a:noFill/>
        </p:spPr>
        <p:txBody>
          <a:bodyPr wrap="square">
            <a:spAutoFit/>
          </a:bodyPr>
          <a:lstStyle/>
          <a:p>
            <a:pPr algn="ctr">
              <a:lnSpc>
                <a:spcPct val="150000"/>
              </a:lnSpc>
            </a:pPr>
            <a:r>
              <a:rPr lang="vi-VN" sz="1800" b="1" dirty="0"/>
              <a:t>Chiều dài tai và mũi: </a:t>
            </a:r>
          </a:p>
          <a:p>
            <a:pPr algn="ctr">
              <a:lnSpc>
                <a:spcPct val="150000"/>
              </a:lnSpc>
            </a:pPr>
            <a:r>
              <a:rPr lang="vi-VN" sz="1800" dirty="0"/>
              <a:t>Chiều dài của tai từ đỉnh đến dái tai thường bằng chiều dài của mũi từ gốc đến đầu mũi. </a:t>
            </a:r>
          </a:p>
        </p:txBody>
      </p:sp>
      <p:sp>
        <p:nvSpPr>
          <p:cNvPr id="9" name="Rectangle 8">
            <a:extLst>
              <a:ext uri="{FF2B5EF4-FFF2-40B4-BE49-F238E27FC236}">
                <a16:creationId xmlns:a16="http://schemas.microsoft.com/office/drawing/2014/main" id="{B11ACD4C-4FF7-4F56-914B-DBDFB68433C8}"/>
              </a:ext>
            </a:extLst>
          </p:cNvPr>
          <p:cNvSpPr/>
          <p:nvPr/>
        </p:nvSpPr>
        <p:spPr>
          <a:xfrm>
            <a:off x="2207305" y="2791553"/>
            <a:ext cx="402336" cy="386097"/>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cxnSp>
        <p:nvCxnSpPr>
          <p:cNvPr id="21" name="Straight Arrow Connector 20">
            <a:extLst>
              <a:ext uri="{FF2B5EF4-FFF2-40B4-BE49-F238E27FC236}">
                <a16:creationId xmlns:a16="http://schemas.microsoft.com/office/drawing/2014/main" id="{247AA39F-474B-9606-7D7C-A7C1B1D5FC41}"/>
              </a:ext>
            </a:extLst>
          </p:cNvPr>
          <p:cNvCxnSpPr>
            <a:cxnSpLocks/>
            <a:stCxn id="22" idx="3"/>
            <a:endCxn id="12" idx="1"/>
          </p:cNvCxnSpPr>
          <p:nvPr/>
        </p:nvCxnSpPr>
        <p:spPr>
          <a:xfrm>
            <a:off x="2703379" y="3305051"/>
            <a:ext cx="1868621" cy="389884"/>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22" name="Rectangle 21">
            <a:extLst>
              <a:ext uri="{FF2B5EF4-FFF2-40B4-BE49-F238E27FC236}">
                <a16:creationId xmlns:a16="http://schemas.microsoft.com/office/drawing/2014/main" id="{9BE99FB3-E478-9A20-5F15-6D7FA5988A6C}"/>
              </a:ext>
            </a:extLst>
          </p:cNvPr>
          <p:cNvSpPr/>
          <p:nvPr/>
        </p:nvSpPr>
        <p:spPr>
          <a:xfrm>
            <a:off x="2113567" y="2900809"/>
            <a:ext cx="589812" cy="808483"/>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cxnSp>
        <p:nvCxnSpPr>
          <p:cNvPr id="29" name="Straight Arrow Connector 28">
            <a:extLst>
              <a:ext uri="{FF2B5EF4-FFF2-40B4-BE49-F238E27FC236}">
                <a16:creationId xmlns:a16="http://schemas.microsoft.com/office/drawing/2014/main" id="{64DD2D3F-852C-C091-14A4-DE935284231D}"/>
              </a:ext>
            </a:extLst>
          </p:cNvPr>
          <p:cNvCxnSpPr>
            <a:cxnSpLocks/>
            <a:stCxn id="32" idx="3"/>
            <a:endCxn id="12" idx="1"/>
          </p:cNvCxnSpPr>
          <p:nvPr/>
        </p:nvCxnSpPr>
        <p:spPr>
          <a:xfrm>
            <a:off x="3402499" y="3307229"/>
            <a:ext cx="1169501" cy="387706"/>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32" name="Rectangle 31">
            <a:extLst>
              <a:ext uri="{FF2B5EF4-FFF2-40B4-BE49-F238E27FC236}">
                <a16:creationId xmlns:a16="http://schemas.microsoft.com/office/drawing/2014/main" id="{00B0177A-9F7E-CBFE-BD44-5895D0F960ED}"/>
              </a:ext>
            </a:extLst>
          </p:cNvPr>
          <p:cNvSpPr/>
          <p:nvPr/>
        </p:nvSpPr>
        <p:spPr>
          <a:xfrm>
            <a:off x="3183883" y="2919523"/>
            <a:ext cx="218616" cy="775412"/>
          </a:xfrm>
          <a:prstGeom prst="rect">
            <a:avLst/>
          </a:prstGeom>
          <a:noFill/>
          <a:ln>
            <a:solidFill>
              <a:srgbClr val="FF0000"/>
            </a:solidFill>
          </a:ln>
        </p:spPr>
        <p:style>
          <a:lnRef idx="2">
            <a:schemeClr val="accent2"/>
          </a:lnRef>
          <a:fillRef idx="1">
            <a:schemeClr val="lt1"/>
          </a:fillRef>
          <a:effectRef idx="0">
            <a:schemeClr val="accent2"/>
          </a:effectRef>
          <a:fontRef idx="minor">
            <a:schemeClr val="dk1"/>
          </a:fontRef>
        </p:style>
        <p:txBody>
          <a:bodyPr rtlCol="0" anchor="ctr"/>
          <a:lstStyle/>
          <a:p>
            <a:pPr algn="ctr"/>
            <a:endParaRPr lang="vi-VN"/>
          </a:p>
        </p:txBody>
      </p:sp>
    </p:spTree>
    <p:extLst>
      <p:ext uri="{BB962C8B-B14F-4D97-AF65-F5344CB8AC3E}">
        <p14:creationId xmlns:p14="http://schemas.microsoft.com/office/powerpoint/2010/main" val="3437258786"/>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left)">
                                      <p:cBhvr>
                                        <p:cTn id="15" dur="500"/>
                                        <p:tgtEl>
                                          <p:spTgt spid="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wipe(down)">
                                      <p:cBhvr>
                                        <p:cTn id="23" dur="500"/>
                                        <p:tgtEl>
                                          <p:spTgt spid="3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wipe(left)">
                                      <p:cBhvr>
                                        <p:cTn id="27" dur="500"/>
                                        <p:tgtEl>
                                          <p:spTgt spid="21"/>
                                        </p:tgtEl>
                                      </p:cBhvr>
                                    </p:animEffect>
                                  </p:childTnLst>
                                </p:cTn>
                              </p:par>
                              <p:par>
                                <p:cTn id="28" presetID="22" presetClass="entr" presetSubtype="8" fill="hold"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left)">
                                      <p:cBhvr>
                                        <p:cTn id="30" dur="500"/>
                                        <p:tgtEl>
                                          <p:spTgt spid="29"/>
                                        </p:tgtEl>
                                      </p:cBhvr>
                                    </p:animEffect>
                                  </p:childTnLst>
                                </p:cTn>
                              </p:par>
                            </p:childTnLst>
                          </p:cTn>
                        </p:par>
                        <p:par>
                          <p:cTn id="31" fill="hold">
                            <p:stCondLst>
                              <p:cond delay="1000"/>
                            </p:stCondLst>
                            <p:childTnLst>
                              <p:par>
                                <p:cTn id="32" presetID="22" presetClass="entr" presetSubtype="8"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wipe(left)">
                                      <p:cBhvr>
                                        <p:cTn id="3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p:bldP spid="9" grpId="0" animBg="1"/>
      <p:bldP spid="22" grpId="0" animBg="1"/>
      <p:bldP spid="3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3B315679-075A-20C8-53D9-421728952EA9}"/>
              </a:ext>
            </a:extLst>
          </p:cNvPr>
          <p:cNvPicPr>
            <a:picLocks noChangeAspect="1"/>
          </p:cNvPicPr>
          <p:nvPr/>
        </p:nvPicPr>
        <p:blipFill rotWithShape="1">
          <a:blip r:embed="rId3"/>
          <a:srcRect l="46397" t="2923" r="18620" b="15795"/>
          <a:stretch/>
        </p:blipFill>
        <p:spPr>
          <a:xfrm>
            <a:off x="5400372" y="256240"/>
            <a:ext cx="2500044" cy="2343878"/>
          </a:xfrm>
          <a:prstGeom prst="rect">
            <a:avLst/>
          </a:prstGeom>
        </p:spPr>
      </p:pic>
      <p:sp>
        <p:nvSpPr>
          <p:cNvPr id="6" name="TextBox 5">
            <a:extLst>
              <a:ext uri="{FF2B5EF4-FFF2-40B4-BE49-F238E27FC236}">
                <a16:creationId xmlns:a16="http://schemas.microsoft.com/office/drawing/2014/main" id="{E0A81E07-6178-3A4F-3F48-C996CFEB7540}"/>
              </a:ext>
            </a:extLst>
          </p:cNvPr>
          <p:cNvSpPr txBox="1"/>
          <p:nvPr/>
        </p:nvSpPr>
        <p:spPr>
          <a:xfrm>
            <a:off x="1002180" y="234704"/>
            <a:ext cx="4140406" cy="3365024"/>
          </a:xfrm>
          <a:prstGeom prst="rect">
            <a:avLst/>
          </a:prstGeom>
          <a:noFill/>
        </p:spPr>
        <p:txBody>
          <a:bodyPr wrap="square">
            <a:spAutoFit/>
          </a:bodyPr>
          <a:lstStyle/>
          <a:p>
            <a:pPr algn="ctr">
              <a:lnSpc>
                <a:spcPct val="150000"/>
              </a:lnSpc>
            </a:pPr>
            <a:r>
              <a:rPr lang="vi-VN" sz="1800" b="1" dirty="0"/>
              <a:t>Khoảng cách giữa các phần khác nhau của khuôn mặt: </a:t>
            </a:r>
          </a:p>
          <a:p>
            <a:pPr algn="just">
              <a:lnSpc>
                <a:spcPct val="150000"/>
              </a:lnSpc>
            </a:pPr>
            <a:r>
              <a:rPr lang="vi-VN" sz="1800" dirty="0"/>
              <a:t>+ Khoảng cách từ đường chân mày đến dưới mũi thường bằng khoảng cách từ dưới mũi đến cằm. </a:t>
            </a:r>
          </a:p>
          <a:p>
            <a:pPr algn="just">
              <a:lnSpc>
                <a:spcPct val="150000"/>
              </a:lnSpc>
            </a:pPr>
            <a:r>
              <a:rPr lang="vi-VN" sz="1800" dirty="0"/>
              <a:t>+ Chiều dài từ đỉnh trán (chân tóc) đến dưới mũi bằng chiều dài từ dưới mũi đến cằm. </a:t>
            </a:r>
          </a:p>
        </p:txBody>
      </p:sp>
      <p:sp>
        <p:nvSpPr>
          <p:cNvPr id="7" name="TextBox 6">
            <a:extLst>
              <a:ext uri="{FF2B5EF4-FFF2-40B4-BE49-F238E27FC236}">
                <a16:creationId xmlns:a16="http://schemas.microsoft.com/office/drawing/2014/main" id="{6D53F49B-49B8-BDBA-F4E9-90275CEE470F}"/>
              </a:ext>
            </a:extLst>
          </p:cNvPr>
          <p:cNvSpPr txBox="1"/>
          <p:nvPr/>
        </p:nvSpPr>
        <p:spPr>
          <a:xfrm>
            <a:off x="1345385" y="3599728"/>
            <a:ext cx="3453996" cy="1287532"/>
          </a:xfrm>
          <a:prstGeom prst="rect">
            <a:avLst/>
          </a:prstGeom>
          <a:noFill/>
        </p:spPr>
        <p:txBody>
          <a:bodyPr wrap="square">
            <a:spAutoFit/>
          </a:bodyPr>
          <a:lstStyle/>
          <a:p>
            <a:pPr algn="ctr">
              <a:lnSpc>
                <a:spcPct val="150000"/>
              </a:lnSpc>
            </a:pPr>
            <a:r>
              <a:rPr lang="vi-VN" sz="1800" b="1" dirty="0"/>
              <a:t>Độ rộng của miệng khi cười: </a:t>
            </a:r>
          </a:p>
          <a:p>
            <a:pPr marL="285750" indent="-285750" algn="just">
              <a:lnSpc>
                <a:spcPct val="150000"/>
              </a:lnSpc>
              <a:buFont typeface="Arial" panose="020B0604020202020204" pitchFamily="34" charset="0"/>
              <a:buChar char="•"/>
            </a:pPr>
            <a:r>
              <a:rPr lang="vi-VN" sz="1800" dirty="0"/>
              <a:t>Thường bằng khoảng cách giữa hai đồng tử của mắt. </a:t>
            </a:r>
          </a:p>
        </p:txBody>
      </p:sp>
      <p:pic>
        <p:nvPicPr>
          <p:cNvPr id="9" name="Picture 8">
            <a:extLst>
              <a:ext uri="{FF2B5EF4-FFF2-40B4-BE49-F238E27FC236}">
                <a16:creationId xmlns:a16="http://schemas.microsoft.com/office/drawing/2014/main" id="{D5B123B3-F367-5215-51DC-A6E8732D5E47}"/>
              </a:ext>
            </a:extLst>
          </p:cNvPr>
          <p:cNvPicPr>
            <a:picLocks noChangeAspect="1"/>
          </p:cNvPicPr>
          <p:nvPr/>
        </p:nvPicPr>
        <p:blipFill rotWithShape="1">
          <a:blip r:embed="rId4"/>
          <a:srcRect l="62896" t="41794" r="20503" b="18379"/>
          <a:stretch/>
        </p:blipFill>
        <p:spPr>
          <a:xfrm>
            <a:off x="5400372" y="2922976"/>
            <a:ext cx="2500044" cy="1964284"/>
          </a:xfrm>
          <a:prstGeom prst="rect">
            <a:avLst/>
          </a:prstGeom>
        </p:spPr>
      </p:pic>
    </p:spTree>
    <p:extLst>
      <p:ext uri="{BB962C8B-B14F-4D97-AF65-F5344CB8AC3E}">
        <p14:creationId xmlns:p14="http://schemas.microsoft.com/office/powerpoint/2010/main" val="184335697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wipe(left)">
                                      <p:cBhvr>
                                        <p:cTn id="11" dur="500"/>
                                        <p:tgtEl>
                                          <p:spTgt spid="6">
                                            <p:txEl>
                                              <p:pRg st="0" end="0"/>
                                            </p:tx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animEffect transition="in" filter="wipe(left)">
                                      <p:cBhvr>
                                        <p:cTn id="15" dur="500"/>
                                        <p:tgtEl>
                                          <p:spTgt spid="6">
                                            <p:txEl>
                                              <p:pRg st="1" end="1"/>
                                            </p:tx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wipe(left)">
                                      <p:cBhvr>
                                        <p:cTn id="19" dur="500"/>
                                        <p:tgtEl>
                                          <p:spTgt spid="6">
                                            <p:txEl>
                                              <p:pRg st="2" end="2"/>
                                            </p:tx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animEffect transition="in" filter="wipe(left)">
                                      <p:cBhvr>
                                        <p:cTn id="23" dur="500"/>
                                        <p:tgtEl>
                                          <p:spTgt spid="7">
                                            <p:txEl>
                                              <p:pRg st="0" end="0"/>
                                            </p:tx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7">
                                            <p:txEl>
                                              <p:pRg st="1" end="1"/>
                                            </p:txEl>
                                          </p:spTgt>
                                        </p:tgtEl>
                                        <p:attrNameLst>
                                          <p:attrName>style.visibility</p:attrName>
                                        </p:attrNameLst>
                                      </p:cBhvr>
                                      <p:to>
                                        <p:strVal val="visible"/>
                                      </p:to>
                                    </p:set>
                                    <p:animEffect transition="in" filter="wipe(left)">
                                      <p:cBhvr>
                                        <p:cTn id="27" dur="500"/>
                                        <p:tgtEl>
                                          <p:spTgt spid="7">
                                            <p:txEl>
                                              <p:pRg st="1" end="1"/>
                                            </p:txEl>
                                          </p:spTgt>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up)">
                                      <p:cBhvr>
                                        <p:cTn id="3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7"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10" name="Picture 9">
            <a:extLst>
              <a:ext uri="{FF2B5EF4-FFF2-40B4-BE49-F238E27FC236}">
                <a16:creationId xmlns:a16="http://schemas.microsoft.com/office/drawing/2014/main" id="{B8DC06F8-611C-00B9-4CC2-454C786CFE47}"/>
              </a:ext>
            </a:extLst>
          </p:cNvPr>
          <p:cNvPicPr>
            <a:picLocks noChangeAspect="1"/>
          </p:cNvPicPr>
          <p:nvPr/>
        </p:nvPicPr>
        <p:blipFill rotWithShape="1">
          <a:blip r:embed="rId3"/>
          <a:srcRect l="32653" t="40615" r="51196" b="17929"/>
          <a:stretch/>
        </p:blipFill>
        <p:spPr>
          <a:xfrm>
            <a:off x="578116" y="1466835"/>
            <a:ext cx="2683051" cy="2402907"/>
          </a:xfrm>
          <a:prstGeom prst="rect">
            <a:avLst/>
          </a:prstGeom>
        </p:spPr>
      </p:pic>
      <p:sp>
        <p:nvSpPr>
          <p:cNvPr id="11" name="TextBox 10">
            <a:extLst>
              <a:ext uri="{FF2B5EF4-FFF2-40B4-BE49-F238E27FC236}">
                <a16:creationId xmlns:a16="http://schemas.microsoft.com/office/drawing/2014/main" id="{80C7FED7-C7D1-3188-5548-4E61BA744C16}"/>
              </a:ext>
            </a:extLst>
          </p:cNvPr>
          <p:cNvSpPr txBox="1"/>
          <p:nvPr/>
        </p:nvSpPr>
        <p:spPr>
          <a:xfrm>
            <a:off x="3460091" y="1485991"/>
            <a:ext cx="5105793" cy="2343655"/>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2000" b="1" dirty="0"/>
              <a:t>Mắt: </a:t>
            </a:r>
          </a:p>
          <a:p>
            <a:pPr algn="just">
              <a:lnSpc>
                <a:spcPct val="150000"/>
              </a:lnSpc>
            </a:pPr>
            <a:r>
              <a:rPr lang="vi-VN" sz="2000" dirty="0"/>
              <a:t>+ Hình dạng: giống như một hạt hạnh nhân hoặc một quả trứng, với phần nhãn cầu tròn và giác mạc hơi lồi ra phía trước. </a:t>
            </a:r>
          </a:p>
          <a:p>
            <a:pPr algn="just">
              <a:lnSpc>
                <a:spcPct val="150000"/>
              </a:lnSpc>
            </a:pPr>
            <a:r>
              <a:rPr lang="vi-VN" sz="2000" dirty="0"/>
              <a:t>+ Cấu trúc khối: có dạng khối cầu.</a:t>
            </a:r>
          </a:p>
        </p:txBody>
      </p:sp>
      <p:sp>
        <p:nvSpPr>
          <p:cNvPr id="12" name="Double Brace 11">
            <a:extLst>
              <a:ext uri="{FF2B5EF4-FFF2-40B4-BE49-F238E27FC236}">
                <a16:creationId xmlns:a16="http://schemas.microsoft.com/office/drawing/2014/main" id="{0BFA162B-2360-8E9D-E73C-8C0978E3A5A0}"/>
              </a:ext>
            </a:extLst>
          </p:cNvPr>
          <p:cNvSpPr/>
          <p:nvPr/>
        </p:nvSpPr>
        <p:spPr>
          <a:xfrm>
            <a:off x="1250899" y="467323"/>
            <a:ext cx="6642202" cy="513382"/>
          </a:xfrm>
          <a:prstGeom prst="bracePair">
            <a:avLst>
              <a:gd name="adj" fmla="val 4543"/>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2000" b="1" dirty="0">
                <a:solidFill>
                  <a:srgbClr val="000000"/>
                </a:solidFill>
                <a:latin typeface="Arial" panose="020B0604020202020204" pitchFamily="34" charset="0"/>
                <a:cs typeface="Arial" panose="020B0604020202020204" pitchFamily="34" charset="0"/>
              </a:rPr>
              <a:t>Nhóm 3:</a:t>
            </a:r>
            <a:r>
              <a:rPr lang="vi-VN" sz="2000" dirty="0">
                <a:solidFill>
                  <a:srgbClr val="000000"/>
                </a:solidFill>
                <a:latin typeface="Arial" panose="020B0604020202020204" pitchFamily="34" charset="0"/>
                <a:cs typeface="Arial" panose="020B0604020202020204" pitchFamily="34" charset="0"/>
              </a:rPr>
              <a:t> Mô tả khối của các bộ phận mắt, mũi, miệng.</a:t>
            </a:r>
          </a:p>
        </p:txBody>
      </p:sp>
    </p:spTree>
    <p:extLst>
      <p:ext uri="{BB962C8B-B14F-4D97-AF65-F5344CB8AC3E}">
        <p14:creationId xmlns:p14="http://schemas.microsoft.com/office/powerpoint/2010/main" val="126739185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1">
                                            <p:txEl>
                                              <p:pRg st="0" end="0"/>
                                            </p:txEl>
                                          </p:spTgt>
                                        </p:tgtEl>
                                        <p:attrNameLst>
                                          <p:attrName>style.visibility</p:attrName>
                                        </p:attrNameLst>
                                      </p:cBhvr>
                                      <p:to>
                                        <p:strVal val="visible"/>
                                      </p:to>
                                    </p:set>
                                    <p:animEffect transition="in" filter="wipe(left)">
                                      <p:cBhvr>
                                        <p:cTn id="12" dur="500"/>
                                        <p:tgtEl>
                                          <p:spTgt spid="11">
                                            <p:txEl>
                                              <p:pRg st="0" end="0"/>
                                            </p:txEl>
                                          </p:spTgt>
                                        </p:tgtEl>
                                      </p:cBhvr>
                                    </p:animEffect>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11">
                                            <p:txEl>
                                              <p:pRg st="1" end="1"/>
                                            </p:txEl>
                                          </p:spTgt>
                                        </p:tgtEl>
                                        <p:attrNameLst>
                                          <p:attrName>style.visibility</p:attrName>
                                        </p:attrNameLst>
                                      </p:cBhvr>
                                      <p:to>
                                        <p:strVal val="visible"/>
                                      </p:to>
                                    </p:set>
                                    <p:animEffect transition="in" filter="wipe(left)">
                                      <p:cBhvr>
                                        <p:cTn id="16" dur="500"/>
                                        <p:tgtEl>
                                          <p:spTgt spid="11">
                                            <p:txEl>
                                              <p:pRg st="1" end="1"/>
                                            </p:txEl>
                                          </p:spTgt>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wipe(left)">
                                      <p:cBhvr>
                                        <p:cTn id="20"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sp>
        <p:nvSpPr>
          <p:cNvPr id="4" name="TextBox 3">
            <a:extLst>
              <a:ext uri="{FF2B5EF4-FFF2-40B4-BE49-F238E27FC236}">
                <a16:creationId xmlns:a16="http://schemas.microsoft.com/office/drawing/2014/main" id="{320A0331-F8CB-D33D-7A3B-000F103BA277}"/>
              </a:ext>
            </a:extLst>
          </p:cNvPr>
          <p:cNvSpPr txBox="1"/>
          <p:nvPr/>
        </p:nvSpPr>
        <p:spPr>
          <a:xfrm>
            <a:off x="3701708" y="409650"/>
            <a:ext cx="4301338" cy="1703030"/>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Mũi: </a:t>
            </a:r>
          </a:p>
          <a:p>
            <a:pPr algn="just">
              <a:lnSpc>
                <a:spcPct val="150000"/>
              </a:lnSpc>
            </a:pPr>
            <a:r>
              <a:rPr lang="vi-VN" sz="1800" dirty="0"/>
              <a:t>+ Hình dạng: hình kim tự tháp, với ba bề mặt chính - mặt trước và hai mặt bên. </a:t>
            </a:r>
          </a:p>
          <a:p>
            <a:pPr algn="just">
              <a:lnSpc>
                <a:spcPct val="150000"/>
              </a:lnSpc>
            </a:pPr>
            <a:r>
              <a:rPr lang="vi-VN" sz="1800" dirty="0"/>
              <a:t>+ Cấu trúc khối: có dạng chóp cụt</a:t>
            </a:r>
          </a:p>
        </p:txBody>
      </p:sp>
      <p:pic>
        <p:nvPicPr>
          <p:cNvPr id="8" name="Picture 7">
            <a:extLst>
              <a:ext uri="{FF2B5EF4-FFF2-40B4-BE49-F238E27FC236}">
                <a16:creationId xmlns:a16="http://schemas.microsoft.com/office/drawing/2014/main" id="{AB174DD2-558C-914D-C547-75C0270FBB63}"/>
              </a:ext>
            </a:extLst>
          </p:cNvPr>
          <p:cNvPicPr>
            <a:picLocks noChangeAspect="1"/>
          </p:cNvPicPr>
          <p:nvPr/>
        </p:nvPicPr>
        <p:blipFill rotWithShape="1">
          <a:blip r:embed="rId3"/>
          <a:srcRect l="49147" t="8963" r="37046" b="18972"/>
          <a:stretch/>
        </p:blipFill>
        <p:spPr>
          <a:xfrm>
            <a:off x="6349811" y="2216505"/>
            <a:ext cx="1653235" cy="2653324"/>
          </a:xfrm>
          <a:prstGeom prst="rect">
            <a:avLst/>
          </a:prstGeom>
        </p:spPr>
      </p:pic>
      <p:pic>
        <p:nvPicPr>
          <p:cNvPr id="12" name="Picture 11">
            <a:extLst>
              <a:ext uri="{FF2B5EF4-FFF2-40B4-BE49-F238E27FC236}">
                <a16:creationId xmlns:a16="http://schemas.microsoft.com/office/drawing/2014/main" id="{F4EF376F-FCBF-F520-3870-8E4ED6089789}"/>
              </a:ext>
            </a:extLst>
          </p:cNvPr>
          <p:cNvPicPr>
            <a:picLocks noChangeAspect="1"/>
          </p:cNvPicPr>
          <p:nvPr/>
        </p:nvPicPr>
        <p:blipFill rotWithShape="1">
          <a:blip r:embed="rId4"/>
          <a:srcRect l="6017" r="6017"/>
          <a:stretch/>
        </p:blipFill>
        <p:spPr>
          <a:xfrm>
            <a:off x="1140954" y="532994"/>
            <a:ext cx="2263090" cy="2026795"/>
          </a:xfrm>
          <a:prstGeom prst="rect">
            <a:avLst/>
          </a:prstGeom>
        </p:spPr>
      </p:pic>
      <p:sp>
        <p:nvSpPr>
          <p:cNvPr id="13" name="TextBox 12">
            <a:extLst>
              <a:ext uri="{FF2B5EF4-FFF2-40B4-BE49-F238E27FC236}">
                <a16:creationId xmlns:a16="http://schemas.microsoft.com/office/drawing/2014/main" id="{DDD0F2E9-768E-8BC3-7FC2-053B17577D8A}"/>
              </a:ext>
            </a:extLst>
          </p:cNvPr>
          <p:cNvSpPr txBox="1"/>
          <p:nvPr/>
        </p:nvSpPr>
        <p:spPr>
          <a:xfrm>
            <a:off x="1140953" y="3006899"/>
            <a:ext cx="4850195" cy="1703030"/>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Miệng: </a:t>
            </a:r>
          </a:p>
          <a:p>
            <a:pPr algn="just">
              <a:lnSpc>
                <a:spcPct val="150000"/>
              </a:lnSpc>
            </a:pPr>
            <a:r>
              <a:rPr lang="vi-VN" sz="1800" dirty="0"/>
              <a:t>+ Hình dạng: hình đường cong, với hai môi trên và dưới tạo thành một khối cơ bắp. </a:t>
            </a:r>
          </a:p>
          <a:p>
            <a:pPr algn="just">
              <a:lnSpc>
                <a:spcPct val="150000"/>
              </a:lnSpc>
            </a:pPr>
            <a:r>
              <a:rPr lang="vi-VN" sz="1800" dirty="0"/>
              <a:t>+ Cấu trúc khối: có dạng hình hộp.</a:t>
            </a:r>
          </a:p>
        </p:txBody>
      </p:sp>
    </p:spTree>
    <p:extLst>
      <p:ext uri="{BB962C8B-B14F-4D97-AF65-F5344CB8AC3E}">
        <p14:creationId xmlns:p14="http://schemas.microsoft.com/office/powerpoint/2010/main" val="54005866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Effect transition="in" filter="wipe(left)">
                                      <p:cBhvr>
                                        <p:cTn id="11" dur="500"/>
                                        <p:tgtEl>
                                          <p:spTgt spid="4">
                                            <p:txEl>
                                              <p:pRg st="1" end="1"/>
                                            </p:txEl>
                                          </p:spTgt>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animEffect transition="in" filter="wipe(left)">
                                      <p:cBhvr>
                                        <p:cTn id="15" dur="500"/>
                                        <p:tgtEl>
                                          <p:spTgt spid="4">
                                            <p:txEl>
                                              <p:pRg st="2" end="2"/>
                                            </p:txEl>
                                          </p:spTgt>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up)">
                                      <p:cBhvr>
                                        <p:cTn id="19" dur="500"/>
                                        <p:tgtEl>
                                          <p:spTgt spid="8"/>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13">
                                            <p:txEl>
                                              <p:pRg st="0" end="0"/>
                                            </p:txEl>
                                          </p:spTgt>
                                        </p:tgtEl>
                                        <p:attrNameLst>
                                          <p:attrName>style.visibility</p:attrName>
                                        </p:attrNameLst>
                                      </p:cBhvr>
                                      <p:to>
                                        <p:strVal val="visible"/>
                                      </p:to>
                                    </p:set>
                                    <p:animEffect transition="in" filter="wipe(left)">
                                      <p:cBhvr>
                                        <p:cTn id="28" dur="500"/>
                                        <p:tgtEl>
                                          <p:spTgt spid="13">
                                            <p:txEl>
                                              <p:pRg st="0" end="0"/>
                                            </p:txEl>
                                          </p:spTgt>
                                        </p:tgtEl>
                                      </p:cBhvr>
                                    </p:animEffect>
                                  </p:childTnLst>
                                </p:cTn>
                              </p:par>
                            </p:childTnLst>
                          </p:cTn>
                        </p:par>
                        <p:par>
                          <p:cTn id="29" fill="hold">
                            <p:stCondLst>
                              <p:cond delay="500"/>
                            </p:stCondLst>
                            <p:childTnLst>
                              <p:par>
                                <p:cTn id="30" presetID="22" presetClass="entr" presetSubtype="8" fill="hold" nodeType="afterEffect">
                                  <p:stCondLst>
                                    <p:cond delay="0"/>
                                  </p:stCondLst>
                                  <p:childTnLst>
                                    <p:set>
                                      <p:cBhvr>
                                        <p:cTn id="31" dur="1" fill="hold">
                                          <p:stCondLst>
                                            <p:cond delay="0"/>
                                          </p:stCondLst>
                                        </p:cTn>
                                        <p:tgtEl>
                                          <p:spTgt spid="13">
                                            <p:txEl>
                                              <p:pRg st="1" end="1"/>
                                            </p:txEl>
                                          </p:spTgt>
                                        </p:tgtEl>
                                        <p:attrNameLst>
                                          <p:attrName>style.visibility</p:attrName>
                                        </p:attrNameLst>
                                      </p:cBhvr>
                                      <p:to>
                                        <p:strVal val="visible"/>
                                      </p:to>
                                    </p:set>
                                    <p:animEffect transition="in" filter="wipe(left)">
                                      <p:cBhvr>
                                        <p:cTn id="32" dur="500"/>
                                        <p:tgtEl>
                                          <p:spTgt spid="13">
                                            <p:txEl>
                                              <p:pRg st="1" end="1"/>
                                            </p:txEl>
                                          </p:spTgt>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13">
                                            <p:txEl>
                                              <p:pRg st="2" end="2"/>
                                            </p:txEl>
                                          </p:spTgt>
                                        </p:tgtEl>
                                        <p:attrNameLst>
                                          <p:attrName>style.visibility</p:attrName>
                                        </p:attrNameLst>
                                      </p:cBhvr>
                                      <p:to>
                                        <p:strVal val="visible"/>
                                      </p:to>
                                    </p:set>
                                    <p:animEffect transition="in" filter="wipe(left)">
                                      <p:cBhvr>
                                        <p:cTn id="36" dur="500"/>
                                        <p:tgtEl>
                                          <p:spTgt spid="1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13"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024128" y="248718"/>
            <a:ext cx="7095744" cy="1075334"/>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4:</a:t>
            </a:r>
            <a:r>
              <a:rPr lang="vi-VN" sz="2000" dirty="0">
                <a:solidFill>
                  <a:srgbClr val="000000"/>
                </a:solidFill>
                <a:latin typeface="Arial" panose="020B0604020202020204" pitchFamily="34" charset="0"/>
                <a:cs typeface="Arial" panose="020B0604020202020204" pitchFamily="34" charset="0"/>
              </a:rPr>
              <a:t> Giới thiệu tỉ lệ khuôn mặt trẻ em và người lớn, phân tích thêm về tỉ lệ khuôn mặt theo chiều ngang.</a:t>
            </a:r>
          </a:p>
        </p:txBody>
      </p:sp>
      <p:grpSp>
        <p:nvGrpSpPr>
          <p:cNvPr id="5" name="Group 4">
            <a:extLst>
              <a:ext uri="{FF2B5EF4-FFF2-40B4-BE49-F238E27FC236}">
                <a16:creationId xmlns:a16="http://schemas.microsoft.com/office/drawing/2014/main" id="{581A839D-B17E-3225-2B5B-2D5C73671D9B}"/>
              </a:ext>
            </a:extLst>
          </p:cNvPr>
          <p:cNvGrpSpPr/>
          <p:nvPr/>
        </p:nvGrpSpPr>
        <p:grpSpPr>
          <a:xfrm>
            <a:off x="779067" y="1638605"/>
            <a:ext cx="2530248" cy="3116724"/>
            <a:chOff x="9664" y="932471"/>
            <a:chExt cx="3159299" cy="3790726"/>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3"/>
            <a:srcRect l="820" r="820"/>
            <a:stretch/>
          </p:blipFill>
          <p:spPr>
            <a:xfrm>
              <a:off x="9664" y="932471"/>
              <a:ext cx="3159299" cy="3273808"/>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478970" y="4327738"/>
              <a:ext cx="2220687" cy="395459"/>
            </a:xfrm>
            <a:prstGeom prst="rect">
              <a:avLst/>
            </a:prstGeom>
            <a:noFill/>
          </p:spPr>
          <p:txBody>
            <a:bodyPr wrap="square" rtlCol="0" anchor="ctr">
              <a:spAutoFit/>
            </a:bodyPr>
            <a:lstStyle/>
            <a:p>
              <a:pPr algn="ctr"/>
              <a:r>
                <a:rPr lang="vi-VN" sz="1600" dirty="0"/>
                <a:t>Tỉ lệ mặt trẻ em</a:t>
              </a:r>
            </a:p>
          </p:txBody>
        </p:sp>
      </p:grpSp>
      <p:sp>
        <p:nvSpPr>
          <p:cNvPr id="9" name="TextBox 8">
            <a:extLst>
              <a:ext uri="{FF2B5EF4-FFF2-40B4-BE49-F238E27FC236}">
                <a16:creationId xmlns:a16="http://schemas.microsoft.com/office/drawing/2014/main" id="{05D91E2C-2DDF-C520-E984-AFF568F5F267}"/>
              </a:ext>
            </a:extLst>
          </p:cNvPr>
          <p:cNvSpPr txBox="1"/>
          <p:nvPr/>
        </p:nvSpPr>
        <p:spPr>
          <a:xfrm>
            <a:off x="3573477" y="1736792"/>
            <a:ext cx="4791456" cy="2949525"/>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trẻ em: </a:t>
            </a:r>
          </a:p>
          <a:p>
            <a:pPr algn="just">
              <a:lnSpc>
                <a:spcPct val="150000"/>
              </a:lnSpc>
            </a:pPr>
            <a:r>
              <a:rPr lang="vi-VN" sz="1800" dirty="0"/>
              <a:t>+ Đầu trẻ em chiếm 1/4 chiều dài cơ thể, đầu người lớn chỉ chiếm 1/8 chiều dài cơ thể.</a:t>
            </a:r>
          </a:p>
          <a:p>
            <a:pPr algn="just">
              <a:lnSpc>
                <a:spcPct val="150000"/>
              </a:lnSpc>
            </a:pPr>
            <a:r>
              <a:rPr lang="vi-VN" sz="1800" dirty="0"/>
              <a:t>+ Khuôn mặt trẻ em thường có chiều dài ngắn hơn và chiều rộng lớn hơn.</a:t>
            </a:r>
          </a:p>
          <a:p>
            <a:pPr algn="just">
              <a:lnSpc>
                <a:spcPct val="150000"/>
              </a:lnSpc>
            </a:pPr>
            <a:r>
              <a:rPr lang="vi-VN" sz="1800" dirty="0"/>
              <a:t>+ Trán của trẻ em thường rộng và cao, chiếm phần lớn khuôn mặt.</a:t>
            </a:r>
          </a:p>
        </p:txBody>
      </p:sp>
    </p:spTree>
    <p:extLst>
      <p:ext uri="{BB962C8B-B14F-4D97-AF65-F5344CB8AC3E}">
        <p14:creationId xmlns:p14="http://schemas.microsoft.com/office/powerpoint/2010/main" val="212904320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Effect transition="in" filter="wipe(left)">
                                      <p:cBhvr>
                                        <p:cTn id="13" dur="500"/>
                                        <p:tgtEl>
                                          <p:spTgt spid="9">
                                            <p:txEl>
                                              <p:pRg st="0" end="0"/>
                                            </p:txEl>
                                          </p:spTgt>
                                        </p:tgtEl>
                                      </p:cBhvr>
                                    </p:animEffect>
                                  </p:childTnLst>
                                </p:cTn>
                              </p:par>
                              <p:par>
                                <p:cTn id="14" presetID="22" presetClass="entr" presetSubtype="8" fill="hold" nodeType="with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wipe(left)">
                                      <p:cBhvr>
                                        <p:cTn id="16" dur="500"/>
                                        <p:tgtEl>
                                          <p:spTgt spid="9">
                                            <p:txEl>
                                              <p:pRg st="1" end="1"/>
                                            </p:txEl>
                                          </p:spTgt>
                                        </p:tgtEl>
                                      </p:cBhvr>
                                    </p:animEffect>
                                  </p:childTnLst>
                                </p:cTn>
                              </p:par>
                              <p:par>
                                <p:cTn id="17" presetID="22" presetClass="entr" presetSubtype="8" fill="hold" nodeType="with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Effect transition="in" filter="wipe(left)">
                                      <p:cBhvr>
                                        <p:cTn id="19" dur="500"/>
                                        <p:tgtEl>
                                          <p:spTgt spid="9">
                                            <p:txEl>
                                              <p:pRg st="2" end="2"/>
                                            </p:txEl>
                                          </p:spTgt>
                                        </p:tgtEl>
                                      </p:cBhvr>
                                    </p:animEffect>
                                  </p:childTnLst>
                                </p:cTn>
                              </p:par>
                              <p:par>
                                <p:cTn id="20" presetID="22" presetClass="entr" presetSubtype="8" fill="hold" nodeType="withEffect">
                                  <p:stCondLst>
                                    <p:cond delay="0"/>
                                  </p:stCondLst>
                                  <p:childTnLst>
                                    <p:set>
                                      <p:cBhvr>
                                        <p:cTn id="21" dur="1" fill="hold">
                                          <p:stCondLst>
                                            <p:cond delay="0"/>
                                          </p:stCondLst>
                                        </p:cTn>
                                        <p:tgtEl>
                                          <p:spTgt spid="9">
                                            <p:txEl>
                                              <p:pRg st="3" end="3"/>
                                            </p:txEl>
                                          </p:spTgt>
                                        </p:tgtEl>
                                        <p:attrNameLst>
                                          <p:attrName>style.visibility</p:attrName>
                                        </p:attrNameLst>
                                      </p:cBhvr>
                                      <p:to>
                                        <p:strVal val="visible"/>
                                      </p:to>
                                    </p:set>
                                    <p:animEffect transition="in" filter="wipe(left)">
                                      <p:cBhvr>
                                        <p:cTn id="22" dur="500"/>
                                        <p:tgtEl>
                                          <p:spTgt spid="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024128" y="248718"/>
            <a:ext cx="7095744" cy="1075334"/>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4:</a:t>
            </a:r>
            <a:r>
              <a:rPr lang="vi-VN" sz="2000" dirty="0">
                <a:solidFill>
                  <a:srgbClr val="000000"/>
                </a:solidFill>
                <a:latin typeface="Arial" panose="020B0604020202020204" pitchFamily="34" charset="0"/>
                <a:cs typeface="Arial" panose="020B0604020202020204" pitchFamily="34" charset="0"/>
              </a:rPr>
              <a:t> Giới thiệu tỉ lệ khuôn mặt trẻ em và người lớn, phân tích thêm về tỉ lệ khuôn mặt theo chiều ngang.</a:t>
            </a:r>
          </a:p>
        </p:txBody>
      </p:sp>
      <p:grpSp>
        <p:nvGrpSpPr>
          <p:cNvPr id="5" name="Group 4">
            <a:extLst>
              <a:ext uri="{FF2B5EF4-FFF2-40B4-BE49-F238E27FC236}">
                <a16:creationId xmlns:a16="http://schemas.microsoft.com/office/drawing/2014/main" id="{581A839D-B17E-3225-2B5B-2D5C73671D9B}"/>
              </a:ext>
            </a:extLst>
          </p:cNvPr>
          <p:cNvGrpSpPr/>
          <p:nvPr/>
        </p:nvGrpSpPr>
        <p:grpSpPr>
          <a:xfrm>
            <a:off x="1525217" y="1638605"/>
            <a:ext cx="2530248" cy="3116724"/>
            <a:chOff x="9664" y="932471"/>
            <a:chExt cx="3159299" cy="3790726"/>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3"/>
            <a:srcRect l="820" r="820"/>
            <a:stretch/>
          </p:blipFill>
          <p:spPr>
            <a:xfrm>
              <a:off x="9664" y="932471"/>
              <a:ext cx="3159299" cy="3273808"/>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478970" y="4327738"/>
              <a:ext cx="2220687" cy="395459"/>
            </a:xfrm>
            <a:prstGeom prst="rect">
              <a:avLst/>
            </a:prstGeom>
            <a:noFill/>
          </p:spPr>
          <p:txBody>
            <a:bodyPr wrap="square" rtlCol="0" anchor="ctr">
              <a:spAutoFit/>
            </a:bodyPr>
            <a:lstStyle/>
            <a:p>
              <a:pPr algn="ctr"/>
              <a:r>
                <a:rPr lang="vi-VN" sz="1600" dirty="0"/>
                <a:t>Tỉ lệ mặt trẻ em</a:t>
              </a:r>
            </a:p>
          </p:txBody>
        </p:sp>
      </p:grpSp>
      <p:sp>
        <p:nvSpPr>
          <p:cNvPr id="9" name="TextBox 8">
            <a:extLst>
              <a:ext uri="{FF2B5EF4-FFF2-40B4-BE49-F238E27FC236}">
                <a16:creationId xmlns:a16="http://schemas.microsoft.com/office/drawing/2014/main" id="{05D91E2C-2DDF-C520-E984-AFF568F5F267}"/>
              </a:ext>
            </a:extLst>
          </p:cNvPr>
          <p:cNvSpPr txBox="1"/>
          <p:nvPr/>
        </p:nvSpPr>
        <p:spPr>
          <a:xfrm>
            <a:off x="4736594" y="1896157"/>
            <a:ext cx="3134561" cy="2534027"/>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trẻ em: </a:t>
            </a:r>
          </a:p>
          <a:p>
            <a:pPr algn="just">
              <a:lnSpc>
                <a:spcPct val="150000"/>
              </a:lnSpc>
            </a:pPr>
            <a:r>
              <a:rPr lang="vi-VN" sz="1800" dirty="0"/>
              <a:t>+ Mắt của trẻ em trông to hơn so với khuôn mặt.</a:t>
            </a:r>
          </a:p>
          <a:p>
            <a:pPr algn="just">
              <a:lnSpc>
                <a:spcPct val="150000"/>
              </a:lnSpc>
            </a:pPr>
            <a:r>
              <a:rPr lang="vi-VN" sz="1800" dirty="0"/>
              <a:t>+ Mũi và miệng của trẻ em thường nhỏ và nằm gần nhau hơn so với người lớn.</a:t>
            </a:r>
          </a:p>
        </p:txBody>
      </p:sp>
    </p:spTree>
    <p:extLst>
      <p:ext uri="{BB962C8B-B14F-4D97-AF65-F5344CB8AC3E}">
        <p14:creationId xmlns:p14="http://schemas.microsoft.com/office/powerpoint/2010/main" val="399339927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Effect transition="in" filter="wipe(left)">
                                      <p:cBhvr>
                                        <p:cTn id="7" dur="500"/>
                                        <p:tgtEl>
                                          <p:spTgt spid="9">
                                            <p:txEl>
                                              <p:pRg st="1" end="1"/>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xEl>
                                              <p:pRg st="2" end="2"/>
                                            </p:txEl>
                                          </p:spTgt>
                                        </p:tgtEl>
                                        <p:attrNameLst>
                                          <p:attrName>style.visibility</p:attrName>
                                        </p:attrNameLst>
                                      </p:cBhvr>
                                      <p:to>
                                        <p:strVal val="visible"/>
                                      </p:to>
                                    </p:set>
                                    <p:animEffect transition="in" filter="wipe(left)">
                                      <p:cBhvr>
                                        <p:cTn id="11" dur="500"/>
                                        <p:tgtEl>
                                          <p:spTgt spid="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grpSp>
        <p:nvGrpSpPr>
          <p:cNvPr id="5" name="Group 4">
            <a:extLst>
              <a:ext uri="{FF2B5EF4-FFF2-40B4-BE49-F238E27FC236}">
                <a16:creationId xmlns:a16="http://schemas.microsoft.com/office/drawing/2014/main" id="{581A839D-B17E-3225-2B5B-2D5C73671D9B}"/>
              </a:ext>
            </a:extLst>
          </p:cNvPr>
          <p:cNvGrpSpPr/>
          <p:nvPr/>
        </p:nvGrpSpPr>
        <p:grpSpPr>
          <a:xfrm>
            <a:off x="1071676" y="643481"/>
            <a:ext cx="2593240" cy="3856538"/>
            <a:chOff x="9664" y="932471"/>
            <a:chExt cx="2622433" cy="3798881"/>
          </a:xfrm>
        </p:grpSpPr>
        <p:pic>
          <p:nvPicPr>
            <p:cNvPr id="7" name="Picture 6">
              <a:extLst>
                <a:ext uri="{FF2B5EF4-FFF2-40B4-BE49-F238E27FC236}">
                  <a16:creationId xmlns:a16="http://schemas.microsoft.com/office/drawing/2014/main" id="{4C410A4A-F880-FD59-7676-1D2E9E6D032A}"/>
                </a:ext>
              </a:extLst>
            </p:cNvPr>
            <p:cNvPicPr>
              <a:picLocks noChangeAspect="1"/>
            </p:cNvPicPr>
            <p:nvPr/>
          </p:nvPicPr>
          <p:blipFill rotWithShape="1">
            <a:blip r:embed="rId3"/>
            <a:srcRect l="10329" t="5389" r="56165" b="18270"/>
            <a:stretch/>
          </p:blipFill>
          <p:spPr>
            <a:xfrm>
              <a:off x="9664" y="932471"/>
              <a:ext cx="2622433" cy="3273807"/>
            </a:xfrm>
            <a:prstGeom prst="rect">
              <a:avLst/>
            </a:prstGeom>
          </p:spPr>
        </p:pic>
        <p:sp>
          <p:nvSpPr>
            <p:cNvPr id="8" name="TextBox 7">
              <a:extLst>
                <a:ext uri="{FF2B5EF4-FFF2-40B4-BE49-F238E27FC236}">
                  <a16:creationId xmlns:a16="http://schemas.microsoft.com/office/drawing/2014/main" id="{CFCD592F-F80F-8872-E187-B9C038328861}"/>
                </a:ext>
              </a:extLst>
            </p:cNvPr>
            <p:cNvSpPr txBox="1"/>
            <p:nvPr/>
          </p:nvSpPr>
          <p:spPr>
            <a:xfrm>
              <a:off x="9664" y="4319585"/>
              <a:ext cx="2622433" cy="411767"/>
            </a:xfrm>
            <a:prstGeom prst="rect">
              <a:avLst/>
            </a:prstGeom>
            <a:noFill/>
          </p:spPr>
          <p:txBody>
            <a:bodyPr wrap="square" rtlCol="0" anchor="ctr">
              <a:spAutoFit/>
            </a:bodyPr>
            <a:lstStyle/>
            <a:p>
              <a:pPr algn="ctr"/>
              <a:r>
                <a:rPr lang="vi-VN" sz="1600" dirty="0"/>
                <a:t>Tỉ lệ </a:t>
              </a:r>
              <a:r>
                <a:rPr lang="vi-VN" sz="1600"/>
                <a:t>mặt người lớn</a:t>
              </a:r>
              <a:endParaRPr lang="vi-VN" sz="1600" dirty="0"/>
            </a:p>
          </p:txBody>
        </p:sp>
      </p:grpSp>
      <p:sp>
        <p:nvSpPr>
          <p:cNvPr id="9" name="TextBox 8">
            <a:extLst>
              <a:ext uri="{FF2B5EF4-FFF2-40B4-BE49-F238E27FC236}">
                <a16:creationId xmlns:a16="http://schemas.microsoft.com/office/drawing/2014/main" id="{05D91E2C-2DDF-C520-E984-AFF568F5F267}"/>
              </a:ext>
            </a:extLst>
          </p:cNvPr>
          <p:cNvSpPr txBox="1"/>
          <p:nvPr/>
        </p:nvSpPr>
        <p:spPr>
          <a:xfrm>
            <a:off x="3896998" y="681489"/>
            <a:ext cx="4270424" cy="3780522"/>
          </a:xfrm>
          <a:prstGeom prst="rect">
            <a:avLst/>
          </a:prstGeom>
          <a:noFill/>
        </p:spPr>
        <p:txBody>
          <a:bodyPr wrap="square">
            <a:spAutoFit/>
          </a:bodyPr>
          <a:lstStyle/>
          <a:p>
            <a:pPr marL="285750" indent="-285750" algn="just">
              <a:lnSpc>
                <a:spcPct val="150000"/>
              </a:lnSpc>
              <a:buFont typeface="Wingdings" panose="05000000000000000000" pitchFamily="2" charset="2"/>
              <a:buChar char="Ø"/>
            </a:pPr>
            <a:r>
              <a:rPr lang="vi-VN" sz="1800" b="1" dirty="0"/>
              <a:t>Tỉ lệ khuôn mặt người lớn: </a:t>
            </a:r>
          </a:p>
          <a:p>
            <a:pPr algn="just">
              <a:lnSpc>
                <a:spcPct val="150000"/>
              </a:lnSpc>
            </a:pPr>
            <a:r>
              <a:rPr lang="vi-VN" sz="1800" dirty="0"/>
              <a:t>+ Khuôn mặt có tỷ lệ hài hòa hơn giữa chiều dài và chiều rộng.</a:t>
            </a:r>
          </a:p>
          <a:p>
            <a:pPr algn="just">
              <a:lnSpc>
                <a:spcPct val="150000"/>
              </a:lnSpc>
            </a:pPr>
            <a:r>
              <a:rPr lang="vi-VN" sz="1800" dirty="0"/>
              <a:t>+ Trán của người lớn thấp hơn so với trẻ em.</a:t>
            </a:r>
          </a:p>
          <a:p>
            <a:pPr algn="just">
              <a:lnSpc>
                <a:spcPct val="150000"/>
              </a:lnSpc>
            </a:pPr>
            <a:r>
              <a:rPr lang="vi-VN" sz="1800" dirty="0"/>
              <a:t>+ Mắt người lớn nhỏ hơn so với toàn bộ khuôn mặt.</a:t>
            </a:r>
          </a:p>
          <a:p>
            <a:pPr algn="just">
              <a:lnSpc>
                <a:spcPct val="150000"/>
              </a:lnSpc>
            </a:pPr>
            <a:r>
              <a:rPr lang="vi-VN" sz="1800" dirty="0"/>
              <a:t>+ Mũi và miệng phát triển và chiếm nhiều không gian trên khuôn mặt.</a:t>
            </a:r>
          </a:p>
        </p:txBody>
      </p:sp>
    </p:spTree>
    <p:extLst>
      <p:ext uri="{BB962C8B-B14F-4D97-AF65-F5344CB8AC3E}">
        <p14:creationId xmlns:p14="http://schemas.microsoft.com/office/powerpoint/2010/main" val="332867605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Effect transition="in" filter="wipe(left)">
                                      <p:cBhvr>
                                        <p:cTn id="13" dur="500"/>
                                        <p:tgtEl>
                                          <p:spTgt spid="9">
                                            <p:txEl>
                                              <p:pRg st="0" end="0"/>
                                            </p:txEl>
                                          </p:spTgt>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animEffect transition="in" filter="wipe(left)">
                                      <p:cBhvr>
                                        <p:cTn id="17" dur="500"/>
                                        <p:tgtEl>
                                          <p:spTgt spid="9">
                                            <p:txEl>
                                              <p:pRg st="1" end="1"/>
                                            </p:txEl>
                                          </p:spTgt>
                                        </p:tgtEl>
                                      </p:cBhvr>
                                    </p:animEffect>
                                  </p:childTnLst>
                                </p:cTn>
                              </p:par>
                            </p:childTnLst>
                          </p:cTn>
                        </p:par>
                        <p:par>
                          <p:cTn id="18" fill="hold">
                            <p:stCondLst>
                              <p:cond delay="1000"/>
                            </p:stCondLst>
                            <p:childTnLst>
                              <p:par>
                                <p:cTn id="19" presetID="22" presetClass="entr" presetSubtype="8" fill="hold" nodeType="after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wipe(left)">
                                      <p:cBhvr>
                                        <p:cTn id="21" dur="500"/>
                                        <p:tgtEl>
                                          <p:spTgt spid="9">
                                            <p:txEl>
                                              <p:pRg st="2" end="2"/>
                                            </p:txEl>
                                          </p:spTgt>
                                        </p:tgtEl>
                                      </p:cBhvr>
                                    </p:animEffect>
                                  </p:childTnLst>
                                </p:cTn>
                              </p:par>
                            </p:childTnLst>
                          </p:cTn>
                        </p:par>
                        <p:par>
                          <p:cTn id="22" fill="hold">
                            <p:stCondLst>
                              <p:cond delay="1500"/>
                            </p:stCondLst>
                            <p:childTnLst>
                              <p:par>
                                <p:cTn id="23" presetID="22" presetClass="entr" presetSubtype="8" fill="hold" nodeType="afterEffect">
                                  <p:stCondLst>
                                    <p:cond delay="0"/>
                                  </p:stCondLst>
                                  <p:childTnLst>
                                    <p:set>
                                      <p:cBhvr>
                                        <p:cTn id="24" dur="1" fill="hold">
                                          <p:stCondLst>
                                            <p:cond delay="0"/>
                                          </p:stCondLst>
                                        </p:cTn>
                                        <p:tgtEl>
                                          <p:spTgt spid="9">
                                            <p:txEl>
                                              <p:pRg st="3" end="3"/>
                                            </p:txEl>
                                          </p:spTgt>
                                        </p:tgtEl>
                                        <p:attrNameLst>
                                          <p:attrName>style.visibility</p:attrName>
                                        </p:attrNameLst>
                                      </p:cBhvr>
                                      <p:to>
                                        <p:strVal val="visible"/>
                                      </p:to>
                                    </p:set>
                                    <p:animEffect transition="in" filter="wipe(left)">
                                      <p:cBhvr>
                                        <p:cTn id="25" dur="500"/>
                                        <p:tgtEl>
                                          <p:spTgt spid="9">
                                            <p:txEl>
                                              <p:pRg st="3" end="3"/>
                                            </p:txEl>
                                          </p:spTgt>
                                        </p:tgtEl>
                                      </p:cBhvr>
                                    </p:animEffect>
                                  </p:childTnLst>
                                </p:cTn>
                              </p:par>
                            </p:childTnLst>
                          </p:cTn>
                        </p:par>
                        <p:par>
                          <p:cTn id="26" fill="hold">
                            <p:stCondLst>
                              <p:cond delay="2000"/>
                            </p:stCondLst>
                            <p:childTnLst>
                              <p:par>
                                <p:cTn id="27" presetID="22" presetClass="entr" presetSubtype="8" fill="hold" nodeType="afterEffect">
                                  <p:stCondLst>
                                    <p:cond delay="0"/>
                                  </p:stCondLst>
                                  <p:childTnLst>
                                    <p:set>
                                      <p:cBhvr>
                                        <p:cTn id="28" dur="1" fill="hold">
                                          <p:stCondLst>
                                            <p:cond delay="0"/>
                                          </p:stCondLst>
                                        </p:cTn>
                                        <p:tgtEl>
                                          <p:spTgt spid="9">
                                            <p:txEl>
                                              <p:pRg st="4" end="4"/>
                                            </p:txEl>
                                          </p:spTgt>
                                        </p:tgtEl>
                                        <p:attrNameLst>
                                          <p:attrName>style.visibility</p:attrName>
                                        </p:attrNameLst>
                                      </p:cBhvr>
                                      <p:to>
                                        <p:strVal val="visible"/>
                                      </p:to>
                                    </p:set>
                                    <p:animEffect transition="in" filter="wipe(left)">
                                      <p:cBhvr>
                                        <p:cTn id="29" dur="500"/>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6" name="Title 2">
            <a:extLst>
              <a:ext uri="{FF2B5EF4-FFF2-40B4-BE49-F238E27FC236}">
                <a16:creationId xmlns:a16="http://schemas.microsoft.com/office/drawing/2014/main" id="{025B7E99-B679-D62E-8824-E91EF000434B}"/>
              </a:ext>
            </a:extLst>
          </p:cNvPr>
          <p:cNvSpPr>
            <a:spLocks noGrp="1"/>
          </p:cNvSpPr>
          <p:nvPr>
            <p:ph type="title"/>
          </p:nvPr>
        </p:nvSpPr>
        <p:spPr>
          <a:xfrm>
            <a:off x="2260921" y="748923"/>
            <a:ext cx="5485876" cy="471493"/>
          </a:xfrm>
        </p:spPr>
        <p:txBody>
          <a:bodyPr anchor="ctr"/>
          <a:lstStyle/>
          <a:p>
            <a:r>
              <a:rPr lang="vi-VN" sz="2400" b="1" dirty="0">
                <a:solidFill>
                  <a:schemeClr val="bg2">
                    <a:lumMod val="75000"/>
                  </a:schemeClr>
                </a:solidFill>
                <a:effectLst/>
                <a:latin typeface="Arial" panose="020B0604020202020204" pitchFamily="34" charset="0"/>
                <a:ea typeface="Calibri" panose="020F0502020204030204" pitchFamily="34" charset="0"/>
                <a:cs typeface="Arial" panose="020B0604020202020204" pitchFamily="34" charset="0"/>
              </a:rPr>
              <a:t>Tỉ lệ khuôn mặt theo chiều ngang</a:t>
            </a:r>
            <a:endParaRPr lang="vi-VN" sz="2400" dirty="0">
              <a:solidFill>
                <a:schemeClr val="bg2">
                  <a:lumMod val="75000"/>
                </a:schemeClr>
              </a:solidFill>
              <a:effectLst/>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C45E0EF6-3568-7661-6800-F66408893A22}"/>
              </a:ext>
            </a:extLst>
          </p:cNvPr>
          <p:cNvSpPr txBox="1"/>
          <p:nvPr/>
        </p:nvSpPr>
        <p:spPr>
          <a:xfrm>
            <a:off x="892718" y="1536748"/>
            <a:ext cx="3393990" cy="2949525"/>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Khoảng cách giữa hai mắt: </a:t>
            </a: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Ở cả trẻ em và người lớn, khoảng cách giữa hai mắt thường bằng chiều rộng của một mắt. Tuy nhiên, ở trẻ em, do khuôn mặt tròn hơn, khoảng cách này có thể trông gần hơn. </a:t>
            </a:r>
            <a:endParaRPr lang="vi-VN" sz="1800" dirty="0">
              <a:effectLst/>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EA796921-5DF7-2EE4-2009-20EC296198C1}"/>
              </a:ext>
            </a:extLst>
          </p:cNvPr>
          <p:cNvPicPr>
            <a:picLocks noChangeAspect="1"/>
          </p:cNvPicPr>
          <p:nvPr/>
        </p:nvPicPr>
        <p:blipFill rotWithShape="1">
          <a:blip r:embed="rId3"/>
          <a:srcRect l="16157" t="3100" r="18633" b="3887"/>
          <a:stretch/>
        </p:blipFill>
        <p:spPr>
          <a:xfrm>
            <a:off x="4403751" y="1773649"/>
            <a:ext cx="4301565" cy="2475721"/>
          </a:xfrm>
          <a:prstGeom prst="rect">
            <a:avLst/>
          </a:prstGeom>
        </p:spPr>
      </p:pic>
    </p:spTree>
    <p:extLst>
      <p:ext uri="{BB962C8B-B14F-4D97-AF65-F5344CB8AC3E}">
        <p14:creationId xmlns:p14="http://schemas.microsoft.com/office/powerpoint/2010/main" val="2976468039"/>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3" name="TextBox 2">
            <a:extLst>
              <a:ext uri="{FF2B5EF4-FFF2-40B4-BE49-F238E27FC236}">
                <a16:creationId xmlns:a16="http://schemas.microsoft.com/office/drawing/2014/main" id="{C45E0EF6-3568-7661-6800-F66408893A22}"/>
              </a:ext>
            </a:extLst>
          </p:cNvPr>
          <p:cNvSpPr txBox="1"/>
          <p:nvPr/>
        </p:nvSpPr>
        <p:spPr>
          <a:xfrm>
            <a:off x="4853635" y="473740"/>
            <a:ext cx="3953866" cy="4196020"/>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Vị trí của mắt, mũi và miệng: </a:t>
            </a:r>
            <a:endParaRPr lang="vi-VN" sz="1800" b="1" dirty="0">
              <a:effectLst/>
              <a:latin typeface="Arial" panose="020B0604020202020204" pitchFamily="34" charset="0"/>
              <a:cs typeface="Arial" panose="020B0604020202020204" pitchFamily="34" charset="0"/>
            </a:endParaRP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Ở người lớn, mắt thường nằm ở khoảng 1/2 chiều dài khuôn mặt từ đỉnh trán đến cằm. Mũi nằm ở giữa mắt và miệng nằm ở khoảng 1/3 dưới của khuôn mặt từ mũi đến cằm. </a:t>
            </a:r>
            <a:endParaRPr lang="vi-VN" sz="1800" dirty="0">
              <a:effectLst/>
              <a:latin typeface="Arial" panose="020B0604020202020204" pitchFamily="34" charset="0"/>
              <a:cs typeface="Arial" panose="020B0604020202020204" pitchFamily="34" charset="0"/>
            </a:endParaRP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 Ở trẻ em, do khuôn mặt ngắn hơn và tròn hơn, mắt có thể nằm cao hơn tỷ lệ này và mũi, miệng nằm gần nhau hơn. </a:t>
            </a:r>
            <a:endParaRPr lang="vi-VN" sz="1800" dirty="0">
              <a:effectLst/>
              <a:latin typeface="Arial" panose="020B0604020202020204" pitchFamily="34" charset="0"/>
              <a:cs typeface="Arial" panose="020B0604020202020204" pitchFamily="34" charset="0"/>
            </a:endParaRPr>
          </a:p>
        </p:txBody>
      </p:sp>
      <p:pic>
        <p:nvPicPr>
          <p:cNvPr id="1026" name="Picture 2" descr="Hướng dẫn Cách vẽ tỉ lệ khuôn mặt người dễ hiểu và chi tiết với nhiều hình  ảnh minh họa">
            <a:extLst>
              <a:ext uri="{FF2B5EF4-FFF2-40B4-BE49-F238E27FC236}">
                <a16:creationId xmlns:a16="http://schemas.microsoft.com/office/drawing/2014/main" id="{9187381F-7FD7-7410-A579-8ED22AA6B7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70231" y="409651"/>
            <a:ext cx="3176418" cy="43241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5556931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Effect transition="in" filter="wipe(up)">
                                      <p:cBhvr>
                                        <p:cTn id="11" dur="500"/>
                                        <p:tgtEl>
                                          <p:spTgt spid="3">
                                            <p:txEl>
                                              <p:pRg st="1" end="1"/>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wipe(up)">
                                      <p:cBhvr>
                                        <p:cTn id="15"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414"/>
        <p:cNvGrpSpPr/>
        <p:nvPr/>
      </p:nvGrpSpPr>
      <p:grpSpPr>
        <a:xfrm>
          <a:off x="0" y="0"/>
          <a:ext cx="0" cy="0"/>
          <a:chOff x="0" y="0"/>
          <a:chExt cx="0" cy="0"/>
        </a:xfrm>
      </p:grpSpPr>
      <p:sp>
        <p:nvSpPr>
          <p:cNvPr id="8" name="Title 2">
            <a:extLst>
              <a:ext uri="{FF2B5EF4-FFF2-40B4-BE49-F238E27FC236}">
                <a16:creationId xmlns:a16="http://schemas.microsoft.com/office/drawing/2014/main" id="{9476153A-5332-022F-EC5F-6529308C21D3}"/>
              </a:ext>
            </a:extLst>
          </p:cNvPr>
          <p:cNvSpPr>
            <a:spLocks noGrp="1"/>
          </p:cNvSpPr>
          <p:nvPr>
            <p:ph type="title"/>
          </p:nvPr>
        </p:nvSpPr>
        <p:spPr>
          <a:xfrm>
            <a:off x="2805303" y="1133537"/>
            <a:ext cx="3533394" cy="3608604"/>
          </a:xfrm>
        </p:spPr>
        <p:txBody>
          <a:bodyPr anchor="ctr"/>
          <a:lstStyle/>
          <a:p>
            <a:pPr algn="ctr">
              <a:lnSpc>
                <a:spcPct val="150000"/>
              </a:lnSpc>
            </a:pPr>
            <a:r>
              <a:rPr lang="vi-VN" sz="3600" b="1" dirty="0">
                <a:solidFill>
                  <a:schemeClr val="bg2">
                    <a:lumMod val="75000"/>
                  </a:schemeClr>
                </a:solidFill>
                <a:latin typeface="Arial" panose="020B0604020202020204" pitchFamily="34" charset="0"/>
                <a:cs typeface="Arial" panose="020B0604020202020204" pitchFamily="34" charset="0"/>
              </a:rPr>
              <a:t>BÀI 2:</a:t>
            </a:r>
            <a:br>
              <a:rPr lang="vi-VN" sz="3600" b="1" dirty="0">
                <a:solidFill>
                  <a:schemeClr val="bg2">
                    <a:lumMod val="75000"/>
                  </a:schemeClr>
                </a:solidFill>
                <a:latin typeface="Arial" panose="020B0604020202020204" pitchFamily="34" charset="0"/>
                <a:cs typeface="Arial" panose="020B0604020202020204" pitchFamily="34" charset="0"/>
              </a:rPr>
            </a:br>
            <a:r>
              <a:rPr lang="vi-VN" sz="3600" b="1" dirty="0">
                <a:solidFill>
                  <a:schemeClr val="bg2">
                    <a:lumMod val="75000"/>
                  </a:schemeClr>
                </a:solidFill>
                <a:latin typeface="Arial" panose="020B0604020202020204" pitchFamily="34" charset="0"/>
                <a:cs typeface="Arial" panose="020B0604020202020204" pitchFamily="34" charset="0"/>
              </a:rPr>
              <a:t>PHÙ ĐIÊU CHÂN DUNG PHÁC MẢNG</a:t>
            </a:r>
          </a:p>
        </p:txBody>
      </p:sp>
      <p:grpSp>
        <p:nvGrpSpPr>
          <p:cNvPr id="2418" name="Google Shape;2418;p63"/>
          <p:cNvGrpSpPr/>
          <p:nvPr/>
        </p:nvGrpSpPr>
        <p:grpSpPr>
          <a:xfrm rot="10800000">
            <a:off x="6466674" y="1417242"/>
            <a:ext cx="1169462" cy="3041194"/>
            <a:chOff x="336671" y="1046363"/>
            <a:chExt cx="1368060" cy="3557650"/>
          </a:xfrm>
        </p:grpSpPr>
        <p:grpSp>
          <p:nvGrpSpPr>
            <p:cNvPr id="2419" name="Google Shape;2419;p63"/>
            <p:cNvGrpSpPr/>
            <p:nvPr/>
          </p:nvGrpSpPr>
          <p:grpSpPr>
            <a:xfrm rot="-5400000">
              <a:off x="125950" y="1257084"/>
              <a:ext cx="1789492" cy="1368049"/>
              <a:chOff x="2387499" y="-326599"/>
              <a:chExt cx="3380226" cy="2584150"/>
            </a:xfrm>
          </p:grpSpPr>
          <p:sp>
            <p:nvSpPr>
              <p:cNvPr id="2420" name="Google Shape;2420;p63"/>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1" name="Google Shape;2421;p63"/>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2" name="Google Shape;2422;p63"/>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3" name="Google Shape;2423;p63"/>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4" name="Google Shape;2424;p63"/>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5" name="Google Shape;2425;p63"/>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6" name="Google Shape;2426;p63"/>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7" name="Google Shape;2427;p63"/>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28" name="Google Shape;2428;p63"/>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nvGrpSpPr>
            <p:cNvPr id="2429" name="Google Shape;2429;p63"/>
            <p:cNvGrpSpPr/>
            <p:nvPr/>
          </p:nvGrpSpPr>
          <p:grpSpPr>
            <a:xfrm rot="-5400000" flipH="1">
              <a:off x="125961" y="3025242"/>
              <a:ext cx="1789492" cy="1368049"/>
              <a:chOff x="2387499" y="-326599"/>
              <a:chExt cx="3380226" cy="2584150"/>
            </a:xfrm>
          </p:grpSpPr>
          <p:sp>
            <p:nvSpPr>
              <p:cNvPr id="2430" name="Google Shape;2430;p63"/>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1" name="Google Shape;2431;p63"/>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2" name="Google Shape;2432;p63"/>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3" name="Google Shape;2433;p63"/>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4" name="Google Shape;2434;p63"/>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5" name="Google Shape;2435;p63"/>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6" name="Google Shape;2436;p63"/>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7" name="Google Shape;2437;p63"/>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38" name="Google Shape;2438;p63"/>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sp>
        <p:nvSpPr>
          <p:cNvPr id="7" name="Subtitle 6">
            <a:extLst>
              <a:ext uri="{FF2B5EF4-FFF2-40B4-BE49-F238E27FC236}">
                <a16:creationId xmlns:a16="http://schemas.microsoft.com/office/drawing/2014/main" id="{AFAFC448-96DD-AA00-87E7-9AA11E6971DB}"/>
              </a:ext>
            </a:extLst>
          </p:cNvPr>
          <p:cNvSpPr>
            <a:spLocks noGrp="1"/>
          </p:cNvSpPr>
          <p:nvPr>
            <p:ph type="subTitle" idx="1"/>
          </p:nvPr>
        </p:nvSpPr>
        <p:spPr>
          <a:xfrm>
            <a:off x="2182034" y="471714"/>
            <a:ext cx="4786446" cy="527928"/>
          </a:xfrm>
        </p:spPr>
        <p:txBody>
          <a:bodyPr anchor="ctr"/>
          <a:lstStyle/>
          <a:p>
            <a:pPr algn="ctr">
              <a:lnSpc>
                <a:spcPct val="100000"/>
              </a:lnSpc>
            </a:pPr>
            <a:r>
              <a:rPr lang="vi-VN" sz="2400" b="1" dirty="0">
                <a:latin typeface="Arial" panose="020B0604020202020204" pitchFamily="34" charset="0"/>
                <a:cs typeface="Arial" panose="020B0604020202020204" pitchFamily="34" charset="0"/>
              </a:rPr>
              <a:t>CHỦ ĐỀ: MĨ THUẬT CƠ BẢN</a:t>
            </a:r>
          </a:p>
        </p:txBody>
      </p:sp>
      <p:grpSp>
        <p:nvGrpSpPr>
          <p:cNvPr id="9" name="Google Shape;2418;p63">
            <a:extLst>
              <a:ext uri="{FF2B5EF4-FFF2-40B4-BE49-F238E27FC236}">
                <a16:creationId xmlns:a16="http://schemas.microsoft.com/office/drawing/2014/main" id="{DA6F5EAC-62C6-09CE-3A74-C988FA924A9B}"/>
              </a:ext>
            </a:extLst>
          </p:cNvPr>
          <p:cNvGrpSpPr/>
          <p:nvPr/>
        </p:nvGrpSpPr>
        <p:grpSpPr>
          <a:xfrm rot="10800000" flipH="1">
            <a:off x="1507855" y="1431539"/>
            <a:ext cx="1169462" cy="3041194"/>
            <a:chOff x="336671" y="1046363"/>
            <a:chExt cx="1368060" cy="3557650"/>
          </a:xfrm>
        </p:grpSpPr>
        <p:grpSp>
          <p:nvGrpSpPr>
            <p:cNvPr id="10" name="Google Shape;2419;p63">
              <a:extLst>
                <a:ext uri="{FF2B5EF4-FFF2-40B4-BE49-F238E27FC236}">
                  <a16:creationId xmlns:a16="http://schemas.microsoft.com/office/drawing/2014/main" id="{4DCB00ED-188A-3EBB-5A65-1CA404010EDA}"/>
                </a:ext>
              </a:extLst>
            </p:cNvPr>
            <p:cNvGrpSpPr/>
            <p:nvPr/>
          </p:nvGrpSpPr>
          <p:grpSpPr>
            <a:xfrm rot="-5400000">
              <a:off x="125950" y="1257084"/>
              <a:ext cx="1789492" cy="1368049"/>
              <a:chOff x="2387499" y="-326599"/>
              <a:chExt cx="3380226" cy="2584150"/>
            </a:xfrm>
          </p:grpSpPr>
          <p:sp>
            <p:nvSpPr>
              <p:cNvPr id="21" name="Google Shape;2420;p63">
                <a:extLst>
                  <a:ext uri="{FF2B5EF4-FFF2-40B4-BE49-F238E27FC236}">
                    <a16:creationId xmlns:a16="http://schemas.microsoft.com/office/drawing/2014/main" id="{606EAC32-70AB-DCEE-298B-6FDE4763C28F}"/>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2" name="Google Shape;2421;p63">
                <a:extLst>
                  <a:ext uri="{FF2B5EF4-FFF2-40B4-BE49-F238E27FC236}">
                    <a16:creationId xmlns:a16="http://schemas.microsoft.com/office/drawing/2014/main" id="{98E6DF5F-89B4-CE7A-18D7-87589ED23F5E}"/>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3" name="Google Shape;2422;p63">
                <a:extLst>
                  <a:ext uri="{FF2B5EF4-FFF2-40B4-BE49-F238E27FC236}">
                    <a16:creationId xmlns:a16="http://schemas.microsoft.com/office/drawing/2014/main" id="{D5066120-900B-BAD8-B1FE-CAFE4336A2A9}"/>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4" name="Google Shape;2423;p63">
                <a:extLst>
                  <a:ext uri="{FF2B5EF4-FFF2-40B4-BE49-F238E27FC236}">
                    <a16:creationId xmlns:a16="http://schemas.microsoft.com/office/drawing/2014/main" id="{21356515-2E20-B32A-CDA8-7E81F339E7F2}"/>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5" name="Google Shape;2424;p63">
                <a:extLst>
                  <a:ext uri="{FF2B5EF4-FFF2-40B4-BE49-F238E27FC236}">
                    <a16:creationId xmlns:a16="http://schemas.microsoft.com/office/drawing/2014/main" id="{40616819-627D-76BE-5F22-C0EBCACC24E5}"/>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6" name="Google Shape;2425;p63">
                <a:extLst>
                  <a:ext uri="{FF2B5EF4-FFF2-40B4-BE49-F238E27FC236}">
                    <a16:creationId xmlns:a16="http://schemas.microsoft.com/office/drawing/2014/main" id="{FC536A3D-933F-5840-5AF0-A52300AD6E7B}"/>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7" name="Google Shape;2426;p63">
                <a:extLst>
                  <a:ext uri="{FF2B5EF4-FFF2-40B4-BE49-F238E27FC236}">
                    <a16:creationId xmlns:a16="http://schemas.microsoft.com/office/drawing/2014/main" id="{0E35B742-EABD-6177-D557-156434A0BE97}"/>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8" name="Google Shape;2427;p63">
                <a:extLst>
                  <a:ext uri="{FF2B5EF4-FFF2-40B4-BE49-F238E27FC236}">
                    <a16:creationId xmlns:a16="http://schemas.microsoft.com/office/drawing/2014/main" id="{42EE5E07-0061-3FC7-01AF-61134178089C}"/>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9" name="Google Shape;2428;p63">
                <a:extLst>
                  <a:ext uri="{FF2B5EF4-FFF2-40B4-BE49-F238E27FC236}">
                    <a16:creationId xmlns:a16="http://schemas.microsoft.com/office/drawing/2014/main" id="{F391F16C-2771-590B-D157-84178606EDB6}"/>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nvGrpSpPr>
            <p:cNvPr id="11" name="Google Shape;2429;p63">
              <a:extLst>
                <a:ext uri="{FF2B5EF4-FFF2-40B4-BE49-F238E27FC236}">
                  <a16:creationId xmlns:a16="http://schemas.microsoft.com/office/drawing/2014/main" id="{38FF59FC-F46B-05BF-8868-6DD62036B23E}"/>
                </a:ext>
              </a:extLst>
            </p:cNvPr>
            <p:cNvGrpSpPr/>
            <p:nvPr/>
          </p:nvGrpSpPr>
          <p:grpSpPr>
            <a:xfrm rot="-5400000" flipH="1">
              <a:off x="125961" y="3025242"/>
              <a:ext cx="1789492" cy="1368049"/>
              <a:chOff x="2387499" y="-326599"/>
              <a:chExt cx="3380226" cy="2584150"/>
            </a:xfrm>
          </p:grpSpPr>
          <p:sp>
            <p:nvSpPr>
              <p:cNvPr id="12" name="Google Shape;2430;p63">
                <a:extLst>
                  <a:ext uri="{FF2B5EF4-FFF2-40B4-BE49-F238E27FC236}">
                    <a16:creationId xmlns:a16="http://schemas.microsoft.com/office/drawing/2014/main" id="{78E6EF86-9ED4-C045-7BFE-0AE838A981E9}"/>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3" name="Google Shape;2431;p63">
                <a:extLst>
                  <a:ext uri="{FF2B5EF4-FFF2-40B4-BE49-F238E27FC236}">
                    <a16:creationId xmlns:a16="http://schemas.microsoft.com/office/drawing/2014/main" id="{1149C89F-D80C-CB31-869E-D5C5FD540255}"/>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4" name="Google Shape;2432;p63">
                <a:extLst>
                  <a:ext uri="{FF2B5EF4-FFF2-40B4-BE49-F238E27FC236}">
                    <a16:creationId xmlns:a16="http://schemas.microsoft.com/office/drawing/2014/main" id="{2D43BEE4-9371-5FC0-3E05-3C23D2CE6249}"/>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5" name="Google Shape;2433;p63">
                <a:extLst>
                  <a:ext uri="{FF2B5EF4-FFF2-40B4-BE49-F238E27FC236}">
                    <a16:creationId xmlns:a16="http://schemas.microsoft.com/office/drawing/2014/main" id="{ED9C8A81-4CF1-6399-5224-3A36C50B3BD5}"/>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6" name="Google Shape;2434;p63">
                <a:extLst>
                  <a:ext uri="{FF2B5EF4-FFF2-40B4-BE49-F238E27FC236}">
                    <a16:creationId xmlns:a16="http://schemas.microsoft.com/office/drawing/2014/main" id="{C7F849D4-027C-BA3A-6F62-3BC7C43C2DC2}"/>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7" name="Google Shape;2435;p63">
                <a:extLst>
                  <a:ext uri="{FF2B5EF4-FFF2-40B4-BE49-F238E27FC236}">
                    <a16:creationId xmlns:a16="http://schemas.microsoft.com/office/drawing/2014/main" id="{93F2B665-E6D8-807F-FD7F-398B248AB3B3}"/>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8" name="Google Shape;2436;p63">
                <a:extLst>
                  <a:ext uri="{FF2B5EF4-FFF2-40B4-BE49-F238E27FC236}">
                    <a16:creationId xmlns:a16="http://schemas.microsoft.com/office/drawing/2014/main" id="{4784F4AD-5F74-ED02-2DD8-0A9BFBD1993D}"/>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19" name="Google Shape;2437;p63">
                <a:extLst>
                  <a:ext uri="{FF2B5EF4-FFF2-40B4-BE49-F238E27FC236}">
                    <a16:creationId xmlns:a16="http://schemas.microsoft.com/office/drawing/2014/main" id="{E5B2CADA-13DE-BA3B-8A3B-65AD49DFE7AB}"/>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sp>
            <p:nvSpPr>
              <p:cNvPr id="20" name="Google Shape;2438;p63">
                <a:extLst>
                  <a:ext uri="{FF2B5EF4-FFF2-40B4-BE49-F238E27FC236}">
                    <a16:creationId xmlns:a16="http://schemas.microsoft.com/office/drawing/2014/main" id="{FD1DD6F6-2B86-D180-981B-290B9C2FEAE3}"/>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panose="020B0604020202020204" pitchFamily="34" charset="0"/>
                  <a:cs typeface="Arial" panose="020B0604020202020204" pitchFamily="34" charset="0"/>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wipe(down)">
                                      <p:cBhvr>
                                        <p:cTn id="7" dur="500"/>
                                        <p:tgtEl>
                                          <p:spTgt spid="7">
                                            <p:bg/>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wipe(down)">
                                      <p:cBhvr>
                                        <p:cTn id="11" dur="500"/>
                                        <p:tgtEl>
                                          <p:spTgt spid="7">
                                            <p:txEl>
                                              <p:pRg st="0" end="0"/>
                                            </p:txEl>
                                          </p:spTgt>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outHorizontal)">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uiExpand="1" build="p"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3" name="TextBox 2">
            <a:extLst>
              <a:ext uri="{FF2B5EF4-FFF2-40B4-BE49-F238E27FC236}">
                <a16:creationId xmlns:a16="http://schemas.microsoft.com/office/drawing/2014/main" id="{C45E0EF6-3568-7661-6800-F66408893A22}"/>
              </a:ext>
            </a:extLst>
          </p:cNvPr>
          <p:cNvSpPr txBox="1"/>
          <p:nvPr/>
        </p:nvSpPr>
        <p:spPr>
          <a:xfrm>
            <a:off x="915473" y="517085"/>
            <a:ext cx="5048849" cy="4109330"/>
          </a:xfrm>
          <a:prstGeom prst="rect">
            <a:avLst/>
          </a:prstGeom>
          <a:noFill/>
        </p:spPr>
        <p:txBody>
          <a:bodyPr wrap="square">
            <a:spAutoFit/>
          </a:bodyPr>
          <a:lstStyle/>
          <a:p>
            <a:pPr algn="ctr">
              <a:lnSpc>
                <a:spcPct val="150000"/>
              </a:lnSpc>
            </a:pPr>
            <a:r>
              <a:rPr lang="vi-VN" sz="1600" b="1" dirty="0"/>
              <a:t>Tỷ lệ của xương gò má: </a:t>
            </a:r>
          </a:p>
          <a:p>
            <a:pPr algn="just">
              <a:lnSpc>
                <a:spcPct val="150000"/>
              </a:lnSpc>
            </a:pPr>
            <a:r>
              <a:rPr lang="vi-VN" sz="1600" dirty="0"/>
              <a:t>+ Ở người lớn thường rõ ràng hơn và góp phần tạo nên đường nét góc cạnh của khuôn mặt. </a:t>
            </a:r>
          </a:p>
          <a:p>
            <a:pPr algn="just">
              <a:lnSpc>
                <a:spcPct val="150000"/>
              </a:lnSpc>
            </a:pPr>
            <a:r>
              <a:rPr lang="vi-VN" sz="1600" dirty="0"/>
              <a:t>+ Ở trẻ em, xương gò má ít phát triển và khuôn mặt thường không có nhiều góc cạnh, trông tròn và mềm mại hơn. </a:t>
            </a:r>
          </a:p>
          <a:p>
            <a:pPr algn="ctr">
              <a:lnSpc>
                <a:spcPct val="150000"/>
              </a:lnSpc>
            </a:pPr>
            <a:r>
              <a:rPr lang="vi-VN" sz="1600" b="1" dirty="0"/>
              <a:t>Chiều rộng của khuôn mặt: </a:t>
            </a:r>
          </a:p>
          <a:p>
            <a:pPr algn="just">
              <a:lnSpc>
                <a:spcPct val="150000"/>
              </a:lnSpc>
            </a:pPr>
            <a:r>
              <a:rPr lang="vi-VN" sz="1600" dirty="0"/>
              <a:t>+ Ở người lớn, chiều rộng khuôn mặt thường khoảng 2/3 chiều dài khuôn mặt.</a:t>
            </a:r>
          </a:p>
          <a:p>
            <a:pPr algn="just">
              <a:lnSpc>
                <a:spcPct val="150000"/>
              </a:lnSpc>
            </a:pPr>
            <a:r>
              <a:rPr lang="vi-VN" sz="1600" dirty="0"/>
              <a:t>+ Ở trẻ em, chiều rộng có thể gần bằng chiều dài do khuôn mặt tròn hơn.</a:t>
            </a:r>
          </a:p>
        </p:txBody>
      </p:sp>
      <p:pic>
        <p:nvPicPr>
          <p:cNvPr id="7" name="Picture 6">
            <a:extLst>
              <a:ext uri="{FF2B5EF4-FFF2-40B4-BE49-F238E27FC236}">
                <a16:creationId xmlns:a16="http://schemas.microsoft.com/office/drawing/2014/main" id="{C9F8E6EC-FCF8-67B9-A981-70877B0458C9}"/>
              </a:ext>
            </a:extLst>
          </p:cNvPr>
          <p:cNvPicPr>
            <a:picLocks noChangeAspect="1"/>
          </p:cNvPicPr>
          <p:nvPr/>
        </p:nvPicPr>
        <p:blipFill rotWithShape="1">
          <a:blip r:embed="rId3"/>
          <a:srcRect l="46397" t="2923" r="18620" b="15795"/>
          <a:stretch/>
        </p:blipFill>
        <p:spPr>
          <a:xfrm>
            <a:off x="6402491" y="370437"/>
            <a:ext cx="2101640" cy="1970360"/>
          </a:xfrm>
          <a:prstGeom prst="rect">
            <a:avLst/>
          </a:prstGeom>
        </p:spPr>
      </p:pic>
      <p:pic>
        <p:nvPicPr>
          <p:cNvPr id="8" name="Picture 7">
            <a:extLst>
              <a:ext uri="{FF2B5EF4-FFF2-40B4-BE49-F238E27FC236}">
                <a16:creationId xmlns:a16="http://schemas.microsoft.com/office/drawing/2014/main" id="{3C32A7E9-B9CF-14FB-6E26-838288FDB742}"/>
              </a:ext>
            </a:extLst>
          </p:cNvPr>
          <p:cNvPicPr>
            <a:picLocks noChangeAspect="1"/>
          </p:cNvPicPr>
          <p:nvPr/>
        </p:nvPicPr>
        <p:blipFill rotWithShape="1">
          <a:blip r:embed="rId3"/>
          <a:srcRect l="16675" t="14716" r="53351" b="4002"/>
          <a:stretch/>
        </p:blipFill>
        <p:spPr>
          <a:xfrm>
            <a:off x="6402490" y="2571750"/>
            <a:ext cx="2101640" cy="2299684"/>
          </a:xfrm>
          <a:prstGeom prst="rect">
            <a:avLst/>
          </a:prstGeom>
        </p:spPr>
      </p:pic>
    </p:spTree>
    <p:extLst>
      <p:ext uri="{BB962C8B-B14F-4D97-AF65-F5344CB8AC3E}">
        <p14:creationId xmlns:p14="http://schemas.microsoft.com/office/powerpoint/2010/main" val="187644034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wipe(up)">
                                      <p:cBhvr>
                                        <p:cTn id="15" dur="500"/>
                                        <p:tgtEl>
                                          <p:spTgt spid="3">
                                            <p:txEl>
                                              <p:pRg st="1" end="1"/>
                                            </p:txEl>
                                          </p:spTgt>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Effect transition="in" filter="wipe(up)">
                                      <p:cBhvr>
                                        <p:cTn id="19" dur="500"/>
                                        <p:tgtEl>
                                          <p:spTgt spid="3">
                                            <p:txEl>
                                              <p:pRg st="2" end="2"/>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up)">
                                      <p:cBhvr>
                                        <p:cTn id="24" dur="500"/>
                                        <p:tgtEl>
                                          <p:spTgt spid="8"/>
                                        </p:tgtEl>
                                      </p:cBhvr>
                                    </p:animEffect>
                                  </p:childTnLst>
                                </p:cTn>
                              </p:par>
                            </p:childTnLst>
                          </p:cTn>
                        </p:par>
                        <p:par>
                          <p:cTn id="25" fill="hold">
                            <p:stCondLst>
                              <p:cond delay="500"/>
                            </p:stCondLst>
                            <p:childTnLst>
                              <p:par>
                                <p:cTn id="26" presetID="22" presetClass="entr" presetSubtype="1" fill="hold" grpId="0" nodeType="afterEffect">
                                  <p:stCondLst>
                                    <p:cond delay="0"/>
                                  </p:stCondLst>
                                  <p:childTnLst>
                                    <p:set>
                                      <p:cBhvr>
                                        <p:cTn id="27" dur="1" fill="hold">
                                          <p:stCondLst>
                                            <p:cond delay="0"/>
                                          </p:stCondLst>
                                        </p:cTn>
                                        <p:tgtEl>
                                          <p:spTgt spid="3">
                                            <p:txEl>
                                              <p:pRg st="3" end="3"/>
                                            </p:txEl>
                                          </p:spTgt>
                                        </p:tgtEl>
                                        <p:attrNameLst>
                                          <p:attrName>style.visibility</p:attrName>
                                        </p:attrNameLst>
                                      </p:cBhvr>
                                      <p:to>
                                        <p:strVal val="visible"/>
                                      </p:to>
                                    </p:set>
                                    <p:animEffect transition="in" filter="wipe(up)">
                                      <p:cBhvr>
                                        <p:cTn id="28" dur="500"/>
                                        <p:tgtEl>
                                          <p:spTgt spid="3">
                                            <p:txEl>
                                              <p:pRg st="3" end="3"/>
                                            </p:txEl>
                                          </p:spTgt>
                                        </p:tgtEl>
                                      </p:cBhvr>
                                    </p:animEffect>
                                  </p:childTnLst>
                                </p:cTn>
                              </p:par>
                            </p:childTnLst>
                          </p:cTn>
                        </p:par>
                        <p:par>
                          <p:cTn id="29" fill="hold">
                            <p:stCondLst>
                              <p:cond delay="1000"/>
                            </p:stCondLst>
                            <p:childTnLst>
                              <p:par>
                                <p:cTn id="30" presetID="22" presetClass="entr" presetSubtype="1" fill="hold" grpId="0" nodeType="afterEffect">
                                  <p:stCondLst>
                                    <p:cond delay="0"/>
                                  </p:stCondLst>
                                  <p:childTnLst>
                                    <p:set>
                                      <p:cBhvr>
                                        <p:cTn id="31" dur="1" fill="hold">
                                          <p:stCondLst>
                                            <p:cond delay="0"/>
                                          </p:stCondLst>
                                        </p:cTn>
                                        <p:tgtEl>
                                          <p:spTgt spid="3">
                                            <p:txEl>
                                              <p:pRg st="4" end="4"/>
                                            </p:txEl>
                                          </p:spTgt>
                                        </p:tgtEl>
                                        <p:attrNameLst>
                                          <p:attrName>style.visibility</p:attrName>
                                        </p:attrNameLst>
                                      </p:cBhvr>
                                      <p:to>
                                        <p:strVal val="visible"/>
                                      </p:to>
                                    </p:set>
                                    <p:animEffect transition="in" filter="wipe(up)">
                                      <p:cBhvr>
                                        <p:cTn id="32" dur="500"/>
                                        <p:tgtEl>
                                          <p:spTgt spid="3">
                                            <p:txEl>
                                              <p:pRg st="4" end="4"/>
                                            </p:txEl>
                                          </p:spTgt>
                                        </p:tgtEl>
                                      </p:cBhvr>
                                    </p:animEffect>
                                  </p:childTnLst>
                                </p:cTn>
                              </p:par>
                            </p:childTnLst>
                          </p:cTn>
                        </p:par>
                        <p:par>
                          <p:cTn id="33" fill="hold">
                            <p:stCondLst>
                              <p:cond delay="1500"/>
                            </p:stCondLst>
                            <p:childTnLst>
                              <p:par>
                                <p:cTn id="34" presetID="22" presetClass="entr" presetSubtype="1" fill="hold" grpId="0" nodeType="afterEffect">
                                  <p:stCondLst>
                                    <p:cond delay="0"/>
                                  </p:stCondLst>
                                  <p:childTnLst>
                                    <p:set>
                                      <p:cBhvr>
                                        <p:cTn id="35" dur="1" fill="hold">
                                          <p:stCondLst>
                                            <p:cond delay="0"/>
                                          </p:stCondLst>
                                        </p:cTn>
                                        <p:tgtEl>
                                          <p:spTgt spid="3">
                                            <p:txEl>
                                              <p:pRg st="5" end="5"/>
                                            </p:txEl>
                                          </p:spTgt>
                                        </p:tgtEl>
                                        <p:attrNameLst>
                                          <p:attrName>style.visibility</p:attrName>
                                        </p:attrNameLst>
                                      </p:cBhvr>
                                      <p:to>
                                        <p:strVal val="visible"/>
                                      </p:to>
                                    </p:set>
                                    <p:animEffect transition="in" filter="wipe(up)">
                                      <p:cBhvr>
                                        <p:cTn id="36"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sp>
        <p:nvSpPr>
          <p:cNvPr id="5" name="TextBox 4">
            <a:extLst>
              <a:ext uri="{FF2B5EF4-FFF2-40B4-BE49-F238E27FC236}">
                <a16:creationId xmlns:a16="http://schemas.microsoft.com/office/drawing/2014/main" id="{17B586A0-B0D5-EBAE-24C3-87EFBC04C112}"/>
              </a:ext>
            </a:extLst>
          </p:cNvPr>
          <p:cNvSpPr txBox="1"/>
          <p:nvPr/>
        </p:nvSpPr>
        <p:spPr>
          <a:xfrm>
            <a:off x="642749" y="863280"/>
            <a:ext cx="7155254" cy="1287532"/>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dirty="0"/>
              <a:t>Đầu người có dạng hình quả trứng. Khuôn mặt người có các dạng như: hình vuông (chữ điền), hình tròn (như mặt trăng), hình trái xoan,...</a:t>
            </a:r>
          </a:p>
        </p:txBody>
      </p:sp>
      <p:sp>
        <p:nvSpPr>
          <p:cNvPr id="2" name="Title 2">
            <a:extLst>
              <a:ext uri="{FF2B5EF4-FFF2-40B4-BE49-F238E27FC236}">
                <a16:creationId xmlns:a16="http://schemas.microsoft.com/office/drawing/2014/main" id="{67EE2188-6B98-6D71-D0F5-9C60451BF3C0}"/>
              </a:ext>
            </a:extLst>
          </p:cNvPr>
          <p:cNvSpPr>
            <a:spLocks noGrp="1"/>
          </p:cNvSpPr>
          <p:nvPr>
            <p:ph type="title"/>
          </p:nvPr>
        </p:nvSpPr>
        <p:spPr>
          <a:xfrm>
            <a:off x="726587" y="279701"/>
            <a:ext cx="6987578" cy="572700"/>
          </a:xfrm>
        </p:spPr>
        <p:txBody>
          <a:bodyPr anchor="ctr"/>
          <a:lstStyle/>
          <a:p>
            <a:r>
              <a:rPr lang="vi-VN" sz="2800" b="1" dirty="0">
                <a:solidFill>
                  <a:schemeClr val="bg2">
                    <a:lumMod val="75000"/>
                  </a:schemeClr>
                </a:solidFill>
                <a:effectLst/>
                <a:latin typeface="Arial" panose="020B0604020202020204" pitchFamily="34" charset="0"/>
                <a:ea typeface="Calibri" panose="020F0502020204030204" pitchFamily="34" charset="0"/>
                <a:cs typeface="Arial" panose="020B0604020202020204" pitchFamily="34" charset="0"/>
              </a:rPr>
              <a:t>KẾT LUẬN</a:t>
            </a:r>
            <a:endParaRPr lang="vi-VN" sz="2800" dirty="0">
              <a:solidFill>
                <a:schemeClr val="bg2">
                  <a:lumMod val="75000"/>
                </a:schemeClr>
              </a:solidFill>
              <a:effectLst/>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652A70B7-2C6B-EEA7-D4B0-2C663CC18A35}"/>
              </a:ext>
            </a:extLst>
          </p:cNvPr>
          <p:cNvSpPr txBox="1"/>
          <p:nvPr/>
        </p:nvSpPr>
        <p:spPr>
          <a:xfrm>
            <a:off x="642749" y="2161691"/>
            <a:ext cx="7155254" cy="2118529"/>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dirty="0"/>
              <a:t>Dạng khối của các bộ phận như sau: mắt có dạng khối cầu, mũi có dạng chóp cụt, miệng có dạng hình hộp,...</a:t>
            </a:r>
          </a:p>
          <a:p>
            <a:pPr marL="285750" indent="-285750" algn="just">
              <a:lnSpc>
                <a:spcPct val="150000"/>
              </a:lnSpc>
              <a:buFont typeface="Arial" panose="020B0604020202020204" pitchFamily="34" charset="0"/>
              <a:buChar char="•"/>
            </a:pPr>
            <a:r>
              <a:rPr lang="vi-VN" sz="1800" dirty="0"/>
              <a:t>Phác mảng là thuật ngữ chỉ cách tạo hình dạng khối bằng các diện phẳng đơn giản, khúc chiết để mô phỏng một cách khái quát cấu trúc của khối trong điêu khắc.</a:t>
            </a:r>
          </a:p>
        </p:txBody>
      </p:sp>
    </p:spTree>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fade">
                                      <p:cBhvr>
                                        <p:cTn id="15" dur="500"/>
                                        <p:tgtEl>
                                          <p:spTgt spid="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741"/>
        <p:cNvGrpSpPr/>
        <p:nvPr/>
      </p:nvGrpSpPr>
      <p:grpSpPr>
        <a:xfrm>
          <a:off x="0" y="0"/>
          <a:ext cx="0" cy="0"/>
          <a:chOff x="0" y="0"/>
          <a:chExt cx="0" cy="0"/>
        </a:xfrm>
      </p:grpSpPr>
      <p:sp>
        <p:nvSpPr>
          <p:cNvPr id="14" name="Google Shape;2279;p40">
            <a:extLst>
              <a:ext uri="{FF2B5EF4-FFF2-40B4-BE49-F238E27FC236}">
                <a16:creationId xmlns:a16="http://schemas.microsoft.com/office/drawing/2014/main" id="{C94C48E5-FABA-9260-74CE-6E3EB3796220}"/>
              </a:ext>
            </a:extLst>
          </p:cNvPr>
          <p:cNvSpPr txBox="1">
            <a:spLocks noGrp="1"/>
          </p:cNvSpPr>
          <p:nvPr>
            <p:ph type="title"/>
          </p:nvPr>
        </p:nvSpPr>
        <p:spPr>
          <a:xfrm>
            <a:off x="2911450" y="2546580"/>
            <a:ext cx="3321100"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b="1" dirty="0">
                <a:solidFill>
                  <a:schemeClr val="tx1"/>
                </a:solidFill>
                <a:latin typeface="Arial" panose="020B0604020202020204" pitchFamily="34" charset="0"/>
                <a:cs typeface="Arial" panose="020B0604020202020204" pitchFamily="34" charset="0"/>
              </a:rPr>
              <a:t>SÁNG TẠO</a:t>
            </a:r>
            <a:endParaRPr sz="4000" b="1" dirty="0">
              <a:solidFill>
                <a:schemeClr val="tx1"/>
              </a:solidFill>
              <a:latin typeface="Arial" panose="020B0604020202020204" pitchFamily="34" charset="0"/>
              <a:cs typeface="Arial" panose="020B0604020202020204" pitchFamily="34" charset="0"/>
            </a:endParaRPr>
          </a:p>
        </p:txBody>
      </p:sp>
      <p:sp>
        <p:nvSpPr>
          <p:cNvPr id="15" name="Google Shape;2280;p40">
            <a:extLst>
              <a:ext uri="{FF2B5EF4-FFF2-40B4-BE49-F238E27FC236}">
                <a16:creationId xmlns:a16="http://schemas.microsoft.com/office/drawing/2014/main" id="{D99B105E-0993-71CC-3725-DA4853EC282A}"/>
              </a:ext>
            </a:extLst>
          </p:cNvPr>
          <p:cNvSpPr txBox="1">
            <a:spLocks noGrp="1"/>
          </p:cNvSpPr>
          <p:nvPr>
            <p:ph type="title" idx="2"/>
          </p:nvPr>
        </p:nvSpPr>
        <p:spPr>
          <a:xfrm>
            <a:off x="4056385" y="1353395"/>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4000" b="1" dirty="0">
                <a:solidFill>
                  <a:schemeClr val="bg2">
                    <a:lumMod val="75000"/>
                  </a:schemeClr>
                </a:solidFill>
                <a:latin typeface="Arial" panose="020B0604020202020204" pitchFamily="34" charset="0"/>
                <a:cs typeface="Arial" panose="020B0604020202020204" pitchFamily="34" charset="0"/>
              </a:rPr>
              <a:t>02</a:t>
            </a:r>
            <a:endParaRPr sz="4000" b="1" dirty="0">
              <a:solidFill>
                <a:schemeClr val="bg2">
                  <a:lumMod val="75000"/>
                </a:schemeClr>
              </a:solidFill>
              <a:latin typeface="Arial" panose="020B0604020202020204" pitchFamily="34" charset="0"/>
              <a:cs typeface="Arial" panose="020B0604020202020204" pitchFamily="34" charset="0"/>
            </a:endParaRPr>
          </a:p>
        </p:txBody>
      </p:sp>
      <p:cxnSp>
        <p:nvCxnSpPr>
          <p:cNvPr id="16" name="Google Shape;2282;p40">
            <a:extLst>
              <a:ext uri="{FF2B5EF4-FFF2-40B4-BE49-F238E27FC236}">
                <a16:creationId xmlns:a16="http://schemas.microsoft.com/office/drawing/2014/main" id="{E6E6D21F-2C22-2965-C45B-4EC5DDB3A836}"/>
              </a:ext>
            </a:extLst>
          </p:cNvPr>
          <p:cNvCxnSpPr>
            <a:cxnSpLocks/>
          </p:cNvCxnSpPr>
          <p:nvPr/>
        </p:nvCxnSpPr>
        <p:spPr>
          <a:xfrm>
            <a:off x="3335850" y="2269609"/>
            <a:ext cx="24723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barn(outVertical)">
                                      <p:cBhvr>
                                        <p:cTn id="11" dur="500"/>
                                        <p:tgtEl>
                                          <p:spTgt spid="1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up)">
                                      <p:cBhvr>
                                        <p:cTn id="1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354"/>
        <p:cNvGrpSpPr/>
        <p:nvPr/>
      </p:nvGrpSpPr>
      <p:grpSpPr>
        <a:xfrm>
          <a:off x="0" y="0"/>
          <a:ext cx="0" cy="0"/>
          <a:chOff x="0" y="0"/>
          <a:chExt cx="0" cy="0"/>
        </a:xfrm>
      </p:grpSpPr>
      <p:sp>
        <p:nvSpPr>
          <p:cNvPr id="4" name="Title 2">
            <a:extLst>
              <a:ext uri="{FF2B5EF4-FFF2-40B4-BE49-F238E27FC236}">
                <a16:creationId xmlns:a16="http://schemas.microsoft.com/office/drawing/2014/main" id="{3DF485A9-7BDD-DF90-ECC1-9E7136806198}"/>
              </a:ext>
            </a:extLst>
          </p:cNvPr>
          <p:cNvSpPr>
            <a:spLocks noGrp="1"/>
          </p:cNvSpPr>
          <p:nvPr>
            <p:ph type="title"/>
          </p:nvPr>
        </p:nvSpPr>
        <p:spPr>
          <a:xfrm>
            <a:off x="234086" y="293929"/>
            <a:ext cx="8675828" cy="572700"/>
          </a:xfrm>
        </p:spPr>
        <p:txBody>
          <a:bodyPr anchor="ctr"/>
          <a:lstStyle/>
          <a:p>
            <a:r>
              <a:rPr lang="vi-VN" sz="2400" b="1" dirty="0">
                <a:latin typeface="Arial" panose="020B0604020202020204" pitchFamily="34" charset="0"/>
                <a:cs typeface="Arial" panose="020B0604020202020204" pitchFamily="34" charset="0"/>
              </a:rPr>
              <a:t>2.1. Tìm ý tưởng tạo hình phù điêu chân dung phác mảng</a:t>
            </a:r>
            <a:endParaRPr lang="vi-VN" sz="2400" dirty="0">
              <a:latin typeface="Arial" panose="020B0604020202020204" pitchFamily="34" charset="0"/>
              <a:cs typeface="Arial" panose="020B0604020202020204" pitchFamily="34" charset="0"/>
            </a:endParaRPr>
          </a:p>
        </p:txBody>
      </p:sp>
      <p:sp>
        <p:nvSpPr>
          <p:cNvPr id="2" name="Rectangle: Rounded Corners 1">
            <a:extLst>
              <a:ext uri="{FF2B5EF4-FFF2-40B4-BE49-F238E27FC236}">
                <a16:creationId xmlns:a16="http://schemas.microsoft.com/office/drawing/2014/main" id="{B7AD8BDC-A9F9-E6FA-E32D-0DC595E24923}"/>
              </a:ext>
            </a:extLst>
          </p:cNvPr>
          <p:cNvSpPr/>
          <p:nvPr/>
        </p:nvSpPr>
        <p:spPr>
          <a:xfrm>
            <a:off x="1316736" y="1057228"/>
            <a:ext cx="6510528" cy="539456"/>
          </a:xfrm>
          <a:prstGeom prst="roundRect">
            <a:avLst/>
          </a:prstGeom>
          <a:solidFill>
            <a:srgbClr val="FFFFFF"/>
          </a:solidFill>
          <a:ln>
            <a:solidFill>
              <a:schemeClr val="tx2">
                <a:lumMod val="75000"/>
              </a:schemeClr>
            </a:solidFill>
          </a:ln>
        </p:spPr>
        <p:style>
          <a:lnRef idx="3">
            <a:schemeClr val="lt1"/>
          </a:lnRef>
          <a:fillRef idx="1">
            <a:schemeClr val="dk1"/>
          </a:fillRef>
          <a:effectRef idx="1">
            <a:schemeClr val="dk1"/>
          </a:effectRef>
          <a:fontRef idx="minor">
            <a:schemeClr val="lt1"/>
          </a:fontRef>
        </p:style>
        <p:txBody>
          <a:bodyPr rtlCol="0" anchor="ctr"/>
          <a:lstStyle/>
          <a:p>
            <a:pPr algn="ctr">
              <a:lnSpc>
                <a:spcPct val="113000"/>
              </a:lnSpc>
            </a:pPr>
            <a:r>
              <a:rPr lang="vi-VN" sz="2200" b="1" dirty="0">
                <a:solidFill>
                  <a:srgbClr val="000000"/>
                </a:solidFill>
                <a:effectLst/>
                <a:latin typeface="Arial" panose="020B0604020202020204" pitchFamily="34" charset="0"/>
                <a:cs typeface="Arial" panose="020B0604020202020204" pitchFamily="34" charset="0"/>
              </a:rPr>
              <a:t>Quan sát các bước tìm hiểu ý tưởng SGK tr.8</a:t>
            </a:r>
            <a:endParaRPr lang="vi-VN" sz="2200" b="1" dirty="0">
              <a:effectLst/>
              <a:latin typeface="Arial" panose="020B0604020202020204" pitchFamily="34" charset="0"/>
              <a:cs typeface="Arial" panose="020B0604020202020204" pitchFamily="34" charset="0"/>
            </a:endParaRPr>
          </a:p>
        </p:txBody>
      </p:sp>
      <p:sp>
        <p:nvSpPr>
          <p:cNvPr id="3" name="TextBox 2">
            <a:extLst>
              <a:ext uri="{FF2B5EF4-FFF2-40B4-BE49-F238E27FC236}">
                <a16:creationId xmlns:a16="http://schemas.microsoft.com/office/drawing/2014/main" id="{26EFDED1-4C89-7C15-BAE5-7BBAB58DB910}"/>
              </a:ext>
            </a:extLst>
          </p:cNvPr>
          <p:cNvSpPr txBox="1"/>
          <p:nvPr/>
        </p:nvSpPr>
        <p:spPr>
          <a:xfrm>
            <a:off x="475488" y="1832268"/>
            <a:ext cx="8193024" cy="411588"/>
          </a:xfrm>
          <a:prstGeom prst="rect">
            <a:avLst/>
          </a:prstGeom>
          <a:noFill/>
        </p:spPr>
        <p:txBody>
          <a:bodyPr wrap="square">
            <a:spAutoFit/>
          </a:bodyPr>
          <a:lstStyle/>
          <a:p>
            <a:pPr marL="342900" indent="-342900" algn="ctr">
              <a:lnSpc>
                <a:spcPct val="113000"/>
              </a:lnSpc>
              <a:buClr>
                <a:srgbClr val="FF0000"/>
              </a:buClr>
              <a:buFont typeface="Arial" panose="020B0604020202020204" pitchFamily="34" charset="0"/>
              <a:buChar char="•"/>
            </a:pPr>
            <a:r>
              <a:rPr lang="vi-VN" sz="2000" b="1" i="1" dirty="0">
                <a:solidFill>
                  <a:srgbClr val="FF0000"/>
                </a:solidFill>
                <a:effectLst/>
                <a:latin typeface="Arial" panose="020B0604020202020204" pitchFamily="34" charset="0"/>
                <a:cs typeface="Arial" panose="020B0604020202020204" pitchFamily="34" charset="0"/>
              </a:rPr>
              <a:t>Trình bày ý tưởng tạo hình phù điêu chân dung phác mảng</a:t>
            </a:r>
            <a:endParaRPr lang="vi-VN" sz="2000" b="1" dirty="0">
              <a:solidFill>
                <a:srgbClr val="FF0000"/>
              </a:solidFill>
              <a:effectLst/>
              <a:latin typeface="Arial" panose="020B0604020202020204" pitchFamily="34" charset="0"/>
              <a:cs typeface="Arial" panose="020B0604020202020204" pitchFamily="34" charset="0"/>
            </a:endParaRPr>
          </a:p>
        </p:txBody>
      </p:sp>
      <p:grpSp>
        <p:nvGrpSpPr>
          <p:cNvPr id="24" name="Google Shape;496;p49">
            <a:extLst>
              <a:ext uri="{FF2B5EF4-FFF2-40B4-BE49-F238E27FC236}">
                <a16:creationId xmlns:a16="http://schemas.microsoft.com/office/drawing/2014/main" id="{ED3D9A04-34DE-2846-5FAD-96F025EACB00}"/>
              </a:ext>
            </a:extLst>
          </p:cNvPr>
          <p:cNvGrpSpPr/>
          <p:nvPr/>
        </p:nvGrpSpPr>
        <p:grpSpPr>
          <a:xfrm>
            <a:off x="1724302" y="2571750"/>
            <a:ext cx="489261" cy="487378"/>
            <a:chOff x="7029950" y="3797825"/>
            <a:chExt cx="350775" cy="349425"/>
          </a:xfrm>
        </p:grpSpPr>
        <p:sp>
          <p:nvSpPr>
            <p:cNvPr id="25" name="Google Shape;497;p49">
              <a:extLst>
                <a:ext uri="{FF2B5EF4-FFF2-40B4-BE49-F238E27FC236}">
                  <a16:creationId xmlns:a16="http://schemas.microsoft.com/office/drawing/2014/main" id="{4AEDAED2-A070-C3D4-0717-636D66CD424F}"/>
                </a:ext>
              </a:extLst>
            </p:cNvPr>
            <p:cNvSpPr/>
            <p:nvPr/>
          </p:nvSpPr>
          <p:spPr>
            <a:xfrm>
              <a:off x="7029950" y="4039025"/>
              <a:ext cx="109600" cy="108225"/>
            </a:xfrm>
            <a:custGeom>
              <a:avLst/>
              <a:gdLst/>
              <a:ahLst/>
              <a:cxnLst/>
              <a:rect l="l" t="t" r="r" b="b"/>
              <a:pathLst>
                <a:path w="4384" h="4329" extrusionOk="0">
                  <a:moveTo>
                    <a:pt x="2459" y="0"/>
                  </a:moveTo>
                  <a:cubicBezTo>
                    <a:pt x="1614" y="0"/>
                    <a:pt x="878" y="576"/>
                    <a:pt x="673" y="1397"/>
                  </a:cubicBezTo>
                  <a:lnTo>
                    <a:pt x="68" y="3818"/>
                  </a:lnTo>
                  <a:cubicBezTo>
                    <a:pt x="1" y="4084"/>
                    <a:pt x="205" y="4328"/>
                    <a:pt x="462" y="4328"/>
                  </a:cubicBezTo>
                  <a:cubicBezTo>
                    <a:pt x="495" y="4328"/>
                    <a:pt x="529" y="4324"/>
                    <a:pt x="564" y="4315"/>
                  </a:cubicBezTo>
                  <a:lnTo>
                    <a:pt x="2986" y="3710"/>
                  </a:lnTo>
                  <a:cubicBezTo>
                    <a:pt x="3807" y="3506"/>
                    <a:pt x="4383" y="2768"/>
                    <a:pt x="4383" y="1921"/>
                  </a:cubicBezTo>
                  <a:cubicBezTo>
                    <a:pt x="4382" y="861"/>
                    <a:pt x="3522" y="2"/>
                    <a:pt x="2462" y="2"/>
                  </a:cubicBezTo>
                  <a:lnTo>
                    <a:pt x="2462" y="0"/>
                  </a:lnTo>
                  <a:cubicBezTo>
                    <a:pt x="2461" y="0"/>
                    <a:pt x="2460" y="0"/>
                    <a:pt x="2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98;p49">
              <a:extLst>
                <a:ext uri="{FF2B5EF4-FFF2-40B4-BE49-F238E27FC236}">
                  <a16:creationId xmlns:a16="http://schemas.microsoft.com/office/drawing/2014/main" id="{8C193B0B-318E-CC74-70A5-BE961534EDAE}"/>
                </a:ext>
              </a:extLst>
            </p:cNvPr>
            <p:cNvSpPr/>
            <p:nvPr/>
          </p:nvSpPr>
          <p:spPr>
            <a:xfrm>
              <a:off x="7116950" y="3974925"/>
              <a:ext cx="86650" cy="86675"/>
            </a:xfrm>
            <a:custGeom>
              <a:avLst/>
              <a:gdLst/>
              <a:ahLst/>
              <a:cxnLst/>
              <a:rect l="l" t="t" r="r" b="b"/>
              <a:pathLst>
                <a:path w="3466" h="3467" extrusionOk="0">
                  <a:moveTo>
                    <a:pt x="1765" y="1"/>
                  </a:moveTo>
                  <a:lnTo>
                    <a:pt x="1" y="1942"/>
                  </a:lnTo>
                  <a:cubicBezTo>
                    <a:pt x="695" y="2222"/>
                    <a:pt x="1245" y="2772"/>
                    <a:pt x="1525" y="3466"/>
                  </a:cubicBezTo>
                  <a:lnTo>
                    <a:pt x="3465" y="1702"/>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99;p49">
              <a:extLst>
                <a:ext uri="{FF2B5EF4-FFF2-40B4-BE49-F238E27FC236}">
                  <a16:creationId xmlns:a16="http://schemas.microsoft.com/office/drawing/2014/main" id="{298A99C3-4C6D-F068-A2AF-08E637DAD3B1}"/>
                </a:ext>
              </a:extLst>
            </p:cNvPr>
            <p:cNvSpPr/>
            <p:nvPr/>
          </p:nvSpPr>
          <p:spPr>
            <a:xfrm>
              <a:off x="7174875" y="3797825"/>
              <a:ext cx="205850" cy="205875"/>
            </a:xfrm>
            <a:custGeom>
              <a:avLst/>
              <a:gdLst/>
              <a:ahLst/>
              <a:cxnLst/>
              <a:rect l="l" t="t" r="r" b="b"/>
              <a:pathLst>
                <a:path w="8234" h="8235" extrusionOk="0">
                  <a:moveTo>
                    <a:pt x="6581" y="0"/>
                  </a:moveTo>
                  <a:cubicBezTo>
                    <a:pt x="6580" y="0"/>
                    <a:pt x="6580" y="0"/>
                    <a:pt x="6579" y="0"/>
                  </a:cubicBezTo>
                  <a:cubicBezTo>
                    <a:pt x="6139" y="2"/>
                    <a:pt x="5721" y="187"/>
                    <a:pt x="5425" y="512"/>
                  </a:cubicBezTo>
                  <a:lnTo>
                    <a:pt x="0" y="6478"/>
                  </a:lnTo>
                  <a:lnTo>
                    <a:pt x="1756" y="8234"/>
                  </a:lnTo>
                  <a:lnTo>
                    <a:pt x="7722" y="2810"/>
                  </a:lnTo>
                  <a:cubicBezTo>
                    <a:pt x="8047" y="2514"/>
                    <a:pt x="8233" y="2094"/>
                    <a:pt x="8233" y="1654"/>
                  </a:cubicBezTo>
                  <a:cubicBezTo>
                    <a:pt x="8234" y="741"/>
                    <a:pt x="7494" y="0"/>
                    <a:pt x="6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500;p49">
            <a:extLst>
              <a:ext uri="{FF2B5EF4-FFF2-40B4-BE49-F238E27FC236}">
                <a16:creationId xmlns:a16="http://schemas.microsoft.com/office/drawing/2014/main" id="{2A8A2CFF-6DBA-7928-2569-F6F9EA76EB3F}"/>
              </a:ext>
            </a:extLst>
          </p:cNvPr>
          <p:cNvGrpSpPr/>
          <p:nvPr/>
        </p:nvGrpSpPr>
        <p:grpSpPr>
          <a:xfrm>
            <a:off x="4388623" y="2571785"/>
            <a:ext cx="487273" cy="487308"/>
            <a:chOff x="7031350" y="3242800"/>
            <a:chExt cx="349350" cy="349375"/>
          </a:xfrm>
        </p:grpSpPr>
        <p:sp>
          <p:nvSpPr>
            <p:cNvPr id="29" name="Google Shape;501;p49">
              <a:extLst>
                <a:ext uri="{FF2B5EF4-FFF2-40B4-BE49-F238E27FC236}">
                  <a16:creationId xmlns:a16="http://schemas.microsoft.com/office/drawing/2014/main" id="{7B67F077-0F7D-4E9C-01E6-5C1EF6865B81}"/>
                </a:ext>
              </a:extLst>
            </p:cNvPr>
            <p:cNvSpPr/>
            <p:nvPr/>
          </p:nvSpPr>
          <p:spPr>
            <a:xfrm>
              <a:off x="7220750" y="3309350"/>
              <a:ext cx="27325" cy="23425"/>
            </a:xfrm>
            <a:custGeom>
              <a:avLst/>
              <a:gdLst/>
              <a:ahLst/>
              <a:cxnLst/>
              <a:rect l="l" t="t" r="r" b="b"/>
              <a:pathLst>
                <a:path w="1093" h="937" extrusionOk="0">
                  <a:moveTo>
                    <a:pt x="625" y="1"/>
                  </a:moveTo>
                  <a:cubicBezTo>
                    <a:pt x="209" y="1"/>
                    <a:pt x="0" y="504"/>
                    <a:pt x="295" y="798"/>
                  </a:cubicBezTo>
                  <a:cubicBezTo>
                    <a:pt x="390" y="894"/>
                    <a:pt x="507" y="936"/>
                    <a:pt x="622" y="936"/>
                  </a:cubicBezTo>
                  <a:cubicBezTo>
                    <a:pt x="862" y="936"/>
                    <a:pt x="1092" y="750"/>
                    <a:pt x="1092" y="468"/>
                  </a:cubicBezTo>
                  <a:cubicBezTo>
                    <a:pt x="1091" y="211"/>
                    <a:pt x="882" y="2"/>
                    <a:pt x="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02;p49">
              <a:extLst>
                <a:ext uri="{FF2B5EF4-FFF2-40B4-BE49-F238E27FC236}">
                  <a16:creationId xmlns:a16="http://schemas.microsoft.com/office/drawing/2014/main" id="{1FF6386D-AA98-CFB2-F064-616D81AB2068}"/>
                </a:ext>
              </a:extLst>
            </p:cNvPr>
            <p:cNvSpPr/>
            <p:nvPr/>
          </p:nvSpPr>
          <p:spPr>
            <a:xfrm>
              <a:off x="7126000" y="3331300"/>
              <a:ext cx="27325" cy="23425"/>
            </a:xfrm>
            <a:custGeom>
              <a:avLst/>
              <a:gdLst/>
              <a:ahLst/>
              <a:cxnLst/>
              <a:rect l="l" t="t" r="r" b="b"/>
              <a:pathLst>
                <a:path w="1093" h="937" extrusionOk="0">
                  <a:moveTo>
                    <a:pt x="471" y="1"/>
                  </a:moveTo>
                  <a:cubicBezTo>
                    <a:pt x="231" y="1"/>
                    <a:pt x="1" y="187"/>
                    <a:pt x="1" y="469"/>
                  </a:cubicBezTo>
                  <a:cubicBezTo>
                    <a:pt x="2" y="727"/>
                    <a:pt x="211" y="935"/>
                    <a:pt x="468" y="936"/>
                  </a:cubicBezTo>
                  <a:cubicBezTo>
                    <a:pt x="885" y="936"/>
                    <a:pt x="1093" y="432"/>
                    <a:pt x="798" y="139"/>
                  </a:cubicBezTo>
                  <a:cubicBezTo>
                    <a:pt x="703" y="44"/>
                    <a:pt x="586" y="1"/>
                    <a:pt x="4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03;p49">
              <a:extLst>
                <a:ext uri="{FF2B5EF4-FFF2-40B4-BE49-F238E27FC236}">
                  <a16:creationId xmlns:a16="http://schemas.microsoft.com/office/drawing/2014/main" id="{A6988DE6-643C-00A5-FBB6-1C9C089459AC}"/>
                </a:ext>
              </a:extLst>
            </p:cNvPr>
            <p:cNvSpPr/>
            <p:nvPr/>
          </p:nvSpPr>
          <p:spPr>
            <a:xfrm>
              <a:off x="7160075" y="3502200"/>
              <a:ext cx="27275" cy="23375"/>
            </a:xfrm>
            <a:custGeom>
              <a:avLst/>
              <a:gdLst/>
              <a:ahLst/>
              <a:cxnLst/>
              <a:rect l="l" t="t" r="r" b="b"/>
              <a:pathLst>
                <a:path w="1091" h="935" extrusionOk="0">
                  <a:moveTo>
                    <a:pt x="624" y="1"/>
                  </a:moveTo>
                  <a:cubicBezTo>
                    <a:pt x="208" y="1"/>
                    <a:pt x="0" y="503"/>
                    <a:pt x="293" y="797"/>
                  </a:cubicBezTo>
                  <a:cubicBezTo>
                    <a:pt x="389" y="892"/>
                    <a:pt x="506" y="935"/>
                    <a:pt x="621" y="935"/>
                  </a:cubicBezTo>
                  <a:cubicBezTo>
                    <a:pt x="861" y="935"/>
                    <a:pt x="1091" y="748"/>
                    <a:pt x="1091" y="468"/>
                  </a:cubicBezTo>
                  <a:cubicBezTo>
                    <a:pt x="1091" y="209"/>
                    <a:pt x="882" y="1"/>
                    <a:pt x="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04;p49">
              <a:extLst>
                <a:ext uri="{FF2B5EF4-FFF2-40B4-BE49-F238E27FC236}">
                  <a16:creationId xmlns:a16="http://schemas.microsoft.com/office/drawing/2014/main" id="{A99C9C9D-157A-0C15-1652-79D4A3571926}"/>
                </a:ext>
              </a:extLst>
            </p:cNvPr>
            <p:cNvSpPr/>
            <p:nvPr/>
          </p:nvSpPr>
          <p:spPr>
            <a:xfrm>
              <a:off x="7031350" y="3242800"/>
              <a:ext cx="349350" cy="349375"/>
            </a:xfrm>
            <a:custGeom>
              <a:avLst/>
              <a:gdLst/>
              <a:ahLst/>
              <a:cxnLst/>
              <a:rect l="l" t="t" r="r" b="b"/>
              <a:pathLst>
                <a:path w="13974" h="13975" extrusionOk="0">
                  <a:moveTo>
                    <a:pt x="8202" y="1845"/>
                  </a:moveTo>
                  <a:cubicBezTo>
                    <a:pt x="8367" y="1845"/>
                    <a:pt x="8535" y="1877"/>
                    <a:pt x="8694" y="1943"/>
                  </a:cubicBezTo>
                  <a:cubicBezTo>
                    <a:pt x="9174" y="2141"/>
                    <a:pt x="9487" y="2611"/>
                    <a:pt x="9487" y="3131"/>
                  </a:cubicBezTo>
                  <a:cubicBezTo>
                    <a:pt x="9487" y="3841"/>
                    <a:pt x="8911" y="4416"/>
                    <a:pt x="8201" y="4417"/>
                  </a:cubicBezTo>
                  <a:cubicBezTo>
                    <a:pt x="7681" y="4417"/>
                    <a:pt x="7213" y="4104"/>
                    <a:pt x="7013" y="3623"/>
                  </a:cubicBezTo>
                  <a:cubicBezTo>
                    <a:pt x="6813" y="3143"/>
                    <a:pt x="6924" y="2590"/>
                    <a:pt x="7292" y="2222"/>
                  </a:cubicBezTo>
                  <a:cubicBezTo>
                    <a:pt x="7538" y="1976"/>
                    <a:pt x="7867" y="1845"/>
                    <a:pt x="8202" y="1845"/>
                  </a:cubicBezTo>
                  <a:close/>
                  <a:moveTo>
                    <a:pt x="4254" y="2722"/>
                  </a:moveTo>
                  <a:cubicBezTo>
                    <a:pt x="4774" y="2722"/>
                    <a:pt x="5244" y="3035"/>
                    <a:pt x="5442" y="3516"/>
                  </a:cubicBezTo>
                  <a:cubicBezTo>
                    <a:pt x="5642" y="3996"/>
                    <a:pt x="5531" y="4550"/>
                    <a:pt x="5163" y="4917"/>
                  </a:cubicBezTo>
                  <a:cubicBezTo>
                    <a:pt x="4917" y="5164"/>
                    <a:pt x="4588" y="5294"/>
                    <a:pt x="4254" y="5294"/>
                  </a:cubicBezTo>
                  <a:cubicBezTo>
                    <a:pt x="4088" y="5294"/>
                    <a:pt x="3921" y="5262"/>
                    <a:pt x="3762" y="5196"/>
                  </a:cubicBezTo>
                  <a:cubicBezTo>
                    <a:pt x="3281" y="4998"/>
                    <a:pt x="2968" y="4528"/>
                    <a:pt x="2968" y="4008"/>
                  </a:cubicBezTo>
                  <a:cubicBezTo>
                    <a:pt x="2968" y="3298"/>
                    <a:pt x="3544" y="2722"/>
                    <a:pt x="4254" y="2722"/>
                  </a:cubicBezTo>
                  <a:close/>
                  <a:moveTo>
                    <a:pt x="10935" y="4824"/>
                  </a:moveTo>
                  <a:cubicBezTo>
                    <a:pt x="11101" y="4824"/>
                    <a:pt x="11268" y="4856"/>
                    <a:pt x="11427" y="4922"/>
                  </a:cubicBezTo>
                  <a:cubicBezTo>
                    <a:pt x="11907" y="5122"/>
                    <a:pt x="12220" y="5590"/>
                    <a:pt x="12220" y="6110"/>
                  </a:cubicBezTo>
                  <a:cubicBezTo>
                    <a:pt x="12220" y="6820"/>
                    <a:pt x="11644" y="7396"/>
                    <a:pt x="10934" y="7396"/>
                  </a:cubicBezTo>
                  <a:cubicBezTo>
                    <a:pt x="10414" y="7396"/>
                    <a:pt x="9944" y="7083"/>
                    <a:pt x="9746" y="6603"/>
                  </a:cubicBezTo>
                  <a:cubicBezTo>
                    <a:pt x="9546" y="6122"/>
                    <a:pt x="9657" y="5568"/>
                    <a:pt x="10025" y="5201"/>
                  </a:cubicBezTo>
                  <a:cubicBezTo>
                    <a:pt x="10271" y="4955"/>
                    <a:pt x="10600" y="4824"/>
                    <a:pt x="10935" y="4824"/>
                  </a:cubicBezTo>
                  <a:close/>
                  <a:moveTo>
                    <a:pt x="3041" y="6578"/>
                  </a:moveTo>
                  <a:cubicBezTo>
                    <a:pt x="3207" y="6578"/>
                    <a:pt x="3374" y="6610"/>
                    <a:pt x="3533" y="6676"/>
                  </a:cubicBezTo>
                  <a:cubicBezTo>
                    <a:pt x="4014" y="6875"/>
                    <a:pt x="4327" y="7345"/>
                    <a:pt x="4327" y="7865"/>
                  </a:cubicBezTo>
                  <a:cubicBezTo>
                    <a:pt x="4327" y="8575"/>
                    <a:pt x="3751" y="9149"/>
                    <a:pt x="3041" y="9151"/>
                  </a:cubicBezTo>
                  <a:cubicBezTo>
                    <a:pt x="2521" y="9151"/>
                    <a:pt x="2051" y="8838"/>
                    <a:pt x="1853" y="8356"/>
                  </a:cubicBezTo>
                  <a:cubicBezTo>
                    <a:pt x="1653" y="7876"/>
                    <a:pt x="1764" y="7323"/>
                    <a:pt x="2131" y="6955"/>
                  </a:cubicBezTo>
                  <a:cubicBezTo>
                    <a:pt x="2378" y="6709"/>
                    <a:pt x="2706" y="6578"/>
                    <a:pt x="3041" y="6578"/>
                  </a:cubicBezTo>
                  <a:close/>
                  <a:moveTo>
                    <a:pt x="5774" y="9557"/>
                  </a:moveTo>
                  <a:cubicBezTo>
                    <a:pt x="5940" y="9557"/>
                    <a:pt x="6107" y="9589"/>
                    <a:pt x="6266" y="9655"/>
                  </a:cubicBezTo>
                  <a:cubicBezTo>
                    <a:pt x="6747" y="9853"/>
                    <a:pt x="7060" y="10323"/>
                    <a:pt x="7060" y="10844"/>
                  </a:cubicBezTo>
                  <a:cubicBezTo>
                    <a:pt x="7059" y="11553"/>
                    <a:pt x="6484" y="12130"/>
                    <a:pt x="5774" y="12130"/>
                  </a:cubicBezTo>
                  <a:cubicBezTo>
                    <a:pt x="5254" y="12130"/>
                    <a:pt x="4784" y="11816"/>
                    <a:pt x="4586" y="11336"/>
                  </a:cubicBezTo>
                  <a:cubicBezTo>
                    <a:pt x="4386" y="10855"/>
                    <a:pt x="4497" y="10302"/>
                    <a:pt x="4865" y="9934"/>
                  </a:cubicBezTo>
                  <a:cubicBezTo>
                    <a:pt x="5111" y="9688"/>
                    <a:pt x="5440" y="9557"/>
                    <a:pt x="5774" y="9557"/>
                  </a:cubicBezTo>
                  <a:close/>
                  <a:moveTo>
                    <a:pt x="6987" y="0"/>
                  </a:moveTo>
                  <a:cubicBezTo>
                    <a:pt x="3123" y="0"/>
                    <a:pt x="0" y="3127"/>
                    <a:pt x="0" y="6987"/>
                  </a:cubicBezTo>
                  <a:cubicBezTo>
                    <a:pt x="0" y="10983"/>
                    <a:pt x="3268" y="13975"/>
                    <a:pt x="6987" y="13975"/>
                  </a:cubicBezTo>
                  <a:cubicBezTo>
                    <a:pt x="8181" y="13973"/>
                    <a:pt x="9150" y="13006"/>
                    <a:pt x="9151" y="11811"/>
                  </a:cubicBezTo>
                  <a:cubicBezTo>
                    <a:pt x="9151" y="11542"/>
                    <a:pt x="9088" y="10644"/>
                    <a:pt x="9865" y="9866"/>
                  </a:cubicBezTo>
                  <a:cubicBezTo>
                    <a:pt x="10536" y="9196"/>
                    <a:pt x="11296" y="9150"/>
                    <a:pt x="11666" y="9150"/>
                  </a:cubicBezTo>
                  <a:cubicBezTo>
                    <a:pt x="11725" y="9150"/>
                    <a:pt x="11774" y="9151"/>
                    <a:pt x="11811" y="9151"/>
                  </a:cubicBezTo>
                  <a:cubicBezTo>
                    <a:pt x="13005" y="9149"/>
                    <a:pt x="13972" y="8182"/>
                    <a:pt x="13974" y="6988"/>
                  </a:cubicBezTo>
                  <a:cubicBezTo>
                    <a:pt x="13974" y="3024"/>
                    <a:pt x="10739" y="0"/>
                    <a:pt x="6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05;p49">
              <a:extLst>
                <a:ext uri="{FF2B5EF4-FFF2-40B4-BE49-F238E27FC236}">
                  <a16:creationId xmlns:a16="http://schemas.microsoft.com/office/drawing/2014/main" id="{2E62EEB4-9FEE-225C-0F61-D165E13FDBFC}"/>
                </a:ext>
              </a:extLst>
            </p:cNvPr>
            <p:cNvSpPr/>
            <p:nvPr/>
          </p:nvSpPr>
          <p:spPr>
            <a:xfrm>
              <a:off x="7289075" y="3383875"/>
              <a:ext cx="27325" cy="23375"/>
            </a:xfrm>
            <a:custGeom>
              <a:avLst/>
              <a:gdLst/>
              <a:ahLst/>
              <a:cxnLst/>
              <a:rect l="l" t="t" r="r" b="b"/>
              <a:pathLst>
                <a:path w="1093" h="935" extrusionOk="0">
                  <a:moveTo>
                    <a:pt x="625" y="0"/>
                  </a:moveTo>
                  <a:cubicBezTo>
                    <a:pt x="209" y="0"/>
                    <a:pt x="0" y="503"/>
                    <a:pt x="295" y="796"/>
                  </a:cubicBezTo>
                  <a:cubicBezTo>
                    <a:pt x="390" y="892"/>
                    <a:pt x="507" y="934"/>
                    <a:pt x="622" y="934"/>
                  </a:cubicBezTo>
                  <a:cubicBezTo>
                    <a:pt x="862" y="934"/>
                    <a:pt x="1092" y="748"/>
                    <a:pt x="1092" y="467"/>
                  </a:cubicBezTo>
                  <a:cubicBezTo>
                    <a:pt x="1091" y="208"/>
                    <a:pt x="883" y="0"/>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06;p49">
              <a:extLst>
                <a:ext uri="{FF2B5EF4-FFF2-40B4-BE49-F238E27FC236}">
                  <a16:creationId xmlns:a16="http://schemas.microsoft.com/office/drawing/2014/main" id="{DD34DD31-3941-9CB4-C66E-A1FAF772CD5D}"/>
                </a:ext>
              </a:extLst>
            </p:cNvPr>
            <p:cNvSpPr/>
            <p:nvPr/>
          </p:nvSpPr>
          <p:spPr>
            <a:xfrm>
              <a:off x="7091725" y="3427700"/>
              <a:ext cx="27350" cy="23400"/>
            </a:xfrm>
            <a:custGeom>
              <a:avLst/>
              <a:gdLst/>
              <a:ahLst/>
              <a:cxnLst/>
              <a:rect l="l" t="t" r="r" b="b"/>
              <a:pathLst>
                <a:path w="1094" h="936" extrusionOk="0">
                  <a:moveTo>
                    <a:pt x="626" y="0"/>
                  </a:moveTo>
                  <a:cubicBezTo>
                    <a:pt x="209" y="0"/>
                    <a:pt x="1" y="503"/>
                    <a:pt x="296" y="798"/>
                  </a:cubicBezTo>
                  <a:cubicBezTo>
                    <a:pt x="391" y="893"/>
                    <a:pt x="508" y="936"/>
                    <a:pt x="623" y="936"/>
                  </a:cubicBezTo>
                  <a:cubicBezTo>
                    <a:pt x="863" y="936"/>
                    <a:pt x="1093" y="749"/>
                    <a:pt x="1093" y="467"/>
                  </a:cubicBezTo>
                  <a:cubicBezTo>
                    <a:pt x="1092" y="210"/>
                    <a:pt x="883" y="2"/>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 name="Google Shape;507;p49">
            <a:extLst>
              <a:ext uri="{FF2B5EF4-FFF2-40B4-BE49-F238E27FC236}">
                <a16:creationId xmlns:a16="http://schemas.microsoft.com/office/drawing/2014/main" id="{3B5B0F21-8B34-3BD4-AA4A-71BA764E774B}"/>
              </a:ext>
            </a:extLst>
          </p:cNvPr>
          <p:cNvGrpSpPr/>
          <p:nvPr/>
        </p:nvGrpSpPr>
        <p:grpSpPr>
          <a:xfrm>
            <a:off x="7030573" y="2571785"/>
            <a:ext cx="487378" cy="487308"/>
            <a:chOff x="4012050" y="2120925"/>
            <a:chExt cx="349425" cy="349375"/>
          </a:xfrm>
        </p:grpSpPr>
        <p:sp>
          <p:nvSpPr>
            <p:cNvPr id="36" name="Google Shape;508;p49">
              <a:extLst>
                <a:ext uri="{FF2B5EF4-FFF2-40B4-BE49-F238E27FC236}">
                  <a16:creationId xmlns:a16="http://schemas.microsoft.com/office/drawing/2014/main" id="{BEB58F4F-1014-E001-ADAE-D3286762B4C6}"/>
                </a:ext>
              </a:extLst>
            </p:cNvPr>
            <p:cNvSpPr/>
            <p:nvPr/>
          </p:nvSpPr>
          <p:spPr>
            <a:xfrm>
              <a:off x="4110950" y="2429350"/>
              <a:ext cx="151625" cy="40950"/>
            </a:xfrm>
            <a:custGeom>
              <a:avLst/>
              <a:gdLst/>
              <a:ahLst/>
              <a:cxnLst/>
              <a:rect l="l" t="t" r="r" b="b"/>
              <a:pathLst>
                <a:path w="6065" h="1638" extrusionOk="0">
                  <a:moveTo>
                    <a:pt x="1308" y="1"/>
                  </a:moveTo>
                  <a:lnTo>
                    <a:pt x="1308" y="819"/>
                  </a:lnTo>
                  <a:lnTo>
                    <a:pt x="401" y="819"/>
                  </a:lnTo>
                  <a:cubicBezTo>
                    <a:pt x="178" y="823"/>
                    <a:pt x="0" y="1005"/>
                    <a:pt x="0" y="1228"/>
                  </a:cubicBezTo>
                  <a:cubicBezTo>
                    <a:pt x="0" y="1451"/>
                    <a:pt x="178" y="1633"/>
                    <a:pt x="401" y="1638"/>
                  </a:cubicBezTo>
                  <a:lnTo>
                    <a:pt x="5663" y="1638"/>
                  </a:lnTo>
                  <a:cubicBezTo>
                    <a:pt x="5886" y="1633"/>
                    <a:pt x="6064" y="1451"/>
                    <a:pt x="6064" y="1228"/>
                  </a:cubicBezTo>
                  <a:cubicBezTo>
                    <a:pt x="6064" y="1005"/>
                    <a:pt x="5886" y="823"/>
                    <a:pt x="5663" y="819"/>
                  </a:cubicBezTo>
                  <a:lnTo>
                    <a:pt x="4757" y="819"/>
                  </a:lnTo>
                  <a:lnTo>
                    <a:pt x="4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09;p49">
              <a:extLst>
                <a:ext uri="{FF2B5EF4-FFF2-40B4-BE49-F238E27FC236}">
                  <a16:creationId xmlns:a16="http://schemas.microsoft.com/office/drawing/2014/main" id="{654FB4E9-B8FE-32BA-56C4-081DBE72CAF3}"/>
                </a:ext>
              </a:extLst>
            </p:cNvPr>
            <p:cNvSpPr/>
            <p:nvPr/>
          </p:nvSpPr>
          <p:spPr>
            <a:xfrm>
              <a:off x="4196975" y="2174800"/>
              <a:ext cx="40550" cy="34775"/>
            </a:xfrm>
            <a:custGeom>
              <a:avLst/>
              <a:gdLst/>
              <a:ahLst/>
              <a:cxnLst/>
              <a:rect l="l" t="t" r="r" b="b"/>
              <a:pathLst>
                <a:path w="1622" h="1391" extrusionOk="0">
                  <a:moveTo>
                    <a:pt x="1" y="1"/>
                  </a:moveTo>
                  <a:lnTo>
                    <a:pt x="1" y="1390"/>
                  </a:lnTo>
                  <a:lnTo>
                    <a:pt x="1622" y="69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10;p49">
              <a:extLst>
                <a:ext uri="{FF2B5EF4-FFF2-40B4-BE49-F238E27FC236}">
                  <a16:creationId xmlns:a16="http://schemas.microsoft.com/office/drawing/2014/main" id="{E3EF6873-F5EA-A432-3F78-FC4B50777E44}"/>
                </a:ext>
              </a:extLst>
            </p:cNvPr>
            <p:cNvSpPr/>
            <p:nvPr/>
          </p:nvSpPr>
          <p:spPr>
            <a:xfrm>
              <a:off x="4135975" y="2174800"/>
              <a:ext cx="40550" cy="34775"/>
            </a:xfrm>
            <a:custGeom>
              <a:avLst/>
              <a:gdLst/>
              <a:ahLst/>
              <a:cxnLst/>
              <a:rect l="l" t="t" r="r" b="b"/>
              <a:pathLst>
                <a:path w="1622" h="1391" extrusionOk="0">
                  <a:moveTo>
                    <a:pt x="1622" y="1"/>
                  </a:moveTo>
                  <a:lnTo>
                    <a:pt x="1" y="696"/>
                  </a:lnTo>
                  <a:lnTo>
                    <a:pt x="1622" y="1390"/>
                  </a:lnTo>
                  <a:lnTo>
                    <a:pt x="16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11;p49">
              <a:extLst>
                <a:ext uri="{FF2B5EF4-FFF2-40B4-BE49-F238E27FC236}">
                  <a16:creationId xmlns:a16="http://schemas.microsoft.com/office/drawing/2014/main" id="{F425AE4B-9A38-A472-661E-FAD2AD28FCE1}"/>
                </a:ext>
              </a:extLst>
            </p:cNvPr>
            <p:cNvSpPr/>
            <p:nvPr/>
          </p:nvSpPr>
          <p:spPr>
            <a:xfrm>
              <a:off x="4120250" y="2207700"/>
              <a:ext cx="56275" cy="52200"/>
            </a:xfrm>
            <a:custGeom>
              <a:avLst/>
              <a:gdLst/>
              <a:ahLst/>
              <a:cxnLst/>
              <a:rect l="l" t="t" r="r" b="b"/>
              <a:pathLst>
                <a:path w="2251" h="2088" extrusionOk="0">
                  <a:moveTo>
                    <a:pt x="0" y="1"/>
                  </a:moveTo>
                  <a:lnTo>
                    <a:pt x="0" y="2087"/>
                  </a:lnTo>
                  <a:lnTo>
                    <a:pt x="2251" y="1284"/>
                  </a:lnTo>
                  <a:lnTo>
                    <a:pt x="2251" y="965"/>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12;p49">
              <a:extLst>
                <a:ext uri="{FF2B5EF4-FFF2-40B4-BE49-F238E27FC236}">
                  <a16:creationId xmlns:a16="http://schemas.microsoft.com/office/drawing/2014/main" id="{979EFF89-01CD-040D-A083-7F176A081BF2}"/>
                </a:ext>
              </a:extLst>
            </p:cNvPr>
            <p:cNvSpPr/>
            <p:nvPr/>
          </p:nvSpPr>
          <p:spPr>
            <a:xfrm>
              <a:off x="4131025" y="2261525"/>
              <a:ext cx="45500" cy="35775"/>
            </a:xfrm>
            <a:custGeom>
              <a:avLst/>
              <a:gdLst/>
              <a:ahLst/>
              <a:cxnLst/>
              <a:rect l="l" t="t" r="r" b="b"/>
              <a:pathLst>
                <a:path w="1820" h="1431" extrusionOk="0">
                  <a:moveTo>
                    <a:pt x="1820" y="0"/>
                  </a:moveTo>
                  <a:lnTo>
                    <a:pt x="1" y="650"/>
                  </a:lnTo>
                  <a:lnTo>
                    <a:pt x="1820" y="1430"/>
                  </a:lnTo>
                  <a:lnTo>
                    <a:pt x="1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13;p49">
              <a:extLst>
                <a:ext uri="{FF2B5EF4-FFF2-40B4-BE49-F238E27FC236}">
                  <a16:creationId xmlns:a16="http://schemas.microsoft.com/office/drawing/2014/main" id="{FDAC4BD4-0656-7EE4-98E0-7BA9FA3D08CE}"/>
                </a:ext>
              </a:extLst>
            </p:cNvPr>
            <p:cNvSpPr/>
            <p:nvPr/>
          </p:nvSpPr>
          <p:spPr>
            <a:xfrm>
              <a:off x="4012050" y="2120925"/>
              <a:ext cx="349425" cy="230250"/>
            </a:xfrm>
            <a:custGeom>
              <a:avLst/>
              <a:gdLst/>
              <a:ahLst/>
              <a:cxnLst/>
              <a:rect l="l" t="t" r="r" b="b"/>
              <a:pathLst>
                <a:path w="13977" h="9210" extrusionOk="0">
                  <a:moveTo>
                    <a:pt x="6988" y="1125"/>
                  </a:moveTo>
                  <a:cubicBezTo>
                    <a:pt x="7043" y="1125"/>
                    <a:pt x="7098" y="1136"/>
                    <a:pt x="7149" y="1158"/>
                  </a:cubicBezTo>
                  <a:lnTo>
                    <a:pt x="10220" y="2475"/>
                  </a:lnTo>
                  <a:cubicBezTo>
                    <a:pt x="10371" y="2539"/>
                    <a:pt x="10469" y="2687"/>
                    <a:pt x="10469" y="2851"/>
                  </a:cubicBezTo>
                  <a:lnTo>
                    <a:pt x="10467" y="6359"/>
                  </a:lnTo>
                  <a:cubicBezTo>
                    <a:pt x="10467" y="6523"/>
                    <a:pt x="10370" y="6671"/>
                    <a:pt x="10219" y="6735"/>
                  </a:cubicBezTo>
                  <a:lnTo>
                    <a:pt x="7149" y="8052"/>
                  </a:lnTo>
                  <a:cubicBezTo>
                    <a:pt x="7098" y="8074"/>
                    <a:pt x="7043" y="8085"/>
                    <a:pt x="6988" y="8085"/>
                  </a:cubicBezTo>
                  <a:cubicBezTo>
                    <a:pt x="6933" y="8085"/>
                    <a:pt x="6878" y="8074"/>
                    <a:pt x="6826" y="8052"/>
                  </a:cubicBezTo>
                  <a:lnTo>
                    <a:pt x="3757" y="6735"/>
                  </a:lnTo>
                  <a:cubicBezTo>
                    <a:pt x="3606" y="6671"/>
                    <a:pt x="3508" y="6523"/>
                    <a:pt x="3508" y="6359"/>
                  </a:cubicBezTo>
                  <a:lnTo>
                    <a:pt x="3508" y="2851"/>
                  </a:lnTo>
                  <a:cubicBezTo>
                    <a:pt x="3508" y="2687"/>
                    <a:pt x="3606" y="2539"/>
                    <a:pt x="3757" y="2475"/>
                  </a:cubicBezTo>
                  <a:lnTo>
                    <a:pt x="6826" y="1158"/>
                  </a:lnTo>
                  <a:cubicBezTo>
                    <a:pt x="6878" y="1136"/>
                    <a:pt x="6933" y="1125"/>
                    <a:pt x="6988" y="1125"/>
                  </a:cubicBezTo>
                  <a:close/>
                  <a:moveTo>
                    <a:pt x="1288" y="0"/>
                  </a:moveTo>
                  <a:cubicBezTo>
                    <a:pt x="577" y="0"/>
                    <a:pt x="0" y="576"/>
                    <a:pt x="0" y="1286"/>
                  </a:cubicBezTo>
                  <a:lnTo>
                    <a:pt x="0" y="9210"/>
                  </a:lnTo>
                  <a:lnTo>
                    <a:pt x="13975" y="9210"/>
                  </a:lnTo>
                  <a:lnTo>
                    <a:pt x="13975" y="1286"/>
                  </a:lnTo>
                  <a:cubicBezTo>
                    <a:pt x="13976" y="576"/>
                    <a:pt x="13400" y="0"/>
                    <a:pt x="12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14;p49">
              <a:extLst>
                <a:ext uri="{FF2B5EF4-FFF2-40B4-BE49-F238E27FC236}">
                  <a16:creationId xmlns:a16="http://schemas.microsoft.com/office/drawing/2014/main" id="{8E592754-7D6E-47CF-9BDF-43255A1DCF11}"/>
                </a:ext>
              </a:extLst>
            </p:cNvPr>
            <p:cNvSpPr/>
            <p:nvPr/>
          </p:nvSpPr>
          <p:spPr>
            <a:xfrm>
              <a:off x="4196975" y="2207700"/>
              <a:ext cx="56300" cy="52200"/>
            </a:xfrm>
            <a:custGeom>
              <a:avLst/>
              <a:gdLst/>
              <a:ahLst/>
              <a:cxnLst/>
              <a:rect l="l" t="t" r="r" b="b"/>
              <a:pathLst>
                <a:path w="2252" h="2088" extrusionOk="0">
                  <a:moveTo>
                    <a:pt x="2251" y="1"/>
                  </a:moveTo>
                  <a:lnTo>
                    <a:pt x="1" y="965"/>
                  </a:lnTo>
                  <a:lnTo>
                    <a:pt x="1" y="1284"/>
                  </a:lnTo>
                  <a:lnTo>
                    <a:pt x="2251" y="2087"/>
                  </a:lnTo>
                  <a:lnTo>
                    <a:pt x="22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15;p49">
              <a:extLst>
                <a:ext uri="{FF2B5EF4-FFF2-40B4-BE49-F238E27FC236}">
                  <a16:creationId xmlns:a16="http://schemas.microsoft.com/office/drawing/2014/main" id="{6ECFCB01-C095-5857-5651-E57AC13ADDDE}"/>
                </a:ext>
              </a:extLst>
            </p:cNvPr>
            <p:cNvSpPr/>
            <p:nvPr/>
          </p:nvSpPr>
          <p:spPr>
            <a:xfrm>
              <a:off x="4196975" y="2261525"/>
              <a:ext cx="45525" cy="35775"/>
            </a:xfrm>
            <a:custGeom>
              <a:avLst/>
              <a:gdLst/>
              <a:ahLst/>
              <a:cxnLst/>
              <a:rect l="l" t="t" r="r" b="b"/>
              <a:pathLst>
                <a:path w="1821" h="1431" extrusionOk="0">
                  <a:moveTo>
                    <a:pt x="1" y="0"/>
                  </a:moveTo>
                  <a:lnTo>
                    <a:pt x="1" y="1430"/>
                  </a:lnTo>
                  <a:lnTo>
                    <a:pt x="1820" y="65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16;p49">
              <a:extLst>
                <a:ext uri="{FF2B5EF4-FFF2-40B4-BE49-F238E27FC236}">
                  <a16:creationId xmlns:a16="http://schemas.microsoft.com/office/drawing/2014/main" id="{8BE7AC1F-3445-58A6-4162-496D1DC76C94}"/>
                </a:ext>
              </a:extLst>
            </p:cNvPr>
            <p:cNvSpPr/>
            <p:nvPr/>
          </p:nvSpPr>
          <p:spPr>
            <a:xfrm>
              <a:off x="4012050" y="2371600"/>
              <a:ext cx="349375" cy="37300"/>
            </a:xfrm>
            <a:custGeom>
              <a:avLst/>
              <a:gdLst/>
              <a:ahLst/>
              <a:cxnLst/>
              <a:rect l="l" t="t" r="r" b="b"/>
              <a:pathLst>
                <a:path w="13975" h="1492" extrusionOk="0">
                  <a:moveTo>
                    <a:pt x="0" y="0"/>
                  </a:moveTo>
                  <a:lnTo>
                    <a:pt x="2" y="204"/>
                  </a:lnTo>
                  <a:cubicBezTo>
                    <a:pt x="0" y="916"/>
                    <a:pt x="577" y="1492"/>
                    <a:pt x="1288" y="1492"/>
                  </a:cubicBezTo>
                  <a:lnTo>
                    <a:pt x="12689" y="1492"/>
                  </a:lnTo>
                  <a:cubicBezTo>
                    <a:pt x="13399" y="1492"/>
                    <a:pt x="13975" y="916"/>
                    <a:pt x="13975" y="204"/>
                  </a:cubicBezTo>
                  <a:lnTo>
                    <a:pt x="139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roup 44">
            <a:extLst>
              <a:ext uri="{FF2B5EF4-FFF2-40B4-BE49-F238E27FC236}">
                <a16:creationId xmlns:a16="http://schemas.microsoft.com/office/drawing/2014/main" id="{2BA9DCAB-13E2-DD85-BFF9-839E1B3796C8}"/>
              </a:ext>
            </a:extLst>
          </p:cNvPr>
          <p:cNvGrpSpPr/>
          <p:nvPr/>
        </p:nvGrpSpPr>
        <p:grpSpPr>
          <a:xfrm>
            <a:off x="938359" y="3225885"/>
            <a:ext cx="1968511" cy="1575188"/>
            <a:chOff x="861934" y="2997896"/>
            <a:chExt cx="1968511" cy="1575188"/>
          </a:xfrm>
        </p:grpSpPr>
        <p:sp>
          <p:nvSpPr>
            <p:cNvPr id="46" name="Rectangle: Rounded Corners 45">
              <a:extLst>
                <a:ext uri="{FF2B5EF4-FFF2-40B4-BE49-F238E27FC236}">
                  <a16:creationId xmlns:a16="http://schemas.microsoft.com/office/drawing/2014/main" id="{69EF7F00-9DF0-0FD1-78F0-813EE9DDAF4C}"/>
                </a:ext>
              </a:extLst>
            </p:cNvPr>
            <p:cNvSpPr/>
            <p:nvPr/>
          </p:nvSpPr>
          <p:spPr>
            <a:xfrm>
              <a:off x="1101777" y="2997896"/>
              <a:ext cx="1728668" cy="1575188"/>
            </a:xfrm>
            <a:prstGeom prst="roundRect">
              <a:avLst/>
            </a:prstGeom>
            <a:solidFill>
              <a:schemeClr val="accent6"/>
            </a:solid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Ước lượng độ tuổi của nhân vật.</a:t>
              </a:r>
              <a:endParaRPr lang="vi-VN" sz="1800" dirty="0">
                <a:effectLst/>
                <a:latin typeface="Arial" panose="020B0604020202020204" pitchFamily="34" charset="0"/>
                <a:cs typeface="Arial" panose="020B0604020202020204" pitchFamily="34" charset="0"/>
              </a:endParaRPr>
            </a:p>
          </p:txBody>
        </p:sp>
        <p:sp>
          <p:nvSpPr>
            <p:cNvPr id="47" name="Flowchart: Connector 46">
              <a:extLst>
                <a:ext uri="{FF2B5EF4-FFF2-40B4-BE49-F238E27FC236}">
                  <a16:creationId xmlns:a16="http://schemas.microsoft.com/office/drawing/2014/main" id="{075C8BA6-0EA1-021C-9CBB-736F3D94CF7E}"/>
                </a:ext>
              </a:extLst>
            </p:cNvPr>
            <p:cNvSpPr/>
            <p:nvPr/>
          </p:nvSpPr>
          <p:spPr>
            <a:xfrm>
              <a:off x="861934" y="3605134"/>
              <a:ext cx="367259" cy="367259"/>
            </a:xfrm>
            <a:prstGeom prst="flowChartConnector">
              <a:avLst/>
            </a:prstGeom>
            <a:solidFill>
              <a:schemeClr val="accent6"/>
            </a:solidFill>
            <a:ln>
              <a:solidFill>
                <a:schemeClr val="bg2"/>
              </a:solidFill>
            </a:ln>
          </p:spPr>
          <p:style>
            <a:lnRef idx="2">
              <a:schemeClr val="accent1"/>
            </a:lnRef>
            <a:fillRef idx="1">
              <a:schemeClr val="lt1"/>
            </a:fillRef>
            <a:effectRef idx="0">
              <a:schemeClr val="accent1"/>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1</a:t>
              </a:r>
            </a:p>
          </p:txBody>
        </p:sp>
      </p:grpSp>
      <p:grpSp>
        <p:nvGrpSpPr>
          <p:cNvPr id="48" name="Group 47">
            <a:extLst>
              <a:ext uri="{FF2B5EF4-FFF2-40B4-BE49-F238E27FC236}">
                <a16:creationId xmlns:a16="http://schemas.microsoft.com/office/drawing/2014/main" id="{513B031E-1A44-BF8F-067E-1C9F4354C7DF}"/>
              </a:ext>
            </a:extLst>
          </p:cNvPr>
          <p:cNvGrpSpPr/>
          <p:nvPr/>
        </p:nvGrpSpPr>
        <p:grpSpPr>
          <a:xfrm>
            <a:off x="3341409" y="3225887"/>
            <a:ext cx="2453518" cy="1575186"/>
            <a:chOff x="1351006" y="3267856"/>
            <a:chExt cx="2453518" cy="1575186"/>
          </a:xfrm>
          <a:solidFill>
            <a:schemeClr val="accent6"/>
          </a:solidFill>
        </p:grpSpPr>
        <p:sp>
          <p:nvSpPr>
            <p:cNvPr id="49" name="Rectangle: Rounded Corners 48">
              <a:extLst>
                <a:ext uri="{FF2B5EF4-FFF2-40B4-BE49-F238E27FC236}">
                  <a16:creationId xmlns:a16="http://schemas.microsoft.com/office/drawing/2014/main" id="{6A187ED9-0BFC-18DC-C73C-892165E8CF4F}"/>
                </a:ext>
              </a:extLst>
            </p:cNvPr>
            <p:cNvSpPr/>
            <p:nvPr/>
          </p:nvSpPr>
          <p:spPr>
            <a:xfrm>
              <a:off x="1625620" y="3267856"/>
              <a:ext cx="2178904" cy="1575186"/>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Xác định đặc điểm riêng của nhân vật.</a:t>
              </a:r>
              <a:endParaRPr lang="vi-VN" sz="1800" dirty="0">
                <a:effectLst/>
                <a:latin typeface="Arial" panose="020B0604020202020204" pitchFamily="34" charset="0"/>
                <a:cs typeface="Arial" panose="020B0604020202020204" pitchFamily="34" charset="0"/>
              </a:endParaRPr>
            </a:p>
          </p:txBody>
        </p:sp>
        <p:sp>
          <p:nvSpPr>
            <p:cNvPr id="50" name="Flowchart: Connector 49">
              <a:extLst>
                <a:ext uri="{FF2B5EF4-FFF2-40B4-BE49-F238E27FC236}">
                  <a16:creationId xmlns:a16="http://schemas.microsoft.com/office/drawing/2014/main" id="{35E4A05B-9422-8F3C-B739-556B096E25B5}"/>
                </a:ext>
              </a:extLst>
            </p:cNvPr>
            <p:cNvSpPr/>
            <p:nvPr/>
          </p:nvSpPr>
          <p:spPr>
            <a:xfrm>
              <a:off x="1351006" y="3871819"/>
              <a:ext cx="367259" cy="367259"/>
            </a:xfrm>
            <a:prstGeom prst="flowChartConnector">
              <a:avLst/>
            </a:prstGeom>
            <a:grpFill/>
            <a:ln>
              <a:solidFill>
                <a:schemeClr val="bg2"/>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2</a:t>
              </a:r>
            </a:p>
          </p:txBody>
        </p:sp>
      </p:grpSp>
      <p:grpSp>
        <p:nvGrpSpPr>
          <p:cNvPr id="51" name="Group 50">
            <a:extLst>
              <a:ext uri="{FF2B5EF4-FFF2-40B4-BE49-F238E27FC236}">
                <a16:creationId xmlns:a16="http://schemas.microsoft.com/office/drawing/2014/main" id="{B7154E55-C23F-3533-2A1D-1FDE1BC5C816}"/>
              </a:ext>
            </a:extLst>
          </p:cNvPr>
          <p:cNvGrpSpPr/>
          <p:nvPr/>
        </p:nvGrpSpPr>
        <p:grpSpPr>
          <a:xfrm>
            <a:off x="6306904" y="3220867"/>
            <a:ext cx="1821305" cy="1585224"/>
            <a:chOff x="861934" y="2992878"/>
            <a:chExt cx="1821305" cy="1585224"/>
          </a:xfrm>
          <a:solidFill>
            <a:schemeClr val="accent6"/>
          </a:solidFill>
        </p:grpSpPr>
        <p:sp>
          <p:nvSpPr>
            <p:cNvPr id="52" name="Rectangle: Rounded Corners 51">
              <a:extLst>
                <a:ext uri="{FF2B5EF4-FFF2-40B4-BE49-F238E27FC236}">
                  <a16:creationId xmlns:a16="http://schemas.microsoft.com/office/drawing/2014/main" id="{DCB81763-2A3C-7AD6-88AA-975722F143F6}"/>
                </a:ext>
              </a:extLst>
            </p:cNvPr>
            <p:cNvSpPr/>
            <p:nvPr/>
          </p:nvSpPr>
          <p:spPr>
            <a:xfrm>
              <a:off x="1101777" y="2992878"/>
              <a:ext cx="1581462" cy="1585224"/>
            </a:xfrm>
            <a:prstGeom prst="roundRect">
              <a:avLst/>
            </a:prstGeom>
            <a:grpFill/>
            <a:ln>
              <a:noFill/>
            </a:ln>
          </p:spPr>
          <p:style>
            <a:lnRef idx="2">
              <a:schemeClr val="accent6"/>
            </a:lnRef>
            <a:fillRef idx="1">
              <a:schemeClr val="lt1"/>
            </a:fillRef>
            <a:effectRef idx="0">
              <a:schemeClr val="accent6"/>
            </a:effectRef>
            <a:fontRef idx="minor">
              <a:schemeClr val="dk1"/>
            </a:fontRef>
          </p:style>
          <p:txBody>
            <a:bodyPr bIns="108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Dự kiến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vật liệu thực hành.</a:t>
              </a:r>
              <a:endParaRPr lang="vi-VN" sz="1800" dirty="0">
                <a:effectLst/>
                <a:latin typeface="Arial" panose="020B0604020202020204" pitchFamily="34" charset="0"/>
                <a:cs typeface="Arial" panose="020B0604020202020204" pitchFamily="34" charset="0"/>
              </a:endParaRPr>
            </a:p>
          </p:txBody>
        </p:sp>
        <p:sp>
          <p:nvSpPr>
            <p:cNvPr id="53" name="Flowchart: Connector 52">
              <a:extLst>
                <a:ext uri="{FF2B5EF4-FFF2-40B4-BE49-F238E27FC236}">
                  <a16:creationId xmlns:a16="http://schemas.microsoft.com/office/drawing/2014/main" id="{132A3DFB-47CB-453F-EBFD-154B61704DAD}"/>
                </a:ext>
              </a:extLst>
            </p:cNvPr>
            <p:cNvSpPr/>
            <p:nvPr/>
          </p:nvSpPr>
          <p:spPr>
            <a:xfrm>
              <a:off x="861934" y="3605134"/>
              <a:ext cx="367259" cy="367259"/>
            </a:xfrm>
            <a:prstGeom prst="flowChartConnector">
              <a:avLst/>
            </a:prstGeom>
            <a:grpFill/>
            <a:ln>
              <a:solidFill>
                <a:schemeClr val="bg2"/>
              </a:solidFill>
            </a:ln>
          </p:spPr>
          <p:style>
            <a:lnRef idx="2">
              <a:schemeClr val="accent5"/>
            </a:lnRef>
            <a:fillRef idx="1">
              <a:schemeClr val="lt1"/>
            </a:fillRef>
            <a:effectRef idx="0">
              <a:schemeClr val="accent5"/>
            </a:effectRef>
            <a:fontRef idx="minor">
              <a:schemeClr val="dk1"/>
            </a:fontRef>
          </p:style>
          <p:txBody>
            <a:bodyPr rtlCol="0" anchor="ctr"/>
            <a:lstStyle/>
            <a:p>
              <a:pPr algn="ctr"/>
              <a:r>
                <a:rPr lang="vi-VN" sz="2000" b="1" dirty="0">
                  <a:solidFill>
                    <a:srgbClr val="000000"/>
                  </a:solidFill>
                  <a:latin typeface="Arial" panose="020B0604020202020204" pitchFamily="34" charset="0"/>
                  <a:cs typeface="Arial" panose="020B0604020202020204" pitchFamily="34" charset="0"/>
                </a:rPr>
                <a:t>3</a:t>
              </a: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ipe(left)">
                                      <p:cBhvr>
                                        <p:cTn id="30" dur="500"/>
                                        <p:tgtEl>
                                          <p:spTgt spid="45"/>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500" fill="hold"/>
                                        <p:tgtEl>
                                          <p:spTgt spid="28"/>
                                        </p:tgtEl>
                                        <p:attrNameLst>
                                          <p:attrName>ppt_w</p:attrName>
                                        </p:attrNameLst>
                                      </p:cBhvr>
                                      <p:tavLst>
                                        <p:tav tm="0">
                                          <p:val>
                                            <p:fltVal val="0"/>
                                          </p:val>
                                        </p:tav>
                                        <p:tav tm="100000">
                                          <p:val>
                                            <p:strVal val="#ppt_w"/>
                                          </p:val>
                                        </p:tav>
                                      </p:tavLst>
                                    </p:anim>
                                    <p:anim calcmode="lin" valueType="num">
                                      <p:cBhvr>
                                        <p:cTn id="36" dur="500" fill="hold"/>
                                        <p:tgtEl>
                                          <p:spTgt spid="28"/>
                                        </p:tgtEl>
                                        <p:attrNameLst>
                                          <p:attrName>ppt_h</p:attrName>
                                        </p:attrNameLst>
                                      </p:cBhvr>
                                      <p:tavLst>
                                        <p:tav tm="0">
                                          <p:val>
                                            <p:fltVal val="0"/>
                                          </p:val>
                                        </p:tav>
                                        <p:tav tm="100000">
                                          <p:val>
                                            <p:strVal val="#ppt_h"/>
                                          </p:val>
                                        </p:tav>
                                      </p:tavLst>
                                    </p:anim>
                                    <p:animEffect transition="in" filter="fade">
                                      <p:cBhvr>
                                        <p:cTn id="37" dur="500"/>
                                        <p:tgtEl>
                                          <p:spTgt spid="28"/>
                                        </p:tgtEl>
                                      </p:cBhvr>
                                    </p:animEffect>
                                  </p:childTnLst>
                                </p:cTn>
                              </p:par>
                            </p:childTnLst>
                          </p:cTn>
                        </p:par>
                        <p:par>
                          <p:cTn id="38" fill="hold">
                            <p:stCondLst>
                              <p:cond delay="500"/>
                            </p:stCondLst>
                            <p:childTnLst>
                              <p:par>
                                <p:cTn id="39" presetID="22" presetClass="entr" presetSubtype="8" fill="hold" nodeType="after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wipe(left)">
                                      <p:cBhvr>
                                        <p:cTn id="41" dur="500"/>
                                        <p:tgtEl>
                                          <p:spTgt spid="4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nodeType="click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p:cTn id="46" dur="500" fill="hold"/>
                                        <p:tgtEl>
                                          <p:spTgt spid="35"/>
                                        </p:tgtEl>
                                        <p:attrNameLst>
                                          <p:attrName>ppt_w</p:attrName>
                                        </p:attrNameLst>
                                      </p:cBhvr>
                                      <p:tavLst>
                                        <p:tav tm="0">
                                          <p:val>
                                            <p:fltVal val="0"/>
                                          </p:val>
                                        </p:tav>
                                        <p:tav tm="100000">
                                          <p:val>
                                            <p:strVal val="#ppt_w"/>
                                          </p:val>
                                        </p:tav>
                                      </p:tavLst>
                                    </p:anim>
                                    <p:anim calcmode="lin" valueType="num">
                                      <p:cBhvr>
                                        <p:cTn id="47" dur="500" fill="hold"/>
                                        <p:tgtEl>
                                          <p:spTgt spid="35"/>
                                        </p:tgtEl>
                                        <p:attrNameLst>
                                          <p:attrName>ppt_h</p:attrName>
                                        </p:attrNameLst>
                                      </p:cBhvr>
                                      <p:tavLst>
                                        <p:tav tm="0">
                                          <p:val>
                                            <p:fltVal val="0"/>
                                          </p:val>
                                        </p:tav>
                                        <p:tav tm="100000">
                                          <p:val>
                                            <p:strVal val="#ppt_h"/>
                                          </p:val>
                                        </p:tav>
                                      </p:tavLst>
                                    </p:anim>
                                    <p:animEffect transition="in" filter="fade">
                                      <p:cBhvr>
                                        <p:cTn id="48" dur="500"/>
                                        <p:tgtEl>
                                          <p:spTgt spid="35"/>
                                        </p:tgtEl>
                                      </p:cBhvr>
                                    </p:animEffect>
                                  </p:childTnLst>
                                </p:cTn>
                              </p:par>
                            </p:childTnLst>
                          </p:cTn>
                        </p:par>
                        <p:par>
                          <p:cTn id="49" fill="hold">
                            <p:stCondLst>
                              <p:cond delay="500"/>
                            </p:stCondLst>
                            <p:childTnLst>
                              <p:par>
                                <p:cTn id="50" presetID="22" presetClass="entr" presetSubtype="8" fill="hold" nodeType="afterEffect">
                                  <p:stCondLst>
                                    <p:cond delay="0"/>
                                  </p:stCondLst>
                                  <p:childTnLst>
                                    <p:set>
                                      <p:cBhvr>
                                        <p:cTn id="51" dur="1" fill="hold">
                                          <p:stCondLst>
                                            <p:cond delay="0"/>
                                          </p:stCondLst>
                                        </p:cTn>
                                        <p:tgtEl>
                                          <p:spTgt spid="51"/>
                                        </p:tgtEl>
                                        <p:attrNameLst>
                                          <p:attrName>style.visibility</p:attrName>
                                        </p:attrNameLst>
                                      </p:cBhvr>
                                      <p:to>
                                        <p:strVal val="visible"/>
                                      </p:to>
                                    </p:set>
                                    <p:animEffect transition="in" filter="wipe(left)">
                                      <p:cBhvr>
                                        <p:cTn id="52"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 grpId="0" animBg="1"/>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486"/>
        <p:cNvGrpSpPr/>
        <p:nvPr/>
      </p:nvGrpSpPr>
      <p:grpSpPr>
        <a:xfrm>
          <a:off x="0" y="0"/>
          <a:ext cx="0" cy="0"/>
          <a:chOff x="0" y="0"/>
          <a:chExt cx="0" cy="0"/>
        </a:xfrm>
      </p:grpSpPr>
      <p:sp>
        <p:nvSpPr>
          <p:cNvPr id="8" name="Double Brace 7">
            <a:extLst>
              <a:ext uri="{FF2B5EF4-FFF2-40B4-BE49-F238E27FC236}">
                <a16:creationId xmlns:a16="http://schemas.microsoft.com/office/drawing/2014/main" id="{660543B5-9F1B-F8DE-3323-4093F705F0B0}"/>
              </a:ext>
            </a:extLst>
          </p:cNvPr>
          <p:cNvSpPr/>
          <p:nvPr/>
        </p:nvSpPr>
        <p:spPr>
          <a:xfrm>
            <a:off x="1901371" y="487999"/>
            <a:ext cx="5341258" cy="508000"/>
          </a:xfrm>
          <a:prstGeom prst="bracePair">
            <a:avLst>
              <a:gd name="adj" fmla="val 991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08000" rtlCol="0" anchor="ctr"/>
          <a:lstStyle/>
          <a:p>
            <a:pPr algn="ctr"/>
            <a:r>
              <a:rPr lang="vi-VN" sz="2000" b="1" dirty="0">
                <a:solidFill>
                  <a:schemeClr val="bg1">
                    <a:lumMod val="10000"/>
                  </a:schemeClr>
                </a:solidFill>
                <a:latin typeface="Arial" panose="020B0604020202020204" pitchFamily="34" charset="0"/>
                <a:cs typeface="Arial" panose="020B0604020202020204" pitchFamily="34" charset="0"/>
              </a:rPr>
              <a:t>Các bước thực hành trang trí hình tròn</a:t>
            </a:r>
          </a:p>
        </p:txBody>
      </p:sp>
      <p:sp>
        <p:nvSpPr>
          <p:cNvPr id="12" name="TextBox 11">
            <a:extLst>
              <a:ext uri="{FF2B5EF4-FFF2-40B4-BE49-F238E27FC236}">
                <a16:creationId xmlns:a16="http://schemas.microsoft.com/office/drawing/2014/main" id="{392DF57C-AA80-5688-3CDC-7FD6E42CFCBA}"/>
              </a:ext>
            </a:extLst>
          </p:cNvPr>
          <p:cNvSpPr txBox="1"/>
          <p:nvPr/>
        </p:nvSpPr>
        <p:spPr>
          <a:xfrm>
            <a:off x="776514" y="1036646"/>
            <a:ext cx="7590972" cy="3370666"/>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Xây dựng ý tưởng: vận dụng các nguyên tắc trang trí cơ bản, dựa vào đặc điểm của hình tròn, sắp xếp họa tiết phù hợp, tạo được mảng chính, mảng phụ và có trọng tâm.</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Vẽ hình: kẻ các trục đối xứng, vẽ mảng chính (hình trọng tâm), mảng phụ (hình bổ trợ).</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Chọn họa tiết chủ đạo, cách điệu họa tiết, vẽ họa tiết phù hợp với các mảng.</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Thể hiện đậm – nhạt, chú ý xác định độ sáng tối của các cụm họa tiết, chia mảng đậm, mảng nhạt, đảm bảo yếu tố chính – phụ.</a:t>
            </a:r>
            <a:endParaRPr lang="vi-VN" sz="16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1600" dirty="0">
                <a:solidFill>
                  <a:srgbClr val="000000"/>
                </a:solidFill>
                <a:effectLst/>
                <a:latin typeface="Arial" panose="020B0604020202020204" pitchFamily="34" charset="0"/>
                <a:ea typeface="Calibri" panose="020F0502020204030204" pitchFamily="34" charset="0"/>
                <a:cs typeface="Arial" panose="020B0604020202020204" pitchFamily="34" charset="0"/>
              </a:rPr>
              <a:t>Hoàn thành bài vẽ.</a:t>
            </a:r>
            <a:endParaRPr lang="vi-VN" sz="1600" dirty="0">
              <a:effectLst/>
              <a:latin typeface="Arial" panose="020B0604020202020204" pitchFamily="34" charset="0"/>
              <a:cs typeface="Arial" panose="020B0604020202020204" pitchFamily="34" charset="0"/>
            </a:endParaRP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pic>
        <p:nvPicPr>
          <p:cNvPr id="21" name="Picture 20">
            <a:extLst>
              <a:ext uri="{FF2B5EF4-FFF2-40B4-BE49-F238E27FC236}">
                <a16:creationId xmlns:a16="http://schemas.microsoft.com/office/drawing/2014/main" id="{F467A67D-9D1E-1805-637D-9D22C8E5A2BC}"/>
              </a:ext>
            </a:extLst>
          </p:cNvPr>
          <p:cNvPicPr>
            <a:picLocks noChangeAspect="1"/>
          </p:cNvPicPr>
          <p:nvPr/>
        </p:nvPicPr>
        <p:blipFill rotWithShape="1">
          <a:blip r:embed="rId3"/>
          <a:srcRect l="32495" r="32495" b="10994"/>
          <a:stretch/>
        </p:blipFill>
        <p:spPr>
          <a:xfrm>
            <a:off x="654095" y="1058369"/>
            <a:ext cx="1634886" cy="2153004"/>
          </a:xfrm>
          <a:prstGeom prst="rect">
            <a:avLst/>
          </a:prstGeom>
        </p:spPr>
      </p:pic>
      <p:sp>
        <p:nvSpPr>
          <p:cNvPr id="22" name="Title 2">
            <a:extLst>
              <a:ext uri="{FF2B5EF4-FFF2-40B4-BE49-F238E27FC236}">
                <a16:creationId xmlns:a16="http://schemas.microsoft.com/office/drawing/2014/main" id="{D75124D1-6F65-0978-4663-1873A0EF2929}"/>
              </a:ext>
            </a:extLst>
          </p:cNvPr>
          <p:cNvSpPr>
            <a:spLocks noGrp="1"/>
          </p:cNvSpPr>
          <p:nvPr>
            <p:ph type="title"/>
          </p:nvPr>
        </p:nvSpPr>
        <p:spPr>
          <a:xfrm>
            <a:off x="731520" y="381928"/>
            <a:ext cx="7680960" cy="454861"/>
          </a:xfrm>
        </p:spPr>
        <p:txBody>
          <a:bodyPr anchor="ctr"/>
          <a:lstStyle/>
          <a:p>
            <a:r>
              <a:rPr lang="vi-VN" sz="2200" b="1" dirty="0">
                <a:solidFill>
                  <a:schemeClr val="tx1"/>
                </a:solidFill>
                <a:latin typeface="Arial" panose="020B0604020202020204" pitchFamily="34" charset="0"/>
                <a:cs typeface="Arial" panose="020B0604020202020204" pitchFamily="34" charset="0"/>
              </a:rPr>
              <a:t>2.2. </a:t>
            </a:r>
            <a:r>
              <a:rPr lang="vi-VN" sz="2200" b="1" dirty="0">
                <a:solidFill>
                  <a:schemeClr val="tx1"/>
                </a:solidFill>
                <a:effectLst/>
                <a:latin typeface="Arial" panose="020B0604020202020204" pitchFamily="34" charset="0"/>
                <a:ea typeface="Calibri" panose="020F0502020204030204" pitchFamily="34" charset="0"/>
                <a:cs typeface="Arial" panose="020B0604020202020204" pitchFamily="34" charset="0"/>
              </a:rPr>
              <a:t>Cách tạo hình khuôn mặt người trên khối phù điêu</a:t>
            </a:r>
            <a:endParaRPr lang="vi-VN" sz="2200" dirty="0">
              <a:solidFill>
                <a:schemeClr val="tx1"/>
              </a:solidFill>
              <a:latin typeface="Arial" panose="020B0604020202020204" pitchFamily="34" charset="0"/>
              <a:cs typeface="Arial" panose="020B0604020202020204" pitchFamily="34" charset="0"/>
            </a:endParaRPr>
          </a:p>
        </p:txBody>
      </p:sp>
      <p:grpSp>
        <p:nvGrpSpPr>
          <p:cNvPr id="23" name="Group 22">
            <a:extLst>
              <a:ext uri="{FF2B5EF4-FFF2-40B4-BE49-F238E27FC236}">
                <a16:creationId xmlns:a16="http://schemas.microsoft.com/office/drawing/2014/main" id="{A8D472BA-9778-DCB6-2092-59D976657A58}"/>
              </a:ext>
            </a:extLst>
          </p:cNvPr>
          <p:cNvGrpSpPr/>
          <p:nvPr/>
        </p:nvGrpSpPr>
        <p:grpSpPr>
          <a:xfrm>
            <a:off x="245738" y="3698914"/>
            <a:ext cx="8652524" cy="1062658"/>
            <a:chOff x="418180" y="655460"/>
            <a:chExt cx="8652524" cy="948914"/>
          </a:xfrm>
        </p:grpSpPr>
        <p:sp>
          <p:nvSpPr>
            <p:cNvPr id="24" name="Rectangle: Rounded Corners 23">
              <a:extLst>
                <a:ext uri="{FF2B5EF4-FFF2-40B4-BE49-F238E27FC236}">
                  <a16:creationId xmlns:a16="http://schemas.microsoft.com/office/drawing/2014/main" id="{49E9B655-1092-1356-F1D5-91E404F4F51E}"/>
                </a:ext>
              </a:extLst>
            </p:cNvPr>
            <p:cNvSpPr/>
            <p:nvPr/>
          </p:nvSpPr>
          <p:spPr>
            <a:xfrm>
              <a:off x="418180" y="841412"/>
              <a:ext cx="8652524" cy="762962"/>
            </a:xfrm>
            <a:prstGeom prst="roundRect">
              <a:avLst>
                <a:gd name="adj" fmla="val 18210"/>
              </a:avLst>
            </a:prstGeom>
            <a:solidFill>
              <a:schemeClr val="accent6"/>
            </a:solidFill>
            <a:ln/>
          </p:spPr>
          <p:style>
            <a:lnRef idx="2">
              <a:schemeClr val="accent3"/>
            </a:lnRef>
            <a:fillRef idx="1">
              <a:schemeClr val="lt1"/>
            </a:fillRef>
            <a:effectRef idx="0">
              <a:schemeClr val="accent3"/>
            </a:effectRef>
            <a:fontRef idx="minor">
              <a:schemeClr val="dk1"/>
            </a:fontRef>
          </p:style>
          <p:txBody>
            <a:bodyPr tIns="252000" rtlCol="0" anchor="ctr"/>
            <a:lstStyle/>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Trình bày các bước thực hành tạo hình khuôn mặt người trên khối phù điêu.</a:t>
              </a:r>
              <a:endParaRPr lang="vi-VN" sz="1800" dirty="0">
                <a:effectLst/>
                <a:latin typeface="Arial" panose="020B0604020202020204" pitchFamily="34" charset="0"/>
                <a:cs typeface="Arial" panose="020B0604020202020204" pitchFamily="34" charset="0"/>
              </a:endParaRPr>
            </a:p>
          </p:txBody>
        </p:sp>
        <p:sp>
          <p:nvSpPr>
            <p:cNvPr id="25" name="Rectangle: Rounded Corners 24">
              <a:extLst>
                <a:ext uri="{FF2B5EF4-FFF2-40B4-BE49-F238E27FC236}">
                  <a16:creationId xmlns:a16="http://schemas.microsoft.com/office/drawing/2014/main" id="{8ACA85F4-24C8-1562-51D4-025E7D1AEAB3}"/>
                </a:ext>
              </a:extLst>
            </p:cNvPr>
            <p:cNvSpPr/>
            <p:nvPr/>
          </p:nvSpPr>
          <p:spPr>
            <a:xfrm>
              <a:off x="2864436" y="655460"/>
              <a:ext cx="3760012" cy="453645"/>
            </a:xfrm>
            <a:prstGeom prst="roundRect">
              <a:avLst>
                <a:gd name="adj" fmla="val 50000"/>
              </a:avLst>
            </a:prstGeom>
            <a:solidFill>
              <a:schemeClr val="accent6"/>
            </a:solidFill>
            <a:ln/>
          </p:spPr>
          <p:style>
            <a:lnRef idx="2">
              <a:schemeClr val="dk1"/>
            </a:lnRef>
            <a:fillRef idx="1">
              <a:schemeClr val="lt1"/>
            </a:fillRef>
            <a:effectRef idx="0">
              <a:schemeClr val="dk1"/>
            </a:effectRef>
            <a:fontRef idx="minor">
              <a:schemeClr val="dk1"/>
            </a:fontRef>
          </p:style>
          <p:txBody>
            <a:bodyPr rtlCol="0" anchor="ctr"/>
            <a:lstStyle/>
            <a:p>
              <a:pPr algn="ctr">
                <a:lnSpc>
                  <a:spcPct val="114000"/>
                </a:lnSpc>
              </a:pPr>
              <a:r>
                <a:rPr lang="vi-VN" sz="2200" b="1"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rPr>
                <a:t>HOẠT ĐỘNG NHÓM ĐÔI</a:t>
              </a:r>
              <a:endParaRPr lang="it-IT" sz="2200" b="1"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p:txBody>
        </p:sp>
      </p:grpSp>
      <p:pic>
        <p:nvPicPr>
          <p:cNvPr id="29" name="Picture 28">
            <a:extLst>
              <a:ext uri="{FF2B5EF4-FFF2-40B4-BE49-F238E27FC236}">
                <a16:creationId xmlns:a16="http://schemas.microsoft.com/office/drawing/2014/main" id="{FCD28CB2-F31E-6D2E-B6AC-F8BAEF780D41}"/>
              </a:ext>
            </a:extLst>
          </p:cNvPr>
          <p:cNvPicPr>
            <a:picLocks noChangeAspect="1"/>
          </p:cNvPicPr>
          <p:nvPr/>
        </p:nvPicPr>
        <p:blipFill rotWithShape="1">
          <a:blip r:embed="rId4"/>
          <a:srcRect l="32208" r="32208" b="13768"/>
          <a:stretch/>
        </p:blipFill>
        <p:spPr>
          <a:xfrm>
            <a:off x="2684642" y="1058369"/>
            <a:ext cx="1634886" cy="2153004"/>
          </a:xfrm>
          <a:prstGeom prst="rect">
            <a:avLst/>
          </a:prstGeom>
        </p:spPr>
      </p:pic>
      <p:pic>
        <p:nvPicPr>
          <p:cNvPr id="30" name="Picture 29">
            <a:extLst>
              <a:ext uri="{FF2B5EF4-FFF2-40B4-BE49-F238E27FC236}">
                <a16:creationId xmlns:a16="http://schemas.microsoft.com/office/drawing/2014/main" id="{C82701C1-FA41-741F-CED3-A613D9C990F9}"/>
              </a:ext>
            </a:extLst>
          </p:cNvPr>
          <p:cNvPicPr>
            <a:picLocks noChangeAspect="1"/>
          </p:cNvPicPr>
          <p:nvPr/>
        </p:nvPicPr>
        <p:blipFill rotWithShape="1">
          <a:blip r:embed="rId5"/>
          <a:srcRect l="33186" t="-310" r="32017" b="13944"/>
          <a:stretch/>
        </p:blipFill>
        <p:spPr>
          <a:xfrm>
            <a:off x="4824472" y="1058369"/>
            <a:ext cx="1627534" cy="2153004"/>
          </a:xfrm>
          <a:prstGeom prst="rect">
            <a:avLst/>
          </a:prstGeom>
        </p:spPr>
      </p:pic>
      <p:pic>
        <p:nvPicPr>
          <p:cNvPr id="31" name="Picture 30">
            <a:extLst>
              <a:ext uri="{FF2B5EF4-FFF2-40B4-BE49-F238E27FC236}">
                <a16:creationId xmlns:a16="http://schemas.microsoft.com/office/drawing/2014/main" id="{1E9E2379-9A1E-C047-B9A7-45211FEDA3CE}"/>
              </a:ext>
            </a:extLst>
          </p:cNvPr>
          <p:cNvPicPr>
            <a:picLocks noChangeAspect="1"/>
          </p:cNvPicPr>
          <p:nvPr/>
        </p:nvPicPr>
        <p:blipFill rotWithShape="1">
          <a:blip r:embed="rId6"/>
          <a:srcRect l="33340" t="3247" r="33340" b="11966"/>
          <a:stretch/>
        </p:blipFill>
        <p:spPr>
          <a:xfrm>
            <a:off x="6854982" y="1058367"/>
            <a:ext cx="1634923" cy="215300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inVertical)">
                                      <p:cBhvr>
                                        <p:cTn id="11" dur="500"/>
                                        <p:tgtEl>
                                          <p:spTgt spid="21"/>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barn(inVertical)">
                                      <p:cBhvr>
                                        <p:cTn id="15" dur="500"/>
                                        <p:tgtEl>
                                          <p:spTgt spid="29"/>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barn(inVertical)">
                                      <p:cBhvr>
                                        <p:cTn id="19" dur="500"/>
                                        <p:tgtEl>
                                          <p:spTgt spid="30"/>
                                        </p:tgtEl>
                                      </p:cBhvr>
                                    </p:animEffect>
                                  </p:childTnLst>
                                </p:cTn>
                              </p:par>
                            </p:childTnLst>
                          </p:cTn>
                        </p:par>
                        <p:par>
                          <p:cTn id="20" fill="hold">
                            <p:stCondLst>
                              <p:cond delay="2000"/>
                            </p:stCondLst>
                            <p:childTnLst>
                              <p:par>
                                <p:cTn id="21" presetID="16" presetClass="entr" presetSubtype="21"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barn(inVertical)">
                                      <p:cBhvr>
                                        <p:cTn id="23"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sp>
        <p:nvSpPr>
          <p:cNvPr id="4" name="TextBox 3">
            <a:extLst>
              <a:ext uri="{FF2B5EF4-FFF2-40B4-BE49-F238E27FC236}">
                <a16:creationId xmlns:a16="http://schemas.microsoft.com/office/drawing/2014/main" id="{7E92EF9D-F89B-89A0-F870-E0BA1430EADD}"/>
              </a:ext>
            </a:extLst>
          </p:cNvPr>
          <p:cNvSpPr txBox="1"/>
          <p:nvPr/>
        </p:nvSpPr>
        <p:spPr>
          <a:xfrm>
            <a:off x="709574" y="329476"/>
            <a:ext cx="7724852" cy="446020"/>
          </a:xfrm>
          <a:prstGeom prst="rect">
            <a:avLst/>
          </a:prstGeom>
          <a:noFill/>
        </p:spPr>
        <p:txBody>
          <a:bodyPr wrap="square" anchor="ctr">
            <a:spAutoFit/>
          </a:bodyPr>
          <a:lstStyle/>
          <a:p>
            <a:pPr algn="ctr">
              <a:lnSpc>
                <a:spcPct val="114000"/>
              </a:lnSpc>
            </a:pPr>
            <a:r>
              <a:rPr lang="vi-VN" sz="22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1: Mô phỏng khuôn mặt người trên khối phù điêu</a:t>
            </a:r>
            <a:endParaRPr lang="vi-VN" sz="2200" b="1" dirty="0">
              <a:solidFill>
                <a:schemeClr val="bg2"/>
              </a:solidFill>
              <a:effectLst/>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33B4CB53-2554-9385-61CE-3879F4A6450C}"/>
              </a:ext>
            </a:extLst>
          </p:cNvPr>
          <p:cNvPicPr>
            <a:picLocks noChangeAspect="1"/>
          </p:cNvPicPr>
          <p:nvPr/>
        </p:nvPicPr>
        <p:blipFill rotWithShape="1">
          <a:blip r:embed="rId3"/>
          <a:srcRect l="32495" t="1" r="32495" b="575"/>
          <a:stretch/>
        </p:blipFill>
        <p:spPr>
          <a:xfrm>
            <a:off x="1473397" y="1058368"/>
            <a:ext cx="2553015" cy="3755656"/>
          </a:xfrm>
          <a:prstGeom prst="rect">
            <a:avLst/>
          </a:prstGeom>
        </p:spPr>
      </p:pic>
      <p:pic>
        <p:nvPicPr>
          <p:cNvPr id="8" name="Picture 7">
            <a:extLst>
              <a:ext uri="{FF2B5EF4-FFF2-40B4-BE49-F238E27FC236}">
                <a16:creationId xmlns:a16="http://schemas.microsoft.com/office/drawing/2014/main" id="{90798DDD-3A53-25CF-8EA4-EB8F55366240}"/>
              </a:ext>
            </a:extLst>
          </p:cNvPr>
          <p:cNvPicPr>
            <a:picLocks noChangeAspect="1"/>
          </p:cNvPicPr>
          <p:nvPr/>
        </p:nvPicPr>
        <p:blipFill rotWithShape="1">
          <a:blip r:embed="rId4"/>
          <a:srcRect l="32208" r="32208" b="204"/>
          <a:stretch/>
        </p:blipFill>
        <p:spPr>
          <a:xfrm>
            <a:off x="5369321" y="1058368"/>
            <a:ext cx="2464228" cy="3755656"/>
          </a:xfrm>
          <a:prstGeom prst="rect">
            <a:avLst/>
          </a:prstGeom>
        </p:spPr>
      </p:pic>
    </p:spTree>
    <p:extLst>
      <p:ext uri="{BB962C8B-B14F-4D97-AF65-F5344CB8AC3E}">
        <p14:creationId xmlns:p14="http://schemas.microsoft.com/office/powerpoint/2010/main" val="3509263603"/>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360"/>
        <p:cNvGrpSpPr/>
        <p:nvPr/>
      </p:nvGrpSpPr>
      <p:grpSpPr>
        <a:xfrm>
          <a:off x="0" y="0"/>
          <a:ext cx="0" cy="0"/>
          <a:chOff x="0" y="0"/>
          <a:chExt cx="0" cy="0"/>
        </a:xfrm>
      </p:grpSpPr>
      <p:sp>
        <p:nvSpPr>
          <p:cNvPr id="4" name="TextBox 3">
            <a:extLst>
              <a:ext uri="{FF2B5EF4-FFF2-40B4-BE49-F238E27FC236}">
                <a16:creationId xmlns:a16="http://schemas.microsoft.com/office/drawing/2014/main" id="{7E92EF9D-F89B-89A0-F870-E0BA1430EADD}"/>
              </a:ext>
            </a:extLst>
          </p:cNvPr>
          <p:cNvSpPr txBox="1"/>
          <p:nvPr/>
        </p:nvSpPr>
        <p:spPr>
          <a:xfrm>
            <a:off x="709574" y="329476"/>
            <a:ext cx="7724852" cy="446020"/>
          </a:xfrm>
          <a:prstGeom prst="rect">
            <a:avLst/>
          </a:prstGeom>
          <a:noFill/>
        </p:spPr>
        <p:txBody>
          <a:bodyPr wrap="square" anchor="ctr">
            <a:spAutoFit/>
          </a:bodyPr>
          <a:lstStyle/>
          <a:p>
            <a:pPr algn="ctr">
              <a:lnSpc>
                <a:spcPct val="114000"/>
              </a:lnSpc>
            </a:pPr>
            <a:r>
              <a:rPr lang="vi-VN" sz="22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1: Mô phỏng khuôn mặt người trên khối phù điêu</a:t>
            </a:r>
            <a:endParaRPr lang="vi-VN" sz="2200" b="1" dirty="0">
              <a:solidFill>
                <a:schemeClr val="bg2"/>
              </a:solidFill>
              <a:effectLst/>
              <a:latin typeface="Arial" panose="020B0604020202020204" pitchFamily="34" charset="0"/>
              <a:cs typeface="Arial" panose="020B0604020202020204" pitchFamily="34" charset="0"/>
            </a:endParaRPr>
          </a:p>
        </p:txBody>
      </p:sp>
      <p:pic>
        <p:nvPicPr>
          <p:cNvPr id="2" name="Picture 1">
            <a:extLst>
              <a:ext uri="{FF2B5EF4-FFF2-40B4-BE49-F238E27FC236}">
                <a16:creationId xmlns:a16="http://schemas.microsoft.com/office/drawing/2014/main" id="{F567EAAF-D5D7-1501-36DD-13AE317E3E81}"/>
              </a:ext>
            </a:extLst>
          </p:cNvPr>
          <p:cNvPicPr>
            <a:picLocks noChangeAspect="1"/>
          </p:cNvPicPr>
          <p:nvPr/>
        </p:nvPicPr>
        <p:blipFill rotWithShape="1">
          <a:blip r:embed="rId3"/>
          <a:srcRect l="33186" t="-310" r="32017" b="33"/>
          <a:stretch/>
        </p:blipFill>
        <p:spPr>
          <a:xfrm>
            <a:off x="1697128" y="915223"/>
            <a:ext cx="2538374" cy="3898801"/>
          </a:xfrm>
          <a:prstGeom prst="rect">
            <a:avLst/>
          </a:prstGeom>
        </p:spPr>
      </p:pic>
      <p:pic>
        <p:nvPicPr>
          <p:cNvPr id="3" name="Picture 2">
            <a:extLst>
              <a:ext uri="{FF2B5EF4-FFF2-40B4-BE49-F238E27FC236}">
                <a16:creationId xmlns:a16="http://schemas.microsoft.com/office/drawing/2014/main" id="{E0A21A9D-7416-BDC6-9582-492F2866B8CC}"/>
              </a:ext>
            </a:extLst>
          </p:cNvPr>
          <p:cNvPicPr>
            <a:picLocks noChangeAspect="1"/>
          </p:cNvPicPr>
          <p:nvPr/>
        </p:nvPicPr>
        <p:blipFill rotWithShape="1">
          <a:blip r:embed="rId4"/>
          <a:srcRect l="33340" t="3247" r="33340" b="865"/>
          <a:stretch/>
        </p:blipFill>
        <p:spPr>
          <a:xfrm>
            <a:off x="4908500" y="915221"/>
            <a:ext cx="2549899" cy="3898801"/>
          </a:xfrm>
          <a:prstGeom prst="rect">
            <a:avLst/>
          </a:prstGeom>
        </p:spPr>
      </p:pic>
    </p:spTree>
    <p:extLst>
      <p:ext uri="{BB962C8B-B14F-4D97-AF65-F5344CB8AC3E}">
        <p14:creationId xmlns:p14="http://schemas.microsoft.com/office/powerpoint/2010/main" val="423634744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barn(inVertical)">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2" name="TextBox 1">
            <a:extLst>
              <a:ext uri="{FF2B5EF4-FFF2-40B4-BE49-F238E27FC236}">
                <a16:creationId xmlns:a16="http://schemas.microsoft.com/office/drawing/2014/main" id="{34D45737-4EDC-33AA-3EE3-9A567AD47FE8}"/>
              </a:ext>
            </a:extLst>
          </p:cNvPr>
          <p:cNvSpPr txBox="1"/>
          <p:nvPr/>
        </p:nvSpPr>
        <p:spPr>
          <a:xfrm>
            <a:off x="570585" y="301788"/>
            <a:ext cx="8383220" cy="958660"/>
          </a:xfrm>
          <a:prstGeom prst="rect">
            <a:avLst/>
          </a:prstGeom>
          <a:noFill/>
        </p:spPr>
        <p:txBody>
          <a:bodyPr wrap="square" anchor="ctr">
            <a:spAutoFit/>
          </a:bodyPr>
          <a:lstStyle/>
          <a:p>
            <a:pPr algn="r">
              <a:lnSpc>
                <a:spcPct val="150000"/>
              </a:lnSpc>
            </a:pPr>
            <a:r>
              <a:rPr lang="vi-VN" sz="2000" b="1" dirty="0">
                <a:solidFill>
                  <a:schemeClr val="bg2"/>
                </a:solidFill>
                <a:effectLst/>
                <a:latin typeface="Arial" panose="020B0604020202020204" pitchFamily="34" charset="0"/>
                <a:ea typeface="Calibri" panose="020F0502020204030204" pitchFamily="34" charset="0"/>
                <a:cs typeface="Arial" panose="020B0604020202020204" pitchFamily="34" charset="0"/>
              </a:rPr>
              <a:t>Cách 2: Mô phỏng khuôn mặt người với kĩ thuật tạo khối bằng giấy (điêu khắc giấy)</a:t>
            </a:r>
            <a:endParaRPr lang="vi-VN" sz="2000" b="1" dirty="0">
              <a:solidFill>
                <a:schemeClr val="bg2"/>
              </a:solidFill>
              <a:effectLst/>
              <a:latin typeface="Arial" panose="020B0604020202020204" pitchFamily="34" charset="0"/>
              <a:cs typeface="Arial" panose="020B0604020202020204" pitchFamily="34" charset="0"/>
            </a:endParaRPr>
          </a:p>
        </p:txBody>
      </p:sp>
      <p:pic>
        <p:nvPicPr>
          <p:cNvPr id="3" name="Picture 2">
            <a:extLst>
              <a:ext uri="{FF2B5EF4-FFF2-40B4-BE49-F238E27FC236}">
                <a16:creationId xmlns:a16="http://schemas.microsoft.com/office/drawing/2014/main" id="{EA714446-05B0-1AD2-211F-A4F51E53E63F}"/>
              </a:ext>
            </a:extLst>
          </p:cNvPr>
          <p:cNvPicPr>
            <a:picLocks noChangeAspect="1"/>
          </p:cNvPicPr>
          <p:nvPr/>
        </p:nvPicPr>
        <p:blipFill rotWithShape="1">
          <a:blip r:embed="rId3"/>
          <a:srcRect r="77551" b="10912"/>
          <a:stretch/>
        </p:blipFill>
        <p:spPr>
          <a:xfrm>
            <a:off x="790042" y="1536165"/>
            <a:ext cx="1908859" cy="3305547"/>
          </a:xfrm>
          <a:prstGeom prst="rect">
            <a:avLst/>
          </a:prstGeom>
        </p:spPr>
      </p:pic>
      <p:sp>
        <p:nvSpPr>
          <p:cNvPr id="5" name="TextBox 4">
            <a:extLst>
              <a:ext uri="{FF2B5EF4-FFF2-40B4-BE49-F238E27FC236}">
                <a16:creationId xmlns:a16="http://schemas.microsoft.com/office/drawing/2014/main" id="{254101D9-60DF-59A6-7C25-28FED0F29B03}"/>
              </a:ext>
            </a:extLst>
          </p:cNvPr>
          <p:cNvSpPr txBox="1"/>
          <p:nvPr/>
        </p:nvSpPr>
        <p:spPr>
          <a:xfrm>
            <a:off x="2856587" y="2307685"/>
            <a:ext cx="1773935" cy="2534027"/>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1: </a:t>
            </a:r>
          </a:p>
          <a:p>
            <a:pPr algn="just">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Vẽ khái quát hình khuôn mặt người trên khổ giấy A4 theo tỉ lệ đã xác định.</a:t>
            </a:r>
            <a:endParaRPr lang="vi-VN" sz="1800" dirty="0">
              <a:effectLst/>
              <a:latin typeface="Arial" panose="020B0604020202020204" pitchFamily="34" charset="0"/>
              <a:cs typeface="Arial" panose="020B0604020202020204" pitchFamily="34" charset="0"/>
            </a:endParaRPr>
          </a:p>
        </p:txBody>
      </p:sp>
      <p:pic>
        <p:nvPicPr>
          <p:cNvPr id="7" name="Picture 6">
            <a:extLst>
              <a:ext uri="{FF2B5EF4-FFF2-40B4-BE49-F238E27FC236}">
                <a16:creationId xmlns:a16="http://schemas.microsoft.com/office/drawing/2014/main" id="{ABED3FDF-4B95-8483-E87A-DD1C34818151}"/>
              </a:ext>
            </a:extLst>
          </p:cNvPr>
          <p:cNvPicPr>
            <a:picLocks noChangeAspect="1"/>
          </p:cNvPicPr>
          <p:nvPr/>
        </p:nvPicPr>
        <p:blipFill rotWithShape="1">
          <a:blip r:embed="rId3"/>
          <a:srcRect l="33682" r="41159" b="6722"/>
          <a:stretch/>
        </p:blipFill>
        <p:spPr>
          <a:xfrm>
            <a:off x="5142586" y="1536165"/>
            <a:ext cx="2051915" cy="3305547"/>
          </a:xfrm>
          <a:prstGeom prst="rect">
            <a:avLst/>
          </a:prstGeom>
        </p:spPr>
      </p:pic>
      <p:sp>
        <p:nvSpPr>
          <p:cNvPr id="12" name="TextBox 11">
            <a:extLst>
              <a:ext uri="{FF2B5EF4-FFF2-40B4-BE49-F238E27FC236}">
                <a16:creationId xmlns:a16="http://schemas.microsoft.com/office/drawing/2014/main" id="{A3F52F6B-10D5-724D-1996-EC1ED349DCA7}"/>
              </a:ext>
            </a:extLst>
          </p:cNvPr>
          <p:cNvSpPr txBox="1"/>
          <p:nvPr/>
        </p:nvSpPr>
        <p:spPr>
          <a:xfrm>
            <a:off x="7352186" y="2677017"/>
            <a:ext cx="1243173" cy="2164695"/>
          </a:xfrm>
          <a:prstGeom prst="rect">
            <a:avLst/>
          </a:prstGeom>
          <a:noFill/>
        </p:spPr>
        <p:txBody>
          <a:bodyPr wrap="square">
            <a:spAutoFit/>
          </a:bodyPr>
          <a:lstStyle/>
          <a:p>
            <a:pPr algn="ctr">
              <a:lnSpc>
                <a:spcPct val="150000"/>
              </a:lnSpc>
            </a:pPr>
            <a:r>
              <a:rPr lang="vi-VN" sz="20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2: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Chia các đường để cắt/trổ tạo khối nổi.</a:t>
            </a:r>
            <a:endParaRPr lang="vi-VN" sz="1800"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9802434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par>
                          <p:cTn id="14" fill="hold">
                            <p:stCondLst>
                              <p:cond delay="500"/>
                            </p:stCondLst>
                            <p:childTnLst>
                              <p:par>
                                <p:cTn id="15" presetID="22" presetClass="entr" presetSubtype="1"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barn(inVertical)">
                                      <p:cBhvr>
                                        <p:cTn id="22" dur="500"/>
                                        <p:tgtEl>
                                          <p:spTgt spid="7"/>
                                        </p:tgtEl>
                                      </p:cBhvr>
                                    </p:animEffect>
                                  </p:childTnLst>
                                </p:cTn>
                              </p:par>
                            </p:childTnLst>
                          </p:cTn>
                        </p:par>
                        <p:par>
                          <p:cTn id="23" fill="hold">
                            <p:stCondLst>
                              <p:cond delay="5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1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pic>
        <p:nvPicPr>
          <p:cNvPr id="10" name="Picture 9">
            <a:extLst>
              <a:ext uri="{FF2B5EF4-FFF2-40B4-BE49-F238E27FC236}">
                <a16:creationId xmlns:a16="http://schemas.microsoft.com/office/drawing/2014/main" id="{6BB4A952-E8F0-629C-AD63-0BD983783DB5}"/>
              </a:ext>
            </a:extLst>
          </p:cNvPr>
          <p:cNvPicPr>
            <a:picLocks noChangeAspect="1"/>
          </p:cNvPicPr>
          <p:nvPr/>
        </p:nvPicPr>
        <p:blipFill rotWithShape="1">
          <a:blip r:embed="rId3"/>
          <a:srcRect l="65941" t="-724" r="2319" b="724"/>
          <a:stretch/>
        </p:blipFill>
        <p:spPr>
          <a:xfrm>
            <a:off x="6569053" y="292609"/>
            <a:ext cx="2041726" cy="3356669"/>
          </a:xfrm>
          <a:prstGeom prst="rect">
            <a:avLst/>
          </a:prstGeom>
        </p:spPr>
      </p:pic>
      <p:pic>
        <p:nvPicPr>
          <p:cNvPr id="3" name="Picture 2">
            <a:extLst>
              <a:ext uri="{FF2B5EF4-FFF2-40B4-BE49-F238E27FC236}">
                <a16:creationId xmlns:a16="http://schemas.microsoft.com/office/drawing/2014/main" id="{EA714446-05B0-1AD2-211F-A4F51E53E63F}"/>
              </a:ext>
            </a:extLst>
          </p:cNvPr>
          <p:cNvPicPr>
            <a:picLocks noChangeAspect="1"/>
          </p:cNvPicPr>
          <p:nvPr/>
        </p:nvPicPr>
        <p:blipFill rotWithShape="1">
          <a:blip r:embed="rId4"/>
          <a:srcRect l="71422" t="1" r="2882" b="1188"/>
          <a:stretch/>
        </p:blipFill>
        <p:spPr>
          <a:xfrm>
            <a:off x="914398" y="292609"/>
            <a:ext cx="1986084" cy="3332534"/>
          </a:xfrm>
          <a:prstGeom prst="rect">
            <a:avLst/>
          </a:prstGeom>
        </p:spPr>
      </p:pic>
      <p:sp>
        <p:nvSpPr>
          <p:cNvPr id="5" name="TextBox 4">
            <a:extLst>
              <a:ext uri="{FF2B5EF4-FFF2-40B4-BE49-F238E27FC236}">
                <a16:creationId xmlns:a16="http://schemas.microsoft.com/office/drawing/2014/main" id="{254101D9-60DF-59A6-7C25-28FED0F29B03}"/>
              </a:ext>
            </a:extLst>
          </p:cNvPr>
          <p:cNvSpPr txBox="1"/>
          <p:nvPr/>
        </p:nvSpPr>
        <p:spPr>
          <a:xfrm>
            <a:off x="709575" y="3649278"/>
            <a:ext cx="2395727"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3: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Kẻ các đường để cắt/trổ tạo khối nổi.</a:t>
            </a:r>
            <a:endParaRPr lang="vi-VN" sz="1800" dirty="0">
              <a:effectLst/>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CFA23A0B-DE1D-2598-B21E-9220A19D8799}"/>
              </a:ext>
            </a:extLst>
          </p:cNvPr>
          <p:cNvSpPr txBox="1"/>
          <p:nvPr/>
        </p:nvSpPr>
        <p:spPr>
          <a:xfrm>
            <a:off x="3694181" y="3649278"/>
            <a:ext cx="2285994"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a:t>
            </a:r>
            <a:r>
              <a:rPr lang="vi-VN" sz="1800" b="1" dirty="0">
                <a:latin typeface="Arial" panose="020B0604020202020204" pitchFamily="34" charset="0"/>
                <a:ea typeface="Calibri" panose="020F0502020204030204" pitchFamily="34" charset="0"/>
                <a:cs typeface="Arial" panose="020B0604020202020204" pitchFamily="34" charset="0"/>
              </a:rPr>
              <a:t>4</a:t>
            </a: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Cắt/trổ và gấp nếp để tạo khối.</a:t>
            </a:r>
            <a:endParaRPr lang="vi-VN" sz="1800" dirty="0">
              <a:effectLst/>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C6547C57-A8B3-BC95-B408-C7D8B94E0D73}"/>
              </a:ext>
            </a:extLst>
          </p:cNvPr>
          <p:cNvPicPr>
            <a:picLocks noChangeAspect="1"/>
          </p:cNvPicPr>
          <p:nvPr/>
        </p:nvPicPr>
        <p:blipFill rotWithShape="1">
          <a:blip r:embed="rId5"/>
          <a:srcRect l="1344" r="1344"/>
          <a:stretch/>
        </p:blipFill>
        <p:spPr>
          <a:xfrm>
            <a:off x="3844136" y="292609"/>
            <a:ext cx="1986084" cy="3332534"/>
          </a:xfrm>
          <a:prstGeom prst="rect">
            <a:avLst/>
          </a:prstGeom>
        </p:spPr>
      </p:pic>
      <p:sp>
        <p:nvSpPr>
          <p:cNvPr id="9" name="TextBox 8">
            <a:extLst>
              <a:ext uri="{FF2B5EF4-FFF2-40B4-BE49-F238E27FC236}">
                <a16:creationId xmlns:a16="http://schemas.microsoft.com/office/drawing/2014/main" id="{5E6EEDA3-A993-62BD-69D3-14ABC74366DC}"/>
              </a:ext>
            </a:extLst>
          </p:cNvPr>
          <p:cNvSpPr txBox="1"/>
          <p:nvPr/>
        </p:nvSpPr>
        <p:spPr>
          <a:xfrm>
            <a:off x="6541230" y="3649278"/>
            <a:ext cx="2097372" cy="1287532"/>
          </a:xfrm>
          <a:prstGeom prst="rect">
            <a:avLst/>
          </a:prstGeom>
          <a:noFill/>
        </p:spPr>
        <p:txBody>
          <a:bodyPr wrap="square">
            <a:spAutoFit/>
          </a:bodyPr>
          <a:lstStyle/>
          <a:p>
            <a:pPr algn="ctr">
              <a:lnSpc>
                <a:spcPct val="150000"/>
              </a:lnSpc>
            </a:pPr>
            <a:r>
              <a:rPr lang="vi-VN" sz="1800" b="1" dirty="0">
                <a:solidFill>
                  <a:srgbClr val="000000"/>
                </a:solidFill>
                <a:effectLst/>
                <a:latin typeface="Arial" panose="020B0604020202020204" pitchFamily="34" charset="0"/>
                <a:ea typeface="Calibri" panose="020F0502020204030204" pitchFamily="34" charset="0"/>
                <a:cs typeface="Arial" panose="020B0604020202020204" pitchFamily="34" charset="0"/>
              </a:rPr>
              <a:t>Bước 5: </a:t>
            </a:r>
          </a:p>
          <a:p>
            <a:pPr algn="ctr">
              <a:lnSpc>
                <a:spcPct val="150000"/>
              </a:lnSpc>
            </a:pPr>
            <a:r>
              <a:rPr lang="vi-VN" sz="1800" dirty="0">
                <a:solidFill>
                  <a:srgbClr val="000000"/>
                </a:solidFill>
                <a:effectLst/>
                <a:latin typeface="Arial" panose="020B0604020202020204" pitchFamily="34" charset="0"/>
                <a:ea typeface="Calibri" panose="020F0502020204030204" pitchFamily="34" charset="0"/>
                <a:cs typeface="Arial" panose="020B0604020202020204" pitchFamily="34" charset="0"/>
              </a:rPr>
              <a:t>Dán hộp để dựng các khối dạng 3D.</a:t>
            </a:r>
            <a:endParaRPr lang="vi-VN" sz="1800"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894404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nodeType="click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par>
                          <p:cTn id="17" fill="hold">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inVertical)">
                                      <p:cBhvr>
                                        <p:cTn id="25" dur="500"/>
                                        <p:tgtEl>
                                          <p:spTgt spid="10"/>
                                        </p:tgtEl>
                                      </p:cBhvr>
                                    </p:animEffect>
                                  </p:childTnLst>
                                </p:cTn>
                              </p:par>
                            </p:childTnLst>
                          </p:cTn>
                        </p:par>
                        <p:par>
                          <p:cTn id="26" fill="hold">
                            <p:stCondLst>
                              <p:cond delay="500"/>
                            </p:stCondLst>
                            <p:childTnLst>
                              <p:par>
                                <p:cTn id="27" presetID="22" presetClass="entr" presetSubtype="1"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wipe(up)">
                                      <p:cBhvr>
                                        <p:cTn id="2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145"/>
        <p:cNvGrpSpPr/>
        <p:nvPr/>
      </p:nvGrpSpPr>
      <p:grpSpPr>
        <a:xfrm>
          <a:off x="0" y="0"/>
          <a:ext cx="0" cy="0"/>
          <a:chOff x="0" y="0"/>
          <a:chExt cx="0" cy="0"/>
        </a:xfrm>
      </p:grpSpPr>
      <p:sp>
        <p:nvSpPr>
          <p:cNvPr id="3" name="Title 2">
            <a:extLst>
              <a:ext uri="{FF2B5EF4-FFF2-40B4-BE49-F238E27FC236}">
                <a16:creationId xmlns:a16="http://schemas.microsoft.com/office/drawing/2014/main" id="{1D8B3870-68F6-DAC1-9DDF-6742DBE55273}"/>
              </a:ext>
            </a:extLst>
          </p:cNvPr>
          <p:cNvSpPr>
            <a:spLocks noGrp="1"/>
          </p:cNvSpPr>
          <p:nvPr>
            <p:ph type="title"/>
          </p:nvPr>
        </p:nvSpPr>
        <p:spPr>
          <a:xfrm>
            <a:off x="2554514" y="449349"/>
            <a:ext cx="4034972" cy="572700"/>
          </a:xfrm>
        </p:spPr>
        <p:txBody>
          <a:bodyPr anchor="ctr"/>
          <a:lstStyle/>
          <a:p>
            <a:r>
              <a:rPr lang="vi-VN" sz="3000" b="1" dirty="0">
                <a:solidFill>
                  <a:schemeClr val="bg2">
                    <a:lumMod val="75000"/>
                  </a:schemeClr>
                </a:solidFill>
                <a:latin typeface="Arial" panose="020B0604020202020204" pitchFamily="34" charset="0"/>
                <a:cs typeface="Arial" panose="020B0604020202020204" pitchFamily="34" charset="0"/>
              </a:rPr>
              <a:t>NỘI DUNG BÀI HỌC</a:t>
            </a:r>
          </a:p>
        </p:txBody>
      </p:sp>
      <p:grpSp>
        <p:nvGrpSpPr>
          <p:cNvPr id="1128" name="Group 1127">
            <a:extLst>
              <a:ext uri="{FF2B5EF4-FFF2-40B4-BE49-F238E27FC236}">
                <a16:creationId xmlns:a16="http://schemas.microsoft.com/office/drawing/2014/main" id="{324CE78A-01FB-2265-1A21-3B2DD5093486}"/>
              </a:ext>
            </a:extLst>
          </p:cNvPr>
          <p:cNvGrpSpPr/>
          <p:nvPr/>
        </p:nvGrpSpPr>
        <p:grpSpPr>
          <a:xfrm>
            <a:off x="1224571" y="1296800"/>
            <a:ext cx="2881027" cy="1435364"/>
            <a:chOff x="768952" y="1614413"/>
            <a:chExt cx="2881027" cy="1605118"/>
          </a:xfrm>
          <a:solidFill>
            <a:schemeClr val="accent4"/>
          </a:solidFill>
        </p:grpSpPr>
        <p:sp>
          <p:nvSpPr>
            <p:cNvPr id="1129" name="Google Shape;3858;p77">
              <a:extLst>
                <a:ext uri="{FF2B5EF4-FFF2-40B4-BE49-F238E27FC236}">
                  <a16:creationId xmlns:a16="http://schemas.microsoft.com/office/drawing/2014/main" id="{D9D7BB5E-C107-4BCD-DE99-CCC6382EB0E4}"/>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chemeClr val="accent6"/>
            </a:solidFill>
            <a:ln>
              <a:solidFill>
                <a:schemeClr val="tx2"/>
              </a:solidFill>
              <a:headEnd type="none" w="sm" len="sm"/>
              <a:tailEnd type="none" w="sm" len="sm"/>
            </a:ln>
          </p:spPr>
          <p:style>
            <a:lnRef idx="2">
              <a:schemeClr val="accent1"/>
            </a:lnRef>
            <a:fillRef idx="1">
              <a:schemeClr val="lt1"/>
            </a:fillRef>
            <a:effectRef idx="0">
              <a:schemeClr val="accent1"/>
            </a:effectRef>
            <a:fontRef idx="minor">
              <a:schemeClr val="dk1"/>
            </a:fontRef>
          </p:style>
          <p:txBody>
            <a:bodyPr spcFirstLastPara="1" wrap="square" lIns="91425" tIns="108000" rIns="91425" bIns="360000" anchor="ctr" anchorCtr="0">
              <a:noAutofit/>
            </a:bodyPr>
            <a:lstStyle/>
            <a:p>
              <a:pPr marL="0" lvl="0" indent="0" algn="ctr" rtl="0">
                <a:lnSpc>
                  <a:spcPct val="150000"/>
                </a:lnSpc>
                <a:spcBef>
                  <a:spcPts val="0"/>
                </a:spcBef>
                <a:spcAft>
                  <a:spcPts val="0"/>
                </a:spcAft>
                <a:buNone/>
              </a:pPr>
              <a:r>
                <a:rPr lang="vi-VN" sz="2000" b="1" dirty="0">
                  <a:latin typeface="Arial" panose="020B0604020202020204" pitchFamily="34" charset="0"/>
                  <a:cs typeface="Arial" panose="020B0604020202020204" pitchFamily="34" charset="0"/>
                </a:rPr>
                <a:t>QUAN SÁT VÀ NHẬN THỨC</a:t>
              </a:r>
              <a:endParaRPr sz="2000" b="1" dirty="0">
                <a:latin typeface="Arial" panose="020B0604020202020204" pitchFamily="34" charset="0"/>
                <a:cs typeface="Arial" panose="020B0604020202020204" pitchFamily="34" charset="0"/>
              </a:endParaRPr>
            </a:p>
          </p:txBody>
        </p:sp>
        <p:sp>
          <p:nvSpPr>
            <p:cNvPr id="1130" name="Google Shape;3859;p77">
              <a:extLst>
                <a:ext uri="{FF2B5EF4-FFF2-40B4-BE49-F238E27FC236}">
                  <a16:creationId xmlns:a16="http://schemas.microsoft.com/office/drawing/2014/main" id="{38CFF09A-2803-989C-CC83-A59E016C51AE}"/>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chemeClr val="accent6"/>
            </a:solid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01</a:t>
              </a:r>
              <a:endParaRPr sz="2400" b="1" dirty="0">
                <a:latin typeface="Arial" panose="020B0604020202020204" pitchFamily="34" charset="0"/>
                <a:cs typeface="Arial" panose="020B0604020202020204" pitchFamily="34" charset="0"/>
              </a:endParaRPr>
            </a:p>
          </p:txBody>
        </p:sp>
      </p:grpSp>
      <p:grpSp>
        <p:nvGrpSpPr>
          <p:cNvPr id="1131" name="Group 1130">
            <a:extLst>
              <a:ext uri="{FF2B5EF4-FFF2-40B4-BE49-F238E27FC236}">
                <a16:creationId xmlns:a16="http://schemas.microsoft.com/office/drawing/2014/main" id="{7A63C15A-C985-D5F9-A0D5-E1868CCC6CB5}"/>
              </a:ext>
            </a:extLst>
          </p:cNvPr>
          <p:cNvGrpSpPr/>
          <p:nvPr/>
        </p:nvGrpSpPr>
        <p:grpSpPr>
          <a:xfrm>
            <a:off x="5043773" y="1296800"/>
            <a:ext cx="2881027" cy="1435364"/>
            <a:chOff x="768952" y="1614413"/>
            <a:chExt cx="2881027" cy="1605118"/>
          </a:xfrm>
          <a:solidFill>
            <a:schemeClr val="accent6"/>
          </a:solidFill>
        </p:grpSpPr>
        <p:sp>
          <p:nvSpPr>
            <p:cNvPr id="1132" name="Google Shape;3858;p77">
              <a:extLst>
                <a:ext uri="{FF2B5EF4-FFF2-40B4-BE49-F238E27FC236}">
                  <a16:creationId xmlns:a16="http://schemas.microsoft.com/office/drawing/2014/main" id="{1B0B50E3-A5CF-D204-A358-911FB3E1F8CB}"/>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108000" rIns="91425" bIns="360000" anchor="ctr" anchorCtr="0">
              <a:noAutofit/>
            </a:bodyPr>
            <a:lstStyle/>
            <a:p>
              <a:pPr marL="0" lvl="0" indent="0" algn="ctr" rtl="0">
                <a:spcBef>
                  <a:spcPts val="0"/>
                </a:spcBef>
                <a:spcAft>
                  <a:spcPts val="0"/>
                </a:spcAft>
                <a:buNone/>
              </a:pPr>
              <a:r>
                <a:rPr lang="vi-VN" sz="2000" b="1" dirty="0">
                  <a:latin typeface="Arial" panose="020B0604020202020204" pitchFamily="34" charset="0"/>
                  <a:cs typeface="Arial" panose="020B0604020202020204" pitchFamily="34" charset="0"/>
                </a:rPr>
                <a:t>SÁNG TẠO</a:t>
              </a:r>
              <a:endParaRPr sz="2000" b="1" dirty="0">
                <a:latin typeface="Arial" panose="020B0604020202020204" pitchFamily="34" charset="0"/>
                <a:cs typeface="Arial" panose="020B0604020202020204" pitchFamily="34" charset="0"/>
              </a:endParaRPr>
            </a:p>
          </p:txBody>
        </p:sp>
        <p:sp>
          <p:nvSpPr>
            <p:cNvPr id="1133" name="Google Shape;3859;p77">
              <a:extLst>
                <a:ext uri="{FF2B5EF4-FFF2-40B4-BE49-F238E27FC236}">
                  <a16:creationId xmlns:a16="http://schemas.microsoft.com/office/drawing/2014/main" id="{5DBB100B-90C8-D594-3925-66FA769D02FB}"/>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02</a:t>
              </a:r>
              <a:endParaRPr sz="2400" b="1" dirty="0">
                <a:latin typeface="Arial" panose="020B0604020202020204" pitchFamily="34" charset="0"/>
                <a:cs typeface="Arial" panose="020B0604020202020204" pitchFamily="34" charset="0"/>
              </a:endParaRPr>
            </a:p>
          </p:txBody>
        </p:sp>
      </p:grpSp>
      <p:grpSp>
        <p:nvGrpSpPr>
          <p:cNvPr id="1134" name="Group 1133">
            <a:extLst>
              <a:ext uri="{FF2B5EF4-FFF2-40B4-BE49-F238E27FC236}">
                <a16:creationId xmlns:a16="http://schemas.microsoft.com/office/drawing/2014/main" id="{040D4EF6-42AC-F3E4-C99C-965E0F7FF7DA}"/>
              </a:ext>
            </a:extLst>
          </p:cNvPr>
          <p:cNvGrpSpPr/>
          <p:nvPr/>
        </p:nvGrpSpPr>
        <p:grpSpPr>
          <a:xfrm>
            <a:off x="1224571" y="3105582"/>
            <a:ext cx="2881027" cy="1435363"/>
            <a:chOff x="768952" y="1614413"/>
            <a:chExt cx="2881027" cy="1605118"/>
          </a:xfrm>
          <a:solidFill>
            <a:schemeClr val="accent6"/>
          </a:solidFill>
        </p:grpSpPr>
        <p:sp>
          <p:nvSpPr>
            <p:cNvPr id="1135" name="Google Shape;3858;p77">
              <a:extLst>
                <a:ext uri="{FF2B5EF4-FFF2-40B4-BE49-F238E27FC236}">
                  <a16:creationId xmlns:a16="http://schemas.microsoft.com/office/drawing/2014/main" id="{4FB0AE33-4DD8-B9F9-3F8A-012AA1B5A966}"/>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108000" rIns="91425" bIns="360000" anchor="ctr" anchorCtr="0">
              <a:noAutofit/>
            </a:bodyPr>
            <a:lstStyle/>
            <a:p>
              <a:pPr marL="0" lvl="0" indent="0" algn="ctr" rtl="0">
                <a:spcBef>
                  <a:spcPts val="0"/>
                </a:spcBef>
                <a:spcAft>
                  <a:spcPts val="0"/>
                </a:spcAft>
                <a:buNone/>
              </a:pPr>
              <a:r>
                <a:rPr lang="vi-VN" sz="2000" b="1" dirty="0">
                  <a:latin typeface="Arial" panose="020B0604020202020204" pitchFamily="34" charset="0"/>
                  <a:cs typeface="Arial" panose="020B0604020202020204" pitchFamily="34" charset="0"/>
                </a:rPr>
                <a:t>THẢO LUẬN</a:t>
              </a:r>
              <a:endParaRPr sz="2000" b="1" dirty="0">
                <a:latin typeface="Arial" panose="020B0604020202020204" pitchFamily="34" charset="0"/>
                <a:cs typeface="Arial" panose="020B0604020202020204" pitchFamily="34" charset="0"/>
              </a:endParaRPr>
            </a:p>
          </p:txBody>
        </p:sp>
        <p:sp>
          <p:nvSpPr>
            <p:cNvPr id="1136" name="Google Shape;3859;p77">
              <a:extLst>
                <a:ext uri="{FF2B5EF4-FFF2-40B4-BE49-F238E27FC236}">
                  <a16:creationId xmlns:a16="http://schemas.microsoft.com/office/drawing/2014/main" id="{F39777CF-AF83-8E73-EA57-5053A9AA0042}"/>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03</a:t>
              </a:r>
              <a:endParaRPr sz="2400" b="1" dirty="0">
                <a:latin typeface="Arial" panose="020B0604020202020204" pitchFamily="34" charset="0"/>
                <a:cs typeface="Arial" panose="020B0604020202020204" pitchFamily="34" charset="0"/>
              </a:endParaRPr>
            </a:p>
          </p:txBody>
        </p:sp>
      </p:grpSp>
      <p:grpSp>
        <p:nvGrpSpPr>
          <p:cNvPr id="1137" name="Group 1136">
            <a:extLst>
              <a:ext uri="{FF2B5EF4-FFF2-40B4-BE49-F238E27FC236}">
                <a16:creationId xmlns:a16="http://schemas.microsoft.com/office/drawing/2014/main" id="{C0F4CDF4-FF67-A13A-2A65-A19063FE59C2}"/>
              </a:ext>
            </a:extLst>
          </p:cNvPr>
          <p:cNvGrpSpPr/>
          <p:nvPr/>
        </p:nvGrpSpPr>
        <p:grpSpPr>
          <a:xfrm>
            <a:off x="5038402" y="3105582"/>
            <a:ext cx="2881027" cy="1435364"/>
            <a:chOff x="768952" y="1614413"/>
            <a:chExt cx="2881027" cy="1605118"/>
          </a:xfrm>
          <a:solidFill>
            <a:schemeClr val="accent6"/>
          </a:solidFill>
        </p:grpSpPr>
        <p:sp>
          <p:nvSpPr>
            <p:cNvPr id="1138" name="Google Shape;3858;p77">
              <a:extLst>
                <a:ext uri="{FF2B5EF4-FFF2-40B4-BE49-F238E27FC236}">
                  <a16:creationId xmlns:a16="http://schemas.microsoft.com/office/drawing/2014/main" id="{5D3CB377-6663-4D3C-41E8-F2A402DCD3C7}"/>
                </a:ext>
              </a:extLst>
            </p:cNvPr>
            <p:cNvSpPr/>
            <p:nvPr/>
          </p:nvSpPr>
          <p:spPr>
            <a:xfrm>
              <a:off x="1402080" y="1614413"/>
              <a:ext cx="2247899" cy="1605118"/>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108000" rIns="91425" bIns="360000" anchor="ctr" anchorCtr="0">
              <a:noAutofit/>
            </a:bodyPr>
            <a:lstStyle/>
            <a:p>
              <a:pPr marL="0" lvl="0" indent="0" algn="ctr" rtl="0">
                <a:spcBef>
                  <a:spcPts val="0"/>
                </a:spcBef>
                <a:spcAft>
                  <a:spcPts val="0"/>
                </a:spcAft>
                <a:buNone/>
              </a:pPr>
              <a:r>
                <a:rPr lang="vi-VN" sz="2000" b="1" dirty="0">
                  <a:latin typeface="Arial" panose="020B0604020202020204" pitchFamily="34" charset="0"/>
                  <a:cs typeface="Arial" panose="020B0604020202020204" pitchFamily="34" charset="0"/>
                </a:rPr>
                <a:t>ỨNG DỤNG</a:t>
              </a:r>
              <a:endParaRPr sz="2000" b="1" dirty="0">
                <a:latin typeface="Arial" panose="020B0604020202020204" pitchFamily="34" charset="0"/>
                <a:cs typeface="Arial" panose="020B0604020202020204" pitchFamily="34" charset="0"/>
              </a:endParaRPr>
            </a:p>
          </p:txBody>
        </p:sp>
        <p:sp>
          <p:nvSpPr>
            <p:cNvPr id="1139" name="Google Shape;3859;p77">
              <a:extLst>
                <a:ext uri="{FF2B5EF4-FFF2-40B4-BE49-F238E27FC236}">
                  <a16:creationId xmlns:a16="http://schemas.microsoft.com/office/drawing/2014/main" id="{3EE50C83-86A2-5188-EC63-07250CA5ACC8}"/>
                </a:ext>
              </a:extLst>
            </p:cNvPr>
            <p:cNvSpPr/>
            <p:nvPr/>
          </p:nvSpPr>
          <p:spPr>
            <a:xfrm>
              <a:off x="768952" y="1614413"/>
              <a:ext cx="721984" cy="1297874"/>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grpFill/>
            <a:ln>
              <a:solidFill>
                <a:schemeClr val="tx2"/>
              </a:solidFill>
              <a:headEnd type="none" w="sm" len="sm"/>
              <a:tailEnd type="none" w="sm" len="sm"/>
            </a:ln>
          </p:spPr>
          <p:style>
            <a:lnRef idx="2">
              <a:schemeClr val="dk1"/>
            </a:lnRef>
            <a:fillRef idx="1">
              <a:schemeClr val="lt1"/>
            </a:fillRef>
            <a:effectRef idx="0">
              <a:schemeClr val="dk1"/>
            </a:effectRef>
            <a:fontRef idx="minor">
              <a:schemeClr val="dk1"/>
            </a:fontRef>
          </p:style>
          <p:txBody>
            <a:bodyPr spcFirstLastPara="1" wrap="square" lIns="91425" tIns="91425" rIns="91425" bIns="91425" anchor="ctr" anchorCtr="0">
              <a:noAutofit/>
            </a:bodyPr>
            <a:lstStyle/>
            <a:p>
              <a:pPr marL="0" lvl="0" indent="0" algn="ctr" rtl="0">
                <a:spcBef>
                  <a:spcPts val="0"/>
                </a:spcBef>
                <a:spcAft>
                  <a:spcPts val="0"/>
                </a:spcAft>
                <a:buNone/>
              </a:pPr>
              <a:r>
                <a:rPr lang="vi-VN" sz="2400" b="1" dirty="0">
                  <a:latin typeface="Arial" panose="020B0604020202020204" pitchFamily="34" charset="0"/>
                  <a:cs typeface="Arial" panose="020B0604020202020204" pitchFamily="34" charset="0"/>
                </a:rPr>
                <a:t>04</a:t>
              </a:r>
              <a:endParaRPr sz="2400" b="1" dirty="0">
                <a:latin typeface="Arial" panose="020B0604020202020204" pitchFamily="34" charset="0"/>
                <a:cs typeface="Arial" panose="020B0604020202020204" pitchFamily="34" charset="0"/>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28"/>
                                        </p:tgtEl>
                                        <p:attrNameLst>
                                          <p:attrName>style.visibility</p:attrName>
                                        </p:attrNameLst>
                                      </p:cBhvr>
                                      <p:to>
                                        <p:strVal val="visible"/>
                                      </p:to>
                                    </p:set>
                                    <p:animEffect transition="in" filter="wipe(down)">
                                      <p:cBhvr>
                                        <p:cTn id="12" dur="500"/>
                                        <p:tgtEl>
                                          <p:spTgt spid="1128"/>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131"/>
                                        </p:tgtEl>
                                        <p:attrNameLst>
                                          <p:attrName>style.visibility</p:attrName>
                                        </p:attrNameLst>
                                      </p:cBhvr>
                                      <p:to>
                                        <p:strVal val="visible"/>
                                      </p:to>
                                    </p:set>
                                    <p:animEffect transition="in" filter="wipe(down)">
                                      <p:cBhvr>
                                        <p:cTn id="16" dur="500"/>
                                        <p:tgtEl>
                                          <p:spTgt spid="1131"/>
                                        </p:tgtEl>
                                      </p:cBhvr>
                                    </p:animEffect>
                                  </p:childTnLst>
                                </p:cTn>
                              </p:par>
                            </p:childTnLst>
                          </p:cTn>
                        </p:par>
                        <p:par>
                          <p:cTn id="17" fill="hold">
                            <p:stCondLst>
                              <p:cond delay="1000"/>
                            </p:stCondLst>
                            <p:childTnLst>
                              <p:par>
                                <p:cTn id="18" presetID="22" presetClass="entr" presetSubtype="4" fill="hold" nodeType="afterEffect">
                                  <p:stCondLst>
                                    <p:cond delay="0"/>
                                  </p:stCondLst>
                                  <p:childTnLst>
                                    <p:set>
                                      <p:cBhvr>
                                        <p:cTn id="19" dur="1" fill="hold">
                                          <p:stCondLst>
                                            <p:cond delay="0"/>
                                          </p:stCondLst>
                                        </p:cTn>
                                        <p:tgtEl>
                                          <p:spTgt spid="1134"/>
                                        </p:tgtEl>
                                        <p:attrNameLst>
                                          <p:attrName>style.visibility</p:attrName>
                                        </p:attrNameLst>
                                      </p:cBhvr>
                                      <p:to>
                                        <p:strVal val="visible"/>
                                      </p:to>
                                    </p:set>
                                    <p:animEffect transition="in" filter="wipe(down)">
                                      <p:cBhvr>
                                        <p:cTn id="20" dur="500"/>
                                        <p:tgtEl>
                                          <p:spTgt spid="1134"/>
                                        </p:tgtEl>
                                      </p:cBhvr>
                                    </p:animEffect>
                                  </p:childTnLst>
                                </p:cTn>
                              </p:par>
                            </p:childTnLst>
                          </p:cTn>
                        </p:par>
                        <p:par>
                          <p:cTn id="21" fill="hold">
                            <p:stCondLst>
                              <p:cond delay="1500"/>
                            </p:stCondLst>
                            <p:childTnLst>
                              <p:par>
                                <p:cTn id="22" presetID="22" presetClass="entr" presetSubtype="4" fill="hold" nodeType="afterEffect">
                                  <p:stCondLst>
                                    <p:cond delay="0"/>
                                  </p:stCondLst>
                                  <p:childTnLst>
                                    <p:set>
                                      <p:cBhvr>
                                        <p:cTn id="23" dur="1" fill="hold">
                                          <p:stCondLst>
                                            <p:cond delay="0"/>
                                          </p:stCondLst>
                                        </p:cTn>
                                        <p:tgtEl>
                                          <p:spTgt spid="1137"/>
                                        </p:tgtEl>
                                        <p:attrNameLst>
                                          <p:attrName>style.visibility</p:attrName>
                                        </p:attrNameLst>
                                      </p:cBhvr>
                                      <p:to>
                                        <p:strVal val="visible"/>
                                      </p:to>
                                    </p:set>
                                    <p:animEffect transition="in" filter="wipe(down)">
                                      <p:cBhvr>
                                        <p:cTn id="24" dur="500"/>
                                        <p:tgtEl>
                                          <p:spTgt spid="1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853"/>
        <p:cNvGrpSpPr/>
        <p:nvPr/>
      </p:nvGrpSpPr>
      <p:grpSpPr>
        <a:xfrm>
          <a:off x="0" y="0"/>
          <a:ext cx="0" cy="0"/>
          <a:chOff x="0" y="0"/>
          <a:chExt cx="0" cy="0"/>
        </a:xfrm>
      </p:grpSpPr>
      <p:sp>
        <p:nvSpPr>
          <p:cNvPr id="6" name="TextBox 5">
            <a:extLst>
              <a:ext uri="{FF2B5EF4-FFF2-40B4-BE49-F238E27FC236}">
                <a16:creationId xmlns:a16="http://schemas.microsoft.com/office/drawing/2014/main" id="{2A7753F3-A0AC-5090-43D7-3949CF21F522}"/>
              </a:ext>
            </a:extLst>
          </p:cNvPr>
          <p:cNvSpPr txBox="1"/>
          <p:nvPr/>
        </p:nvSpPr>
        <p:spPr>
          <a:xfrm>
            <a:off x="1049881" y="342551"/>
            <a:ext cx="7608039" cy="1045223"/>
          </a:xfrm>
          <a:prstGeom prst="rect">
            <a:avLst/>
          </a:prstGeom>
          <a:noFill/>
        </p:spPr>
        <p:txBody>
          <a:bodyPr wrap="square" anchor="ctr">
            <a:spAutoFit/>
          </a:bodyPr>
          <a:lstStyle/>
          <a:p>
            <a:pPr algn="ctr">
              <a:lnSpc>
                <a:spcPct val="150000"/>
              </a:lnSpc>
            </a:pPr>
            <a:r>
              <a:rPr lang="vi-VN" sz="2200" b="1" dirty="0">
                <a:solidFill>
                  <a:schemeClr val="bg2">
                    <a:lumMod val="75000"/>
                  </a:schemeClr>
                </a:solidFill>
                <a:effectLst/>
                <a:latin typeface="Arial" panose="020B0604020202020204" pitchFamily="34" charset="0"/>
                <a:cs typeface="Arial" panose="020B0604020202020204" pitchFamily="34" charset="0"/>
              </a:rPr>
              <a:t>Quan sát bằng chất liệu chuẩn bị trước, chuẩn bị </a:t>
            </a:r>
          </a:p>
          <a:p>
            <a:pPr algn="ctr">
              <a:lnSpc>
                <a:spcPct val="150000"/>
              </a:lnSpc>
            </a:pPr>
            <a:r>
              <a:rPr lang="vi-VN" sz="2200" b="1" dirty="0">
                <a:solidFill>
                  <a:schemeClr val="bg2">
                    <a:lumMod val="75000"/>
                  </a:schemeClr>
                </a:solidFill>
                <a:effectLst/>
                <a:latin typeface="Arial" panose="020B0604020202020204" pitchFamily="34" charset="0"/>
                <a:cs typeface="Arial" panose="020B0604020202020204" pitchFamily="34" charset="0"/>
              </a:rPr>
              <a:t>dụng cụ điêu khắc bằng tre, gỗ và các dụng cụ an toàn</a:t>
            </a:r>
          </a:p>
        </p:txBody>
      </p:sp>
      <p:pic>
        <p:nvPicPr>
          <p:cNvPr id="2" name="Picture 1" descr="Dụng cụ điêu khắc đất sét chuyên nghiệp DS0011 | Tiệm Tạp Hóa Nhà May">
            <a:extLst>
              <a:ext uri="{FF2B5EF4-FFF2-40B4-BE49-F238E27FC236}">
                <a16:creationId xmlns:a16="http://schemas.microsoft.com/office/drawing/2014/main" id="{0209057C-19AE-3825-8F1A-59513182285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a:xfrm rot="16200000">
            <a:off x="1437664" y="1355064"/>
            <a:ext cx="2857500" cy="3633064"/>
          </a:xfrm>
          <a:prstGeom prst="rect">
            <a:avLst/>
          </a:prstGeom>
          <a:noFill/>
          <a:ln>
            <a:noFill/>
          </a:ln>
        </p:spPr>
      </p:pic>
      <p:pic>
        <p:nvPicPr>
          <p:cNvPr id="8" name="Picture 7">
            <a:extLst>
              <a:ext uri="{FF2B5EF4-FFF2-40B4-BE49-F238E27FC236}">
                <a16:creationId xmlns:a16="http://schemas.microsoft.com/office/drawing/2014/main" id="{612D6C9C-C5F7-A388-02E5-E3761F753855}"/>
              </a:ext>
            </a:extLst>
          </p:cNvPr>
          <p:cNvPicPr>
            <a:picLocks noChangeAspect="1" noChangeArrowheads="1"/>
          </p:cNvPicPr>
          <p:nvPr/>
        </p:nvPicPr>
        <p:blipFill>
          <a:blip r:embed="rId4"/>
          <a:srcRect/>
          <a:stretch/>
        </p:blipFill>
        <p:spPr>
          <a:xfrm>
            <a:off x="5435828" y="1742844"/>
            <a:ext cx="3222092" cy="2857501"/>
          </a:xfrm>
          <a:prstGeom prst="rect">
            <a:avLst/>
          </a:prstGeom>
          <a:noFill/>
          <a:ln>
            <a:noFill/>
          </a:ln>
        </p:spPr>
      </p:pic>
    </p:spTree>
    <p:extLst>
      <p:ext uri="{BB962C8B-B14F-4D97-AF65-F5344CB8AC3E}">
        <p14:creationId xmlns:p14="http://schemas.microsoft.com/office/powerpoint/2010/main" val="1153190922"/>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grpSp>
        <p:nvGrpSpPr>
          <p:cNvPr id="1178" name="Google Shape;1178;p38"/>
          <p:cNvGrpSpPr/>
          <p:nvPr/>
        </p:nvGrpSpPr>
        <p:grpSpPr>
          <a:xfrm>
            <a:off x="100982" y="512159"/>
            <a:ext cx="1589511" cy="4119182"/>
            <a:chOff x="210486" y="484572"/>
            <a:chExt cx="1589511" cy="4119182"/>
          </a:xfrm>
        </p:grpSpPr>
        <p:grpSp>
          <p:nvGrpSpPr>
            <p:cNvPr id="1179" name="Google Shape;1179;p38"/>
            <p:cNvGrpSpPr/>
            <p:nvPr/>
          </p:nvGrpSpPr>
          <p:grpSpPr>
            <a:xfrm rot="-5400000">
              <a:off x="-34347" y="729405"/>
              <a:ext cx="2079177" cy="1589511"/>
              <a:chOff x="2387499" y="-326599"/>
              <a:chExt cx="3380226" cy="2584150"/>
            </a:xfrm>
          </p:grpSpPr>
          <p:sp>
            <p:nvSpPr>
              <p:cNvPr id="1180" name="Google Shape;118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1" name="Google Shape;118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2" name="Google Shape;118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3" name="Google Shape;118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4" name="Google Shape;118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5" name="Google Shape;118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6" name="Google Shape;118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7" name="Google Shape;118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8" name="Google Shape;118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89" name="Google Shape;1189;p38"/>
            <p:cNvGrpSpPr/>
            <p:nvPr/>
          </p:nvGrpSpPr>
          <p:grpSpPr>
            <a:xfrm rot="-5400000" flipH="1">
              <a:off x="-34347" y="2769410"/>
              <a:ext cx="2079177" cy="1589511"/>
              <a:chOff x="2387499" y="-326599"/>
              <a:chExt cx="3380226" cy="2584150"/>
            </a:xfrm>
          </p:grpSpPr>
          <p:sp>
            <p:nvSpPr>
              <p:cNvPr id="1190" name="Google Shape;119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1" name="Google Shape;119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2" name="Google Shape;119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3" name="Google Shape;119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4" name="Google Shape;119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5" name="Google Shape;119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6" name="Google Shape;119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7" name="Google Shape;119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8" name="Google Shape;119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199" name="Google Shape;1199;p38"/>
          <p:cNvGrpSpPr/>
          <p:nvPr/>
        </p:nvGrpSpPr>
        <p:grpSpPr>
          <a:xfrm>
            <a:off x="4301400" y="426035"/>
            <a:ext cx="541201" cy="591607"/>
            <a:chOff x="4210813" y="144670"/>
            <a:chExt cx="722372" cy="789652"/>
          </a:xfrm>
        </p:grpSpPr>
        <p:grpSp>
          <p:nvGrpSpPr>
            <p:cNvPr id="1200" name="Google Shape;1200;p38"/>
            <p:cNvGrpSpPr/>
            <p:nvPr/>
          </p:nvGrpSpPr>
          <p:grpSpPr>
            <a:xfrm>
              <a:off x="4210813" y="144670"/>
              <a:ext cx="373897" cy="789652"/>
              <a:chOff x="7647712" y="731712"/>
              <a:chExt cx="623889" cy="1317624"/>
            </a:xfrm>
          </p:grpSpPr>
          <p:sp>
            <p:nvSpPr>
              <p:cNvPr id="1201" name="Google Shape;1201;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2" name="Google Shape;1202;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3" name="Google Shape;1203;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4" name="Google Shape;1204;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5" name="Google Shape;1205;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6" name="Google Shape;1206;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7" name="Google Shape;1207;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8" name="Google Shape;1208;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9" name="Google Shape;1209;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0" name="Google Shape;1210;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1" name="Google Shape;1211;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2" name="Google Shape;1212;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3" name="Google Shape;1213;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14" name="Google Shape;1214;p38"/>
            <p:cNvGrpSpPr/>
            <p:nvPr/>
          </p:nvGrpSpPr>
          <p:grpSpPr>
            <a:xfrm flipH="1">
              <a:off x="4559288" y="144670"/>
              <a:ext cx="373897" cy="789652"/>
              <a:chOff x="7647712" y="731712"/>
              <a:chExt cx="623889" cy="1317624"/>
            </a:xfrm>
          </p:grpSpPr>
          <p:sp>
            <p:nvSpPr>
              <p:cNvPr id="1215" name="Google Shape;1215;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6" name="Google Shape;1216;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7" name="Google Shape;1217;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8" name="Google Shape;1218;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9" name="Google Shape;1219;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0" name="Google Shape;1220;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1" name="Google Shape;1221;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2" name="Google Shape;1222;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3" name="Google Shape;1223;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4" name="Google Shape;1224;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5" name="Google Shape;1225;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6" name="Google Shape;1226;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7" name="Google Shape;1227;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228" name="Google Shape;1228;p38"/>
          <p:cNvGrpSpPr/>
          <p:nvPr/>
        </p:nvGrpSpPr>
        <p:grpSpPr>
          <a:xfrm>
            <a:off x="7453507" y="512159"/>
            <a:ext cx="1589511" cy="4119182"/>
            <a:chOff x="7105811" y="319472"/>
            <a:chExt cx="1589511" cy="4119182"/>
          </a:xfrm>
        </p:grpSpPr>
        <p:grpSp>
          <p:nvGrpSpPr>
            <p:cNvPr id="1229" name="Google Shape;1229;p38"/>
            <p:cNvGrpSpPr/>
            <p:nvPr/>
          </p:nvGrpSpPr>
          <p:grpSpPr>
            <a:xfrm rot="5400000" flipH="1">
              <a:off x="6860978" y="564305"/>
              <a:ext cx="2079177" cy="1589511"/>
              <a:chOff x="2387499" y="-326599"/>
              <a:chExt cx="3380226" cy="2584150"/>
            </a:xfrm>
          </p:grpSpPr>
          <p:sp>
            <p:nvSpPr>
              <p:cNvPr id="1230" name="Google Shape;123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1" name="Google Shape;123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2" name="Google Shape;123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3" name="Google Shape;123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4" name="Google Shape;123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5" name="Google Shape;123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6" name="Google Shape;123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7" name="Google Shape;123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8" name="Google Shape;123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39" name="Google Shape;1239;p38"/>
            <p:cNvGrpSpPr/>
            <p:nvPr/>
          </p:nvGrpSpPr>
          <p:grpSpPr>
            <a:xfrm rot="5400000">
              <a:off x="6860978" y="2604310"/>
              <a:ext cx="2079177" cy="1589511"/>
              <a:chOff x="2387499" y="-326599"/>
              <a:chExt cx="3380226" cy="2584150"/>
            </a:xfrm>
          </p:grpSpPr>
          <p:sp>
            <p:nvSpPr>
              <p:cNvPr id="1240" name="Google Shape;124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1" name="Google Shape;124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2" name="Google Shape;124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3" name="Google Shape;124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4" name="Google Shape;124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5" name="Google Shape;124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6" name="Google Shape;124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7" name="Google Shape;124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8" name="Google Shape;124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
        <p:nvSpPr>
          <p:cNvPr id="8" name="Google Shape;2279;p40">
            <a:extLst>
              <a:ext uri="{FF2B5EF4-FFF2-40B4-BE49-F238E27FC236}">
                <a16:creationId xmlns:a16="http://schemas.microsoft.com/office/drawing/2014/main" id="{F647F259-9742-CFF5-22CB-ED2713A9CE11}"/>
              </a:ext>
            </a:extLst>
          </p:cNvPr>
          <p:cNvSpPr txBox="1">
            <a:spLocks noGrp="1"/>
          </p:cNvSpPr>
          <p:nvPr>
            <p:ph type="title"/>
          </p:nvPr>
        </p:nvSpPr>
        <p:spPr>
          <a:xfrm>
            <a:off x="1509778" y="2698980"/>
            <a:ext cx="6124444"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THẢO LUẬN</a:t>
            </a:r>
            <a:endParaRPr sz="3400" b="1" dirty="0">
              <a:solidFill>
                <a:schemeClr val="tx1"/>
              </a:solidFill>
              <a:latin typeface="Arial" panose="020B0604020202020204" pitchFamily="34" charset="0"/>
              <a:cs typeface="Arial" panose="020B0604020202020204" pitchFamily="34" charset="0"/>
            </a:endParaRPr>
          </a:p>
        </p:txBody>
      </p:sp>
      <p:sp>
        <p:nvSpPr>
          <p:cNvPr id="9" name="Google Shape;2280;p40">
            <a:extLst>
              <a:ext uri="{FF2B5EF4-FFF2-40B4-BE49-F238E27FC236}">
                <a16:creationId xmlns:a16="http://schemas.microsoft.com/office/drawing/2014/main" id="{2BC436F7-9311-8895-B172-4BA11C7A924C}"/>
              </a:ext>
            </a:extLst>
          </p:cNvPr>
          <p:cNvSpPr txBox="1">
            <a:spLocks noGrp="1"/>
          </p:cNvSpPr>
          <p:nvPr>
            <p:ph type="title" idx="2"/>
          </p:nvPr>
        </p:nvSpPr>
        <p:spPr>
          <a:xfrm>
            <a:off x="4089410" y="1513052"/>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bg2">
                    <a:lumMod val="75000"/>
                  </a:schemeClr>
                </a:solidFill>
                <a:latin typeface="Arial" panose="020B0604020202020204" pitchFamily="34" charset="0"/>
                <a:cs typeface="Arial" panose="020B0604020202020204" pitchFamily="34" charset="0"/>
              </a:rPr>
              <a:t>03</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0" name="Google Shape;2282;p40">
            <a:extLst>
              <a:ext uri="{FF2B5EF4-FFF2-40B4-BE49-F238E27FC236}">
                <a16:creationId xmlns:a16="http://schemas.microsoft.com/office/drawing/2014/main" id="{196A96D6-0AF1-B36E-67D0-61770CD48D1F}"/>
              </a:ext>
            </a:extLst>
          </p:cNvPr>
          <p:cNvCxnSpPr>
            <a:cxnSpLocks/>
          </p:cNvCxnSpPr>
          <p:nvPr/>
        </p:nvCxnSpPr>
        <p:spPr>
          <a:xfrm>
            <a:off x="3368875" y="2465552"/>
            <a:ext cx="2472300" cy="0"/>
          </a:xfrm>
          <a:prstGeom prst="straightConnector1">
            <a:avLst/>
          </a:prstGeom>
          <a:noFill/>
          <a:ln w="9525"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2338099307"/>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16" presetClass="entr" presetSubtype="37"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outVertical)">
                                      <p:cBhvr>
                                        <p:cTn id="10" dur="500"/>
                                        <p:tgtEl>
                                          <p:spTgt spid="1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560"/>
        <p:cNvGrpSpPr/>
        <p:nvPr/>
      </p:nvGrpSpPr>
      <p:grpSpPr>
        <a:xfrm>
          <a:off x="0" y="0"/>
          <a:ext cx="0" cy="0"/>
          <a:chOff x="0" y="0"/>
          <a:chExt cx="0" cy="0"/>
        </a:xfrm>
      </p:grpSpPr>
      <p:grpSp>
        <p:nvGrpSpPr>
          <p:cNvPr id="1564" name="Google Shape;1564;p48"/>
          <p:cNvGrpSpPr/>
          <p:nvPr/>
        </p:nvGrpSpPr>
        <p:grpSpPr>
          <a:xfrm rot="5400000">
            <a:off x="2631602" y="-116956"/>
            <a:ext cx="629318" cy="1905486"/>
            <a:chOff x="336671" y="1046363"/>
            <a:chExt cx="1368060" cy="3557650"/>
          </a:xfrm>
        </p:grpSpPr>
        <p:grpSp>
          <p:nvGrpSpPr>
            <p:cNvPr id="1565" name="Google Shape;1565;p48"/>
            <p:cNvGrpSpPr/>
            <p:nvPr/>
          </p:nvGrpSpPr>
          <p:grpSpPr>
            <a:xfrm rot="-5400000">
              <a:off x="125950" y="1257084"/>
              <a:ext cx="1789492" cy="1368049"/>
              <a:chOff x="2387499" y="-326599"/>
              <a:chExt cx="3380226" cy="2584150"/>
            </a:xfrm>
          </p:grpSpPr>
          <p:sp>
            <p:nvSpPr>
              <p:cNvPr id="1566" name="Google Shape;1566;p4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7" name="Google Shape;1567;p4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8" name="Google Shape;1568;p4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69" name="Google Shape;1569;p4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0" name="Google Shape;1570;p4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1" name="Google Shape;1571;p4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2" name="Google Shape;1572;p4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3" name="Google Shape;1573;p4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4" name="Google Shape;1574;p4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75" name="Google Shape;1575;p48"/>
            <p:cNvGrpSpPr/>
            <p:nvPr/>
          </p:nvGrpSpPr>
          <p:grpSpPr>
            <a:xfrm rot="-5400000" flipH="1">
              <a:off x="125961" y="3025242"/>
              <a:ext cx="1789492" cy="1368049"/>
              <a:chOff x="2387499" y="-326599"/>
              <a:chExt cx="3380226" cy="2584150"/>
            </a:xfrm>
          </p:grpSpPr>
          <p:sp>
            <p:nvSpPr>
              <p:cNvPr id="1576" name="Google Shape;1576;p4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7" name="Google Shape;1577;p4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8" name="Google Shape;1578;p4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79" name="Google Shape;1579;p4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0" name="Google Shape;1580;p4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1" name="Google Shape;1581;p4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2" name="Google Shape;1582;p4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3" name="Google Shape;1583;p4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84" name="Google Shape;1584;p4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pic>
        <p:nvPicPr>
          <p:cNvPr id="1615" name="Picture Placeholder 1614">
            <a:extLst>
              <a:ext uri="{FF2B5EF4-FFF2-40B4-BE49-F238E27FC236}">
                <a16:creationId xmlns:a16="http://schemas.microsoft.com/office/drawing/2014/main" id="{3F11AA7F-F773-2252-2D52-9FC0484B3F20}"/>
              </a:ext>
            </a:extLst>
          </p:cNvPr>
          <p:cNvPicPr>
            <a:picLocks noGrp="1" noChangeAspect="1"/>
          </p:cNvPicPr>
          <p:nvPr>
            <p:ph type="pic" idx="2"/>
          </p:nvPr>
        </p:nvPicPr>
        <p:blipFill>
          <a:blip r:embed="rId3"/>
          <a:srcRect l="379" r="379"/>
          <a:stretch/>
        </p:blipFill>
        <p:spPr>
          <a:xfrm>
            <a:off x="5864225" y="1237983"/>
            <a:ext cx="3117850" cy="3141662"/>
          </a:xfrm>
          <a:prstGeom prst="flowChartConnector">
            <a:avLst/>
          </a:prstGeom>
        </p:spPr>
      </p:pic>
      <p:sp>
        <p:nvSpPr>
          <p:cNvPr id="8" name="Google Shape;2884;p54">
            <a:extLst>
              <a:ext uri="{FF2B5EF4-FFF2-40B4-BE49-F238E27FC236}">
                <a16:creationId xmlns:a16="http://schemas.microsoft.com/office/drawing/2014/main" id="{F412A9B1-4565-091F-86EF-80DFA6C8933C}"/>
              </a:ext>
            </a:extLst>
          </p:cNvPr>
          <p:cNvSpPr txBox="1">
            <a:spLocks noGrp="1"/>
          </p:cNvSpPr>
          <p:nvPr>
            <p:ph type="title"/>
          </p:nvPr>
        </p:nvSpPr>
        <p:spPr>
          <a:xfrm>
            <a:off x="5838478" y="406225"/>
            <a:ext cx="3169908" cy="65713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2800" b="1" dirty="0">
                <a:solidFill>
                  <a:schemeClr val="tx1"/>
                </a:solidFill>
                <a:latin typeface="Arial" panose="020B0604020202020204" pitchFamily="34" charset="0"/>
                <a:cs typeface="Arial" panose="020B0604020202020204" pitchFamily="34" charset="0"/>
              </a:rPr>
              <a:t>THỰC HÀNH</a:t>
            </a:r>
            <a:endParaRPr sz="2800" b="1" dirty="0">
              <a:solidFill>
                <a:schemeClr val="tx1"/>
              </a:solidFill>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46040F59-C5C7-EAD7-CE81-36CC79EECB3E}"/>
              </a:ext>
            </a:extLst>
          </p:cNvPr>
          <p:cNvSpPr txBox="1"/>
          <p:nvPr/>
        </p:nvSpPr>
        <p:spPr>
          <a:xfrm>
            <a:off x="1104788" y="1271106"/>
            <a:ext cx="3733830" cy="2805320"/>
          </a:xfrm>
          <a:prstGeom prst="rect">
            <a:avLst/>
          </a:prstGeom>
          <a:noFill/>
        </p:spPr>
        <p:txBody>
          <a:bodyPr wrap="square">
            <a:spAutoFit/>
          </a:bodyPr>
          <a:lstStyle/>
          <a:p>
            <a:pPr algn="just">
              <a:lnSpc>
                <a:spcPct val="150000"/>
              </a:lnSpc>
            </a:pPr>
            <a:r>
              <a:rPr lang="vi-VN" sz="2000" b="1" dirty="0"/>
              <a:t>Thực hiện một sản phẩm phù điêu mô phỏng chân dung người bằng đất sét hoặc bất kì vật liệu nào phù hợp với kĩ thuật tạo khối trong nghệ thuật điêu khắc.</a:t>
            </a:r>
          </a:p>
        </p:txBody>
      </p:sp>
      <p:grpSp>
        <p:nvGrpSpPr>
          <p:cNvPr id="11" name="Google Shape;1564;p48">
            <a:extLst>
              <a:ext uri="{FF2B5EF4-FFF2-40B4-BE49-F238E27FC236}">
                <a16:creationId xmlns:a16="http://schemas.microsoft.com/office/drawing/2014/main" id="{0FBDB16F-11A7-E7E8-33C5-E5B918B094F8}"/>
              </a:ext>
            </a:extLst>
          </p:cNvPr>
          <p:cNvGrpSpPr/>
          <p:nvPr/>
        </p:nvGrpSpPr>
        <p:grpSpPr>
          <a:xfrm rot="16200000" flipV="1">
            <a:off x="2728876" y="3633929"/>
            <a:ext cx="454204" cy="1714064"/>
            <a:chOff x="336671" y="1046363"/>
            <a:chExt cx="1368060" cy="3557650"/>
          </a:xfrm>
        </p:grpSpPr>
        <p:grpSp>
          <p:nvGrpSpPr>
            <p:cNvPr id="12" name="Google Shape;1565;p48">
              <a:extLst>
                <a:ext uri="{FF2B5EF4-FFF2-40B4-BE49-F238E27FC236}">
                  <a16:creationId xmlns:a16="http://schemas.microsoft.com/office/drawing/2014/main" id="{E1067B26-59BA-3121-8EBC-745E513F30C0}"/>
                </a:ext>
              </a:extLst>
            </p:cNvPr>
            <p:cNvGrpSpPr/>
            <p:nvPr/>
          </p:nvGrpSpPr>
          <p:grpSpPr>
            <a:xfrm rot="-5400000">
              <a:off x="125950" y="1257084"/>
              <a:ext cx="1789492" cy="1368049"/>
              <a:chOff x="2387499" y="-326599"/>
              <a:chExt cx="3380226" cy="2584150"/>
            </a:xfrm>
          </p:grpSpPr>
          <p:sp>
            <p:nvSpPr>
              <p:cNvPr id="23" name="Google Shape;1566;p48">
                <a:extLst>
                  <a:ext uri="{FF2B5EF4-FFF2-40B4-BE49-F238E27FC236}">
                    <a16:creationId xmlns:a16="http://schemas.microsoft.com/office/drawing/2014/main" id="{DCE7DEB4-6CFF-AE16-89FA-ADCBD2FEB3B0}"/>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4" name="Google Shape;1567;p48">
                <a:extLst>
                  <a:ext uri="{FF2B5EF4-FFF2-40B4-BE49-F238E27FC236}">
                    <a16:creationId xmlns:a16="http://schemas.microsoft.com/office/drawing/2014/main" id="{B0C7B993-EFCC-76BF-0E8C-5EEAC29936A9}"/>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 name="Google Shape;1568;p48">
                <a:extLst>
                  <a:ext uri="{FF2B5EF4-FFF2-40B4-BE49-F238E27FC236}">
                    <a16:creationId xmlns:a16="http://schemas.microsoft.com/office/drawing/2014/main" id="{AC17E9D8-D9C3-6F73-3999-30941AC129B7}"/>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6" name="Google Shape;1569;p48">
                <a:extLst>
                  <a:ext uri="{FF2B5EF4-FFF2-40B4-BE49-F238E27FC236}">
                    <a16:creationId xmlns:a16="http://schemas.microsoft.com/office/drawing/2014/main" id="{0B8C7EEC-9DC8-21BD-9A41-854791DC6B4D}"/>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7" name="Google Shape;1570;p48">
                <a:extLst>
                  <a:ext uri="{FF2B5EF4-FFF2-40B4-BE49-F238E27FC236}">
                    <a16:creationId xmlns:a16="http://schemas.microsoft.com/office/drawing/2014/main" id="{D660A976-CD3A-E67C-C673-D975DFBEB254}"/>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8" name="Google Shape;1571;p48">
                <a:extLst>
                  <a:ext uri="{FF2B5EF4-FFF2-40B4-BE49-F238E27FC236}">
                    <a16:creationId xmlns:a16="http://schemas.microsoft.com/office/drawing/2014/main" id="{933C54CC-24D8-DFD6-39DD-DDF421BA747D}"/>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9" name="Google Shape;1572;p48">
                <a:extLst>
                  <a:ext uri="{FF2B5EF4-FFF2-40B4-BE49-F238E27FC236}">
                    <a16:creationId xmlns:a16="http://schemas.microsoft.com/office/drawing/2014/main" id="{4F2D512D-CB70-C90F-82F6-8B8CD002F2CD}"/>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0" name="Google Shape;1573;p48">
                <a:extLst>
                  <a:ext uri="{FF2B5EF4-FFF2-40B4-BE49-F238E27FC236}">
                    <a16:creationId xmlns:a16="http://schemas.microsoft.com/office/drawing/2014/main" id="{25BB26AE-C92F-FFD0-1BA4-DEFDF47589AB}"/>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31" name="Google Shape;1574;p48">
                <a:extLst>
                  <a:ext uri="{FF2B5EF4-FFF2-40B4-BE49-F238E27FC236}">
                    <a16:creationId xmlns:a16="http://schemas.microsoft.com/office/drawing/2014/main" id="{23247922-EEC6-7A96-6C96-E39F75ACDDC1}"/>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3" name="Google Shape;1575;p48">
              <a:extLst>
                <a:ext uri="{FF2B5EF4-FFF2-40B4-BE49-F238E27FC236}">
                  <a16:creationId xmlns:a16="http://schemas.microsoft.com/office/drawing/2014/main" id="{E23B450A-82D3-177D-7235-38BD40D4BF20}"/>
                </a:ext>
              </a:extLst>
            </p:cNvPr>
            <p:cNvGrpSpPr/>
            <p:nvPr/>
          </p:nvGrpSpPr>
          <p:grpSpPr>
            <a:xfrm rot="-5400000" flipH="1">
              <a:off x="125961" y="3025242"/>
              <a:ext cx="1789492" cy="1368049"/>
              <a:chOff x="2387499" y="-326599"/>
              <a:chExt cx="3380226" cy="2584150"/>
            </a:xfrm>
          </p:grpSpPr>
          <p:sp>
            <p:nvSpPr>
              <p:cNvPr id="14" name="Google Shape;1576;p48">
                <a:extLst>
                  <a:ext uri="{FF2B5EF4-FFF2-40B4-BE49-F238E27FC236}">
                    <a16:creationId xmlns:a16="http://schemas.microsoft.com/office/drawing/2014/main" id="{9FE77F32-C091-8628-A2D4-D1A289432CBA}"/>
                  </a:ext>
                </a:extLst>
              </p:cNvPr>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 name="Google Shape;1577;p48">
                <a:extLst>
                  <a:ext uri="{FF2B5EF4-FFF2-40B4-BE49-F238E27FC236}">
                    <a16:creationId xmlns:a16="http://schemas.microsoft.com/office/drawing/2014/main" id="{B1294866-E22F-E6D3-C73D-C126B2ABE9DE}"/>
                  </a:ext>
                </a:extLst>
              </p:cNvPr>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 name="Google Shape;1578;p48">
                <a:extLst>
                  <a:ext uri="{FF2B5EF4-FFF2-40B4-BE49-F238E27FC236}">
                    <a16:creationId xmlns:a16="http://schemas.microsoft.com/office/drawing/2014/main" id="{FB42929B-6985-2B72-CCEA-59DEC1445CDE}"/>
                  </a:ext>
                </a:extLst>
              </p:cNvPr>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 name="Google Shape;1579;p48">
                <a:extLst>
                  <a:ext uri="{FF2B5EF4-FFF2-40B4-BE49-F238E27FC236}">
                    <a16:creationId xmlns:a16="http://schemas.microsoft.com/office/drawing/2014/main" id="{62B1E55A-C3C6-EE00-72DA-0CAEFC81DB4B}"/>
                  </a:ext>
                </a:extLst>
              </p:cNvPr>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 name="Google Shape;1580;p48">
                <a:extLst>
                  <a:ext uri="{FF2B5EF4-FFF2-40B4-BE49-F238E27FC236}">
                    <a16:creationId xmlns:a16="http://schemas.microsoft.com/office/drawing/2014/main" id="{9B8CB9C7-903F-8AEA-5CD1-B31D9D67FE23}"/>
                  </a:ext>
                </a:extLst>
              </p:cNvPr>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9" name="Google Shape;1581;p48">
                <a:extLst>
                  <a:ext uri="{FF2B5EF4-FFF2-40B4-BE49-F238E27FC236}">
                    <a16:creationId xmlns:a16="http://schemas.microsoft.com/office/drawing/2014/main" id="{200B1EEF-EB2F-88D2-804A-B9D72825CCF3}"/>
                  </a:ext>
                </a:extLst>
              </p:cNvPr>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0" name="Google Shape;1582;p48">
                <a:extLst>
                  <a:ext uri="{FF2B5EF4-FFF2-40B4-BE49-F238E27FC236}">
                    <a16:creationId xmlns:a16="http://schemas.microsoft.com/office/drawing/2014/main" id="{F630ED08-E0CD-F8D7-CE4D-914B67C2BFC1}"/>
                  </a:ext>
                </a:extLst>
              </p:cNvPr>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1" name="Google Shape;1583;p48">
                <a:extLst>
                  <a:ext uri="{FF2B5EF4-FFF2-40B4-BE49-F238E27FC236}">
                    <a16:creationId xmlns:a16="http://schemas.microsoft.com/office/drawing/2014/main" id="{D305DB89-E13A-26CE-EFCD-372E38E306D5}"/>
                  </a:ext>
                </a:extLst>
              </p:cNvPr>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2" name="Google Shape;1584;p48">
                <a:extLst>
                  <a:ext uri="{FF2B5EF4-FFF2-40B4-BE49-F238E27FC236}">
                    <a16:creationId xmlns:a16="http://schemas.microsoft.com/office/drawing/2014/main" id="{80F041FC-3031-B0E2-28BC-EC8317406299}"/>
                  </a:ext>
                </a:extLst>
              </p:cNvPr>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1615"/>
                                        </p:tgtEl>
                                        <p:attrNameLst>
                                          <p:attrName>style.visibility</p:attrName>
                                        </p:attrNameLst>
                                      </p:cBhvr>
                                      <p:to>
                                        <p:strVal val="visible"/>
                                      </p:to>
                                    </p:set>
                                    <p:animEffect transition="in" filter="wheel(8)">
                                      <p:cBhvr>
                                        <p:cTn id="11" dur="500"/>
                                        <p:tgtEl>
                                          <p:spTgt spid="1615"/>
                                        </p:tgtEl>
                                      </p:cBhvr>
                                    </p:animEffect>
                                  </p:childTnLst>
                                </p:cTn>
                              </p:par>
                            </p:childTnLst>
                          </p:cTn>
                        </p:par>
                        <p:par>
                          <p:cTn id="12" fill="hold">
                            <p:stCondLst>
                              <p:cond delay="1000"/>
                            </p:stCondLst>
                            <p:childTnLst>
                              <p:par>
                                <p:cTn id="13" presetID="16" presetClass="entr" presetSubtype="4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outHorizontal)">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extBox 19">
            <a:extLst>
              <a:ext uri="{FF2B5EF4-FFF2-40B4-BE49-F238E27FC236}">
                <a16:creationId xmlns:a16="http://schemas.microsoft.com/office/drawing/2014/main" id="{75E41A5A-88C8-04BE-3CAC-E6822CD8E3FC}"/>
              </a:ext>
            </a:extLst>
          </p:cNvPr>
          <p:cNvSpPr txBox="1"/>
          <p:nvPr/>
        </p:nvSpPr>
        <p:spPr>
          <a:xfrm>
            <a:off x="739422" y="401870"/>
            <a:ext cx="7665156"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Tham </a:t>
            </a:r>
            <a:r>
              <a:rPr lang="vi-VN" sz="2200" b="1">
                <a:solidFill>
                  <a:schemeClr val="bg2">
                    <a:lumMod val="75000"/>
                  </a:schemeClr>
                </a:solidFill>
                <a:effectLst/>
                <a:latin typeface="Arial" panose="020B0604020202020204" pitchFamily="34" charset="0"/>
                <a:cs typeface="Arial" panose="020B0604020202020204" pitchFamily="34" charset="0"/>
              </a:rPr>
              <a:t>khảo SPMT phù điêu mô phỏng chân dung người</a:t>
            </a:r>
            <a:endParaRPr lang="vi-VN" sz="2200" b="1" dirty="0">
              <a:solidFill>
                <a:schemeClr val="bg2">
                  <a:lumMod val="75000"/>
                </a:schemeClr>
              </a:solidFill>
              <a:effectLst/>
              <a:latin typeface="Arial" panose="020B0604020202020204" pitchFamily="34" charset="0"/>
              <a:cs typeface="Arial" panose="020B0604020202020204" pitchFamily="34" charset="0"/>
            </a:endParaRPr>
          </a:p>
        </p:txBody>
      </p:sp>
      <p:pic>
        <p:nvPicPr>
          <p:cNvPr id="6146" name="Picture 2">
            <a:extLst>
              <a:ext uri="{FF2B5EF4-FFF2-40B4-BE49-F238E27FC236}">
                <a16:creationId xmlns:a16="http://schemas.microsoft.com/office/drawing/2014/main" id="{94E2AAA0-2E68-2506-1397-8FCEA0A43041}"/>
              </a:ext>
            </a:extLst>
          </p:cNvPr>
          <p:cNvPicPr>
            <a:picLocks noChangeAspect="1" noChangeArrowheads="1"/>
          </p:cNvPicPr>
          <p:nvPr/>
        </p:nvPicPr>
        <p:blipFill rotWithShape="1">
          <a:blip r:embed="rId3"/>
          <a:srcRect l="35528" t="5557" r="35528" b="5557"/>
          <a:stretch/>
        </p:blipFill>
        <p:spPr bwMode="auto">
          <a:xfrm>
            <a:off x="811338" y="1150766"/>
            <a:ext cx="2249242" cy="355034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32943E1E-019F-4535-63FC-3B4124181AC7}"/>
              </a:ext>
            </a:extLst>
          </p:cNvPr>
          <p:cNvPicPr>
            <a:picLocks noChangeAspect="1" noChangeArrowheads="1"/>
          </p:cNvPicPr>
          <p:nvPr/>
        </p:nvPicPr>
        <p:blipFill rotWithShape="1">
          <a:blip r:embed="rId4"/>
          <a:srcRect l="-114" r="-114"/>
          <a:stretch/>
        </p:blipFill>
        <p:spPr bwMode="auto">
          <a:xfrm>
            <a:off x="3356035" y="1150765"/>
            <a:ext cx="2655580" cy="3550344"/>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DE0FC3E3-5587-157E-6DF8-FAE9F4DFD96A}"/>
              </a:ext>
            </a:extLst>
          </p:cNvPr>
          <p:cNvPicPr>
            <a:picLocks noChangeAspect="1" noChangeArrowheads="1"/>
          </p:cNvPicPr>
          <p:nvPr/>
        </p:nvPicPr>
        <p:blipFill rotWithShape="1">
          <a:blip r:embed="rId5"/>
          <a:srcRect t="982" b="574"/>
          <a:stretch/>
        </p:blipFill>
        <p:spPr bwMode="auto">
          <a:xfrm>
            <a:off x="6373556" y="1150766"/>
            <a:ext cx="1959106" cy="355034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6146"/>
                                        </p:tgtEl>
                                        <p:attrNameLst>
                                          <p:attrName>style.visibility</p:attrName>
                                        </p:attrNameLst>
                                      </p:cBhvr>
                                      <p:to>
                                        <p:strVal val="visible"/>
                                      </p:to>
                                    </p:set>
                                    <p:animEffect transition="in" filter="wheel(8)">
                                      <p:cBhvr>
                                        <p:cTn id="11" dur="500"/>
                                        <p:tgtEl>
                                          <p:spTgt spid="6146"/>
                                        </p:tgtEl>
                                      </p:cBhvr>
                                    </p:animEffect>
                                  </p:childTnLst>
                                </p:cTn>
                              </p:par>
                            </p:childTnLst>
                          </p:cTn>
                        </p:par>
                        <p:par>
                          <p:cTn id="12" fill="hold">
                            <p:stCondLst>
                              <p:cond delay="1000"/>
                            </p:stCondLst>
                            <p:childTnLst>
                              <p:par>
                                <p:cTn id="13" presetID="21" presetClass="entr" presetSubtype="8"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heel(8)">
                                      <p:cBhvr>
                                        <p:cTn id="15" dur="500"/>
                                        <p:tgtEl>
                                          <p:spTgt spid="2"/>
                                        </p:tgtEl>
                                      </p:cBhvr>
                                    </p:animEffect>
                                  </p:childTnLst>
                                </p:cTn>
                              </p:par>
                            </p:childTnLst>
                          </p:cTn>
                        </p:par>
                        <p:par>
                          <p:cTn id="16" fill="hold">
                            <p:stCondLst>
                              <p:cond delay="1500"/>
                            </p:stCondLst>
                            <p:childTnLst>
                              <p:par>
                                <p:cTn id="17" presetID="21" presetClass="entr" presetSubtype="8"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heel(8)">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extBox 19">
            <a:extLst>
              <a:ext uri="{FF2B5EF4-FFF2-40B4-BE49-F238E27FC236}">
                <a16:creationId xmlns:a16="http://schemas.microsoft.com/office/drawing/2014/main" id="{75E41A5A-88C8-04BE-3CAC-E6822CD8E3FC}"/>
              </a:ext>
            </a:extLst>
          </p:cNvPr>
          <p:cNvSpPr txBox="1"/>
          <p:nvPr/>
        </p:nvSpPr>
        <p:spPr>
          <a:xfrm>
            <a:off x="739422" y="401870"/>
            <a:ext cx="7665156"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Tham </a:t>
            </a:r>
            <a:r>
              <a:rPr lang="vi-VN" sz="2200" b="1">
                <a:solidFill>
                  <a:schemeClr val="bg2">
                    <a:lumMod val="75000"/>
                  </a:schemeClr>
                </a:solidFill>
                <a:effectLst/>
                <a:latin typeface="Arial" panose="020B0604020202020204" pitchFamily="34" charset="0"/>
                <a:cs typeface="Arial" panose="020B0604020202020204" pitchFamily="34" charset="0"/>
              </a:rPr>
              <a:t>khảo SPMT phù điêu mô phỏng chân dung người</a:t>
            </a:r>
            <a:endParaRPr lang="vi-VN" sz="2200" b="1" dirty="0">
              <a:solidFill>
                <a:schemeClr val="bg2">
                  <a:lumMod val="75000"/>
                </a:schemeClr>
              </a:solidFill>
              <a:effectLst/>
              <a:latin typeface="Arial" panose="020B0604020202020204" pitchFamily="34" charset="0"/>
              <a:cs typeface="Arial" panose="020B0604020202020204" pitchFamily="34" charset="0"/>
            </a:endParaRPr>
          </a:p>
        </p:txBody>
      </p:sp>
      <p:pic>
        <p:nvPicPr>
          <p:cNvPr id="6146" name="Picture 2">
            <a:extLst>
              <a:ext uri="{FF2B5EF4-FFF2-40B4-BE49-F238E27FC236}">
                <a16:creationId xmlns:a16="http://schemas.microsoft.com/office/drawing/2014/main" id="{94E2AAA0-2E68-2506-1397-8FCEA0A43041}"/>
              </a:ext>
            </a:extLst>
          </p:cNvPr>
          <p:cNvPicPr>
            <a:picLocks noChangeAspect="1" noChangeArrowheads="1"/>
          </p:cNvPicPr>
          <p:nvPr/>
        </p:nvPicPr>
        <p:blipFill rotWithShape="1">
          <a:blip r:embed="rId3"/>
          <a:srcRect l="-37" r="-37"/>
          <a:stretch/>
        </p:blipFill>
        <p:spPr bwMode="auto">
          <a:xfrm>
            <a:off x="872686" y="1150766"/>
            <a:ext cx="2389894" cy="355034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32943E1E-019F-4535-63FC-3B4124181AC7}"/>
              </a:ext>
            </a:extLst>
          </p:cNvPr>
          <p:cNvPicPr>
            <a:picLocks noChangeAspect="1" noChangeArrowheads="1"/>
          </p:cNvPicPr>
          <p:nvPr/>
        </p:nvPicPr>
        <p:blipFill rotWithShape="1">
          <a:blip r:embed="rId4"/>
          <a:srcRect t="218" b="218"/>
          <a:stretch/>
        </p:blipFill>
        <p:spPr bwMode="auto">
          <a:xfrm>
            <a:off x="3757841" y="1150766"/>
            <a:ext cx="2252128" cy="355034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DE0FC3E3-5587-157E-6DF8-FAE9F4DFD96A}"/>
              </a:ext>
            </a:extLst>
          </p:cNvPr>
          <p:cNvPicPr>
            <a:picLocks noChangeAspect="1" noChangeArrowheads="1"/>
          </p:cNvPicPr>
          <p:nvPr/>
        </p:nvPicPr>
        <p:blipFill rotWithShape="1">
          <a:blip r:embed="rId5"/>
          <a:srcRect t="-178" b="-178"/>
          <a:stretch/>
        </p:blipFill>
        <p:spPr bwMode="auto">
          <a:xfrm>
            <a:off x="6505230" y="1150766"/>
            <a:ext cx="1842550" cy="35503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61190440"/>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8" fill="hold" nodeType="after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wheel(8)">
                                      <p:cBhvr>
                                        <p:cTn id="7" dur="500"/>
                                        <p:tgtEl>
                                          <p:spTgt spid="6146"/>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heel(8)">
                                      <p:cBhvr>
                                        <p:cTn id="11" dur="500"/>
                                        <p:tgtEl>
                                          <p:spTgt spid="2"/>
                                        </p:tgtEl>
                                      </p:cBhvr>
                                    </p:animEffect>
                                  </p:childTnLst>
                                </p:cTn>
                              </p:par>
                            </p:childTnLst>
                          </p:cTn>
                        </p:par>
                        <p:par>
                          <p:cTn id="12" fill="hold">
                            <p:stCondLst>
                              <p:cond delay="1000"/>
                            </p:stCondLst>
                            <p:childTnLst>
                              <p:par>
                                <p:cTn id="13" presetID="21"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heel(8)">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extBox 19">
            <a:extLst>
              <a:ext uri="{FF2B5EF4-FFF2-40B4-BE49-F238E27FC236}">
                <a16:creationId xmlns:a16="http://schemas.microsoft.com/office/drawing/2014/main" id="{75E41A5A-88C8-04BE-3CAC-E6822CD8E3FC}"/>
              </a:ext>
            </a:extLst>
          </p:cNvPr>
          <p:cNvSpPr txBox="1"/>
          <p:nvPr/>
        </p:nvSpPr>
        <p:spPr>
          <a:xfrm>
            <a:off x="739422" y="401870"/>
            <a:ext cx="7665156" cy="430887"/>
          </a:xfrm>
          <a:prstGeom prst="rect">
            <a:avLst/>
          </a:prstGeom>
          <a:noFill/>
        </p:spPr>
        <p:txBody>
          <a:bodyPr wrap="square" anchor="ctr">
            <a:spAutoFit/>
          </a:bodyPr>
          <a:lstStyle/>
          <a:p>
            <a:pPr algn="ctr"/>
            <a:r>
              <a:rPr lang="vi-VN" sz="2200" b="1" dirty="0">
                <a:solidFill>
                  <a:schemeClr val="bg2">
                    <a:lumMod val="75000"/>
                  </a:schemeClr>
                </a:solidFill>
                <a:effectLst/>
                <a:latin typeface="Arial" panose="020B0604020202020204" pitchFamily="34" charset="0"/>
                <a:cs typeface="Arial" panose="020B0604020202020204" pitchFamily="34" charset="0"/>
              </a:rPr>
              <a:t>Tham </a:t>
            </a:r>
            <a:r>
              <a:rPr lang="vi-VN" sz="2200" b="1">
                <a:solidFill>
                  <a:schemeClr val="bg2">
                    <a:lumMod val="75000"/>
                  </a:schemeClr>
                </a:solidFill>
                <a:effectLst/>
                <a:latin typeface="Arial" panose="020B0604020202020204" pitchFamily="34" charset="0"/>
                <a:cs typeface="Arial" panose="020B0604020202020204" pitchFamily="34" charset="0"/>
              </a:rPr>
              <a:t>khảo SPMT phù điêu mô phỏng chân dung người</a:t>
            </a:r>
            <a:endParaRPr lang="vi-VN" sz="2200" b="1" dirty="0">
              <a:solidFill>
                <a:schemeClr val="bg2">
                  <a:lumMod val="75000"/>
                </a:schemeClr>
              </a:solidFill>
              <a:effectLst/>
              <a:latin typeface="Arial" panose="020B0604020202020204" pitchFamily="34" charset="0"/>
              <a:cs typeface="Arial" panose="020B0604020202020204" pitchFamily="34" charset="0"/>
            </a:endParaRPr>
          </a:p>
        </p:txBody>
      </p:sp>
      <p:pic>
        <p:nvPicPr>
          <p:cNvPr id="6146" name="Picture 2">
            <a:extLst>
              <a:ext uri="{FF2B5EF4-FFF2-40B4-BE49-F238E27FC236}">
                <a16:creationId xmlns:a16="http://schemas.microsoft.com/office/drawing/2014/main" id="{94E2AAA0-2E68-2506-1397-8FCEA0A43041}"/>
              </a:ext>
            </a:extLst>
          </p:cNvPr>
          <p:cNvPicPr>
            <a:picLocks noChangeAspect="1" noChangeArrowheads="1"/>
          </p:cNvPicPr>
          <p:nvPr/>
        </p:nvPicPr>
        <p:blipFill rotWithShape="1">
          <a:blip r:embed="rId3"/>
          <a:srcRect l="-69" r="-69"/>
          <a:stretch/>
        </p:blipFill>
        <p:spPr bwMode="auto">
          <a:xfrm>
            <a:off x="914942" y="1324051"/>
            <a:ext cx="2539466" cy="320377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a:extLst>
              <a:ext uri="{FF2B5EF4-FFF2-40B4-BE49-F238E27FC236}">
                <a16:creationId xmlns:a16="http://schemas.microsoft.com/office/drawing/2014/main" id="{32943E1E-019F-4535-63FC-3B4124181AC7}"/>
              </a:ext>
            </a:extLst>
          </p:cNvPr>
          <p:cNvPicPr>
            <a:picLocks noChangeAspect="1" noChangeArrowheads="1"/>
          </p:cNvPicPr>
          <p:nvPr/>
        </p:nvPicPr>
        <p:blipFill rotWithShape="1">
          <a:blip r:embed="rId4"/>
          <a:srcRect l="3872" r="3872"/>
          <a:stretch/>
        </p:blipFill>
        <p:spPr bwMode="auto">
          <a:xfrm>
            <a:off x="3751135" y="1150766"/>
            <a:ext cx="2496046" cy="355034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DE0FC3E3-5587-157E-6DF8-FAE9F4DFD96A}"/>
              </a:ext>
            </a:extLst>
          </p:cNvPr>
          <p:cNvPicPr>
            <a:picLocks noChangeAspect="1" noChangeArrowheads="1"/>
          </p:cNvPicPr>
          <p:nvPr/>
        </p:nvPicPr>
        <p:blipFill rotWithShape="1">
          <a:blip r:embed="rId5"/>
          <a:srcRect l="964" r="964"/>
          <a:stretch/>
        </p:blipFill>
        <p:spPr bwMode="auto">
          <a:xfrm>
            <a:off x="6543908" y="1324051"/>
            <a:ext cx="1765194" cy="3203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91141838"/>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8" fill="hold" nodeType="after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wheel(8)">
                                      <p:cBhvr>
                                        <p:cTn id="7" dur="500"/>
                                        <p:tgtEl>
                                          <p:spTgt spid="6146"/>
                                        </p:tgtEl>
                                      </p:cBhvr>
                                    </p:animEffect>
                                  </p:childTnLst>
                                </p:cTn>
                              </p:par>
                            </p:childTnLst>
                          </p:cTn>
                        </p:par>
                        <p:par>
                          <p:cTn id="8" fill="hold">
                            <p:stCondLst>
                              <p:cond delay="500"/>
                            </p:stCondLst>
                            <p:childTnLst>
                              <p:par>
                                <p:cTn id="9" presetID="21"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heel(8)">
                                      <p:cBhvr>
                                        <p:cTn id="11" dur="500"/>
                                        <p:tgtEl>
                                          <p:spTgt spid="2"/>
                                        </p:tgtEl>
                                      </p:cBhvr>
                                    </p:animEffect>
                                  </p:childTnLst>
                                </p:cTn>
                              </p:par>
                            </p:childTnLst>
                          </p:cTn>
                        </p:par>
                        <p:par>
                          <p:cTn id="12" fill="hold">
                            <p:stCondLst>
                              <p:cond delay="1000"/>
                            </p:stCondLst>
                            <p:childTnLst>
                              <p:par>
                                <p:cTn id="13" presetID="21" presetClass="entr" presetSubtype="8"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heel(8)">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259"/>
        <p:cNvGrpSpPr/>
        <p:nvPr/>
      </p:nvGrpSpPr>
      <p:grpSpPr>
        <a:xfrm>
          <a:off x="0" y="0"/>
          <a:ext cx="0" cy="0"/>
          <a:chOff x="0" y="0"/>
          <a:chExt cx="0" cy="0"/>
        </a:xfrm>
      </p:grpSpPr>
      <p:sp>
        <p:nvSpPr>
          <p:cNvPr id="2" name="Freeform 107">
            <a:extLst>
              <a:ext uri="{FF2B5EF4-FFF2-40B4-BE49-F238E27FC236}">
                <a16:creationId xmlns:a16="http://schemas.microsoft.com/office/drawing/2014/main" id="{C937EC89-363C-CAD9-059E-C59B59D198D7}"/>
              </a:ext>
            </a:extLst>
          </p:cNvPr>
          <p:cNvSpPr/>
          <p:nvPr/>
        </p:nvSpPr>
        <p:spPr>
          <a:xfrm>
            <a:off x="2722531" y="1011378"/>
            <a:ext cx="3379624" cy="872650"/>
          </a:xfrm>
          <a:custGeom>
            <a:avLst/>
            <a:gdLst/>
            <a:ahLst/>
            <a:cxnLst/>
            <a:rect l="l" t="t" r="r" b="b"/>
            <a:pathLst>
              <a:path w="2565766" h="705586">
                <a:moveTo>
                  <a:pt x="0" y="0"/>
                </a:moveTo>
                <a:lnTo>
                  <a:pt x="2565766" y="0"/>
                </a:lnTo>
                <a:lnTo>
                  <a:pt x="2565766" y="705586"/>
                </a:lnTo>
                <a:lnTo>
                  <a:pt x="0" y="705586"/>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sp>
      <p:sp>
        <p:nvSpPr>
          <p:cNvPr id="6" name="Google Shape;882;p43">
            <a:extLst>
              <a:ext uri="{FF2B5EF4-FFF2-40B4-BE49-F238E27FC236}">
                <a16:creationId xmlns:a16="http://schemas.microsoft.com/office/drawing/2014/main" id="{910B4318-E106-7BBD-FE7A-361FE7E76762}"/>
              </a:ext>
            </a:extLst>
          </p:cNvPr>
          <p:cNvSpPr txBox="1">
            <a:spLocks noGrp="1"/>
          </p:cNvSpPr>
          <p:nvPr>
            <p:ph type="title"/>
          </p:nvPr>
        </p:nvSpPr>
        <p:spPr>
          <a:xfrm>
            <a:off x="1823623" y="357758"/>
            <a:ext cx="5177440" cy="413043"/>
          </a:xfrm>
          <a:prstGeom prst="rect">
            <a:avLst/>
          </a:prstGeom>
        </p:spPr>
        <p:txBody>
          <a:bodyPr spcFirstLastPara="1" wrap="square" lIns="91425" tIns="91425" rIns="91425" bIns="91425" anchor="ctr" anchorCtr="0">
            <a:noAutofit/>
          </a:bodyPr>
          <a:lstStyle/>
          <a:p>
            <a:pPr algn="ctr"/>
            <a:r>
              <a:rPr lang="vi-VN" sz="2400" b="1" dirty="0">
                <a:effectLst/>
                <a:latin typeface="Arial" panose="020B0604020202020204" pitchFamily="34" charset="0"/>
                <a:cs typeface="Arial" panose="020B0604020202020204" pitchFamily="34" charset="0"/>
              </a:rPr>
              <a:t>Trưng bày, giới thiệu sản phẩm</a:t>
            </a:r>
          </a:p>
        </p:txBody>
      </p:sp>
      <p:sp>
        <p:nvSpPr>
          <p:cNvPr id="8" name="Rectangle 7">
            <a:extLst>
              <a:ext uri="{FF2B5EF4-FFF2-40B4-BE49-F238E27FC236}">
                <a16:creationId xmlns:a16="http://schemas.microsoft.com/office/drawing/2014/main" id="{47EC42A5-4F3D-C3D6-C434-5CD0F168395F}"/>
              </a:ext>
            </a:extLst>
          </p:cNvPr>
          <p:cNvSpPr/>
          <p:nvPr/>
        </p:nvSpPr>
        <p:spPr>
          <a:xfrm>
            <a:off x="2855483" y="2152032"/>
            <a:ext cx="3113720" cy="531096"/>
          </a:xfrm>
          <a:prstGeom prst="rect">
            <a:avLst/>
          </a:prstGeom>
          <a:ln>
            <a:solidFill>
              <a:schemeClr val="tx2"/>
            </a:solidFill>
          </a:ln>
        </p:spPr>
        <p:style>
          <a:lnRef idx="3">
            <a:schemeClr val="lt1"/>
          </a:lnRef>
          <a:fillRef idx="1">
            <a:schemeClr val="accent3"/>
          </a:fillRef>
          <a:effectRef idx="1">
            <a:schemeClr val="accent3"/>
          </a:effectRef>
          <a:fontRef idx="minor">
            <a:schemeClr val="lt1"/>
          </a:fontRef>
        </p:style>
        <p:txBody>
          <a:bodyPr rtlCol="0" anchor="ctr"/>
          <a:lstStyle/>
          <a:p>
            <a:pPr algn="ctr"/>
            <a:r>
              <a:rPr lang="vi-VN" sz="2200" b="1" dirty="0">
                <a:solidFill>
                  <a:schemeClr val="tx1"/>
                </a:solidFill>
                <a:latin typeface="Arial" panose="020B0604020202020204" pitchFamily="34" charset="0"/>
                <a:cs typeface="Arial" panose="020B0604020202020204" pitchFamily="34" charset="0"/>
              </a:rPr>
              <a:t>THẢO LUẬN NHÓM</a:t>
            </a:r>
          </a:p>
        </p:txBody>
      </p:sp>
      <p:sp>
        <p:nvSpPr>
          <p:cNvPr id="9" name="TextBox 8">
            <a:extLst>
              <a:ext uri="{FF2B5EF4-FFF2-40B4-BE49-F238E27FC236}">
                <a16:creationId xmlns:a16="http://schemas.microsoft.com/office/drawing/2014/main" id="{918829B4-95AB-46A7-F42E-5D7328AFF24E}"/>
              </a:ext>
            </a:extLst>
          </p:cNvPr>
          <p:cNvSpPr txBox="1"/>
          <p:nvPr/>
        </p:nvSpPr>
        <p:spPr>
          <a:xfrm>
            <a:off x="914400" y="2778225"/>
            <a:ext cx="7315200" cy="1353897"/>
          </a:xfrm>
          <a:prstGeom prst="rect">
            <a:avLst/>
          </a:prstGeom>
          <a:noFill/>
        </p:spPr>
        <p:txBody>
          <a:bodyPr wrap="square">
            <a:spAutoFit/>
          </a:bodyPr>
          <a:lstStyle/>
          <a:p>
            <a:pPr algn="just">
              <a:lnSpc>
                <a:spcPct val="150000"/>
              </a:lnSpc>
            </a:pPr>
            <a:r>
              <a:rPr lang="vi-VN" sz="1900" dirty="0"/>
              <a:t>+ Giới thiệu về sản phẩm của mình.</a:t>
            </a:r>
          </a:p>
          <a:p>
            <a:pPr algn="just">
              <a:lnSpc>
                <a:spcPct val="150000"/>
              </a:lnSpc>
            </a:pPr>
            <a:r>
              <a:rPr lang="vi-VN" sz="1900" dirty="0"/>
              <a:t>+ Nhận xét sản phẩm của bạn về tạo hình tỉ lệ, diện, mảng, khối,...</a:t>
            </a:r>
          </a:p>
          <a:p>
            <a:pPr algn="just">
              <a:lnSpc>
                <a:spcPct val="150000"/>
              </a:lnSpc>
            </a:pPr>
            <a:r>
              <a:rPr lang="vi-VN" sz="1900" dirty="0"/>
              <a:t>+ Liên hệ với các phong cách nghệ thuật dân gian đã học.</a:t>
            </a: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741"/>
        <p:cNvGrpSpPr/>
        <p:nvPr/>
      </p:nvGrpSpPr>
      <p:grpSpPr>
        <a:xfrm>
          <a:off x="0" y="0"/>
          <a:ext cx="0" cy="0"/>
          <a:chOff x="0" y="0"/>
          <a:chExt cx="0" cy="0"/>
        </a:xfrm>
      </p:grpSpPr>
      <p:sp>
        <p:nvSpPr>
          <p:cNvPr id="14" name="Google Shape;2279;p40">
            <a:extLst>
              <a:ext uri="{FF2B5EF4-FFF2-40B4-BE49-F238E27FC236}">
                <a16:creationId xmlns:a16="http://schemas.microsoft.com/office/drawing/2014/main" id="{C94C48E5-FABA-9260-74CE-6E3EB3796220}"/>
              </a:ext>
            </a:extLst>
          </p:cNvPr>
          <p:cNvSpPr txBox="1">
            <a:spLocks noGrp="1"/>
          </p:cNvSpPr>
          <p:nvPr>
            <p:ph type="title"/>
          </p:nvPr>
        </p:nvSpPr>
        <p:spPr>
          <a:xfrm>
            <a:off x="2699657" y="2546580"/>
            <a:ext cx="3744686"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ỨNG DỤNG</a:t>
            </a:r>
            <a:endParaRPr sz="3400" b="1" dirty="0">
              <a:solidFill>
                <a:schemeClr val="tx1"/>
              </a:solidFill>
              <a:latin typeface="Arial" panose="020B0604020202020204" pitchFamily="34" charset="0"/>
              <a:cs typeface="Arial" panose="020B0604020202020204" pitchFamily="34" charset="0"/>
            </a:endParaRPr>
          </a:p>
        </p:txBody>
      </p:sp>
      <p:sp>
        <p:nvSpPr>
          <p:cNvPr id="15" name="Google Shape;2280;p40">
            <a:extLst>
              <a:ext uri="{FF2B5EF4-FFF2-40B4-BE49-F238E27FC236}">
                <a16:creationId xmlns:a16="http://schemas.microsoft.com/office/drawing/2014/main" id="{D99B105E-0993-71CC-3725-DA4853EC282A}"/>
              </a:ext>
            </a:extLst>
          </p:cNvPr>
          <p:cNvSpPr txBox="1">
            <a:spLocks noGrp="1"/>
          </p:cNvSpPr>
          <p:nvPr>
            <p:ph type="title" idx="2"/>
          </p:nvPr>
        </p:nvSpPr>
        <p:spPr>
          <a:xfrm>
            <a:off x="4056385" y="1353395"/>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bg2">
                    <a:lumMod val="75000"/>
                  </a:schemeClr>
                </a:solidFill>
                <a:latin typeface="Arial" panose="020B0604020202020204" pitchFamily="34" charset="0"/>
                <a:cs typeface="Arial" panose="020B0604020202020204" pitchFamily="34" charset="0"/>
              </a:rPr>
              <a:t>04</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6" name="Google Shape;2282;p40">
            <a:extLst>
              <a:ext uri="{FF2B5EF4-FFF2-40B4-BE49-F238E27FC236}">
                <a16:creationId xmlns:a16="http://schemas.microsoft.com/office/drawing/2014/main" id="{E6E6D21F-2C22-2965-C45B-4EC5DDB3A836}"/>
              </a:ext>
            </a:extLst>
          </p:cNvPr>
          <p:cNvCxnSpPr>
            <a:cxnSpLocks/>
          </p:cNvCxnSpPr>
          <p:nvPr/>
        </p:nvCxnSpPr>
        <p:spPr>
          <a:xfrm>
            <a:off x="3335850" y="2269609"/>
            <a:ext cx="2472300" cy="0"/>
          </a:xfrm>
          <a:prstGeom prst="straightConnector1">
            <a:avLst/>
          </a:prstGeom>
          <a:noFill/>
          <a:ln w="9525" cap="flat" cmpd="sng">
            <a:solidFill>
              <a:schemeClr val="dk1"/>
            </a:solidFill>
            <a:prstDash val="solid"/>
            <a:round/>
            <a:headEnd type="none" w="med" len="med"/>
            <a:tailEnd type="none" w="med" len="med"/>
          </a:ln>
        </p:spPr>
      </p:cxnSp>
    </p:spTree>
    <p:extLst>
      <p:ext uri="{BB962C8B-B14F-4D97-AF65-F5344CB8AC3E}">
        <p14:creationId xmlns:p14="http://schemas.microsoft.com/office/powerpoint/2010/main" val="3332855665"/>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par>
                                <p:cTn id="8" presetID="16" presetClass="entr" presetSubtype="37" fill="hold"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barn(outVertical)">
                                      <p:cBhvr>
                                        <p:cTn id="10" dur="500"/>
                                        <p:tgtEl>
                                          <p:spTgt spid="1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up)">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grpSp>
        <p:nvGrpSpPr>
          <p:cNvPr id="6" name="Group 5">
            <a:extLst>
              <a:ext uri="{FF2B5EF4-FFF2-40B4-BE49-F238E27FC236}">
                <a16:creationId xmlns:a16="http://schemas.microsoft.com/office/drawing/2014/main" id="{5D2CF5F0-6F0D-8DDC-8B6A-9B53742D9D2B}"/>
              </a:ext>
            </a:extLst>
          </p:cNvPr>
          <p:cNvGrpSpPr/>
          <p:nvPr/>
        </p:nvGrpSpPr>
        <p:grpSpPr>
          <a:xfrm>
            <a:off x="343762" y="1496417"/>
            <a:ext cx="8456424" cy="2587962"/>
            <a:chOff x="343762" y="1306222"/>
            <a:chExt cx="8456424" cy="2587962"/>
          </a:xfrm>
        </p:grpSpPr>
        <p:sp>
          <p:nvSpPr>
            <p:cNvPr id="5" name="Freeform 30">
              <a:extLst>
                <a:ext uri="{FF2B5EF4-FFF2-40B4-BE49-F238E27FC236}">
                  <a16:creationId xmlns:a16="http://schemas.microsoft.com/office/drawing/2014/main" id="{B399D456-7183-C3E9-C6DD-1762C6DEFCF3}"/>
                </a:ext>
              </a:extLst>
            </p:cNvPr>
            <p:cNvSpPr/>
            <p:nvPr/>
          </p:nvSpPr>
          <p:spPr>
            <a:xfrm>
              <a:off x="1794269" y="1306222"/>
              <a:ext cx="5555462" cy="1472198"/>
            </a:xfrm>
            <a:custGeom>
              <a:avLst/>
              <a:gdLst/>
              <a:ahLst/>
              <a:cxnLst/>
              <a:rect l="l" t="t" r="r" b="b"/>
              <a:pathLst>
                <a:path w="3710105" h="983178">
                  <a:moveTo>
                    <a:pt x="0" y="0"/>
                  </a:moveTo>
                  <a:lnTo>
                    <a:pt x="3710105" y="0"/>
                  </a:lnTo>
                  <a:lnTo>
                    <a:pt x="3710105" y="983178"/>
                  </a:lnTo>
                  <a:lnTo>
                    <a:pt x="0" y="983178"/>
                  </a:lnTo>
                  <a:lnTo>
                    <a:pt x="0" y="0"/>
                  </a:lnTo>
                  <a:close/>
                </a:path>
              </a:pathLst>
            </a:custGeom>
            <a:blipFill>
              <a:blip r:embed="rId3"/>
              <a:stretch>
                <a:fillRect/>
              </a:stretch>
            </a:blipFill>
          </p:spPr>
          <p:txBody>
            <a:bodyPr/>
            <a:lstStyle/>
            <a:p>
              <a:endParaRPr lang="vi-VN" sz="1200"/>
            </a:p>
          </p:txBody>
        </p:sp>
        <p:sp>
          <p:nvSpPr>
            <p:cNvPr id="13" name="Double Brace 12">
              <a:extLst>
                <a:ext uri="{FF2B5EF4-FFF2-40B4-BE49-F238E27FC236}">
                  <a16:creationId xmlns:a16="http://schemas.microsoft.com/office/drawing/2014/main" id="{20595A00-7554-1998-D811-BAD9AEE765B1}"/>
                </a:ext>
              </a:extLst>
            </p:cNvPr>
            <p:cNvSpPr/>
            <p:nvPr/>
          </p:nvSpPr>
          <p:spPr>
            <a:xfrm>
              <a:off x="343762" y="2778420"/>
              <a:ext cx="8456424" cy="1115764"/>
            </a:xfrm>
            <a:prstGeom prst="bracePair">
              <a:avLst>
                <a:gd name="adj" fmla="val 5448"/>
              </a:avLst>
            </a:prstGeom>
            <a:solidFill>
              <a:schemeClr val="accent6"/>
            </a:solidFill>
            <a:ln w="12700">
              <a:solidFill>
                <a:schemeClr val="accent1"/>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dirty="0">
                  <a:solidFill>
                    <a:srgbClr val="000000"/>
                  </a:solidFill>
                  <a:effectLst/>
                  <a:latin typeface="Arial" panose="020B0604020202020204" pitchFamily="34" charset="0"/>
                  <a:cs typeface="Arial" panose="020B0604020202020204" pitchFamily="34" charset="0"/>
                </a:rPr>
                <a:t>+ Nêu ý tưởng vận dụng kiến thức, kĩ năng, sản phẩm vào thực tiễn cuộc sống.</a:t>
              </a:r>
            </a:p>
            <a:p>
              <a:pPr algn="ctr">
                <a:lnSpc>
                  <a:spcPct val="150000"/>
                </a:lnSpc>
              </a:pPr>
              <a:r>
                <a:rPr lang="vi-VN" sz="1800" dirty="0">
                  <a:solidFill>
                    <a:srgbClr val="000000"/>
                  </a:solidFill>
                  <a:effectLst/>
                  <a:latin typeface="Arial" panose="020B0604020202020204" pitchFamily="34" charset="0"/>
                  <a:cs typeface="Arial" panose="020B0604020202020204" pitchFamily="34" charset="0"/>
                </a:rPr>
                <a:t>+ Sản phẩm phù điêu chân dung được ứng dụng như thế nào trong cuộc sống.</a:t>
              </a:r>
            </a:p>
          </p:txBody>
        </p:sp>
      </p:grpSp>
      <p:sp>
        <p:nvSpPr>
          <p:cNvPr id="19" name="Title 2">
            <a:extLst>
              <a:ext uri="{FF2B5EF4-FFF2-40B4-BE49-F238E27FC236}">
                <a16:creationId xmlns:a16="http://schemas.microsoft.com/office/drawing/2014/main" id="{35DA6660-0608-D33C-4F25-A1B5D066E7B1}"/>
              </a:ext>
            </a:extLst>
          </p:cNvPr>
          <p:cNvSpPr txBox="1">
            <a:spLocks/>
          </p:cNvSpPr>
          <p:nvPr/>
        </p:nvSpPr>
        <p:spPr>
          <a:xfrm>
            <a:off x="2997174" y="540612"/>
            <a:ext cx="3149600" cy="572700"/>
          </a:xfrm>
          <a:prstGeom prst="plaque">
            <a:avLst>
              <a:gd name="adj" fmla="val 20737"/>
            </a:avLst>
          </a:prstGeom>
          <a:ln/>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500"/>
              <a:buFont typeface="Vollkorn"/>
              <a:buNone/>
              <a:defRPr sz="3500" b="0" i="0" u="none" strike="noStrike" cap="none">
                <a:solidFill>
                  <a:schemeClr val="dk1"/>
                </a:solidFill>
                <a:latin typeface="Vollkorn"/>
                <a:ea typeface="Vollkorn"/>
                <a:cs typeface="Vollkorn"/>
                <a:sym typeface="Vollkorn"/>
              </a:defRPr>
            </a:lvl1pPr>
            <a:lvl2pPr marR="0" lvl="1"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2pPr>
            <a:lvl3pPr marR="0" lvl="2"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3pPr>
            <a:lvl4pPr marR="0" lvl="3"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4pPr>
            <a:lvl5pPr marR="0" lvl="4"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5pPr>
            <a:lvl6pPr marR="0" lvl="5"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6pPr>
            <a:lvl7pPr marR="0" lvl="6"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7pPr>
            <a:lvl8pPr marR="0" lvl="7"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8pPr>
            <a:lvl9pPr marR="0" lvl="8" algn="l" rtl="0">
              <a:lnSpc>
                <a:spcPct val="100000"/>
              </a:lnSpc>
              <a:spcBef>
                <a:spcPts val="0"/>
              </a:spcBef>
              <a:spcAft>
                <a:spcPts val="0"/>
              </a:spcAft>
              <a:buClr>
                <a:schemeClr val="dk1"/>
              </a:buClr>
              <a:buSzPts val="3500"/>
              <a:buFont typeface="Vollkorn"/>
              <a:buNone/>
              <a:defRPr sz="3500" b="1" i="0" u="none" strike="noStrike" cap="none">
                <a:solidFill>
                  <a:schemeClr val="dk1"/>
                </a:solidFill>
                <a:latin typeface="Vollkorn"/>
                <a:ea typeface="Vollkorn"/>
                <a:cs typeface="Vollkorn"/>
                <a:sym typeface="Vollkorn"/>
              </a:defRPr>
            </a:lvl9pPr>
          </a:lstStyle>
          <a:p>
            <a:r>
              <a:rPr lang="vi-VN" sz="2200" b="1" dirty="0">
                <a:solidFill>
                  <a:schemeClr val="bg2">
                    <a:lumMod val="75000"/>
                  </a:schemeClr>
                </a:solidFill>
                <a:latin typeface="Arial" panose="020B0604020202020204" pitchFamily="34" charset="0"/>
                <a:cs typeface="Arial" panose="020B0604020202020204" pitchFamily="34" charset="0"/>
              </a:rPr>
              <a:t>THẢO LUẬN NHÓM</a:t>
            </a:r>
          </a:p>
        </p:txBody>
      </p:sp>
    </p:spTree>
    <p:extLst>
      <p:ext uri="{BB962C8B-B14F-4D97-AF65-F5344CB8AC3E}">
        <p14:creationId xmlns:p14="http://schemas.microsoft.com/office/powerpoint/2010/main" val="3189598378"/>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amond(in)">
                                      <p:cBhvr>
                                        <p:cTn id="7" dur="500"/>
                                        <p:tgtEl>
                                          <p:spTgt spid="19"/>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500" fill="hold"/>
                                        <p:tgtEl>
                                          <p:spTgt spid="6"/>
                                        </p:tgtEl>
                                        <p:attrNameLst>
                                          <p:attrName>ppt_w</p:attrName>
                                        </p:attrNameLst>
                                      </p:cBhvr>
                                      <p:tavLst>
                                        <p:tav tm="0">
                                          <p:val>
                                            <p:fltVal val="0"/>
                                          </p:val>
                                        </p:tav>
                                        <p:tav tm="100000">
                                          <p:val>
                                            <p:strVal val="#ppt_w"/>
                                          </p:val>
                                        </p:tav>
                                      </p:tavLst>
                                    </p:anim>
                                    <p:anim calcmode="lin" valueType="num">
                                      <p:cBhvr>
                                        <p:cTn id="12" dur="500" fill="hold"/>
                                        <p:tgtEl>
                                          <p:spTgt spid="6"/>
                                        </p:tgtEl>
                                        <p:attrNameLst>
                                          <p:attrName>ppt_h</p:attrName>
                                        </p:attrNameLst>
                                      </p:cBhvr>
                                      <p:tavLst>
                                        <p:tav tm="0">
                                          <p:val>
                                            <p:fltVal val="0"/>
                                          </p:val>
                                        </p:tav>
                                        <p:tav tm="100000">
                                          <p:val>
                                            <p:strVal val="#ppt_h"/>
                                          </p:val>
                                        </p:tav>
                                      </p:tavLst>
                                    </p:anim>
                                    <p:animEffect transition="in" filter="fade">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467"/>
        <p:cNvGrpSpPr/>
        <p:nvPr/>
      </p:nvGrpSpPr>
      <p:grpSpPr>
        <a:xfrm>
          <a:off x="0" y="0"/>
          <a:ext cx="0" cy="0"/>
          <a:chOff x="0" y="0"/>
          <a:chExt cx="0" cy="0"/>
        </a:xfrm>
      </p:grpSpPr>
      <p:grpSp>
        <p:nvGrpSpPr>
          <p:cNvPr id="2545" name="Google Shape;2545;p67"/>
          <p:cNvGrpSpPr/>
          <p:nvPr/>
        </p:nvGrpSpPr>
        <p:grpSpPr>
          <a:xfrm>
            <a:off x="199574" y="1246283"/>
            <a:ext cx="514727" cy="2650934"/>
            <a:chOff x="76974" y="1450133"/>
            <a:chExt cx="514727" cy="2650934"/>
          </a:xfrm>
        </p:grpSpPr>
        <p:grpSp>
          <p:nvGrpSpPr>
            <p:cNvPr id="2546" name="Google Shape;2546;p67"/>
            <p:cNvGrpSpPr/>
            <p:nvPr/>
          </p:nvGrpSpPr>
          <p:grpSpPr>
            <a:xfrm>
              <a:off x="76974" y="1450133"/>
              <a:ext cx="514727" cy="1353760"/>
              <a:chOff x="6320962" y="1614762"/>
              <a:chExt cx="549276" cy="1444627"/>
            </a:xfrm>
          </p:grpSpPr>
          <p:sp>
            <p:nvSpPr>
              <p:cNvPr id="2547" name="Google Shape;2547;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48" name="Google Shape;2548;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49" name="Google Shape;2549;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0" name="Google Shape;2550;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1" name="Google Shape;2551;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552" name="Google Shape;2552;p67"/>
            <p:cNvGrpSpPr/>
            <p:nvPr/>
          </p:nvGrpSpPr>
          <p:grpSpPr>
            <a:xfrm rot="10800000" flipH="1">
              <a:off x="76974" y="2747307"/>
              <a:ext cx="514727" cy="1353760"/>
              <a:chOff x="6320962" y="1614762"/>
              <a:chExt cx="549276" cy="1444627"/>
            </a:xfrm>
          </p:grpSpPr>
          <p:sp>
            <p:nvSpPr>
              <p:cNvPr id="2553" name="Google Shape;2553;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4" name="Google Shape;2554;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5" name="Google Shape;2555;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6" name="Google Shape;2556;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57" name="Google Shape;2557;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2558" name="Google Shape;2558;p67"/>
          <p:cNvGrpSpPr/>
          <p:nvPr/>
        </p:nvGrpSpPr>
        <p:grpSpPr>
          <a:xfrm rot="10800000">
            <a:off x="8429699" y="1246283"/>
            <a:ext cx="514727" cy="2650934"/>
            <a:chOff x="76974" y="1450133"/>
            <a:chExt cx="514727" cy="2650934"/>
          </a:xfrm>
        </p:grpSpPr>
        <p:grpSp>
          <p:nvGrpSpPr>
            <p:cNvPr id="2559" name="Google Shape;2559;p67"/>
            <p:cNvGrpSpPr/>
            <p:nvPr/>
          </p:nvGrpSpPr>
          <p:grpSpPr>
            <a:xfrm>
              <a:off x="76974" y="1450133"/>
              <a:ext cx="514727" cy="1353760"/>
              <a:chOff x="6320962" y="1614762"/>
              <a:chExt cx="549276" cy="1444627"/>
            </a:xfrm>
          </p:grpSpPr>
          <p:sp>
            <p:nvSpPr>
              <p:cNvPr id="2560" name="Google Shape;2560;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1" name="Google Shape;2561;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2" name="Google Shape;2562;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3" name="Google Shape;2563;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4" name="Google Shape;2564;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2565" name="Google Shape;2565;p67"/>
            <p:cNvGrpSpPr/>
            <p:nvPr/>
          </p:nvGrpSpPr>
          <p:grpSpPr>
            <a:xfrm rot="10800000" flipH="1">
              <a:off x="76974" y="2747307"/>
              <a:ext cx="514727" cy="1353760"/>
              <a:chOff x="6320962" y="1614762"/>
              <a:chExt cx="549276" cy="1444627"/>
            </a:xfrm>
          </p:grpSpPr>
          <p:sp>
            <p:nvSpPr>
              <p:cNvPr id="2566" name="Google Shape;2566;p6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7" name="Google Shape;2567;p6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8" name="Google Shape;2568;p6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69" name="Google Shape;2569;p6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2570" name="Google Shape;2570;p6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 name="Group 16">
            <a:extLst>
              <a:ext uri="{FF2B5EF4-FFF2-40B4-BE49-F238E27FC236}">
                <a16:creationId xmlns:a16="http://schemas.microsoft.com/office/drawing/2014/main" id="{C1FC571D-1B5B-C46C-F9A4-7AADA8C8B71B}"/>
              </a:ext>
            </a:extLst>
          </p:cNvPr>
          <p:cNvGrpSpPr/>
          <p:nvPr/>
        </p:nvGrpSpPr>
        <p:grpSpPr>
          <a:xfrm>
            <a:off x="1218230" y="307812"/>
            <a:ext cx="2995326" cy="2188536"/>
            <a:chOff x="534099" y="734620"/>
            <a:chExt cx="3309299" cy="2497656"/>
          </a:xfrm>
        </p:grpSpPr>
        <p:pic>
          <p:nvPicPr>
            <p:cNvPr id="20" name="Picture 19">
              <a:extLst>
                <a:ext uri="{FF2B5EF4-FFF2-40B4-BE49-F238E27FC236}">
                  <a16:creationId xmlns:a16="http://schemas.microsoft.com/office/drawing/2014/main" id="{6A21B15B-E203-2B74-A5EA-4E2CE67D316A}"/>
                </a:ext>
              </a:extLst>
            </p:cNvPr>
            <p:cNvPicPr>
              <a:picLocks noChangeAspect="1"/>
            </p:cNvPicPr>
            <p:nvPr/>
          </p:nvPicPr>
          <p:blipFill>
            <a:blip r:embed="rId3"/>
            <a:srcRect/>
            <a:stretch/>
          </p:blipFill>
          <p:spPr>
            <a:xfrm>
              <a:off x="603071" y="734620"/>
              <a:ext cx="3115433" cy="2132938"/>
            </a:xfrm>
            <a:prstGeom prst="rect">
              <a:avLst/>
            </a:prstGeom>
          </p:spPr>
        </p:pic>
        <p:sp>
          <p:nvSpPr>
            <p:cNvPr id="19" name="Rectangle 18">
              <a:extLst>
                <a:ext uri="{FF2B5EF4-FFF2-40B4-BE49-F238E27FC236}">
                  <a16:creationId xmlns:a16="http://schemas.microsoft.com/office/drawing/2014/main" id="{93ACA851-9070-076E-117E-130060589554}"/>
                </a:ext>
              </a:extLst>
            </p:cNvPr>
            <p:cNvSpPr/>
            <p:nvPr/>
          </p:nvSpPr>
          <p:spPr>
            <a:xfrm>
              <a:off x="534099" y="2924731"/>
              <a:ext cx="3309299" cy="307545"/>
            </a:xfrm>
            <a:prstGeom prst="rect">
              <a:avLst/>
            </a:prstGeom>
            <a:noFill/>
            <a:ln w="12700">
              <a:no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1800" dirty="0">
                  <a:solidFill>
                    <a:srgbClr val="000000"/>
                  </a:solidFill>
                  <a:effectLst/>
                  <a:latin typeface="Arial" panose="020B0604020202020204" pitchFamily="34" charset="0"/>
                  <a:cs typeface="Arial" panose="020B0604020202020204" pitchFamily="34" charset="0"/>
                </a:rPr>
                <a:t>Nghệ thuật tạo hình con rối</a:t>
              </a:r>
            </a:p>
          </p:txBody>
        </p:sp>
      </p:grpSp>
      <p:grpSp>
        <p:nvGrpSpPr>
          <p:cNvPr id="2" name="Group 1">
            <a:extLst>
              <a:ext uri="{FF2B5EF4-FFF2-40B4-BE49-F238E27FC236}">
                <a16:creationId xmlns:a16="http://schemas.microsoft.com/office/drawing/2014/main" id="{4563192D-DFE7-6E10-EB77-E95915732683}"/>
              </a:ext>
            </a:extLst>
          </p:cNvPr>
          <p:cNvGrpSpPr/>
          <p:nvPr/>
        </p:nvGrpSpPr>
        <p:grpSpPr>
          <a:xfrm>
            <a:off x="4378337" y="328931"/>
            <a:ext cx="4045412" cy="2167418"/>
            <a:chOff x="-45980" y="757131"/>
            <a:chExt cx="4469455" cy="2473556"/>
          </a:xfrm>
        </p:grpSpPr>
        <p:pic>
          <p:nvPicPr>
            <p:cNvPr id="3" name="Picture 2">
              <a:extLst>
                <a:ext uri="{FF2B5EF4-FFF2-40B4-BE49-F238E27FC236}">
                  <a16:creationId xmlns:a16="http://schemas.microsoft.com/office/drawing/2014/main" id="{6E8142FB-DC25-4766-C3DA-77F1E3E7F5AC}"/>
                </a:ext>
              </a:extLst>
            </p:cNvPr>
            <p:cNvPicPr>
              <a:picLocks noChangeAspect="1"/>
            </p:cNvPicPr>
            <p:nvPr/>
          </p:nvPicPr>
          <p:blipFill>
            <a:blip r:embed="rId4"/>
            <a:srcRect/>
            <a:stretch/>
          </p:blipFill>
          <p:spPr>
            <a:xfrm>
              <a:off x="603071" y="757131"/>
              <a:ext cx="3115433" cy="2087915"/>
            </a:xfrm>
            <a:prstGeom prst="rect">
              <a:avLst/>
            </a:prstGeom>
          </p:spPr>
        </p:pic>
        <p:sp>
          <p:nvSpPr>
            <p:cNvPr id="4" name="Rectangle 3">
              <a:extLst>
                <a:ext uri="{FF2B5EF4-FFF2-40B4-BE49-F238E27FC236}">
                  <a16:creationId xmlns:a16="http://schemas.microsoft.com/office/drawing/2014/main" id="{7A4C52F1-1FE7-E1AE-0D16-38FCAFCA8471}"/>
                </a:ext>
              </a:extLst>
            </p:cNvPr>
            <p:cNvSpPr/>
            <p:nvPr/>
          </p:nvSpPr>
          <p:spPr>
            <a:xfrm>
              <a:off x="-45980" y="2926321"/>
              <a:ext cx="4469455" cy="304366"/>
            </a:xfrm>
            <a:prstGeom prst="rect">
              <a:avLst/>
            </a:prstGeom>
            <a:noFill/>
            <a:ln w="12700">
              <a:no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lnSpc>
                  <a:spcPct val="114000"/>
                </a:lnSpc>
              </a:pPr>
              <a:r>
                <a:rPr lang="vi-VN" sz="1800" dirty="0">
                  <a:solidFill>
                    <a:srgbClr val="000000"/>
                  </a:solidFill>
                  <a:effectLst/>
                  <a:latin typeface="Arial" panose="020B0604020202020204" pitchFamily="34" charset="0"/>
                  <a:cs typeface="Arial" panose="020B0604020202020204" pitchFamily="34" charset="0"/>
                </a:rPr>
                <a:t>Tượng gỗ của đồng bào Tây Nguyên</a:t>
              </a:r>
            </a:p>
          </p:txBody>
        </p:sp>
      </p:grpSp>
      <p:grpSp>
        <p:nvGrpSpPr>
          <p:cNvPr id="5" name="Group 4">
            <a:extLst>
              <a:ext uri="{FF2B5EF4-FFF2-40B4-BE49-F238E27FC236}">
                <a16:creationId xmlns:a16="http://schemas.microsoft.com/office/drawing/2014/main" id="{57D8DE92-84FE-3999-17FB-29442D2418C4}"/>
              </a:ext>
            </a:extLst>
          </p:cNvPr>
          <p:cNvGrpSpPr/>
          <p:nvPr/>
        </p:nvGrpSpPr>
        <p:grpSpPr>
          <a:xfrm>
            <a:off x="2930395" y="2768702"/>
            <a:ext cx="3283210" cy="2221326"/>
            <a:chOff x="347108" y="737675"/>
            <a:chExt cx="3627359" cy="2535077"/>
          </a:xfrm>
        </p:grpSpPr>
        <p:pic>
          <p:nvPicPr>
            <p:cNvPr id="6" name="Picture 5">
              <a:extLst>
                <a:ext uri="{FF2B5EF4-FFF2-40B4-BE49-F238E27FC236}">
                  <a16:creationId xmlns:a16="http://schemas.microsoft.com/office/drawing/2014/main" id="{F3E283BC-C004-C48D-330B-FE4AF49DC678}"/>
                </a:ext>
              </a:extLst>
            </p:cNvPr>
            <p:cNvPicPr>
              <a:picLocks noChangeAspect="1"/>
            </p:cNvPicPr>
            <p:nvPr/>
          </p:nvPicPr>
          <p:blipFill>
            <a:blip r:embed="rId5"/>
            <a:srcRect/>
            <a:stretch/>
          </p:blipFill>
          <p:spPr>
            <a:xfrm>
              <a:off x="603071" y="737675"/>
              <a:ext cx="3115433" cy="2126827"/>
            </a:xfrm>
            <a:prstGeom prst="rect">
              <a:avLst/>
            </a:prstGeom>
          </p:spPr>
        </p:pic>
        <p:sp>
          <p:nvSpPr>
            <p:cNvPr id="7" name="Rectangle 6">
              <a:extLst>
                <a:ext uri="{FF2B5EF4-FFF2-40B4-BE49-F238E27FC236}">
                  <a16:creationId xmlns:a16="http://schemas.microsoft.com/office/drawing/2014/main" id="{87FF3E86-5D9E-D2A5-CD25-B4078F0DF7E5}"/>
                </a:ext>
              </a:extLst>
            </p:cNvPr>
            <p:cNvSpPr/>
            <p:nvPr/>
          </p:nvSpPr>
          <p:spPr>
            <a:xfrm>
              <a:off x="347108" y="2921320"/>
              <a:ext cx="3627359" cy="351432"/>
            </a:xfrm>
            <a:prstGeom prst="rect">
              <a:avLst/>
            </a:prstGeom>
            <a:noFill/>
            <a:ln w="12700">
              <a:noFill/>
            </a:ln>
          </p:spPr>
          <p:style>
            <a:lnRef idx="1">
              <a:schemeClr val="accent2"/>
            </a:lnRef>
            <a:fillRef idx="0">
              <a:schemeClr val="accent2"/>
            </a:fillRef>
            <a:effectRef idx="0">
              <a:schemeClr val="accent2"/>
            </a:effectRef>
            <a:fontRef idx="minor">
              <a:schemeClr val="tx1"/>
            </a:fontRef>
          </p:style>
          <p:txBody>
            <a:bodyPr bIns="72000" rtlCol="0" anchor="ctr"/>
            <a:lstStyle/>
            <a:p>
              <a:pPr algn="ctr"/>
              <a:r>
                <a:rPr lang="vi-VN" sz="1800" dirty="0">
                  <a:solidFill>
                    <a:srgbClr val="000000"/>
                  </a:solidFill>
                  <a:effectLst/>
                  <a:latin typeface="Arial" panose="020B0604020202020204" pitchFamily="34" charset="0"/>
                  <a:cs typeface="Arial" panose="020B0604020202020204" pitchFamily="34" charset="0"/>
                </a:rPr>
                <a:t>Nghệ </a:t>
              </a:r>
              <a:r>
                <a:rPr lang="vi-VN" sz="1800">
                  <a:solidFill>
                    <a:srgbClr val="000000"/>
                  </a:solidFill>
                  <a:effectLst/>
                  <a:latin typeface="Arial" panose="020B0604020202020204" pitchFamily="34" charset="0"/>
                  <a:cs typeface="Arial" panose="020B0604020202020204" pitchFamily="34" charset="0"/>
                </a:rPr>
                <a:t>thuật gấp giấy Origami</a:t>
              </a:r>
              <a:endParaRPr lang="vi-VN" sz="1800" dirty="0">
                <a:solidFill>
                  <a:srgbClr val="000000"/>
                </a:solidFill>
                <a:effectLst/>
                <a:latin typeface="Arial" panose="020B0604020202020204" pitchFamily="34" charset="0"/>
                <a:cs typeface="Arial" panose="020B0604020202020204" pitchFamily="34" charset="0"/>
              </a:endParaRPr>
            </a:p>
          </p:txBody>
        </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p:tgtEl>
                                          <p:spTgt spid="17"/>
                                        </p:tgtEl>
                                        <p:attrNameLst>
                                          <p:attrName>ppt_y</p:attrName>
                                        </p:attrNameLst>
                                      </p:cBhvr>
                                      <p:tavLst>
                                        <p:tav tm="0">
                                          <p:val>
                                            <p:strVal val="#ppt_y+#ppt_h*1.125000"/>
                                          </p:val>
                                        </p:tav>
                                        <p:tav tm="100000">
                                          <p:val>
                                            <p:strVal val="#ppt_y"/>
                                          </p:val>
                                        </p:tav>
                                      </p:tavLst>
                                    </p:anim>
                                    <p:animEffect transition="in" filter="wipe(up)">
                                      <p:cBhvr>
                                        <p:cTn id="8" dur="500"/>
                                        <p:tgtEl>
                                          <p:spTgt spid="17"/>
                                        </p:tgtEl>
                                      </p:cBhvr>
                                    </p:animEffect>
                                  </p:childTnLst>
                                </p:cTn>
                              </p:par>
                            </p:childTnLst>
                          </p:cTn>
                        </p:par>
                        <p:par>
                          <p:cTn id="9" fill="hold">
                            <p:stCondLst>
                              <p:cond delay="500"/>
                            </p:stCondLst>
                            <p:childTnLst>
                              <p:par>
                                <p:cTn id="10" presetID="12" presetClass="entr" presetSubtype="4"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p:tgtEl>
                                          <p:spTgt spid="2"/>
                                        </p:tgtEl>
                                        <p:attrNameLst>
                                          <p:attrName>ppt_y</p:attrName>
                                        </p:attrNameLst>
                                      </p:cBhvr>
                                      <p:tavLst>
                                        <p:tav tm="0">
                                          <p:val>
                                            <p:strVal val="#ppt_y+#ppt_h*1.125000"/>
                                          </p:val>
                                        </p:tav>
                                        <p:tav tm="100000">
                                          <p:val>
                                            <p:strVal val="#ppt_y"/>
                                          </p:val>
                                        </p:tav>
                                      </p:tavLst>
                                    </p:anim>
                                    <p:animEffect transition="in" filter="wipe(up)">
                                      <p:cBhvr>
                                        <p:cTn id="13" dur="500"/>
                                        <p:tgtEl>
                                          <p:spTgt spid="2"/>
                                        </p:tgtEl>
                                      </p:cBhvr>
                                    </p:animEffect>
                                  </p:childTnLst>
                                </p:cTn>
                              </p:par>
                            </p:childTnLst>
                          </p:cTn>
                        </p:par>
                        <p:par>
                          <p:cTn id="14" fill="hold">
                            <p:stCondLst>
                              <p:cond delay="1000"/>
                            </p:stCondLst>
                            <p:childTnLst>
                              <p:par>
                                <p:cTn id="15" presetID="12" presetClass="entr" presetSubtype="4" fill="hold" nodeType="after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p:tgtEl>
                                          <p:spTgt spid="5"/>
                                        </p:tgtEl>
                                        <p:attrNameLst>
                                          <p:attrName>ppt_y</p:attrName>
                                        </p:attrNameLst>
                                      </p:cBhvr>
                                      <p:tavLst>
                                        <p:tav tm="0">
                                          <p:val>
                                            <p:strVal val="#ppt_y+#ppt_h*1.125000"/>
                                          </p:val>
                                        </p:tav>
                                        <p:tav tm="100000">
                                          <p:val>
                                            <p:strVal val="#ppt_y"/>
                                          </p:val>
                                        </p:tav>
                                      </p:tavLst>
                                    </p:anim>
                                    <p:animEffect transition="in" filter="wipe(up)">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74"/>
        <p:cNvGrpSpPr/>
        <p:nvPr/>
      </p:nvGrpSpPr>
      <p:grpSpPr>
        <a:xfrm>
          <a:off x="0" y="0"/>
          <a:ext cx="0" cy="0"/>
          <a:chOff x="0" y="0"/>
          <a:chExt cx="0" cy="0"/>
        </a:xfrm>
      </p:grpSpPr>
      <p:grpSp>
        <p:nvGrpSpPr>
          <p:cNvPr id="1178" name="Google Shape;1178;p38"/>
          <p:cNvGrpSpPr/>
          <p:nvPr/>
        </p:nvGrpSpPr>
        <p:grpSpPr>
          <a:xfrm>
            <a:off x="100982" y="512159"/>
            <a:ext cx="1589511" cy="4119182"/>
            <a:chOff x="210486" y="484572"/>
            <a:chExt cx="1589511" cy="4119182"/>
          </a:xfrm>
        </p:grpSpPr>
        <p:grpSp>
          <p:nvGrpSpPr>
            <p:cNvPr id="1179" name="Google Shape;1179;p38"/>
            <p:cNvGrpSpPr/>
            <p:nvPr/>
          </p:nvGrpSpPr>
          <p:grpSpPr>
            <a:xfrm rot="-5400000">
              <a:off x="-34347" y="729405"/>
              <a:ext cx="2079177" cy="1589511"/>
              <a:chOff x="2387499" y="-326599"/>
              <a:chExt cx="3380226" cy="2584150"/>
            </a:xfrm>
          </p:grpSpPr>
          <p:sp>
            <p:nvSpPr>
              <p:cNvPr id="1180" name="Google Shape;118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1" name="Google Shape;118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2" name="Google Shape;118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3" name="Google Shape;118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4" name="Google Shape;118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5" name="Google Shape;118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6" name="Google Shape;118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7" name="Google Shape;118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88" name="Google Shape;118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189" name="Google Shape;1189;p38"/>
            <p:cNvGrpSpPr/>
            <p:nvPr/>
          </p:nvGrpSpPr>
          <p:grpSpPr>
            <a:xfrm rot="-5400000" flipH="1">
              <a:off x="-34347" y="2769410"/>
              <a:ext cx="2079177" cy="1589511"/>
              <a:chOff x="2387499" y="-326599"/>
              <a:chExt cx="3380226" cy="2584150"/>
            </a:xfrm>
          </p:grpSpPr>
          <p:sp>
            <p:nvSpPr>
              <p:cNvPr id="1190" name="Google Shape;119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1" name="Google Shape;119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2" name="Google Shape;119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3" name="Google Shape;119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4" name="Google Shape;119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5" name="Google Shape;119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6" name="Google Shape;119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7" name="Google Shape;119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198" name="Google Shape;119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199" name="Google Shape;1199;p38"/>
          <p:cNvGrpSpPr/>
          <p:nvPr/>
        </p:nvGrpSpPr>
        <p:grpSpPr>
          <a:xfrm>
            <a:off x="4301400" y="426035"/>
            <a:ext cx="541201" cy="591607"/>
            <a:chOff x="4210813" y="144670"/>
            <a:chExt cx="722372" cy="789652"/>
          </a:xfrm>
        </p:grpSpPr>
        <p:grpSp>
          <p:nvGrpSpPr>
            <p:cNvPr id="1200" name="Google Shape;1200;p38"/>
            <p:cNvGrpSpPr/>
            <p:nvPr/>
          </p:nvGrpSpPr>
          <p:grpSpPr>
            <a:xfrm>
              <a:off x="4210813" y="144670"/>
              <a:ext cx="373897" cy="789652"/>
              <a:chOff x="7647712" y="731712"/>
              <a:chExt cx="623889" cy="1317624"/>
            </a:xfrm>
          </p:grpSpPr>
          <p:sp>
            <p:nvSpPr>
              <p:cNvPr id="1201" name="Google Shape;1201;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2" name="Google Shape;1202;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3" name="Google Shape;1203;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4" name="Google Shape;1204;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5" name="Google Shape;1205;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6" name="Google Shape;1206;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7" name="Google Shape;1207;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8" name="Google Shape;1208;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09" name="Google Shape;1209;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0" name="Google Shape;1210;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1" name="Google Shape;1211;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2" name="Google Shape;1212;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3" name="Google Shape;1213;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14" name="Google Shape;1214;p38"/>
            <p:cNvGrpSpPr/>
            <p:nvPr/>
          </p:nvGrpSpPr>
          <p:grpSpPr>
            <a:xfrm flipH="1">
              <a:off x="4559288" y="144670"/>
              <a:ext cx="373897" cy="789652"/>
              <a:chOff x="7647712" y="731712"/>
              <a:chExt cx="623889" cy="1317624"/>
            </a:xfrm>
          </p:grpSpPr>
          <p:sp>
            <p:nvSpPr>
              <p:cNvPr id="1215" name="Google Shape;1215;p38"/>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6" name="Google Shape;1216;p38"/>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7" name="Google Shape;1217;p38"/>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8" name="Google Shape;1218;p38"/>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19" name="Google Shape;1219;p38"/>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0" name="Google Shape;1220;p38"/>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1" name="Google Shape;1221;p38"/>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2" name="Google Shape;1222;p38"/>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3" name="Google Shape;1223;p38"/>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4" name="Google Shape;1224;p38"/>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5" name="Google Shape;1225;p38"/>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6" name="Google Shape;1226;p38"/>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27" name="Google Shape;1227;p38"/>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228" name="Google Shape;1228;p38"/>
          <p:cNvGrpSpPr/>
          <p:nvPr/>
        </p:nvGrpSpPr>
        <p:grpSpPr>
          <a:xfrm>
            <a:off x="7453507" y="512159"/>
            <a:ext cx="1589511" cy="4119182"/>
            <a:chOff x="7105811" y="319472"/>
            <a:chExt cx="1589511" cy="4119182"/>
          </a:xfrm>
        </p:grpSpPr>
        <p:grpSp>
          <p:nvGrpSpPr>
            <p:cNvPr id="1229" name="Google Shape;1229;p38"/>
            <p:cNvGrpSpPr/>
            <p:nvPr/>
          </p:nvGrpSpPr>
          <p:grpSpPr>
            <a:xfrm rot="5400000" flipH="1">
              <a:off x="6860978" y="564305"/>
              <a:ext cx="2079177" cy="1589511"/>
              <a:chOff x="2387499" y="-326599"/>
              <a:chExt cx="3380226" cy="2584150"/>
            </a:xfrm>
          </p:grpSpPr>
          <p:sp>
            <p:nvSpPr>
              <p:cNvPr id="1230" name="Google Shape;123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1" name="Google Shape;123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2" name="Google Shape;123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3" name="Google Shape;123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4" name="Google Shape;123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5" name="Google Shape;123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6" name="Google Shape;123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7" name="Google Shape;123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38" name="Google Shape;123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239" name="Google Shape;1239;p38"/>
            <p:cNvGrpSpPr/>
            <p:nvPr/>
          </p:nvGrpSpPr>
          <p:grpSpPr>
            <a:xfrm rot="5400000">
              <a:off x="6860978" y="2604310"/>
              <a:ext cx="2079177" cy="1589511"/>
              <a:chOff x="2387499" y="-326599"/>
              <a:chExt cx="3380226" cy="2584150"/>
            </a:xfrm>
          </p:grpSpPr>
          <p:sp>
            <p:nvSpPr>
              <p:cNvPr id="1240" name="Google Shape;1240;p38"/>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1" name="Google Shape;1241;p38"/>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2" name="Google Shape;1242;p38"/>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3" name="Google Shape;1243;p38"/>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4" name="Google Shape;1244;p38"/>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5" name="Google Shape;1245;p38"/>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6" name="Google Shape;1246;p38"/>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7" name="Google Shape;1247;p38"/>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248" name="Google Shape;1248;p38"/>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sp>
        <p:nvSpPr>
          <p:cNvPr id="8" name="Google Shape;2279;p40">
            <a:extLst>
              <a:ext uri="{FF2B5EF4-FFF2-40B4-BE49-F238E27FC236}">
                <a16:creationId xmlns:a16="http://schemas.microsoft.com/office/drawing/2014/main" id="{F647F259-9742-CFF5-22CB-ED2713A9CE11}"/>
              </a:ext>
            </a:extLst>
          </p:cNvPr>
          <p:cNvSpPr txBox="1">
            <a:spLocks noGrp="1"/>
          </p:cNvSpPr>
          <p:nvPr>
            <p:ph type="title"/>
          </p:nvPr>
        </p:nvSpPr>
        <p:spPr>
          <a:xfrm>
            <a:off x="1168405" y="2698980"/>
            <a:ext cx="6807190" cy="85082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vi-VN" sz="3400" b="1" dirty="0">
                <a:solidFill>
                  <a:schemeClr val="tx1"/>
                </a:solidFill>
                <a:latin typeface="Arial" panose="020B0604020202020204" pitchFamily="34" charset="0"/>
                <a:cs typeface="Arial" panose="020B0604020202020204" pitchFamily="34" charset="0"/>
              </a:rPr>
              <a:t>QUAN SÁT VÀ NHẬN THỨC</a:t>
            </a:r>
            <a:endParaRPr sz="3400" b="1" dirty="0">
              <a:solidFill>
                <a:schemeClr val="tx1"/>
              </a:solidFill>
              <a:latin typeface="Arial" panose="020B0604020202020204" pitchFamily="34" charset="0"/>
              <a:cs typeface="Arial" panose="020B0604020202020204" pitchFamily="34" charset="0"/>
            </a:endParaRPr>
          </a:p>
        </p:txBody>
      </p:sp>
      <p:sp>
        <p:nvSpPr>
          <p:cNvPr id="9" name="Google Shape;2280;p40">
            <a:extLst>
              <a:ext uri="{FF2B5EF4-FFF2-40B4-BE49-F238E27FC236}">
                <a16:creationId xmlns:a16="http://schemas.microsoft.com/office/drawing/2014/main" id="{2BC436F7-9311-8895-B172-4BA11C7A924C}"/>
              </a:ext>
            </a:extLst>
          </p:cNvPr>
          <p:cNvSpPr txBox="1">
            <a:spLocks noGrp="1"/>
          </p:cNvSpPr>
          <p:nvPr>
            <p:ph type="title" idx="2"/>
          </p:nvPr>
        </p:nvSpPr>
        <p:spPr>
          <a:xfrm>
            <a:off x="4089410" y="1513052"/>
            <a:ext cx="1031230" cy="642873"/>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400" b="1" dirty="0">
                <a:solidFill>
                  <a:schemeClr val="bg2">
                    <a:lumMod val="75000"/>
                  </a:schemeClr>
                </a:solidFill>
                <a:latin typeface="Arial" panose="020B0604020202020204" pitchFamily="34" charset="0"/>
                <a:cs typeface="Arial" panose="020B0604020202020204" pitchFamily="34" charset="0"/>
              </a:rPr>
              <a:t>01</a:t>
            </a:r>
            <a:endParaRPr sz="3400" b="1" dirty="0">
              <a:solidFill>
                <a:schemeClr val="bg2">
                  <a:lumMod val="75000"/>
                </a:schemeClr>
              </a:solidFill>
              <a:latin typeface="Arial" panose="020B0604020202020204" pitchFamily="34" charset="0"/>
              <a:cs typeface="Arial" panose="020B0604020202020204" pitchFamily="34" charset="0"/>
            </a:endParaRPr>
          </a:p>
        </p:txBody>
      </p:sp>
      <p:cxnSp>
        <p:nvCxnSpPr>
          <p:cNvPr id="10" name="Google Shape;2282;p40">
            <a:extLst>
              <a:ext uri="{FF2B5EF4-FFF2-40B4-BE49-F238E27FC236}">
                <a16:creationId xmlns:a16="http://schemas.microsoft.com/office/drawing/2014/main" id="{196A96D6-0AF1-B36E-67D0-61770CD48D1F}"/>
              </a:ext>
            </a:extLst>
          </p:cNvPr>
          <p:cNvCxnSpPr>
            <a:cxnSpLocks/>
          </p:cNvCxnSpPr>
          <p:nvPr/>
        </p:nvCxnSpPr>
        <p:spPr>
          <a:xfrm>
            <a:off x="3368875" y="2465552"/>
            <a:ext cx="2472300" cy="0"/>
          </a:xfrm>
          <a:prstGeom prst="straightConnector1">
            <a:avLst/>
          </a:prstGeom>
          <a:noFill/>
          <a:ln w="9525" cap="flat" cmpd="sng">
            <a:solidFill>
              <a:schemeClr val="dk1"/>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16" presetClass="entr" presetSubtype="37"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outVertical)">
                                      <p:cBhvr>
                                        <p:cTn id="10" dur="500"/>
                                        <p:tgtEl>
                                          <p:spTgt spid="10"/>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up)">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grpSp>
        <p:nvGrpSpPr>
          <p:cNvPr id="1387" name="Google Shape;1387;p45"/>
          <p:cNvGrpSpPr/>
          <p:nvPr/>
        </p:nvGrpSpPr>
        <p:grpSpPr>
          <a:xfrm>
            <a:off x="373688" y="951063"/>
            <a:ext cx="1246440" cy="3241375"/>
            <a:chOff x="336671" y="1046363"/>
            <a:chExt cx="1368060" cy="3557650"/>
          </a:xfrm>
        </p:grpSpPr>
        <p:grpSp>
          <p:nvGrpSpPr>
            <p:cNvPr id="1388" name="Google Shape;1388;p45"/>
            <p:cNvGrpSpPr/>
            <p:nvPr/>
          </p:nvGrpSpPr>
          <p:grpSpPr>
            <a:xfrm rot="-5400000">
              <a:off x="125950" y="1257084"/>
              <a:ext cx="1789492" cy="1368049"/>
              <a:chOff x="2387499" y="-326599"/>
              <a:chExt cx="3380226" cy="2584150"/>
            </a:xfrm>
          </p:grpSpPr>
          <p:sp>
            <p:nvSpPr>
              <p:cNvPr id="1389" name="Google Shape;1389;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0" name="Google Shape;1390;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1" name="Google Shape;1391;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2" name="Google Shape;1392;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3" name="Google Shape;1393;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4" name="Google Shape;1394;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5" name="Google Shape;1395;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6" name="Google Shape;1396;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397" name="Google Shape;1397;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398" name="Google Shape;1398;p45"/>
            <p:cNvGrpSpPr/>
            <p:nvPr/>
          </p:nvGrpSpPr>
          <p:grpSpPr>
            <a:xfrm rot="-5400000" flipH="1">
              <a:off x="125961" y="3025242"/>
              <a:ext cx="1789492" cy="1368049"/>
              <a:chOff x="2387499" y="-326599"/>
              <a:chExt cx="3380226" cy="2584150"/>
            </a:xfrm>
          </p:grpSpPr>
          <p:sp>
            <p:nvSpPr>
              <p:cNvPr id="1399" name="Google Shape;1399;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0" name="Google Shape;1400;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1" name="Google Shape;1401;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2" name="Google Shape;1402;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3" name="Google Shape;1403;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4" name="Google Shape;1404;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5" name="Google Shape;1405;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6" name="Google Shape;1406;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07" name="Google Shape;1407;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08" name="Google Shape;1408;p45"/>
          <p:cNvGrpSpPr/>
          <p:nvPr/>
        </p:nvGrpSpPr>
        <p:grpSpPr>
          <a:xfrm rot="10800000">
            <a:off x="7530478" y="951063"/>
            <a:ext cx="1246440" cy="3241375"/>
            <a:chOff x="336671" y="1046363"/>
            <a:chExt cx="1368060" cy="3557650"/>
          </a:xfrm>
        </p:grpSpPr>
        <p:grpSp>
          <p:nvGrpSpPr>
            <p:cNvPr id="1409" name="Google Shape;1409;p45"/>
            <p:cNvGrpSpPr/>
            <p:nvPr/>
          </p:nvGrpSpPr>
          <p:grpSpPr>
            <a:xfrm rot="-5400000">
              <a:off x="125950" y="1257084"/>
              <a:ext cx="1789492" cy="1368049"/>
              <a:chOff x="2387499" y="-326599"/>
              <a:chExt cx="3380226" cy="2584150"/>
            </a:xfrm>
          </p:grpSpPr>
          <p:sp>
            <p:nvSpPr>
              <p:cNvPr id="1410" name="Google Shape;1410;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1" name="Google Shape;1411;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2" name="Google Shape;1412;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3" name="Google Shape;1413;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4" name="Google Shape;1414;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5" name="Google Shape;1415;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6" name="Google Shape;1416;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7" name="Google Shape;1417;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18" name="Google Shape;1418;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19" name="Google Shape;1419;p45"/>
            <p:cNvGrpSpPr/>
            <p:nvPr/>
          </p:nvGrpSpPr>
          <p:grpSpPr>
            <a:xfrm rot="-5400000" flipH="1">
              <a:off x="125961" y="3025242"/>
              <a:ext cx="1789492" cy="1368049"/>
              <a:chOff x="2387499" y="-326599"/>
              <a:chExt cx="3380226" cy="2584150"/>
            </a:xfrm>
          </p:grpSpPr>
          <p:sp>
            <p:nvSpPr>
              <p:cNvPr id="1420" name="Google Shape;1420;p45"/>
              <p:cNvSpPr/>
              <p:nvPr/>
            </p:nvSpPr>
            <p:spPr>
              <a:xfrm>
                <a:off x="2845565" y="444223"/>
                <a:ext cx="1649038" cy="736068"/>
              </a:xfrm>
              <a:custGeom>
                <a:avLst/>
                <a:gdLst/>
                <a:ahLst/>
                <a:cxnLst/>
                <a:rect l="l" t="t" r="r" b="b"/>
                <a:pathLst>
                  <a:path w="2302" h="1026" extrusionOk="0">
                    <a:moveTo>
                      <a:pt x="2279" y="197"/>
                    </a:moveTo>
                    <a:lnTo>
                      <a:pt x="2279" y="197"/>
                    </a:lnTo>
                    <a:cubicBezTo>
                      <a:pt x="2258" y="238"/>
                      <a:pt x="2227" y="272"/>
                      <a:pt x="2188" y="296"/>
                    </a:cubicBezTo>
                    <a:lnTo>
                      <a:pt x="2188" y="296"/>
                    </a:lnTo>
                    <a:cubicBezTo>
                      <a:pt x="2109" y="343"/>
                      <a:pt x="2011" y="346"/>
                      <a:pt x="1922" y="328"/>
                    </a:cubicBezTo>
                    <a:lnTo>
                      <a:pt x="1922" y="328"/>
                    </a:lnTo>
                    <a:cubicBezTo>
                      <a:pt x="1890" y="315"/>
                      <a:pt x="1857" y="304"/>
                      <a:pt x="1824" y="294"/>
                    </a:cubicBezTo>
                    <a:lnTo>
                      <a:pt x="1827" y="300"/>
                    </a:lnTo>
                    <a:lnTo>
                      <a:pt x="1827" y="300"/>
                    </a:lnTo>
                    <a:cubicBezTo>
                      <a:pt x="1804" y="291"/>
                      <a:pt x="1782" y="281"/>
                      <a:pt x="1760" y="271"/>
                    </a:cubicBezTo>
                    <a:lnTo>
                      <a:pt x="1760" y="271"/>
                    </a:lnTo>
                    <a:cubicBezTo>
                      <a:pt x="1752" y="264"/>
                      <a:pt x="1745" y="257"/>
                      <a:pt x="1737" y="249"/>
                    </a:cubicBezTo>
                    <a:lnTo>
                      <a:pt x="1737" y="249"/>
                    </a:lnTo>
                    <a:cubicBezTo>
                      <a:pt x="1816" y="261"/>
                      <a:pt x="1899" y="253"/>
                      <a:pt x="1970" y="217"/>
                    </a:cubicBezTo>
                    <a:lnTo>
                      <a:pt x="1970" y="217"/>
                    </a:lnTo>
                    <a:cubicBezTo>
                      <a:pt x="1989" y="211"/>
                      <a:pt x="2008" y="204"/>
                      <a:pt x="2026" y="196"/>
                    </a:cubicBezTo>
                    <a:lnTo>
                      <a:pt x="2026" y="196"/>
                    </a:lnTo>
                    <a:cubicBezTo>
                      <a:pt x="2116" y="155"/>
                      <a:pt x="2190" y="85"/>
                      <a:pt x="2239" y="0"/>
                    </a:cubicBezTo>
                    <a:lnTo>
                      <a:pt x="2239" y="0"/>
                    </a:lnTo>
                    <a:cubicBezTo>
                      <a:pt x="2246" y="7"/>
                      <a:pt x="2254" y="14"/>
                      <a:pt x="2261" y="22"/>
                    </a:cubicBezTo>
                    <a:lnTo>
                      <a:pt x="2261" y="22"/>
                    </a:lnTo>
                    <a:cubicBezTo>
                      <a:pt x="2271" y="34"/>
                      <a:pt x="2279" y="47"/>
                      <a:pt x="2287" y="61"/>
                    </a:cubicBezTo>
                    <a:lnTo>
                      <a:pt x="2287" y="61"/>
                    </a:lnTo>
                    <a:cubicBezTo>
                      <a:pt x="2292" y="70"/>
                      <a:pt x="2296" y="81"/>
                      <a:pt x="2299" y="91"/>
                    </a:cubicBezTo>
                    <a:lnTo>
                      <a:pt x="2299" y="91"/>
                    </a:lnTo>
                    <a:cubicBezTo>
                      <a:pt x="2301" y="128"/>
                      <a:pt x="2297" y="163"/>
                      <a:pt x="2279" y="197"/>
                    </a:cubicBezTo>
                    <a:close/>
                    <a:moveTo>
                      <a:pt x="190" y="468"/>
                    </a:moveTo>
                    <a:lnTo>
                      <a:pt x="190" y="468"/>
                    </a:lnTo>
                    <a:cubicBezTo>
                      <a:pt x="134" y="436"/>
                      <a:pt x="54" y="466"/>
                      <a:pt x="28" y="524"/>
                    </a:cubicBezTo>
                    <a:lnTo>
                      <a:pt x="28" y="524"/>
                    </a:lnTo>
                    <a:cubicBezTo>
                      <a:pt x="0" y="588"/>
                      <a:pt x="44" y="654"/>
                      <a:pt x="101" y="682"/>
                    </a:cubicBezTo>
                    <a:lnTo>
                      <a:pt x="101" y="682"/>
                    </a:lnTo>
                    <a:cubicBezTo>
                      <a:pt x="106" y="685"/>
                      <a:pt x="109" y="689"/>
                      <a:pt x="109" y="694"/>
                    </a:cubicBezTo>
                    <a:lnTo>
                      <a:pt x="109" y="694"/>
                    </a:lnTo>
                    <a:cubicBezTo>
                      <a:pt x="158" y="692"/>
                      <a:pt x="205" y="668"/>
                      <a:pt x="232" y="627"/>
                    </a:cubicBezTo>
                    <a:lnTo>
                      <a:pt x="232" y="627"/>
                    </a:lnTo>
                    <a:cubicBezTo>
                      <a:pt x="269" y="572"/>
                      <a:pt x="247" y="499"/>
                      <a:pt x="190" y="468"/>
                    </a:cubicBezTo>
                    <a:close/>
                    <a:moveTo>
                      <a:pt x="1934" y="978"/>
                    </a:moveTo>
                    <a:lnTo>
                      <a:pt x="1934" y="978"/>
                    </a:lnTo>
                    <a:cubicBezTo>
                      <a:pt x="1929" y="956"/>
                      <a:pt x="1924" y="935"/>
                      <a:pt x="1918" y="914"/>
                    </a:cubicBezTo>
                    <a:lnTo>
                      <a:pt x="1918" y="914"/>
                    </a:lnTo>
                    <a:cubicBezTo>
                      <a:pt x="1908" y="873"/>
                      <a:pt x="1894" y="833"/>
                      <a:pt x="1879" y="794"/>
                    </a:cubicBezTo>
                    <a:lnTo>
                      <a:pt x="1879" y="794"/>
                    </a:lnTo>
                    <a:cubicBezTo>
                      <a:pt x="1862" y="753"/>
                      <a:pt x="1843" y="714"/>
                      <a:pt x="1822" y="675"/>
                    </a:cubicBezTo>
                    <a:lnTo>
                      <a:pt x="1822" y="675"/>
                    </a:lnTo>
                    <a:cubicBezTo>
                      <a:pt x="1803" y="639"/>
                      <a:pt x="1783" y="603"/>
                      <a:pt x="1760" y="570"/>
                    </a:cubicBezTo>
                    <a:lnTo>
                      <a:pt x="1760" y="570"/>
                    </a:lnTo>
                    <a:cubicBezTo>
                      <a:pt x="1769" y="592"/>
                      <a:pt x="1776" y="615"/>
                      <a:pt x="1781" y="637"/>
                    </a:cubicBezTo>
                    <a:lnTo>
                      <a:pt x="1781" y="637"/>
                    </a:lnTo>
                    <a:cubicBezTo>
                      <a:pt x="1794" y="691"/>
                      <a:pt x="1796" y="747"/>
                      <a:pt x="1803" y="803"/>
                    </a:cubicBezTo>
                    <a:lnTo>
                      <a:pt x="1803" y="803"/>
                    </a:lnTo>
                    <a:cubicBezTo>
                      <a:pt x="1810" y="857"/>
                      <a:pt x="1822" y="913"/>
                      <a:pt x="1854" y="959"/>
                    </a:cubicBezTo>
                    <a:lnTo>
                      <a:pt x="1854" y="959"/>
                    </a:lnTo>
                    <a:cubicBezTo>
                      <a:pt x="1876" y="989"/>
                      <a:pt x="1907" y="1015"/>
                      <a:pt x="1943" y="1025"/>
                    </a:cubicBezTo>
                    <a:lnTo>
                      <a:pt x="1943" y="1025"/>
                    </a:lnTo>
                    <a:cubicBezTo>
                      <a:pt x="1941" y="1021"/>
                      <a:pt x="1941" y="1016"/>
                      <a:pt x="1940" y="1011"/>
                    </a:cubicBezTo>
                    <a:lnTo>
                      <a:pt x="1940" y="1011"/>
                    </a:lnTo>
                    <a:cubicBezTo>
                      <a:pt x="1938" y="1000"/>
                      <a:pt x="1936" y="989"/>
                      <a:pt x="1934" y="9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1" name="Google Shape;1421;p45"/>
              <p:cNvSpPr/>
              <p:nvPr/>
            </p:nvSpPr>
            <p:spPr>
              <a:xfrm>
                <a:off x="2412772" y="-285530"/>
                <a:ext cx="3051680" cy="2249282"/>
              </a:xfrm>
              <a:custGeom>
                <a:avLst/>
                <a:gdLst/>
                <a:ahLst/>
                <a:cxnLst/>
                <a:rect l="l" t="t" r="r" b="b"/>
                <a:pathLst>
                  <a:path w="4259" h="3139" extrusionOk="0">
                    <a:moveTo>
                      <a:pt x="3564" y="2085"/>
                    </a:moveTo>
                    <a:lnTo>
                      <a:pt x="3564" y="2085"/>
                    </a:lnTo>
                    <a:cubicBezTo>
                      <a:pt x="3569" y="2085"/>
                      <a:pt x="3575" y="2085"/>
                      <a:pt x="3581" y="2088"/>
                    </a:cubicBezTo>
                    <a:lnTo>
                      <a:pt x="3581" y="2088"/>
                    </a:lnTo>
                    <a:cubicBezTo>
                      <a:pt x="3611" y="2099"/>
                      <a:pt x="3622" y="2132"/>
                      <a:pt x="3625" y="2162"/>
                    </a:cubicBezTo>
                    <a:lnTo>
                      <a:pt x="3625" y="2162"/>
                    </a:lnTo>
                    <a:cubicBezTo>
                      <a:pt x="3631" y="2231"/>
                      <a:pt x="3630" y="2303"/>
                      <a:pt x="3632" y="2373"/>
                    </a:cubicBezTo>
                    <a:lnTo>
                      <a:pt x="3632" y="2373"/>
                    </a:lnTo>
                    <a:cubicBezTo>
                      <a:pt x="3634" y="2424"/>
                      <a:pt x="3635" y="2474"/>
                      <a:pt x="3636" y="2524"/>
                    </a:cubicBezTo>
                    <a:lnTo>
                      <a:pt x="3636" y="2524"/>
                    </a:lnTo>
                    <a:cubicBezTo>
                      <a:pt x="3632" y="2494"/>
                      <a:pt x="3628" y="2464"/>
                      <a:pt x="3623" y="2434"/>
                    </a:cubicBezTo>
                    <a:lnTo>
                      <a:pt x="3623" y="2434"/>
                    </a:lnTo>
                    <a:cubicBezTo>
                      <a:pt x="3608" y="2318"/>
                      <a:pt x="3594" y="2202"/>
                      <a:pt x="3566" y="2088"/>
                    </a:cubicBezTo>
                    <a:lnTo>
                      <a:pt x="3566" y="2088"/>
                    </a:lnTo>
                    <a:cubicBezTo>
                      <a:pt x="3566" y="2086"/>
                      <a:pt x="3565" y="2086"/>
                      <a:pt x="3564" y="2085"/>
                    </a:cubicBezTo>
                    <a:close/>
                    <a:moveTo>
                      <a:pt x="3540" y="2329"/>
                    </a:moveTo>
                    <a:lnTo>
                      <a:pt x="3540" y="2329"/>
                    </a:lnTo>
                    <a:cubicBezTo>
                      <a:pt x="3568" y="2400"/>
                      <a:pt x="3591" y="2472"/>
                      <a:pt x="3610" y="2546"/>
                    </a:cubicBezTo>
                    <a:lnTo>
                      <a:pt x="3610" y="2546"/>
                    </a:lnTo>
                    <a:cubicBezTo>
                      <a:pt x="3609" y="2510"/>
                      <a:pt x="3608" y="2475"/>
                      <a:pt x="3605" y="2440"/>
                    </a:cubicBezTo>
                    <a:lnTo>
                      <a:pt x="3605" y="2440"/>
                    </a:lnTo>
                    <a:cubicBezTo>
                      <a:pt x="3597" y="2323"/>
                      <a:pt x="3573" y="2207"/>
                      <a:pt x="3553" y="2091"/>
                    </a:cubicBezTo>
                    <a:lnTo>
                      <a:pt x="3553" y="2091"/>
                    </a:lnTo>
                    <a:cubicBezTo>
                      <a:pt x="3553" y="2090"/>
                      <a:pt x="3553" y="2089"/>
                      <a:pt x="3554" y="2087"/>
                    </a:cubicBezTo>
                    <a:lnTo>
                      <a:pt x="3554" y="2087"/>
                    </a:lnTo>
                    <a:cubicBezTo>
                      <a:pt x="3540" y="2094"/>
                      <a:pt x="3531" y="2111"/>
                      <a:pt x="3528" y="2129"/>
                    </a:cubicBezTo>
                    <a:lnTo>
                      <a:pt x="3528" y="2129"/>
                    </a:lnTo>
                    <a:cubicBezTo>
                      <a:pt x="3522" y="2162"/>
                      <a:pt x="3522" y="2197"/>
                      <a:pt x="3525" y="2230"/>
                    </a:cubicBezTo>
                    <a:lnTo>
                      <a:pt x="3525" y="2230"/>
                    </a:lnTo>
                    <a:cubicBezTo>
                      <a:pt x="3527" y="2262"/>
                      <a:pt x="3531" y="2298"/>
                      <a:pt x="3540" y="2329"/>
                    </a:cubicBezTo>
                    <a:close/>
                    <a:moveTo>
                      <a:pt x="2404" y="1318"/>
                    </a:moveTo>
                    <a:lnTo>
                      <a:pt x="2404" y="1318"/>
                    </a:lnTo>
                    <a:cubicBezTo>
                      <a:pt x="2419" y="1329"/>
                      <a:pt x="2434" y="1339"/>
                      <a:pt x="2450" y="1349"/>
                    </a:cubicBezTo>
                    <a:lnTo>
                      <a:pt x="2450" y="1349"/>
                    </a:lnTo>
                    <a:cubicBezTo>
                      <a:pt x="2449" y="1345"/>
                      <a:pt x="2447" y="1342"/>
                      <a:pt x="2447" y="1338"/>
                    </a:cubicBezTo>
                    <a:lnTo>
                      <a:pt x="2447" y="1338"/>
                    </a:lnTo>
                    <a:cubicBezTo>
                      <a:pt x="2432" y="1332"/>
                      <a:pt x="2418" y="1325"/>
                      <a:pt x="2404" y="1318"/>
                    </a:cubicBezTo>
                    <a:close/>
                    <a:moveTo>
                      <a:pt x="2536" y="896"/>
                    </a:moveTo>
                    <a:lnTo>
                      <a:pt x="2536" y="896"/>
                    </a:lnTo>
                    <a:cubicBezTo>
                      <a:pt x="2558" y="932"/>
                      <a:pt x="2577" y="971"/>
                      <a:pt x="2579" y="1014"/>
                    </a:cubicBezTo>
                    <a:lnTo>
                      <a:pt x="2579" y="1014"/>
                    </a:lnTo>
                    <a:cubicBezTo>
                      <a:pt x="2579" y="1047"/>
                      <a:pt x="2568" y="1079"/>
                      <a:pt x="2545" y="1102"/>
                    </a:cubicBezTo>
                    <a:lnTo>
                      <a:pt x="2545" y="1102"/>
                    </a:lnTo>
                    <a:cubicBezTo>
                      <a:pt x="2563" y="1096"/>
                      <a:pt x="2579" y="1087"/>
                      <a:pt x="2594" y="1076"/>
                    </a:cubicBezTo>
                    <a:lnTo>
                      <a:pt x="2594" y="1076"/>
                    </a:lnTo>
                    <a:cubicBezTo>
                      <a:pt x="2626" y="1049"/>
                      <a:pt x="2644" y="1014"/>
                      <a:pt x="2649" y="973"/>
                    </a:cubicBezTo>
                    <a:lnTo>
                      <a:pt x="2649" y="973"/>
                    </a:lnTo>
                    <a:cubicBezTo>
                      <a:pt x="2650" y="968"/>
                      <a:pt x="2652" y="965"/>
                      <a:pt x="2655" y="963"/>
                    </a:cubicBezTo>
                    <a:lnTo>
                      <a:pt x="2655" y="963"/>
                    </a:lnTo>
                    <a:cubicBezTo>
                      <a:pt x="2655" y="955"/>
                      <a:pt x="2655" y="946"/>
                      <a:pt x="2654" y="938"/>
                    </a:cubicBezTo>
                    <a:lnTo>
                      <a:pt x="2654" y="938"/>
                    </a:lnTo>
                    <a:cubicBezTo>
                      <a:pt x="2650" y="914"/>
                      <a:pt x="2643" y="888"/>
                      <a:pt x="2630" y="867"/>
                    </a:cubicBezTo>
                    <a:lnTo>
                      <a:pt x="2630" y="867"/>
                    </a:lnTo>
                    <a:cubicBezTo>
                      <a:pt x="2618" y="848"/>
                      <a:pt x="2601" y="835"/>
                      <a:pt x="2582" y="824"/>
                    </a:cubicBezTo>
                    <a:lnTo>
                      <a:pt x="2582" y="824"/>
                    </a:lnTo>
                    <a:cubicBezTo>
                      <a:pt x="2579" y="822"/>
                      <a:pt x="2574" y="820"/>
                      <a:pt x="2570" y="818"/>
                    </a:cubicBezTo>
                    <a:lnTo>
                      <a:pt x="2570" y="818"/>
                    </a:lnTo>
                    <a:cubicBezTo>
                      <a:pt x="2549" y="811"/>
                      <a:pt x="2526" y="808"/>
                      <a:pt x="2503" y="809"/>
                    </a:cubicBezTo>
                    <a:lnTo>
                      <a:pt x="2503" y="809"/>
                    </a:lnTo>
                    <a:cubicBezTo>
                      <a:pt x="2501" y="809"/>
                      <a:pt x="2499" y="808"/>
                      <a:pt x="2497" y="807"/>
                    </a:cubicBezTo>
                    <a:lnTo>
                      <a:pt x="2497" y="807"/>
                    </a:lnTo>
                    <a:cubicBezTo>
                      <a:pt x="2497" y="809"/>
                      <a:pt x="2496" y="809"/>
                      <a:pt x="2496" y="811"/>
                    </a:cubicBezTo>
                    <a:lnTo>
                      <a:pt x="2496" y="811"/>
                    </a:lnTo>
                    <a:cubicBezTo>
                      <a:pt x="2492" y="820"/>
                      <a:pt x="2496" y="832"/>
                      <a:pt x="2500" y="840"/>
                    </a:cubicBezTo>
                    <a:lnTo>
                      <a:pt x="2500" y="840"/>
                    </a:lnTo>
                    <a:cubicBezTo>
                      <a:pt x="2510" y="860"/>
                      <a:pt x="2524" y="878"/>
                      <a:pt x="2536" y="896"/>
                    </a:cubicBezTo>
                    <a:close/>
                    <a:moveTo>
                      <a:pt x="1000" y="607"/>
                    </a:moveTo>
                    <a:lnTo>
                      <a:pt x="1000" y="607"/>
                    </a:lnTo>
                    <a:cubicBezTo>
                      <a:pt x="976" y="631"/>
                      <a:pt x="948" y="653"/>
                      <a:pt x="918" y="672"/>
                    </a:cubicBezTo>
                    <a:lnTo>
                      <a:pt x="918" y="672"/>
                    </a:lnTo>
                    <a:cubicBezTo>
                      <a:pt x="953" y="659"/>
                      <a:pt x="988" y="645"/>
                      <a:pt x="1022" y="630"/>
                    </a:cubicBezTo>
                    <a:lnTo>
                      <a:pt x="1022" y="630"/>
                    </a:lnTo>
                    <a:cubicBezTo>
                      <a:pt x="1092" y="587"/>
                      <a:pt x="1153" y="527"/>
                      <a:pt x="1182" y="451"/>
                    </a:cubicBezTo>
                    <a:lnTo>
                      <a:pt x="1182" y="451"/>
                    </a:lnTo>
                    <a:cubicBezTo>
                      <a:pt x="1216" y="359"/>
                      <a:pt x="1192" y="269"/>
                      <a:pt x="1148" y="187"/>
                    </a:cubicBezTo>
                    <a:lnTo>
                      <a:pt x="1148" y="187"/>
                    </a:lnTo>
                    <a:cubicBezTo>
                      <a:pt x="1149" y="195"/>
                      <a:pt x="1149" y="204"/>
                      <a:pt x="1149" y="211"/>
                    </a:cubicBezTo>
                    <a:lnTo>
                      <a:pt x="1149" y="211"/>
                    </a:lnTo>
                    <a:cubicBezTo>
                      <a:pt x="1151" y="244"/>
                      <a:pt x="1149" y="278"/>
                      <a:pt x="1144" y="310"/>
                    </a:cubicBezTo>
                    <a:lnTo>
                      <a:pt x="1144" y="310"/>
                    </a:lnTo>
                    <a:cubicBezTo>
                      <a:pt x="1131" y="424"/>
                      <a:pt x="1083" y="528"/>
                      <a:pt x="1000" y="607"/>
                    </a:cubicBezTo>
                    <a:close/>
                    <a:moveTo>
                      <a:pt x="786" y="712"/>
                    </a:moveTo>
                    <a:lnTo>
                      <a:pt x="786" y="712"/>
                    </a:lnTo>
                    <a:cubicBezTo>
                      <a:pt x="818" y="702"/>
                      <a:pt x="848" y="689"/>
                      <a:pt x="877" y="674"/>
                    </a:cubicBezTo>
                    <a:lnTo>
                      <a:pt x="877" y="674"/>
                    </a:lnTo>
                    <a:cubicBezTo>
                      <a:pt x="970" y="623"/>
                      <a:pt x="1044" y="544"/>
                      <a:pt x="1088" y="448"/>
                    </a:cubicBezTo>
                    <a:lnTo>
                      <a:pt x="1088" y="448"/>
                    </a:lnTo>
                    <a:cubicBezTo>
                      <a:pt x="1111" y="398"/>
                      <a:pt x="1127" y="340"/>
                      <a:pt x="1131" y="284"/>
                    </a:cubicBezTo>
                    <a:lnTo>
                      <a:pt x="1131" y="284"/>
                    </a:lnTo>
                    <a:cubicBezTo>
                      <a:pt x="1133" y="257"/>
                      <a:pt x="1131" y="228"/>
                      <a:pt x="1127" y="201"/>
                    </a:cubicBezTo>
                    <a:lnTo>
                      <a:pt x="1127" y="201"/>
                    </a:lnTo>
                    <a:cubicBezTo>
                      <a:pt x="1124" y="185"/>
                      <a:pt x="1120" y="168"/>
                      <a:pt x="1117" y="151"/>
                    </a:cubicBezTo>
                    <a:lnTo>
                      <a:pt x="1117" y="151"/>
                    </a:lnTo>
                    <a:cubicBezTo>
                      <a:pt x="1112" y="200"/>
                      <a:pt x="1103" y="248"/>
                      <a:pt x="1089" y="295"/>
                    </a:cubicBezTo>
                    <a:lnTo>
                      <a:pt x="1089" y="295"/>
                    </a:lnTo>
                    <a:cubicBezTo>
                      <a:pt x="1031" y="479"/>
                      <a:pt x="902" y="632"/>
                      <a:pt x="735" y="723"/>
                    </a:cubicBezTo>
                    <a:lnTo>
                      <a:pt x="735" y="723"/>
                    </a:lnTo>
                    <a:cubicBezTo>
                      <a:pt x="752" y="719"/>
                      <a:pt x="769" y="715"/>
                      <a:pt x="786" y="712"/>
                    </a:cubicBezTo>
                    <a:close/>
                    <a:moveTo>
                      <a:pt x="538" y="394"/>
                    </a:moveTo>
                    <a:lnTo>
                      <a:pt x="538" y="394"/>
                    </a:lnTo>
                    <a:cubicBezTo>
                      <a:pt x="534" y="399"/>
                      <a:pt x="529" y="401"/>
                      <a:pt x="524" y="400"/>
                    </a:cubicBezTo>
                    <a:lnTo>
                      <a:pt x="524" y="400"/>
                    </a:lnTo>
                    <a:cubicBezTo>
                      <a:pt x="466" y="488"/>
                      <a:pt x="396" y="567"/>
                      <a:pt x="334" y="653"/>
                    </a:cubicBezTo>
                    <a:lnTo>
                      <a:pt x="334" y="653"/>
                    </a:lnTo>
                    <a:cubicBezTo>
                      <a:pt x="264" y="749"/>
                      <a:pt x="205" y="853"/>
                      <a:pt x="158" y="963"/>
                    </a:cubicBezTo>
                    <a:lnTo>
                      <a:pt x="158" y="963"/>
                    </a:lnTo>
                    <a:cubicBezTo>
                      <a:pt x="111" y="1071"/>
                      <a:pt x="75" y="1186"/>
                      <a:pt x="52" y="1303"/>
                    </a:cubicBezTo>
                    <a:lnTo>
                      <a:pt x="52" y="1303"/>
                    </a:lnTo>
                    <a:cubicBezTo>
                      <a:pt x="51" y="1309"/>
                      <a:pt x="50" y="1315"/>
                      <a:pt x="49" y="1321"/>
                    </a:cubicBezTo>
                    <a:lnTo>
                      <a:pt x="49" y="1321"/>
                    </a:lnTo>
                    <a:cubicBezTo>
                      <a:pt x="61" y="1266"/>
                      <a:pt x="77" y="1212"/>
                      <a:pt x="98" y="1160"/>
                    </a:cubicBezTo>
                    <a:lnTo>
                      <a:pt x="98" y="1160"/>
                    </a:lnTo>
                    <a:cubicBezTo>
                      <a:pt x="166" y="986"/>
                      <a:pt x="272" y="831"/>
                      <a:pt x="390" y="687"/>
                    </a:cubicBezTo>
                    <a:lnTo>
                      <a:pt x="390" y="687"/>
                    </a:lnTo>
                    <a:cubicBezTo>
                      <a:pt x="454" y="609"/>
                      <a:pt x="521" y="534"/>
                      <a:pt x="587" y="458"/>
                    </a:cubicBezTo>
                    <a:lnTo>
                      <a:pt x="587" y="458"/>
                    </a:lnTo>
                    <a:cubicBezTo>
                      <a:pt x="620" y="420"/>
                      <a:pt x="652" y="382"/>
                      <a:pt x="685" y="343"/>
                    </a:cubicBezTo>
                    <a:lnTo>
                      <a:pt x="685" y="343"/>
                    </a:lnTo>
                    <a:cubicBezTo>
                      <a:pt x="701" y="323"/>
                      <a:pt x="718" y="304"/>
                      <a:pt x="734" y="284"/>
                    </a:cubicBezTo>
                    <a:lnTo>
                      <a:pt x="734" y="284"/>
                    </a:lnTo>
                    <a:cubicBezTo>
                      <a:pt x="741" y="275"/>
                      <a:pt x="748" y="266"/>
                      <a:pt x="755" y="257"/>
                    </a:cubicBezTo>
                    <a:lnTo>
                      <a:pt x="755" y="257"/>
                    </a:lnTo>
                    <a:cubicBezTo>
                      <a:pt x="671" y="281"/>
                      <a:pt x="596" y="329"/>
                      <a:pt x="538" y="394"/>
                    </a:cubicBezTo>
                    <a:close/>
                    <a:moveTo>
                      <a:pt x="526" y="314"/>
                    </a:moveTo>
                    <a:lnTo>
                      <a:pt x="526" y="314"/>
                    </a:lnTo>
                    <a:cubicBezTo>
                      <a:pt x="578" y="219"/>
                      <a:pt x="611" y="108"/>
                      <a:pt x="590" y="0"/>
                    </a:cubicBezTo>
                    <a:lnTo>
                      <a:pt x="590" y="0"/>
                    </a:lnTo>
                    <a:cubicBezTo>
                      <a:pt x="488" y="53"/>
                      <a:pt x="395" y="123"/>
                      <a:pt x="314" y="205"/>
                    </a:cubicBezTo>
                    <a:lnTo>
                      <a:pt x="314" y="205"/>
                    </a:lnTo>
                    <a:cubicBezTo>
                      <a:pt x="160" y="365"/>
                      <a:pt x="54" y="572"/>
                      <a:pt x="21" y="792"/>
                    </a:cubicBezTo>
                    <a:lnTo>
                      <a:pt x="21" y="792"/>
                    </a:lnTo>
                    <a:cubicBezTo>
                      <a:pt x="11" y="859"/>
                      <a:pt x="9" y="926"/>
                      <a:pt x="6" y="993"/>
                    </a:cubicBezTo>
                    <a:lnTo>
                      <a:pt x="6" y="993"/>
                    </a:lnTo>
                    <a:cubicBezTo>
                      <a:pt x="2" y="1068"/>
                      <a:pt x="1" y="1142"/>
                      <a:pt x="0" y="1216"/>
                    </a:cubicBezTo>
                    <a:lnTo>
                      <a:pt x="0" y="1216"/>
                    </a:lnTo>
                    <a:cubicBezTo>
                      <a:pt x="0" y="1253"/>
                      <a:pt x="0" y="1289"/>
                      <a:pt x="1" y="1325"/>
                    </a:cubicBezTo>
                    <a:lnTo>
                      <a:pt x="1" y="1325"/>
                    </a:lnTo>
                    <a:cubicBezTo>
                      <a:pt x="5" y="1302"/>
                      <a:pt x="9" y="1280"/>
                      <a:pt x="15" y="1258"/>
                    </a:cubicBezTo>
                    <a:lnTo>
                      <a:pt x="15" y="1258"/>
                    </a:lnTo>
                    <a:cubicBezTo>
                      <a:pt x="66" y="1028"/>
                      <a:pt x="165" y="807"/>
                      <a:pt x="306" y="617"/>
                    </a:cubicBezTo>
                    <a:lnTo>
                      <a:pt x="306" y="617"/>
                    </a:lnTo>
                    <a:cubicBezTo>
                      <a:pt x="379" y="516"/>
                      <a:pt x="465" y="423"/>
                      <a:pt x="526" y="314"/>
                    </a:cubicBezTo>
                    <a:close/>
                    <a:moveTo>
                      <a:pt x="98" y="1916"/>
                    </a:moveTo>
                    <a:lnTo>
                      <a:pt x="98" y="1916"/>
                    </a:lnTo>
                    <a:cubicBezTo>
                      <a:pt x="69" y="1866"/>
                      <a:pt x="45" y="1813"/>
                      <a:pt x="27" y="1759"/>
                    </a:cubicBezTo>
                    <a:lnTo>
                      <a:pt x="27" y="1759"/>
                    </a:lnTo>
                    <a:cubicBezTo>
                      <a:pt x="26" y="1754"/>
                      <a:pt x="25" y="1750"/>
                      <a:pt x="23" y="1745"/>
                    </a:cubicBezTo>
                    <a:lnTo>
                      <a:pt x="23" y="1745"/>
                    </a:lnTo>
                    <a:cubicBezTo>
                      <a:pt x="25" y="1802"/>
                      <a:pt x="27" y="1858"/>
                      <a:pt x="29" y="1915"/>
                    </a:cubicBezTo>
                    <a:lnTo>
                      <a:pt x="29" y="1915"/>
                    </a:lnTo>
                    <a:cubicBezTo>
                      <a:pt x="32" y="2019"/>
                      <a:pt x="37" y="2123"/>
                      <a:pt x="38" y="2228"/>
                    </a:cubicBezTo>
                    <a:lnTo>
                      <a:pt x="38" y="2228"/>
                    </a:lnTo>
                    <a:cubicBezTo>
                      <a:pt x="102" y="2211"/>
                      <a:pt x="171" y="2184"/>
                      <a:pt x="192" y="2116"/>
                    </a:cubicBezTo>
                    <a:lnTo>
                      <a:pt x="192" y="2116"/>
                    </a:lnTo>
                    <a:cubicBezTo>
                      <a:pt x="199" y="2094"/>
                      <a:pt x="197" y="2074"/>
                      <a:pt x="190" y="2055"/>
                    </a:cubicBezTo>
                    <a:lnTo>
                      <a:pt x="190" y="2055"/>
                    </a:lnTo>
                    <a:cubicBezTo>
                      <a:pt x="149" y="2016"/>
                      <a:pt x="121" y="1967"/>
                      <a:pt x="98" y="1916"/>
                    </a:cubicBezTo>
                    <a:close/>
                    <a:moveTo>
                      <a:pt x="1916" y="1116"/>
                    </a:moveTo>
                    <a:lnTo>
                      <a:pt x="1916" y="1116"/>
                    </a:lnTo>
                    <a:cubicBezTo>
                      <a:pt x="1885" y="1071"/>
                      <a:pt x="1850" y="1028"/>
                      <a:pt x="1813" y="986"/>
                    </a:cubicBezTo>
                    <a:lnTo>
                      <a:pt x="1813" y="986"/>
                    </a:lnTo>
                    <a:cubicBezTo>
                      <a:pt x="1796" y="966"/>
                      <a:pt x="1778" y="946"/>
                      <a:pt x="1759" y="926"/>
                    </a:cubicBezTo>
                    <a:lnTo>
                      <a:pt x="1759" y="926"/>
                    </a:lnTo>
                    <a:cubicBezTo>
                      <a:pt x="1747" y="912"/>
                      <a:pt x="1733" y="898"/>
                      <a:pt x="1721" y="883"/>
                    </a:cubicBezTo>
                    <a:lnTo>
                      <a:pt x="1721" y="883"/>
                    </a:lnTo>
                    <a:cubicBezTo>
                      <a:pt x="1716" y="880"/>
                      <a:pt x="1710" y="877"/>
                      <a:pt x="1705" y="873"/>
                    </a:cubicBezTo>
                    <a:lnTo>
                      <a:pt x="1705" y="873"/>
                    </a:lnTo>
                    <a:cubicBezTo>
                      <a:pt x="1699" y="870"/>
                      <a:pt x="1703" y="863"/>
                      <a:pt x="1708" y="863"/>
                    </a:cubicBezTo>
                    <a:lnTo>
                      <a:pt x="1708" y="863"/>
                    </a:lnTo>
                    <a:cubicBezTo>
                      <a:pt x="1709" y="858"/>
                      <a:pt x="1715" y="853"/>
                      <a:pt x="1720" y="857"/>
                    </a:cubicBezTo>
                    <a:lnTo>
                      <a:pt x="1720" y="857"/>
                    </a:lnTo>
                    <a:cubicBezTo>
                      <a:pt x="1730" y="864"/>
                      <a:pt x="1740" y="873"/>
                      <a:pt x="1749" y="882"/>
                    </a:cubicBezTo>
                    <a:lnTo>
                      <a:pt x="1749" y="882"/>
                    </a:lnTo>
                    <a:cubicBezTo>
                      <a:pt x="1789" y="903"/>
                      <a:pt x="1828" y="927"/>
                      <a:pt x="1866" y="953"/>
                    </a:cubicBezTo>
                    <a:lnTo>
                      <a:pt x="1866" y="953"/>
                    </a:lnTo>
                    <a:cubicBezTo>
                      <a:pt x="1914" y="987"/>
                      <a:pt x="1961" y="1024"/>
                      <a:pt x="2008" y="1059"/>
                    </a:cubicBezTo>
                    <a:lnTo>
                      <a:pt x="2008" y="1059"/>
                    </a:lnTo>
                    <a:cubicBezTo>
                      <a:pt x="2093" y="1123"/>
                      <a:pt x="2184" y="1184"/>
                      <a:pt x="2287" y="1214"/>
                    </a:cubicBezTo>
                    <a:lnTo>
                      <a:pt x="2287" y="1214"/>
                    </a:lnTo>
                    <a:cubicBezTo>
                      <a:pt x="2385" y="1243"/>
                      <a:pt x="2495" y="1241"/>
                      <a:pt x="2584" y="1187"/>
                    </a:cubicBezTo>
                    <a:lnTo>
                      <a:pt x="2584" y="1187"/>
                    </a:lnTo>
                    <a:cubicBezTo>
                      <a:pt x="2663" y="1138"/>
                      <a:pt x="2717" y="1042"/>
                      <a:pt x="2695" y="949"/>
                    </a:cubicBezTo>
                    <a:lnTo>
                      <a:pt x="2695" y="949"/>
                    </a:lnTo>
                    <a:cubicBezTo>
                      <a:pt x="2692" y="937"/>
                      <a:pt x="2688" y="925"/>
                      <a:pt x="2683" y="915"/>
                    </a:cubicBezTo>
                    <a:lnTo>
                      <a:pt x="2683" y="915"/>
                    </a:lnTo>
                    <a:cubicBezTo>
                      <a:pt x="2683" y="920"/>
                      <a:pt x="2683" y="925"/>
                      <a:pt x="2683" y="931"/>
                    </a:cubicBezTo>
                    <a:lnTo>
                      <a:pt x="2683" y="931"/>
                    </a:lnTo>
                    <a:cubicBezTo>
                      <a:pt x="2683" y="950"/>
                      <a:pt x="2681" y="969"/>
                      <a:pt x="2677" y="988"/>
                    </a:cubicBezTo>
                    <a:lnTo>
                      <a:pt x="2677" y="988"/>
                    </a:lnTo>
                    <a:cubicBezTo>
                      <a:pt x="2683" y="1029"/>
                      <a:pt x="2661" y="1073"/>
                      <a:pt x="2634" y="1102"/>
                    </a:cubicBezTo>
                    <a:lnTo>
                      <a:pt x="2634" y="1102"/>
                    </a:lnTo>
                    <a:cubicBezTo>
                      <a:pt x="2594" y="1143"/>
                      <a:pt x="2540" y="1161"/>
                      <a:pt x="2485" y="1161"/>
                    </a:cubicBezTo>
                    <a:lnTo>
                      <a:pt x="2485" y="1161"/>
                    </a:lnTo>
                    <a:cubicBezTo>
                      <a:pt x="2380" y="1162"/>
                      <a:pt x="2280" y="1109"/>
                      <a:pt x="2194" y="1054"/>
                    </a:cubicBezTo>
                    <a:lnTo>
                      <a:pt x="2194" y="1054"/>
                    </a:lnTo>
                    <a:cubicBezTo>
                      <a:pt x="2108" y="1000"/>
                      <a:pt x="2029" y="935"/>
                      <a:pt x="1944" y="879"/>
                    </a:cubicBezTo>
                    <a:lnTo>
                      <a:pt x="1944" y="879"/>
                    </a:lnTo>
                    <a:cubicBezTo>
                      <a:pt x="1855" y="821"/>
                      <a:pt x="1759" y="777"/>
                      <a:pt x="1658" y="747"/>
                    </a:cubicBezTo>
                    <a:lnTo>
                      <a:pt x="1658" y="747"/>
                    </a:lnTo>
                    <a:cubicBezTo>
                      <a:pt x="1607" y="733"/>
                      <a:pt x="1556" y="721"/>
                      <a:pt x="1504" y="714"/>
                    </a:cubicBezTo>
                    <a:lnTo>
                      <a:pt x="1504" y="714"/>
                    </a:lnTo>
                    <a:cubicBezTo>
                      <a:pt x="1463" y="708"/>
                      <a:pt x="1422" y="703"/>
                      <a:pt x="1381" y="701"/>
                    </a:cubicBezTo>
                    <a:lnTo>
                      <a:pt x="1381" y="701"/>
                    </a:lnTo>
                    <a:cubicBezTo>
                      <a:pt x="1354" y="706"/>
                      <a:pt x="1327" y="710"/>
                      <a:pt x="1301" y="713"/>
                    </a:cubicBezTo>
                    <a:lnTo>
                      <a:pt x="1301" y="713"/>
                    </a:lnTo>
                    <a:cubicBezTo>
                      <a:pt x="1211" y="723"/>
                      <a:pt x="1121" y="722"/>
                      <a:pt x="1031" y="718"/>
                    </a:cubicBezTo>
                    <a:lnTo>
                      <a:pt x="1031" y="718"/>
                    </a:lnTo>
                    <a:cubicBezTo>
                      <a:pt x="1028" y="719"/>
                      <a:pt x="1023" y="719"/>
                      <a:pt x="1020" y="720"/>
                    </a:cubicBezTo>
                    <a:lnTo>
                      <a:pt x="1020" y="720"/>
                    </a:lnTo>
                    <a:cubicBezTo>
                      <a:pt x="919" y="738"/>
                      <a:pt x="818" y="753"/>
                      <a:pt x="719" y="778"/>
                    </a:cubicBezTo>
                    <a:lnTo>
                      <a:pt x="719" y="778"/>
                    </a:lnTo>
                    <a:cubicBezTo>
                      <a:pt x="644" y="797"/>
                      <a:pt x="572" y="827"/>
                      <a:pt x="507" y="868"/>
                    </a:cubicBezTo>
                    <a:lnTo>
                      <a:pt x="507" y="868"/>
                    </a:lnTo>
                    <a:cubicBezTo>
                      <a:pt x="485" y="883"/>
                      <a:pt x="463" y="898"/>
                      <a:pt x="444" y="917"/>
                    </a:cubicBezTo>
                    <a:lnTo>
                      <a:pt x="444" y="917"/>
                    </a:lnTo>
                    <a:cubicBezTo>
                      <a:pt x="411" y="947"/>
                      <a:pt x="383" y="982"/>
                      <a:pt x="359" y="1019"/>
                    </a:cubicBezTo>
                    <a:lnTo>
                      <a:pt x="359" y="1019"/>
                    </a:lnTo>
                    <a:cubicBezTo>
                      <a:pt x="305" y="1106"/>
                      <a:pt x="278" y="1206"/>
                      <a:pt x="274" y="1307"/>
                    </a:cubicBezTo>
                    <a:lnTo>
                      <a:pt x="274" y="1307"/>
                    </a:lnTo>
                    <a:cubicBezTo>
                      <a:pt x="267" y="1479"/>
                      <a:pt x="318" y="1670"/>
                      <a:pt x="448" y="1791"/>
                    </a:cubicBezTo>
                    <a:lnTo>
                      <a:pt x="448" y="1791"/>
                    </a:lnTo>
                    <a:cubicBezTo>
                      <a:pt x="508" y="1847"/>
                      <a:pt x="587" y="1888"/>
                      <a:pt x="669" y="1896"/>
                    </a:cubicBezTo>
                    <a:lnTo>
                      <a:pt x="669" y="1896"/>
                    </a:lnTo>
                    <a:cubicBezTo>
                      <a:pt x="746" y="1904"/>
                      <a:pt x="823" y="1883"/>
                      <a:pt x="884" y="1836"/>
                    </a:cubicBezTo>
                    <a:lnTo>
                      <a:pt x="884" y="1836"/>
                    </a:lnTo>
                    <a:cubicBezTo>
                      <a:pt x="940" y="1792"/>
                      <a:pt x="983" y="1726"/>
                      <a:pt x="984" y="1654"/>
                    </a:cubicBezTo>
                    <a:lnTo>
                      <a:pt x="984" y="1654"/>
                    </a:lnTo>
                    <a:cubicBezTo>
                      <a:pt x="985" y="1587"/>
                      <a:pt x="956" y="1519"/>
                      <a:pt x="904" y="1476"/>
                    </a:cubicBezTo>
                    <a:lnTo>
                      <a:pt x="904" y="1476"/>
                    </a:lnTo>
                    <a:cubicBezTo>
                      <a:pt x="873" y="1452"/>
                      <a:pt x="839" y="1440"/>
                      <a:pt x="804" y="1439"/>
                    </a:cubicBezTo>
                    <a:lnTo>
                      <a:pt x="804" y="1439"/>
                    </a:lnTo>
                    <a:cubicBezTo>
                      <a:pt x="813" y="1443"/>
                      <a:pt x="822" y="1447"/>
                      <a:pt x="831" y="1453"/>
                    </a:cubicBezTo>
                    <a:lnTo>
                      <a:pt x="831" y="1453"/>
                    </a:lnTo>
                    <a:cubicBezTo>
                      <a:pt x="899" y="1500"/>
                      <a:pt x="925" y="1591"/>
                      <a:pt x="885" y="1665"/>
                    </a:cubicBezTo>
                    <a:lnTo>
                      <a:pt x="885" y="1665"/>
                    </a:lnTo>
                    <a:cubicBezTo>
                      <a:pt x="845" y="1738"/>
                      <a:pt x="755" y="1772"/>
                      <a:pt x="676" y="1761"/>
                    </a:cubicBezTo>
                    <a:lnTo>
                      <a:pt x="676" y="1761"/>
                    </a:lnTo>
                    <a:cubicBezTo>
                      <a:pt x="586" y="1748"/>
                      <a:pt x="511" y="1686"/>
                      <a:pt x="460" y="1614"/>
                    </a:cubicBezTo>
                    <a:lnTo>
                      <a:pt x="460" y="1614"/>
                    </a:lnTo>
                    <a:cubicBezTo>
                      <a:pt x="408" y="1543"/>
                      <a:pt x="377" y="1457"/>
                      <a:pt x="373" y="1368"/>
                    </a:cubicBezTo>
                    <a:lnTo>
                      <a:pt x="373" y="1368"/>
                    </a:lnTo>
                    <a:cubicBezTo>
                      <a:pt x="367" y="1203"/>
                      <a:pt x="473" y="1040"/>
                      <a:pt x="635" y="996"/>
                    </a:cubicBezTo>
                    <a:lnTo>
                      <a:pt x="635" y="996"/>
                    </a:lnTo>
                    <a:cubicBezTo>
                      <a:pt x="712" y="975"/>
                      <a:pt x="793" y="986"/>
                      <a:pt x="863" y="1023"/>
                    </a:cubicBezTo>
                    <a:lnTo>
                      <a:pt x="863" y="1023"/>
                    </a:lnTo>
                    <a:cubicBezTo>
                      <a:pt x="932" y="1061"/>
                      <a:pt x="981" y="1121"/>
                      <a:pt x="1000" y="1197"/>
                    </a:cubicBezTo>
                    <a:lnTo>
                      <a:pt x="1000" y="1197"/>
                    </a:lnTo>
                    <a:cubicBezTo>
                      <a:pt x="1000" y="1199"/>
                      <a:pt x="1000" y="1200"/>
                      <a:pt x="1000" y="1202"/>
                    </a:cubicBezTo>
                    <a:lnTo>
                      <a:pt x="1000" y="1202"/>
                    </a:lnTo>
                    <a:cubicBezTo>
                      <a:pt x="1005" y="1217"/>
                      <a:pt x="1006" y="1234"/>
                      <a:pt x="994" y="1246"/>
                    </a:cubicBezTo>
                    <a:lnTo>
                      <a:pt x="994" y="1246"/>
                    </a:lnTo>
                    <a:cubicBezTo>
                      <a:pt x="988" y="1252"/>
                      <a:pt x="979" y="1250"/>
                      <a:pt x="975" y="1244"/>
                    </a:cubicBezTo>
                    <a:lnTo>
                      <a:pt x="975" y="1244"/>
                    </a:lnTo>
                    <a:cubicBezTo>
                      <a:pt x="973" y="1242"/>
                      <a:pt x="973" y="1240"/>
                      <a:pt x="971" y="1238"/>
                    </a:cubicBezTo>
                    <a:lnTo>
                      <a:pt x="971" y="1238"/>
                    </a:lnTo>
                    <a:cubicBezTo>
                      <a:pt x="971" y="1247"/>
                      <a:pt x="972" y="1256"/>
                      <a:pt x="977" y="1264"/>
                    </a:cubicBezTo>
                    <a:lnTo>
                      <a:pt x="977" y="1264"/>
                    </a:lnTo>
                    <a:cubicBezTo>
                      <a:pt x="990" y="1287"/>
                      <a:pt x="1022" y="1285"/>
                      <a:pt x="1043" y="1274"/>
                    </a:cubicBezTo>
                    <a:lnTo>
                      <a:pt x="1043" y="1274"/>
                    </a:lnTo>
                    <a:cubicBezTo>
                      <a:pt x="1097" y="1245"/>
                      <a:pt x="1091" y="1169"/>
                      <a:pt x="1077" y="1119"/>
                    </a:cubicBezTo>
                    <a:lnTo>
                      <a:pt x="1077" y="1119"/>
                    </a:lnTo>
                    <a:cubicBezTo>
                      <a:pt x="1062" y="1064"/>
                      <a:pt x="1030" y="1015"/>
                      <a:pt x="990" y="976"/>
                    </a:cubicBezTo>
                    <a:lnTo>
                      <a:pt x="990" y="976"/>
                    </a:lnTo>
                    <a:cubicBezTo>
                      <a:pt x="895" y="885"/>
                      <a:pt x="757" y="863"/>
                      <a:pt x="630" y="859"/>
                    </a:cubicBezTo>
                    <a:lnTo>
                      <a:pt x="630" y="859"/>
                    </a:lnTo>
                    <a:cubicBezTo>
                      <a:pt x="621" y="859"/>
                      <a:pt x="621" y="846"/>
                      <a:pt x="630" y="845"/>
                    </a:cubicBezTo>
                    <a:lnTo>
                      <a:pt x="630" y="845"/>
                    </a:lnTo>
                    <a:cubicBezTo>
                      <a:pt x="721" y="835"/>
                      <a:pt x="812" y="846"/>
                      <a:pt x="897" y="882"/>
                    </a:cubicBezTo>
                    <a:lnTo>
                      <a:pt x="897" y="882"/>
                    </a:lnTo>
                    <a:cubicBezTo>
                      <a:pt x="1023" y="937"/>
                      <a:pt x="1144" y="1070"/>
                      <a:pt x="1120" y="1217"/>
                    </a:cubicBezTo>
                    <a:lnTo>
                      <a:pt x="1120" y="1217"/>
                    </a:lnTo>
                    <a:cubicBezTo>
                      <a:pt x="1117" y="1236"/>
                      <a:pt x="1110" y="1254"/>
                      <a:pt x="1100" y="1270"/>
                    </a:cubicBezTo>
                    <a:lnTo>
                      <a:pt x="1100" y="1270"/>
                    </a:lnTo>
                    <a:cubicBezTo>
                      <a:pt x="1101" y="1285"/>
                      <a:pt x="1099" y="1299"/>
                      <a:pt x="1105" y="1314"/>
                    </a:cubicBezTo>
                    <a:lnTo>
                      <a:pt x="1105" y="1314"/>
                    </a:lnTo>
                    <a:cubicBezTo>
                      <a:pt x="1110" y="1328"/>
                      <a:pt x="1119" y="1341"/>
                      <a:pt x="1130" y="1350"/>
                    </a:cubicBezTo>
                    <a:lnTo>
                      <a:pt x="1130" y="1350"/>
                    </a:lnTo>
                    <a:cubicBezTo>
                      <a:pt x="1155" y="1371"/>
                      <a:pt x="1189" y="1372"/>
                      <a:pt x="1218" y="1361"/>
                    </a:cubicBezTo>
                    <a:lnTo>
                      <a:pt x="1218" y="1361"/>
                    </a:lnTo>
                    <a:cubicBezTo>
                      <a:pt x="1282" y="1337"/>
                      <a:pt x="1305" y="1265"/>
                      <a:pt x="1298" y="1202"/>
                    </a:cubicBezTo>
                    <a:lnTo>
                      <a:pt x="1298" y="1202"/>
                    </a:lnTo>
                    <a:cubicBezTo>
                      <a:pt x="1290" y="1133"/>
                      <a:pt x="1249" y="1067"/>
                      <a:pt x="1207" y="1014"/>
                    </a:cubicBezTo>
                    <a:lnTo>
                      <a:pt x="1207" y="1014"/>
                    </a:lnTo>
                    <a:cubicBezTo>
                      <a:pt x="1124" y="912"/>
                      <a:pt x="1003" y="842"/>
                      <a:pt x="876" y="814"/>
                    </a:cubicBezTo>
                    <a:lnTo>
                      <a:pt x="876" y="814"/>
                    </a:lnTo>
                    <a:cubicBezTo>
                      <a:pt x="869" y="812"/>
                      <a:pt x="872" y="803"/>
                      <a:pt x="879" y="804"/>
                    </a:cubicBezTo>
                    <a:lnTo>
                      <a:pt x="879" y="804"/>
                    </a:lnTo>
                    <a:cubicBezTo>
                      <a:pt x="963" y="818"/>
                      <a:pt x="1043" y="850"/>
                      <a:pt x="1113" y="898"/>
                    </a:cubicBezTo>
                    <a:lnTo>
                      <a:pt x="1113" y="898"/>
                    </a:lnTo>
                    <a:cubicBezTo>
                      <a:pt x="1175" y="940"/>
                      <a:pt x="1231" y="993"/>
                      <a:pt x="1274" y="1054"/>
                    </a:cubicBezTo>
                    <a:lnTo>
                      <a:pt x="1274" y="1054"/>
                    </a:lnTo>
                    <a:cubicBezTo>
                      <a:pt x="1321" y="1121"/>
                      <a:pt x="1353" y="1202"/>
                      <a:pt x="1332" y="1285"/>
                    </a:cubicBezTo>
                    <a:lnTo>
                      <a:pt x="1332" y="1285"/>
                    </a:lnTo>
                    <a:cubicBezTo>
                      <a:pt x="1331" y="1290"/>
                      <a:pt x="1329" y="1296"/>
                      <a:pt x="1327" y="1301"/>
                    </a:cubicBezTo>
                    <a:lnTo>
                      <a:pt x="1327" y="1301"/>
                    </a:lnTo>
                    <a:cubicBezTo>
                      <a:pt x="1330" y="1312"/>
                      <a:pt x="1329" y="1324"/>
                      <a:pt x="1330" y="1335"/>
                    </a:cubicBezTo>
                    <a:lnTo>
                      <a:pt x="1330" y="1335"/>
                    </a:lnTo>
                    <a:cubicBezTo>
                      <a:pt x="1331" y="1351"/>
                      <a:pt x="1333" y="1368"/>
                      <a:pt x="1336" y="1384"/>
                    </a:cubicBezTo>
                    <a:lnTo>
                      <a:pt x="1336" y="1384"/>
                    </a:lnTo>
                    <a:cubicBezTo>
                      <a:pt x="1339" y="1400"/>
                      <a:pt x="1343" y="1415"/>
                      <a:pt x="1348" y="1430"/>
                    </a:cubicBezTo>
                    <a:lnTo>
                      <a:pt x="1348" y="1430"/>
                    </a:lnTo>
                    <a:cubicBezTo>
                      <a:pt x="1352" y="1442"/>
                      <a:pt x="1357" y="1450"/>
                      <a:pt x="1369" y="1441"/>
                    </a:cubicBezTo>
                    <a:lnTo>
                      <a:pt x="1369" y="1441"/>
                    </a:lnTo>
                    <a:cubicBezTo>
                      <a:pt x="1387" y="1428"/>
                      <a:pt x="1397" y="1400"/>
                      <a:pt x="1405" y="1380"/>
                    </a:cubicBezTo>
                    <a:lnTo>
                      <a:pt x="1405" y="1380"/>
                    </a:lnTo>
                    <a:cubicBezTo>
                      <a:pt x="1413" y="1356"/>
                      <a:pt x="1417" y="1332"/>
                      <a:pt x="1419" y="1308"/>
                    </a:cubicBezTo>
                    <a:lnTo>
                      <a:pt x="1419" y="1308"/>
                    </a:lnTo>
                    <a:cubicBezTo>
                      <a:pt x="1422" y="1259"/>
                      <a:pt x="1414" y="1211"/>
                      <a:pt x="1397" y="1166"/>
                    </a:cubicBezTo>
                    <a:lnTo>
                      <a:pt x="1397" y="1166"/>
                    </a:lnTo>
                    <a:cubicBezTo>
                      <a:pt x="1380" y="1117"/>
                      <a:pt x="1351" y="1072"/>
                      <a:pt x="1319" y="1032"/>
                    </a:cubicBezTo>
                    <a:lnTo>
                      <a:pt x="1319" y="1032"/>
                    </a:lnTo>
                    <a:cubicBezTo>
                      <a:pt x="1287" y="992"/>
                      <a:pt x="1248" y="958"/>
                      <a:pt x="1217" y="918"/>
                    </a:cubicBezTo>
                    <a:lnTo>
                      <a:pt x="1217" y="918"/>
                    </a:lnTo>
                    <a:cubicBezTo>
                      <a:pt x="1212" y="912"/>
                      <a:pt x="1218" y="902"/>
                      <a:pt x="1226" y="906"/>
                    </a:cubicBezTo>
                    <a:lnTo>
                      <a:pt x="1226" y="906"/>
                    </a:lnTo>
                    <a:cubicBezTo>
                      <a:pt x="1281" y="943"/>
                      <a:pt x="1329" y="999"/>
                      <a:pt x="1367" y="1053"/>
                    </a:cubicBezTo>
                    <a:lnTo>
                      <a:pt x="1367" y="1053"/>
                    </a:lnTo>
                    <a:cubicBezTo>
                      <a:pt x="1435" y="1148"/>
                      <a:pt x="1476" y="1273"/>
                      <a:pt x="1438" y="1389"/>
                    </a:cubicBezTo>
                    <a:lnTo>
                      <a:pt x="1438" y="1389"/>
                    </a:lnTo>
                    <a:cubicBezTo>
                      <a:pt x="1432" y="1410"/>
                      <a:pt x="1423" y="1432"/>
                      <a:pt x="1410" y="1450"/>
                    </a:cubicBezTo>
                    <a:lnTo>
                      <a:pt x="1410" y="1450"/>
                    </a:lnTo>
                    <a:cubicBezTo>
                      <a:pt x="1410" y="1469"/>
                      <a:pt x="1407" y="1488"/>
                      <a:pt x="1408" y="1507"/>
                    </a:cubicBezTo>
                    <a:lnTo>
                      <a:pt x="1408" y="1507"/>
                    </a:lnTo>
                    <a:cubicBezTo>
                      <a:pt x="1410" y="1530"/>
                      <a:pt x="1414" y="1553"/>
                      <a:pt x="1421" y="1575"/>
                    </a:cubicBezTo>
                    <a:lnTo>
                      <a:pt x="1421" y="1575"/>
                    </a:lnTo>
                    <a:cubicBezTo>
                      <a:pt x="1433" y="1614"/>
                      <a:pt x="1454" y="1648"/>
                      <a:pt x="1480" y="1678"/>
                    </a:cubicBezTo>
                    <a:lnTo>
                      <a:pt x="1480" y="1678"/>
                    </a:lnTo>
                    <a:cubicBezTo>
                      <a:pt x="1510" y="1632"/>
                      <a:pt x="1531" y="1583"/>
                      <a:pt x="1543" y="1530"/>
                    </a:cubicBezTo>
                    <a:lnTo>
                      <a:pt x="1543" y="1530"/>
                    </a:lnTo>
                    <a:cubicBezTo>
                      <a:pt x="1568" y="1420"/>
                      <a:pt x="1556" y="1306"/>
                      <a:pt x="1519" y="1201"/>
                    </a:cubicBezTo>
                    <a:lnTo>
                      <a:pt x="1519" y="1201"/>
                    </a:lnTo>
                    <a:cubicBezTo>
                      <a:pt x="1481" y="1091"/>
                      <a:pt x="1414" y="999"/>
                      <a:pt x="1344" y="908"/>
                    </a:cubicBezTo>
                    <a:lnTo>
                      <a:pt x="1344" y="908"/>
                    </a:lnTo>
                    <a:cubicBezTo>
                      <a:pt x="1340" y="902"/>
                      <a:pt x="1349" y="896"/>
                      <a:pt x="1354" y="901"/>
                    </a:cubicBezTo>
                    <a:lnTo>
                      <a:pt x="1354" y="901"/>
                    </a:lnTo>
                    <a:cubicBezTo>
                      <a:pt x="1402" y="947"/>
                      <a:pt x="1442" y="1001"/>
                      <a:pt x="1477" y="1059"/>
                    </a:cubicBezTo>
                    <a:lnTo>
                      <a:pt x="1477" y="1059"/>
                    </a:lnTo>
                    <a:cubicBezTo>
                      <a:pt x="1538" y="1160"/>
                      <a:pt x="1581" y="1271"/>
                      <a:pt x="1586" y="1390"/>
                    </a:cubicBezTo>
                    <a:lnTo>
                      <a:pt x="1586" y="1390"/>
                    </a:lnTo>
                    <a:cubicBezTo>
                      <a:pt x="1587" y="1397"/>
                      <a:pt x="1587" y="1404"/>
                      <a:pt x="1587" y="1411"/>
                    </a:cubicBezTo>
                    <a:lnTo>
                      <a:pt x="1587" y="1411"/>
                    </a:lnTo>
                    <a:cubicBezTo>
                      <a:pt x="1590" y="1395"/>
                      <a:pt x="1593" y="1379"/>
                      <a:pt x="1594" y="1362"/>
                    </a:cubicBezTo>
                    <a:lnTo>
                      <a:pt x="1594" y="1362"/>
                    </a:lnTo>
                    <a:cubicBezTo>
                      <a:pt x="1601" y="1269"/>
                      <a:pt x="1584" y="1175"/>
                      <a:pt x="1540" y="1092"/>
                    </a:cubicBezTo>
                    <a:lnTo>
                      <a:pt x="1540" y="1092"/>
                    </a:lnTo>
                    <a:cubicBezTo>
                      <a:pt x="1500" y="1016"/>
                      <a:pt x="1441" y="943"/>
                      <a:pt x="1369" y="896"/>
                    </a:cubicBezTo>
                    <a:lnTo>
                      <a:pt x="1369" y="896"/>
                    </a:lnTo>
                    <a:cubicBezTo>
                      <a:pt x="1366" y="894"/>
                      <a:pt x="1369" y="889"/>
                      <a:pt x="1373" y="890"/>
                    </a:cubicBezTo>
                    <a:lnTo>
                      <a:pt x="1373" y="890"/>
                    </a:lnTo>
                    <a:cubicBezTo>
                      <a:pt x="1382" y="896"/>
                      <a:pt x="1391" y="901"/>
                      <a:pt x="1401" y="906"/>
                    </a:cubicBezTo>
                    <a:lnTo>
                      <a:pt x="1401" y="906"/>
                    </a:lnTo>
                    <a:cubicBezTo>
                      <a:pt x="1400" y="897"/>
                      <a:pt x="1408" y="889"/>
                      <a:pt x="1420" y="891"/>
                    </a:cubicBezTo>
                    <a:lnTo>
                      <a:pt x="1420" y="891"/>
                    </a:lnTo>
                    <a:cubicBezTo>
                      <a:pt x="1434" y="893"/>
                      <a:pt x="1446" y="904"/>
                      <a:pt x="1457" y="913"/>
                    </a:cubicBezTo>
                    <a:lnTo>
                      <a:pt x="1457" y="913"/>
                    </a:lnTo>
                    <a:cubicBezTo>
                      <a:pt x="1468" y="921"/>
                      <a:pt x="1478" y="929"/>
                      <a:pt x="1489" y="937"/>
                    </a:cubicBezTo>
                    <a:lnTo>
                      <a:pt x="1489" y="937"/>
                    </a:lnTo>
                    <a:cubicBezTo>
                      <a:pt x="1510" y="953"/>
                      <a:pt x="1531" y="970"/>
                      <a:pt x="1551" y="987"/>
                    </a:cubicBezTo>
                    <a:lnTo>
                      <a:pt x="1551" y="987"/>
                    </a:lnTo>
                    <a:cubicBezTo>
                      <a:pt x="1593" y="1023"/>
                      <a:pt x="1632" y="1062"/>
                      <a:pt x="1665" y="1105"/>
                    </a:cubicBezTo>
                    <a:lnTo>
                      <a:pt x="1665" y="1105"/>
                    </a:lnTo>
                    <a:cubicBezTo>
                      <a:pt x="1696" y="1146"/>
                      <a:pt x="1722" y="1190"/>
                      <a:pt x="1741" y="1238"/>
                    </a:cubicBezTo>
                    <a:lnTo>
                      <a:pt x="1741" y="1238"/>
                    </a:lnTo>
                    <a:cubicBezTo>
                      <a:pt x="1750" y="1261"/>
                      <a:pt x="1757" y="1285"/>
                      <a:pt x="1761" y="1309"/>
                    </a:cubicBezTo>
                    <a:lnTo>
                      <a:pt x="1761" y="1309"/>
                    </a:lnTo>
                    <a:cubicBezTo>
                      <a:pt x="1764" y="1326"/>
                      <a:pt x="1767" y="1345"/>
                      <a:pt x="1766" y="1363"/>
                    </a:cubicBezTo>
                    <a:lnTo>
                      <a:pt x="1766" y="1364"/>
                    </a:lnTo>
                    <a:lnTo>
                      <a:pt x="1766" y="1364"/>
                    </a:lnTo>
                    <a:cubicBezTo>
                      <a:pt x="1766" y="1370"/>
                      <a:pt x="1765" y="1376"/>
                      <a:pt x="1764" y="1382"/>
                    </a:cubicBezTo>
                    <a:lnTo>
                      <a:pt x="1764" y="1382"/>
                    </a:lnTo>
                    <a:cubicBezTo>
                      <a:pt x="1763" y="1386"/>
                      <a:pt x="1759" y="1386"/>
                      <a:pt x="1757" y="1386"/>
                    </a:cubicBezTo>
                    <a:lnTo>
                      <a:pt x="1757" y="1386"/>
                    </a:lnTo>
                    <a:cubicBezTo>
                      <a:pt x="1755" y="1388"/>
                      <a:pt x="1753" y="1391"/>
                      <a:pt x="1751" y="1394"/>
                    </a:cubicBezTo>
                    <a:lnTo>
                      <a:pt x="1751" y="1394"/>
                    </a:lnTo>
                    <a:cubicBezTo>
                      <a:pt x="1746" y="1402"/>
                      <a:pt x="1742" y="1411"/>
                      <a:pt x="1739" y="1420"/>
                    </a:cubicBezTo>
                    <a:lnTo>
                      <a:pt x="1739" y="1420"/>
                    </a:lnTo>
                    <a:cubicBezTo>
                      <a:pt x="1734" y="1437"/>
                      <a:pt x="1737" y="1456"/>
                      <a:pt x="1747" y="1471"/>
                    </a:cubicBezTo>
                    <a:lnTo>
                      <a:pt x="1747" y="1471"/>
                    </a:lnTo>
                    <a:cubicBezTo>
                      <a:pt x="1769" y="1502"/>
                      <a:pt x="1814" y="1491"/>
                      <a:pt x="1835" y="1464"/>
                    </a:cubicBezTo>
                    <a:lnTo>
                      <a:pt x="1835" y="1464"/>
                    </a:lnTo>
                    <a:cubicBezTo>
                      <a:pt x="1844" y="1452"/>
                      <a:pt x="1850" y="1438"/>
                      <a:pt x="1852" y="1424"/>
                    </a:cubicBezTo>
                    <a:lnTo>
                      <a:pt x="1852" y="1424"/>
                    </a:lnTo>
                    <a:cubicBezTo>
                      <a:pt x="1850" y="1407"/>
                      <a:pt x="1850" y="1391"/>
                      <a:pt x="1848" y="1374"/>
                    </a:cubicBezTo>
                    <a:lnTo>
                      <a:pt x="1848" y="1374"/>
                    </a:lnTo>
                    <a:cubicBezTo>
                      <a:pt x="1846" y="1353"/>
                      <a:pt x="1841" y="1331"/>
                      <a:pt x="1837" y="1310"/>
                    </a:cubicBezTo>
                    <a:lnTo>
                      <a:pt x="1837" y="1310"/>
                    </a:lnTo>
                    <a:cubicBezTo>
                      <a:pt x="1832" y="1296"/>
                      <a:pt x="1828" y="1283"/>
                      <a:pt x="1823" y="1269"/>
                    </a:cubicBezTo>
                    <a:lnTo>
                      <a:pt x="1823" y="1269"/>
                    </a:lnTo>
                    <a:cubicBezTo>
                      <a:pt x="1820" y="1258"/>
                      <a:pt x="1817" y="1246"/>
                      <a:pt x="1816" y="1234"/>
                    </a:cubicBezTo>
                    <a:lnTo>
                      <a:pt x="1816" y="1234"/>
                    </a:lnTo>
                    <a:cubicBezTo>
                      <a:pt x="1768" y="1093"/>
                      <a:pt x="1681" y="964"/>
                      <a:pt x="1559" y="877"/>
                    </a:cubicBezTo>
                    <a:lnTo>
                      <a:pt x="1559" y="877"/>
                    </a:lnTo>
                    <a:cubicBezTo>
                      <a:pt x="1553" y="873"/>
                      <a:pt x="1558" y="863"/>
                      <a:pt x="1565" y="867"/>
                    </a:cubicBezTo>
                    <a:lnTo>
                      <a:pt x="1565" y="867"/>
                    </a:lnTo>
                    <a:cubicBezTo>
                      <a:pt x="1608" y="894"/>
                      <a:pt x="1648" y="926"/>
                      <a:pt x="1685" y="961"/>
                    </a:cubicBezTo>
                    <a:lnTo>
                      <a:pt x="1685" y="961"/>
                    </a:lnTo>
                    <a:cubicBezTo>
                      <a:pt x="1751" y="1022"/>
                      <a:pt x="1801" y="1102"/>
                      <a:pt x="1836" y="1184"/>
                    </a:cubicBezTo>
                    <a:lnTo>
                      <a:pt x="1836" y="1184"/>
                    </a:lnTo>
                    <a:cubicBezTo>
                      <a:pt x="1855" y="1226"/>
                      <a:pt x="1868" y="1269"/>
                      <a:pt x="1877" y="1314"/>
                    </a:cubicBezTo>
                    <a:lnTo>
                      <a:pt x="1877" y="1314"/>
                    </a:lnTo>
                    <a:cubicBezTo>
                      <a:pt x="1878" y="1319"/>
                      <a:pt x="1879" y="1325"/>
                      <a:pt x="1880" y="1331"/>
                    </a:cubicBezTo>
                    <a:lnTo>
                      <a:pt x="1880" y="1331"/>
                    </a:lnTo>
                    <a:cubicBezTo>
                      <a:pt x="1883" y="1340"/>
                      <a:pt x="1886" y="1349"/>
                      <a:pt x="1888" y="1359"/>
                    </a:cubicBezTo>
                    <a:lnTo>
                      <a:pt x="1888" y="1359"/>
                    </a:lnTo>
                    <a:cubicBezTo>
                      <a:pt x="1891" y="1374"/>
                      <a:pt x="1892" y="1389"/>
                      <a:pt x="1892" y="1404"/>
                    </a:cubicBezTo>
                    <a:lnTo>
                      <a:pt x="1892" y="1404"/>
                    </a:lnTo>
                    <a:cubicBezTo>
                      <a:pt x="1902" y="1419"/>
                      <a:pt x="1910" y="1435"/>
                      <a:pt x="1920" y="1450"/>
                    </a:cubicBezTo>
                    <a:lnTo>
                      <a:pt x="1920" y="1450"/>
                    </a:lnTo>
                    <a:cubicBezTo>
                      <a:pt x="1933" y="1469"/>
                      <a:pt x="1949" y="1487"/>
                      <a:pt x="1966" y="1502"/>
                    </a:cubicBezTo>
                    <a:lnTo>
                      <a:pt x="1966" y="1502"/>
                    </a:lnTo>
                    <a:cubicBezTo>
                      <a:pt x="1996" y="1529"/>
                      <a:pt x="2031" y="1549"/>
                      <a:pt x="2069" y="1562"/>
                    </a:cubicBezTo>
                    <a:lnTo>
                      <a:pt x="2069" y="1562"/>
                    </a:lnTo>
                    <a:cubicBezTo>
                      <a:pt x="2071" y="1510"/>
                      <a:pt x="2066" y="1458"/>
                      <a:pt x="2053" y="1407"/>
                    </a:cubicBezTo>
                    <a:lnTo>
                      <a:pt x="2053" y="1407"/>
                    </a:lnTo>
                    <a:cubicBezTo>
                      <a:pt x="2028" y="1303"/>
                      <a:pt x="1977" y="1204"/>
                      <a:pt x="1916" y="1116"/>
                    </a:cubicBezTo>
                    <a:close/>
                    <a:moveTo>
                      <a:pt x="2345" y="1636"/>
                    </a:moveTo>
                    <a:lnTo>
                      <a:pt x="2345" y="1636"/>
                    </a:lnTo>
                    <a:cubicBezTo>
                      <a:pt x="2341" y="1621"/>
                      <a:pt x="2336" y="1606"/>
                      <a:pt x="2329" y="1592"/>
                    </a:cubicBezTo>
                    <a:lnTo>
                      <a:pt x="2329" y="1592"/>
                    </a:lnTo>
                    <a:cubicBezTo>
                      <a:pt x="2320" y="1573"/>
                      <a:pt x="2307" y="1556"/>
                      <a:pt x="2297" y="1537"/>
                    </a:cubicBezTo>
                    <a:lnTo>
                      <a:pt x="2297" y="1537"/>
                    </a:lnTo>
                    <a:cubicBezTo>
                      <a:pt x="2295" y="1533"/>
                      <a:pt x="2295" y="1528"/>
                      <a:pt x="2297" y="1524"/>
                    </a:cubicBezTo>
                    <a:lnTo>
                      <a:pt x="2297" y="1524"/>
                    </a:lnTo>
                    <a:cubicBezTo>
                      <a:pt x="2290" y="1515"/>
                      <a:pt x="2282" y="1506"/>
                      <a:pt x="2275" y="1497"/>
                    </a:cubicBezTo>
                    <a:lnTo>
                      <a:pt x="2275" y="1497"/>
                    </a:lnTo>
                    <a:cubicBezTo>
                      <a:pt x="2244" y="1478"/>
                      <a:pt x="2215" y="1457"/>
                      <a:pt x="2187" y="1433"/>
                    </a:cubicBezTo>
                    <a:lnTo>
                      <a:pt x="2187" y="1433"/>
                    </a:lnTo>
                    <a:cubicBezTo>
                      <a:pt x="2253" y="1564"/>
                      <a:pt x="2269" y="1720"/>
                      <a:pt x="2229" y="1861"/>
                    </a:cubicBezTo>
                    <a:lnTo>
                      <a:pt x="2229" y="1861"/>
                    </a:lnTo>
                    <a:cubicBezTo>
                      <a:pt x="2285" y="1829"/>
                      <a:pt x="2331" y="1773"/>
                      <a:pt x="2344" y="1710"/>
                    </a:cubicBezTo>
                    <a:lnTo>
                      <a:pt x="2344" y="1710"/>
                    </a:lnTo>
                    <a:cubicBezTo>
                      <a:pt x="2349" y="1685"/>
                      <a:pt x="2349" y="1660"/>
                      <a:pt x="2345" y="1636"/>
                    </a:cubicBezTo>
                    <a:close/>
                    <a:moveTo>
                      <a:pt x="2365" y="1744"/>
                    </a:moveTo>
                    <a:lnTo>
                      <a:pt x="2365" y="1744"/>
                    </a:lnTo>
                    <a:cubicBezTo>
                      <a:pt x="2357" y="1771"/>
                      <a:pt x="2344" y="1797"/>
                      <a:pt x="2328" y="1820"/>
                    </a:cubicBezTo>
                    <a:lnTo>
                      <a:pt x="2333" y="1817"/>
                    </a:lnTo>
                    <a:lnTo>
                      <a:pt x="2333" y="1817"/>
                    </a:lnTo>
                    <a:cubicBezTo>
                      <a:pt x="2338" y="1815"/>
                      <a:pt x="2342" y="1819"/>
                      <a:pt x="2341" y="1823"/>
                    </a:cubicBezTo>
                    <a:lnTo>
                      <a:pt x="2341" y="1823"/>
                    </a:lnTo>
                    <a:cubicBezTo>
                      <a:pt x="2352" y="1822"/>
                      <a:pt x="2364" y="1826"/>
                      <a:pt x="2374" y="1834"/>
                    </a:cubicBezTo>
                    <a:lnTo>
                      <a:pt x="2374" y="1834"/>
                    </a:lnTo>
                    <a:cubicBezTo>
                      <a:pt x="2374" y="1834"/>
                      <a:pt x="2374" y="1835"/>
                      <a:pt x="2375" y="1835"/>
                    </a:cubicBezTo>
                    <a:lnTo>
                      <a:pt x="2375" y="1835"/>
                    </a:lnTo>
                    <a:cubicBezTo>
                      <a:pt x="2373" y="1820"/>
                      <a:pt x="2371" y="1804"/>
                      <a:pt x="2369" y="1789"/>
                    </a:cubicBezTo>
                    <a:lnTo>
                      <a:pt x="2369" y="1789"/>
                    </a:lnTo>
                    <a:cubicBezTo>
                      <a:pt x="2368" y="1774"/>
                      <a:pt x="2367" y="1759"/>
                      <a:pt x="2365" y="1744"/>
                    </a:cubicBezTo>
                    <a:close/>
                    <a:moveTo>
                      <a:pt x="4258" y="3061"/>
                    </a:moveTo>
                    <a:lnTo>
                      <a:pt x="3615" y="3061"/>
                    </a:lnTo>
                    <a:lnTo>
                      <a:pt x="3616" y="3035"/>
                    </a:lnTo>
                    <a:lnTo>
                      <a:pt x="3616" y="3035"/>
                    </a:lnTo>
                    <a:cubicBezTo>
                      <a:pt x="3628" y="2651"/>
                      <a:pt x="3502" y="2256"/>
                      <a:pt x="3270" y="1952"/>
                    </a:cubicBezTo>
                    <a:lnTo>
                      <a:pt x="3270" y="1952"/>
                    </a:lnTo>
                    <a:cubicBezTo>
                      <a:pt x="3102" y="1732"/>
                      <a:pt x="2878" y="1556"/>
                      <a:pt x="2626" y="1440"/>
                    </a:cubicBezTo>
                    <a:lnTo>
                      <a:pt x="2626" y="1440"/>
                    </a:lnTo>
                    <a:cubicBezTo>
                      <a:pt x="2571" y="1437"/>
                      <a:pt x="2516" y="1421"/>
                      <a:pt x="2467" y="1395"/>
                    </a:cubicBezTo>
                    <a:lnTo>
                      <a:pt x="2467" y="1395"/>
                    </a:lnTo>
                    <a:cubicBezTo>
                      <a:pt x="2466" y="1394"/>
                      <a:pt x="2464" y="1393"/>
                      <a:pt x="2462" y="1392"/>
                    </a:cubicBezTo>
                    <a:lnTo>
                      <a:pt x="2462" y="1392"/>
                    </a:lnTo>
                    <a:cubicBezTo>
                      <a:pt x="2486" y="1421"/>
                      <a:pt x="2508" y="1451"/>
                      <a:pt x="2528" y="1482"/>
                    </a:cubicBezTo>
                    <a:lnTo>
                      <a:pt x="2528" y="1482"/>
                    </a:lnTo>
                    <a:cubicBezTo>
                      <a:pt x="2795" y="1590"/>
                      <a:pt x="3035" y="1770"/>
                      <a:pt x="3209" y="1998"/>
                    </a:cubicBezTo>
                    <a:lnTo>
                      <a:pt x="3209" y="1998"/>
                    </a:lnTo>
                    <a:cubicBezTo>
                      <a:pt x="3445" y="2308"/>
                      <a:pt x="3564" y="2709"/>
                      <a:pt x="3536" y="3097"/>
                    </a:cubicBezTo>
                    <a:lnTo>
                      <a:pt x="3533" y="3138"/>
                    </a:lnTo>
                    <a:lnTo>
                      <a:pt x="4256" y="3138"/>
                    </a:lnTo>
                    <a:lnTo>
                      <a:pt x="4256" y="3138"/>
                    </a:lnTo>
                    <a:cubicBezTo>
                      <a:pt x="4256" y="3135"/>
                      <a:pt x="4255" y="3131"/>
                      <a:pt x="4255" y="3128"/>
                    </a:cubicBezTo>
                    <a:lnTo>
                      <a:pt x="4255" y="3128"/>
                    </a:lnTo>
                    <a:cubicBezTo>
                      <a:pt x="4255" y="3119"/>
                      <a:pt x="4255" y="3109"/>
                      <a:pt x="4255" y="3099"/>
                    </a:cubicBezTo>
                    <a:lnTo>
                      <a:pt x="4255" y="3099"/>
                    </a:lnTo>
                    <a:cubicBezTo>
                      <a:pt x="4255" y="3088"/>
                      <a:pt x="4255" y="3078"/>
                      <a:pt x="4257" y="3068"/>
                    </a:cubicBezTo>
                    <a:lnTo>
                      <a:pt x="4257" y="3068"/>
                    </a:lnTo>
                    <a:cubicBezTo>
                      <a:pt x="4257" y="3066"/>
                      <a:pt x="4258" y="3064"/>
                      <a:pt x="4258" y="3061"/>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2" name="Google Shape;1422;p45"/>
              <p:cNvSpPr/>
              <p:nvPr/>
            </p:nvSpPr>
            <p:spPr>
              <a:xfrm>
                <a:off x="2444363" y="-108620"/>
                <a:ext cx="3149604" cy="2242974"/>
              </a:xfrm>
              <a:custGeom>
                <a:avLst/>
                <a:gdLst/>
                <a:ahLst/>
                <a:cxnLst/>
                <a:rect l="l" t="t" r="r" b="b"/>
                <a:pathLst>
                  <a:path w="4397" h="3132" extrusionOk="0">
                    <a:moveTo>
                      <a:pt x="2859" y="995"/>
                    </a:moveTo>
                    <a:lnTo>
                      <a:pt x="2859" y="995"/>
                    </a:lnTo>
                    <a:cubicBezTo>
                      <a:pt x="2848" y="1022"/>
                      <a:pt x="2833" y="1047"/>
                      <a:pt x="2812" y="1069"/>
                    </a:cubicBezTo>
                    <a:lnTo>
                      <a:pt x="2812" y="1069"/>
                    </a:lnTo>
                    <a:cubicBezTo>
                      <a:pt x="2762" y="1124"/>
                      <a:pt x="2694" y="1152"/>
                      <a:pt x="2623" y="1157"/>
                    </a:cubicBezTo>
                    <a:lnTo>
                      <a:pt x="2623" y="1157"/>
                    </a:lnTo>
                    <a:cubicBezTo>
                      <a:pt x="2608" y="1150"/>
                      <a:pt x="2593" y="1142"/>
                      <a:pt x="2577" y="1136"/>
                    </a:cubicBezTo>
                    <a:lnTo>
                      <a:pt x="2577" y="1136"/>
                    </a:lnTo>
                    <a:cubicBezTo>
                      <a:pt x="2588" y="1136"/>
                      <a:pt x="2599" y="1136"/>
                      <a:pt x="2609" y="1136"/>
                    </a:cubicBezTo>
                    <a:lnTo>
                      <a:pt x="2609" y="1136"/>
                    </a:lnTo>
                    <a:cubicBezTo>
                      <a:pt x="2708" y="1132"/>
                      <a:pt x="2811" y="1086"/>
                      <a:pt x="2859" y="995"/>
                    </a:cubicBezTo>
                    <a:close/>
                    <a:moveTo>
                      <a:pt x="2382" y="839"/>
                    </a:moveTo>
                    <a:lnTo>
                      <a:pt x="2382" y="839"/>
                    </a:lnTo>
                    <a:cubicBezTo>
                      <a:pt x="2387" y="844"/>
                      <a:pt x="2389" y="846"/>
                      <a:pt x="2395" y="849"/>
                    </a:cubicBezTo>
                    <a:lnTo>
                      <a:pt x="2395" y="849"/>
                    </a:lnTo>
                    <a:cubicBezTo>
                      <a:pt x="2399" y="851"/>
                      <a:pt x="2403" y="852"/>
                      <a:pt x="2406" y="854"/>
                    </a:cubicBezTo>
                    <a:lnTo>
                      <a:pt x="2406" y="854"/>
                    </a:lnTo>
                    <a:cubicBezTo>
                      <a:pt x="2410" y="855"/>
                      <a:pt x="2414" y="855"/>
                      <a:pt x="2417" y="856"/>
                    </a:cubicBezTo>
                    <a:lnTo>
                      <a:pt x="2417" y="856"/>
                    </a:lnTo>
                    <a:cubicBezTo>
                      <a:pt x="2427" y="855"/>
                      <a:pt x="2437" y="851"/>
                      <a:pt x="2445" y="843"/>
                    </a:cubicBezTo>
                    <a:lnTo>
                      <a:pt x="2445" y="843"/>
                    </a:lnTo>
                    <a:cubicBezTo>
                      <a:pt x="2460" y="829"/>
                      <a:pt x="2466" y="805"/>
                      <a:pt x="2455" y="787"/>
                    </a:cubicBezTo>
                    <a:lnTo>
                      <a:pt x="2455" y="787"/>
                    </a:lnTo>
                    <a:cubicBezTo>
                      <a:pt x="2444" y="768"/>
                      <a:pt x="2421" y="759"/>
                      <a:pt x="2401" y="765"/>
                    </a:cubicBezTo>
                    <a:lnTo>
                      <a:pt x="2401" y="765"/>
                    </a:lnTo>
                    <a:cubicBezTo>
                      <a:pt x="2382" y="770"/>
                      <a:pt x="2365" y="791"/>
                      <a:pt x="2367" y="812"/>
                    </a:cubicBezTo>
                    <a:lnTo>
                      <a:pt x="2367" y="812"/>
                    </a:lnTo>
                    <a:cubicBezTo>
                      <a:pt x="2369" y="823"/>
                      <a:pt x="2374" y="832"/>
                      <a:pt x="2382" y="839"/>
                    </a:cubicBezTo>
                    <a:close/>
                    <a:moveTo>
                      <a:pt x="2314" y="733"/>
                    </a:moveTo>
                    <a:lnTo>
                      <a:pt x="2314" y="733"/>
                    </a:lnTo>
                    <a:cubicBezTo>
                      <a:pt x="2314" y="734"/>
                      <a:pt x="2314" y="734"/>
                      <a:pt x="2314" y="735"/>
                    </a:cubicBezTo>
                    <a:lnTo>
                      <a:pt x="2314" y="735"/>
                    </a:lnTo>
                    <a:lnTo>
                      <a:pt x="2314" y="735"/>
                    </a:lnTo>
                    <a:cubicBezTo>
                      <a:pt x="2314" y="735"/>
                      <a:pt x="2314" y="735"/>
                      <a:pt x="2315" y="735"/>
                    </a:cubicBezTo>
                    <a:lnTo>
                      <a:pt x="2315" y="735"/>
                    </a:lnTo>
                    <a:cubicBezTo>
                      <a:pt x="2315" y="737"/>
                      <a:pt x="2315" y="738"/>
                      <a:pt x="2315" y="739"/>
                    </a:cubicBezTo>
                    <a:lnTo>
                      <a:pt x="2315" y="739"/>
                    </a:lnTo>
                    <a:cubicBezTo>
                      <a:pt x="2316" y="742"/>
                      <a:pt x="2317" y="745"/>
                      <a:pt x="2318" y="748"/>
                    </a:cubicBezTo>
                    <a:lnTo>
                      <a:pt x="2318" y="748"/>
                    </a:lnTo>
                    <a:cubicBezTo>
                      <a:pt x="2318" y="749"/>
                      <a:pt x="2318" y="750"/>
                      <a:pt x="2318" y="751"/>
                    </a:cubicBezTo>
                    <a:lnTo>
                      <a:pt x="2318" y="751"/>
                    </a:lnTo>
                    <a:cubicBezTo>
                      <a:pt x="2332" y="755"/>
                      <a:pt x="2343" y="764"/>
                      <a:pt x="2351" y="776"/>
                    </a:cubicBezTo>
                    <a:lnTo>
                      <a:pt x="2351" y="776"/>
                    </a:lnTo>
                    <a:cubicBezTo>
                      <a:pt x="2353" y="771"/>
                      <a:pt x="2356" y="766"/>
                      <a:pt x="2360" y="762"/>
                    </a:cubicBezTo>
                    <a:lnTo>
                      <a:pt x="2360" y="762"/>
                    </a:lnTo>
                    <a:cubicBezTo>
                      <a:pt x="2357" y="758"/>
                      <a:pt x="2357" y="754"/>
                      <a:pt x="2358" y="749"/>
                    </a:cubicBezTo>
                    <a:lnTo>
                      <a:pt x="2358" y="749"/>
                    </a:lnTo>
                    <a:cubicBezTo>
                      <a:pt x="2360" y="746"/>
                      <a:pt x="2362" y="743"/>
                      <a:pt x="2364" y="740"/>
                    </a:cubicBezTo>
                    <a:lnTo>
                      <a:pt x="2364" y="740"/>
                    </a:lnTo>
                    <a:cubicBezTo>
                      <a:pt x="2364" y="739"/>
                      <a:pt x="2364" y="739"/>
                      <a:pt x="2364" y="739"/>
                    </a:cubicBezTo>
                    <a:lnTo>
                      <a:pt x="2364" y="739"/>
                    </a:lnTo>
                    <a:lnTo>
                      <a:pt x="2364" y="738"/>
                    </a:lnTo>
                    <a:lnTo>
                      <a:pt x="2364" y="738"/>
                    </a:lnTo>
                    <a:cubicBezTo>
                      <a:pt x="2365" y="736"/>
                      <a:pt x="2365" y="735"/>
                      <a:pt x="2365" y="733"/>
                    </a:cubicBezTo>
                    <a:lnTo>
                      <a:pt x="2365" y="733"/>
                    </a:lnTo>
                    <a:cubicBezTo>
                      <a:pt x="2365" y="733"/>
                      <a:pt x="2366" y="732"/>
                      <a:pt x="2366" y="731"/>
                    </a:cubicBezTo>
                    <a:lnTo>
                      <a:pt x="2366" y="731"/>
                    </a:lnTo>
                    <a:lnTo>
                      <a:pt x="2366" y="730"/>
                    </a:lnTo>
                    <a:lnTo>
                      <a:pt x="2366" y="730"/>
                    </a:lnTo>
                    <a:cubicBezTo>
                      <a:pt x="2366" y="729"/>
                      <a:pt x="2366" y="728"/>
                      <a:pt x="2366" y="726"/>
                    </a:cubicBezTo>
                    <a:lnTo>
                      <a:pt x="2366" y="725"/>
                    </a:lnTo>
                    <a:lnTo>
                      <a:pt x="2366" y="725"/>
                    </a:lnTo>
                    <a:cubicBezTo>
                      <a:pt x="2366" y="724"/>
                      <a:pt x="2365" y="724"/>
                      <a:pt x="2365" y="723"/>
                    </a:cubicBezTo>
                    <a:lnTo>
                      <a:pt x="2365" y="723"/>
                    </a:lnTo>
                    <a:cubicBezTo>
                      <a:pt x="2365" y="724"/>
                      <a:pt x="2366" y="724"/>
                      <a:pt x="2366" y="725"/>
                    </a:cubicBezTo>
                    <a:lnTo>
                      <a:pt x="2366" y="725"/>
                    </a:lnTo>
                    <a:cubicBezTo>
                      <a:pt x="2366" y="724"/>
                      <a:pt x="2365" y="722"/>
                      <a:pt x="2365" y="721"/>
                    </a:cubicBezTo>
                    <a:lnTo>
                      <a:pt x="2365" y="721"/>
                    </a:lnTo>
                    <a:cubicBezTo>
                      <a:pt x="2365" y="719"/>
                      <a:pt x="2363" y="717"/>
                      <a:pt x="2363" y="716"/>
                    </a:cubicBezTo>
                    <a:lnTo>
                      <a:pt x="2363" y="717"/>
                    </a:lnTo>
                    <a:lnTo>
                      <a:pt x="2363" y="717"/>
                    </a:lnTo>
                    <a:cubicBezTo>
                      <a:pt x="2363" y="716"/>
                      <a:pt x="2363" y="716"/>
                      <a:pt x="2363" y="716"/>
                    </a:cubicBezTo>
                    <a:lnTo>
                      <a:pt x="2363" y="716"/>
                    </a:lnTo>
                    <a:cubicBezTo>
                      <a:pt x="2363" y="715"/>
                      <a:pt x="2363" y="715"/>
                      <a:pt x="2362" y="714"/>
                    </a:cubicBezTo>
                    <a:lnTo>
                      <a:pt x="2362" y="714"/>
                    </a:lnTo>
                    <a:cubicBezTo>
                      <a:pt x="2362" y="714"/>
                      <a:pt x="2361" y="713"/>
                      <a:pt x="2361" y="712"/>
                    </a:cubicBezTo>
                    <a:lnTo>
                      <a:pt x="2361" y="712"/>
                    </a:lnTo>
                    <a:cubicBezTo>
                      <a:pt x="2361" y="712"/>
                      <a:pt x="2361" y="711"/>
                      <a:pt x="2360" y="711"/>
                    </a:cubicBezTo>
                    <a:lnTo>
                      <a:pt x="2360" y="711"/>
                    </a:lnTo>
                    <a:cubicBezTo>
                      <a:pt x="2361" y="711"/>
                      <a:pt x="2361" y="712"/>
                      <a:pt x="2361" y="712"/>
                    </a:cubicBezTo>
                    <a:lnTo>
                      <a:pt x="2361" y="712"/>
                    </a:lnTo>
                    <a:cubicBezTo>
                      <a:pt x="2361" y="711"/>
                      <a:pt x="2359" y="710"/>
                      <a:pt x="2358" y="709"/>
                    </a:cubicBezTo>
                    <a:lnTo>
                      <a:pt x="2358" y="709"/>
                    </a:lnTo>
                    <a:cubicBezTo>
                      <a:pt x="2358" y="709"/>
                      <a:pt x="2357" y="708"/>
                      <a:pt x="2356" y="707"/>
                    </a:cubicBezTo>
                    <a:lnTo>
                      <a:pt x="2356" y="707"/>
                    </a:lnTo>
                    <a:lnTo>
                      <a:pt x="2356" y="707"/>
                    </a:lnTo>
                    <a:lnTo>
                      <a:pt x="2356" y="707"/>
                    </a:lnTo>
                    <a:cubicBezTo>
                      <a:pt x="2355" y="707"/>
                      <a:pt x="2354" y="706"/>
                      <a:pt x="2353" y="705"/>
                    </a:cubicBezTo>
                    <a:lnTo>
                      <a:pt x="2351" y="704"/>
                    </a:lnTo>
                    <a:lnTo>
                      <a:pt x="2351" y="704"/>
                    </a:lnTo>
                    <a:lnTo>
                      <a:pt x="2351" y="704"/>
                    </a:lnTo>
                    <a:lnTo>
                      <a:pt x="2351" y="704"/>
                    </a:lnTo>
                    <a:cubicBezTo>
                      <a:pt x="2350" y="704"/>
                      <a:pt x="2348" y="703"/>
                      <a:pt x="2347" y="703"/>
                    </a:cubicBezTo>
                    <a:lnTo>
                      <a:pt x="2347" y="703"/>
                    </a:lnTo>
                    <a:cubicBezTo>
                      <a:pt x="2347" y="703"/>
                      <a:pt x="2346" y="703"/>
                      <a:pt x="2345" y="702"/>
                    </a:cubicBezTo>
                    <a:lnTo>
                      <a:pt x="2345" y="702"/>
                    </a:lnTo>
                    <a:cubicBezTo>
                      <a:pt x="2344" y="702"/>
                      <a:pt x="2342" y="702"/>
                      <a:pt x="2344" y="702"/>
                    </a:cubicBezTo>
                    <a:lnTo>
                      <a:pt x="2344" y="702"/>
                    </a:lnTo>
                    <a:cubicBezTo>
                      <a:pt x="2346" y="703"/>
                      <a:pt x="2343" y="702"/>
                      <a:pt x="2343" y="702"/>
                    </a:cubicBezTo>
                    <a:lnTo>
                      <a:pt x="2343" y="702"/>
                    </a:lnTo>
                    <a:cubicBezTo>
                      <a:pt x="2342" y="702"/>
                      <a:pt x="2341" y="702"/>
                      <a:pt x="2340" y="702"/>
                    </a:cubicBezTo>
                    <a:lnTo>
                      <a:pt x="2340" y="702"/>
                    </a:lnTo>
                    <a:cubicBezTo>
                      <a:pt x="2339" y="702"/>
                      <a:pt x="2338" y="702"/>
                      <a:pt x="2336" y="702"/>
                    </a:cubicBezTo>
                    <a:lnTo>
                      <a:pt x="2336" y="702"/>
                    </a:lnTo>
                    <a:cubicBezTo>
                      <a:pt x="2336" y="702"/>
                      <a:pt x="2334" y="703"/>
                      <a:pt x="2335" y="702"/>
                    </a:cubicBezTo>
                    <a:lnTo>
                      <a:pt x="2335" y="702"/>
                    </a:lnTo>
                    <a:cubicBezTo>
                      <a:pt x="2337" y="702"/>
                      <a:pt x="2335" y="702"/>
                      <a:pt x="2335" y="702"/>
                    </a:cubicBezTo>
                    <a:lnTo>
                      <a:pt x="2335" y="702"/>
                    </a:lnTo>
                    <a:cubicBezTo>
                      <a:pt x="2333" y="703"/>
                      <a:pt x="2331" y="703"/>
                      <a:pt x="2330" y="704"/>
                    </a:cubicBezTo>
                    <a:lnTo>
                      <a:pt x="2330" y="704"/>
                    </a:lnTo>
                    <a:cubicBezTo>
                      <a:pt x="2330" y="704"/>
                      <a:pt x="2329" y="704"/>
                      <a:pt x="2328" y="704"/>
                    </a:cubicBezTo>
                    <a:lnTo>
                      <a:pt x="2328" y="704"/>
                    </a:lnTo>
                    <a:lnTo>
                      <a:pt x="2328" y="704"/>
                    </a:lnTo>
                    <a:lnTo>
                      <a:pt x="2328" y="704"/>
                    </a:lnTo>
                    <a:cubicBezTo>
                      <a:pt x="2327" y="705"/>
                      <a:pt x="2325" y="706"/>
                      <a:pt x="2324" y="707"/>
                    </a:cubicBezTo>
                    <a:lnTo>
                      <a:pt x="2324" y="707"/>
                    </a:lnTo>
                    <a:lnTo>
                      <a:pt x="2323" y="707"/>
                    </a:lnTo>
                    <a:lnTo>
                      <a:pt x="2322" y="708"/>
                    </a:lnTo>
                    <a:lnTo>
                      <a:pt x="2322" y="708"/>
                    </a:lnTo>
                    <a:cubicBezTo>
                      <a:pt x="2321" y="709"/>
                      <a:pt x="2320" y="710"/>
                      <a:pt x="2319" y="711"/>
                    </a:cubicBezTo>
                    <a:lnTo>
                      <a:pt x="2319" y="711"/>
                    </a:lnTo>
                    <a:cubicBezTo>
                      <a:pt x="2319" y="712"/>
                      <a:pt x="2319" y="712"/>
                      <a:pt x="2319" y="712"/>
                    </a:cubicBezTo>
                    <a:lnTo>
                      <a:pt x="2319" y="712"/>
                    </a:lnTo>
                    <a:cubicBezTo>
                      <a:pt x="2318" y="712"/>
                      <a:pt x="2318" y="713"/>
                      <a:pt x="2318" y="713"/>
                    </a:cubicBezTo>
                    <a:lnTo>
                      <a:pt x="2318" y="713"/>
                    </a:lnTo>
                    <a:cubicBezTo>
                      <a:pt x="2318" y="714"/>
                      <a:pt x="2317" y="715"/>
                      <a:pt x="2316" y="716"/>
                    </a:cubicBezTo>
                    <a:lnTo>
                      <a:pt x="2316" y="716"/>
                    </a:lnTo>
                    <a:cubicBezTo>
                      <a:pt x="2316" y="717"/>
                      <a:pt x="2316" y="717"/>
                      <a:pt x="2316" y="717"/>
                    </a:cubicBezTo>
                    <a:lnTo>
                      <a:pt x="2316" y="717"/>
                    </a:lnTo>
                    <a:cubicBezTo>
                      <a:pt x="2316" y="717"/>
                      <a:pt x="2316" y="717"/>
                      <a:pt x="2316" y="716"/>
                    </a:cubicBezTo>
                    <a:lnTo>
                      <a:pt x="2316" y="718"/>
                    </a:lnTo>
                    <a:lnTo>
                      <a:pt x="2316" y="718"/>
                    </a:lnTo>
                    <a:cubicBezTo>
                      <a:pt x="2315" y="719"/>
                      <a:pt x="2315" y="721"/>
                      <a:pt x="2314" y="723"/>
                    </a:cubicBezTo>
                    <a:lnTo>
                      <a:pt x="2314" y="723"/>
                    </a:lnTo>
                    <a:cubicBezTo>
                      <a:pt x="2314" y="723"/>
                      <a:pt x="2314" y="724"/>
                      <a:pt x="2314" y="725"/>
                    </a:cubicBezTo>
                    <a:lnTo>
                      <a:pt x="2314" y="725"/>
                    </a:lnTo>
                    <a:lnTo>
                      <a:pt x="2314" y="725"/>
                    </a:lnTo>
                    <a:lnTo>
                      <a:pt x="2314" y="725"/>
                    </a:lnTo>
                    <a:cubicBezTo>
                      <a:pt x="2314" y="728"/>
                      <a:pt x="2314" y="730"/>
                      <a:pt x="2314" y="733"/>
                    </a:cubicBezTo>
                    <a:close/>
                    <a:moveTo>
                      <a:pt x="2271" y="809"/>
                    </a:moveTo>
                    <a:lnTo>
                      <a:pt x="2271" y="809"/>
                    </a:lnTo>
                    <a:cubicBezTo>
                      <a:pt x="2271" y="810"/>
                      <a:pt x="2271" y="811"/>
                      <a:pt x="2271" y="812"/>
                    </a:cubicBezTo>
                    <a:lnTo>
                      <a:pt x="2271" y="812"/>
                    </a:lnTo>
                    <a:cubicBezTo>
                      <a:pt x="2271" y="812"/>
                      <a:pt x="2272" y="813"/>
                      <a:pt x="2272" y="814"/>
                    </a:cubicBezTo>
                    <a:lnTo>
                      <a:pt x="2272" y="814"/>
                    </a:lnTo>
                    <a:cubicBezTo>
                      <a:pt x="2272" y="814"/>
                      <a:pt x="2273" y="814"/>
                      <a:pt x="2273" y="815"/>
                    </a:cubicBezTo>
                    <a:lnTo>
                      <a:pt x="2274" y="817"/>
                    </a:lnTo>
                    <a:lnTo>
                      <a:pt x="2274" y="817"/>
                    </a:lnTo>
                    <a:cubicBezTo>
                      <a:pt x="2274" y="818"/>
                      <a:pt x="2275" y="819"/>
                      <a:pt x="2276" y="820"/>
                    </a:cubicBezTo>
                    <a:lnTo>
                      <a:pt x="2276" y="820"/>
                    </a:lnTo>
                    <a:cubicBezTo>
                      <a:pt x="2276" y="821"/>
                      <a:pt x="2278" y="822"/>
                      <a:pt x="2278" y="823"/>
                    </a:cubicBezTo>
                    <a:lnTo>
                      <a:pt x="2278" y="823"/>
                    </a:lnTo>
                    <a:cubicBezTo>
                      <a:pt x="2279" y="824"/>
                      <a:pt x="2281" y="825"/>
                      <a:pt x="2282" y="826"/>
                    </a:cubicBezTo>
                    <a:lnTo>
                      <a:pt x="2282" y="826"/>
                    </a:lnTo>
                    <a:lnTo>
                      <a:pt x="2282" y="826"/>
                    </a:lnTo>
                    <a:cubicBezTo>
                      <a:pt x="2286" y="828"/>
                      <a:pt x="2291" y="830"/>
                      <a:pt x="2295" y="832"/>
                    </a:cubicBezTo>
                    <a:lnTo>
                      <a:pt x="2295" y="832"/>
                    </a:lnTo>
                    <a:cubicBezTo>
                      <a:pt x="2295" y="832"/>
                      <a:pt x="2295" y="832"/>
                      <a:pt x="2296" y="832"/>
                    </a:cubicBezTo>
                    <a:lnTo>
                      <a:pt x="2295" y="832"/>
                    </a:lnTo>
                    <a:lnTo>
                      <a:pt x="2296" y="832"/>
                    </a:lnTo>
                    <a:lnTo>
                      <a:pt x="2296" y="832"/>
                    </a:lnTo>
                    <a:lnTo>
                      <a:pt x="2296" y="832"/>
                    </a:lnTo>
                    <a:lnTo>
                      <a:pt x="2297" y="833"/>
                    </a:lnTo>
                    <a:lnTo>
                      <a:pt x="2297" y="833"/>
                    </a:lnTo>
                    <a:cubicBezTo>
                      <a:pt x="2298" y="833"/>
                      <a:pt x="2299" y="833"/>
                      <a:pt x="2300" y="833"/>
                    </a:cubicBezTo>
                    <a:lnTo>
                      <a:pt x="2300" y="833"/>
                    </a:lnTo>
                    <a:cubicBezTo>
                      <a:pt x="2305" y="833"/>
                      <a:pt x="2309" y="834"/>
                      <a:pt x="2313" y="837"/>
                    </a:cubicBezTo>
                    <a:lnTo>
                      <a:pt x="2313" y="837"/>
                    </a:lnTo>
                    <a:cubicBezTo>
                      <a:pt x="2314" y="838"/>
                      <a:pt x="2315" y="839"/>
                      <a:pt x="2316" y="841"/>
                    </a:cubicBezTo>
                    <a:lnTo>
                      <a:pt x="2316" y="841"/>
                    </a:lnTo>
                    <a:cubicBezTo>
                      <a:pt x="2329" y="845"/>
                      <a:pt x="2341" y="849"/>
                      <a:pt x="2353" y="852"/>
                    </a:cubicBezTo>
                    <a:lnTo>
                      <a:pt x="2353" y="852"/>
                    </a:lnTo>
                    <a:cubicBezTo>
                      <a:pt x="2353" y="852"/>
                      <a:pt x="2353" y="851"/>
                      <a:pt x="2353" y="850"/>
                    </a:cubicBezTo>
                    <a:lnTo>
                      <a:pt x="2353" y="850"/>
                    </a:lnTo>
                    <a:cubicBezTo>
                      <a:pt x="2351" y="845"/>
                      <a:pt x="2348" y="840"/>
                      <a:pt x="2346" y="834"/>
                    </a:cubicBezTo>
                    <a:lnTo>
                      <a:pt x="2346" y="834"/>
                    </a:lnTo>
                    <a:cubicBezTo>
                      <a:pt x="2342" y="834"/>
                      <a:pt x="2337" y="831"/>
                      <a:pt x="2337" y="826"/>
                    </a:cubicBezTo>
                    <a:lnTo>
                      <a:pt x="2337" y="826"/>
                    </a:lnTo>
                    <a:cubicBezTo>
                      <a:pt x="2338" y="822"/>
                      <a:pt x="2338" y="818"/>
                      <a:pt x="2338" y="814"/>
                    </a:cubicBezTo>
                    <a:lnTo>
                      <a:pt x="2338" y="814"/>
                    </a:lnTo>
                    <a:cubicBezTo>
                      <a:pt x="2338" y="814"/>
                      <a:pt x="2337" y="813"/>
                      <a:pt x="2337" y="812"/>
                    </a:cubicBezTo>
                    <a:lnTo>
                      <a:pt x="2337" y="812"/>
                    </a:lnTo>
                    <a:cubicBezTo>
                      <a:pt x="2337" y="811"/>
                      <a:pt x="2337" y="811"/>
                      <a:pt x="2337" y="810"/>
                    </a:cubicBezTo>
                    <a:lnTo>
                      <a:pt x="2337" y="810"/>
                    </a:lnTo>
                    <a:cubicBezTo>
                      <a:pt x="2337" y="808"/>
                      <a:pt x="2336" y="806"/>
                      <a:pt x="2336" y="804"/>
                    </a:cubicBezTo>
                    <a:lnTo>
                      <a:pt x="2336" y="804"/>
                    </a:lnTo>
                    <a:cubicBezTo>
                      <a:pt x="2335" y="803"/>
                      <a:pt x="2335" y="802"/>
                      <a:pt x="2335" y="801"/>
                    </a:cubicBezTo>
                    <a:lnTo>
                      <a:pt x="2335" y="801"/>
                    </a:lnTo>
                    <a:cubicBezTo>
                      <a:pt x="2335" y="802"/>
                      <a:pt x="2334" y="800"/>
                      <a:pt x="2334" y="799"/>
                    </a:cubicBezTo>
                    <a:lnTo>
                      <a:pt x="2334" y="799"/>
                    </a:lnTo>
                    <a:lnTo>
                      <a:pt x="2333" y="798"/>
                    </a:lnTo>
                    <a:lnTo>
                      <a:pt x="2333" y="798"/>
                    </a:lnTo>
                    <a:cubicBezTo>
                      <a:pt x="2333" y="797"/>
                      <a:pt x="2332" y="796"/>
                      <a:pt x="2332" y="795"/>
                    </a:cubicBezTo>
                    <a:lnTo>
                      <a:pt x="2332" y="795"/>
                    </a:lnTo>
                    <a:cubicBezTo>
                      <a:pt x="2331" y="794"/>
                      <a:pt x="2330" y="792"/>
                      <a:pt x="2329" y="790"/>
                    </a:cubicBezTo>
                    <a:lnTo>
                      <a:pt x="2329" y="790"/>
                    </a:lnTo>
                    <a:cubicBezTo>
                      <a:pt x="2329" y="790"/>
                      <a:pt x="2328" y="789"/>
                      <a:pt x="2328" y="788"/>
                    </a:cubicBezTo>
                    <a:lnTo>
                      <a:pt x="2328" y="788"/>
                    </a:lnTo>
                    <a:cubicBezTo>
                      <a:pt x="2328" y="788"/>
                      <a:pt x="2327" y="788"/>
                      <a:pt x="2327" y="787"/>
                    </a:cubicBezTo>
                    <a:lnTo>
                      <a:pt x="2327" y="787"/>
                    </a:lnTo>
                    <a:cubicBezTo>
                      <a:pt x="2326" y="786"/>
                      <a:pt x="2324" y="784"/>
                      <a:pt x="2323" y="783"/>
                    </a:cubicBezTo>
                    <a:lnTo>
                      <a:pt x="2323" y="783"/>
                    </a:lnTo>
                    <a:cubicBezTo>
                      <a:pt x="2322" y="782"/>
                      <a:pt x="2322" y="782"/>
                      <a:pt x="2321" y="781"/>
                    </a:cubicBezTo>
                    <a:lnTo>
                      <a:pt x="2321" y="781"/>
                    </a:lnTo>
                    <a:lnTo>
                      <a:pt x="2321" y="781"/>
                    </a:lnTo>
                    <a:lnTo>
                      <a:pt x="2321" y="781"/>
                    </a:lnTo>
                    <a:cubicBezTo>
                      <a:pt x="2320" y="780"/>
                      <a:pt x="2318" y="780"/>
                      <a:pt x="2317" y="779"/>
                    </a:cubicBezTo>
                    <a:lnTo>
                      <a:pt x="2317" y="779"/>
                    </a:lnTo>
                    <a:cubicBezTo>
                      <a:pt x="2316" y="778"/>
                      <a:pt x="2314" y="777"/>
                      <a:pt x="2314" y="777"/>
                    </a:cubicBezTo>
                    <a:lnTo>
                      <a:pt x="2314" y="777"/>
                    </a:lnTo>
                    <a:cubicBezTo>
                      <a:pt x="2312" y="777"/>
                      <a:pt x="2311" y="776"/>
                      <a:pt x="2309" y="776"/>
                    </a:cubicBezTo>
                    <a:lnTo>
                      <a:pt x="2309" y="776"/>
                    </a:lnTo>
                    <a:lnTo>
                      <a:pt x="2308" y="776"/>
                    </a:lnTo>
                    <a:lnTo>
                      <a:pt x="2308" y="776"/>
                    </a:lnTo>
                    <a:cubicBezTo>
                      <a:pt x="2308" y="776"/>
                      <a:pt x="2307" y="775"/>
                      <a:pt x="2306" y="775"/>
                    </a:cubicBezTo>
                    <a:lnTo>
                      <a:pt x="2306" y="775"/>
                    </a:lnTo>
                    <a:cubicBezTo>
                      <a:pt x="2305" y="775"/>
                      <a:pt x="2303" y="775"/>
                      <a:pt x="2301" y="775"/>
                    </a:cubicBezTo>
                    <a:lnTo>
                      <a:pt x="2301" y="775"/>
                    </a:lnTo>
                    <a:cubicBezTo>
                      <a:pt x="2301" y="775"/>
                      <a:pt x="2300" y="776"/>
                      <a:pt x="2299" y="776"/>
                    </a:cubicBezTo>
                    <a:lnTo>
                      <a:pt x="2299" y="776"/>
                    </a:lnTo>
                    <a:lnTo>
                      <a:pt x="2299" y="776"/>
                    </a:lnTo>
                    <a:lnTo>
                      <a:pt x="2299" y="776"/>
                    </a:lnTo>
                    <a:cubicBezTo>
                      <a:pt x="2297" y="776"/>
                      <a:pt x="2295" y="777"/>
                      <a:pt x="2293" y="777"/>
                    </a:cubicBezTo>
                    <a:lnTo>
                      <a:pt x="2293" y="777"/>
                    </a:lnTo>
                    <a:lnTo>
                      <a:pt x="2292" y="778"/>
                    </a:lnTo>
                    <a:lnTo>
                      <a:pt x="2292" y="778"/>
                    </a:lnTo>
                    <a:lnTo>
                      <a:pt x="2291" y="778"/>
                    </a:lnTo>
                    <a:lnTo>
                      <a:pt x="2291" y="778"/>
                    </a:lnTo>
                    <a:lnTo>
                      <a:pt x="2291" y="778"/>
                    </a:lnTo>
                    <a:lnTo>
                      <a:pt x="2291" y="778"/>
                    </a:lnTo>
                    <a:lnTo>
                      <a:pt x="2291" y="778"/>
                    </a:lnTo>
                    <a:cubicBezTo>
                      <a:pt x="2288" y="779"/>
                      <a:pt x="2285" y="781"/>
                      <a:pt x="2282" y="783"/>
                    </a:cubicBezTo>
                    <a:lnTo>
                      <a:pt x="2282" y="783"/>
                    </a:lnTo>
                    <a:lnTo>
                      <a:pt x="2282" y="783"/>
                    </a:lnTo>
                    <a:lnTo>
                      <a:pt x="2282" y="783"/>
                    </a:lnTo>
                    <a:cubicBezTo>
                      <a:pt x="2281" y="784"/>
                      <a:pt x="2280" y="785"/>
                      <a:pt x="2280" y="785"/>
                    </a:cubicBezTo>
                    <a:lnTo>
                      <a:pt x="2280" y="785"/>
                    </a:lnTo>
                    <a:cubicBezTo>
                      <a:pt x="2278" y="787"/>
                      <a:pt x="2277" y="788"/>
                      <a:pt x="2276" y="789"/>
                    </a:cubicBezTo>
                    <a:lnTo>
                      <a:pt x="2276" y="789"/>
                    </a:lnTo>
                    <a:lnTo>
                      <a:pt x="2276" y="789"/>
                    </a:lnTo>
                    <a:cubicBezTo>
                      <a:pt x="2276" y="789"/>
                      <a:pt x="2276" y="790"/>
                      <a:pt x="2275" y="790"/>
                    </a:cubicBezTo>
                    <a:lnTo>
                      <a:pt x="2275" y="790"/>
                    </a:lnTo>
                    <a:cubicBezTo>
                      <a:pt x="2274" y="792"/>
                      <a:pt x="2274" y="794"/>
                      <a:pt x="2273" y="795"/>
                    </a:cubicBezTo>
                    <a:lnTo>
                      <a:pt x="2273" y="795"/>
                    </a:lnTo>
                    <a:lnTo>
                      <a:pt x="2273" y="795"/>
                    </a:lnTo>
                    <a:cubicBezTo>
                      <a:pt x="2273" y="795"/>
                      <a:pt x="2273" y="796"/>
                      <a:pt x="2272" y="796"/>
                    </a:cubicBezTo>
                    <a:lnTo>
                      <a:pt x="2272" y="796"/>
                    </a:lnTo>
                    <a:cubicBezTo>
                      <a:pt x="2272" y="797"/>
                      <a:pt x="2272" y="797"/>
                      <a:pt x="2272" y="798"/>
                    </a:cubicBezTo>
                    <a:lnTo>
                      <a:pt x="2272" y="798"/>
                    </a:lnTo>
                    <a:cubicBezTo>
                      <a:pt x="2271" y="799"/>
                      <a:pt x="2271" y="800"/>
                      <a:pt x="2271" y="801"/>
                    </a:cubicBezTo>
                    <a:lnTo>
                      <a:pt x="2271" y="801"/>
                    </a:lnTo>
                    <a:lnTo>
                      <a:pt x="2271" y="801"/>
                    </a:lnTo>
                    <a:cubicBezTo>
                      <a:pt x="2271" y="803"/>
                      <a:pt x="2271" y="804"/>
                      <a:pt x="2271" y="806"/>
                    </a:cubicBezTo>
                    <a:lnTo>
                      <a:pt x="2271" y="806"/>
                    </a:lnTo>
                    <a:cubicBezTo>
                      <a:pt x="2271" y="806"/>
                      <a:pt x="2271" y="806"/>
                      <a:pt x="2271" y="807"/>
                    </a:cubicBezTo>
                    <a:lnTo>
                      <a:pt x="2271" y="807"/>
                    </a:lnTo>
                    <a:cubicBezTo>
                      <a:pt x="2271" y="808"/>
                      <a:pt x="2271" y="808"/>
                      <a:pt x="2271" y="809"/>
                    </a:cubicBezTo>
                    <a:close/>
                    <a:moveTo>
                      <a:pt x="2338" y="812"/>
                    </a:moveTo>
                    <a:lnTo>
                      <a:pt x="2338" y="813"/>
                    </a:lnTo>
                    <a:lnTo>
                      <a:pt x="2338" y="812"/>
                    </a:lnTo>
                    <a:close/>
                    <a:moveTo>
                      <a:pt x="214" y="744"/>
                    </a:moveTo>
                    <a:lnTo>
                      <a:pt x="214" y="744"/>
                    </a:lnTo>
                    <a:cubicBezTo>
                      <a:pt x="292" y="671"/>
                      <a:pt x="383" y="616"/>
                      <a:pt x="470" y="555"/>
                    </a:cubicBezTo>
                    <a:lnTo>
                      <a:pt x="470" y="555"/>
                    </a:lnTo>
                    <a:cubicBezTo>
                      <a:pt x="470" y="551"/>
                      <a:pt x="472" y="547"/>
                      <a:pt x="476" y="545"/>
                    </a:cubicBezTo>
                    <a:lnTo>
                      <a:pt x="476" y="545"/>
                    </a:lnTo>
                    <a:cubicBezTo>
                      <a:pt x="481" y="544"/>
                      <a:pt x="485" y="542"/>
                      <a:pt x="490" y="541"/>
                    </a:cubicBezTo>
                    <a:lnTo>
                      <a:pt x="490" y="541"/>
                    </a:lnTo>
                    <a:cubicBezTo>
                      <a:pt x="576" y="478"/>
                      <a:pt x="651" y="404"/>
                      <a:pt x="700" y="308"/>
                    </a:cubicBezTo>
                    <a:lnTo>
                      <a:pt x="700" y="308"/>
                    </a:lnTo>
                    <a:cubicBezTo>
                      <a:pt x="749" y="214"/>
                      <a:pt x="768" y="106"/>
                      <a:pt x="755" y="0"/>
                    </a:cubicBezTo>
                    <a:lnTo>
                      <a:pt x="755" y="0"/>
                    </a:lnTo>
                    <a:cubicBezTo>
                      <a:pt x="754" y="0"/>
                      <a:pt x="753" y="1"/>
                      <a:pt x="752" y="1"/>
                    </a:cubicBezTo>
                    <a:lnTo>
                      <a:pt x="752" y="1"/>
                    </a:lnTo>
                    <a:cubicBezTo>
                      <a:pt x="744" y="24"/>
                      <a:pt x="726" y="43"/>
                      <a:pt x="711" y="62"/>
                    </a:cubicBezTo>
                    <a:lnTo>
                      <a:pt x="711" y="62"/>
                    </a:lnTo>
                    <a:cubicBezTo>
                      <a:pt x="693" y="84"/>
                      <a:pt x="676" y="105"/>
                      <a:pt x="658" y="126"/>
                    </a:cubicBezTo>
                    <a:lnTo>
                      <a:pt x="658" y="126"/>
                    </a:lnTo>
                    <a:cubicBezTo>
                      <a:pt x="622" y="168"/>
                      <a:pt x="585" y="209"/>
                      <a:pt x="548" y="250"/>
                    </a:cubicBezTo>
                    <a:lnTo>
                      <a:pt x="548" y="250"/>
                    </a:lnTo>
                    <a:cubicBezTo>
                      <a:pt x="419" y="394"/>
                      <a:pt x="288" y="537"/>
                      <a:pt x="184" y="701"/>
                    </a:cubicBezTo>
                    <a:lnTo>
                      <a:pt x="184" y="701"/>
                    </a:lnTo>
                    <a:cubicBezTo>
                      <a:pt x="135" y="778"/>
                      <a:pt x="92" y="860"/>
                      <a:pt x="59" y="946"/>
                    </a:cubicBezTo>
                    <a:lnTo>
                      <a:pt x="59" y="946"/>
                    </a:lnTo>
                    <a:cubicBezTo>
                      <a:pt x="52" y="966"/>
                      <a:pt x="45" y="987"/>
                      <a:pt x="38" y="1008"/>
                    </a:cubicBezTo>
                    <a:lnTo>
                      <a:pt x="38" y="1008"/>
                    </a:lnTo>
                    <a:cubicBezTo>
                      <a:pt x="77" y="908"/>
                      <a:pt x="135" y="817"/>
                      <a:pt x="214" y="744"/>
                    </a:cubicBezTo>
                    <a:close/>
                    <a:moveTo>
                      <a:pt x="364" y="1740"/>
                    </a:moveTo>
                    <a:lnTo>
                      <a:pt x="364" y="1740"/>
                    </a:lnTo>
                    <a:cubicBezTo>
                      <a:pt x="351" y="1731"/>
                      <a:pt x="339" y="1721"/>
                      <a:pt x="326" y="1711"/>
                    </a:cubicBezTo>
                    <a:lnTo>
                      <a:pt x="326" y="1711"/>
                    </a:lnTo>
                    <a:cubicBezTo>
                      <a:pt x="302" y="1691"/>
                      <a:pt x="278" y="1669"/>
                      <a:pt x="257" y="1645"/>
                    </a:cubicBezTo>
                    <a:lnTo>
                      <a:pt x="257" y="1645"/>
                    </a:lnTo>
                    <a:cubicBezTo>
                      <a:pt x="212" y="1597"/>
                      <a:pt x="175" y="1542"/>
                      <a:pt x="147" y="1483"/>
                    </a:cubicBezTo>
                    <a:lnTo>
                      <a:pt x="147" y="1483"/>
                    </a:lnTo>
                    <a:cubicBezTo>
                      <a:pt x="90" y="1363"/>
                      <a:pt x="67" y="1230"/>
                      <a:pt x="85" y="1099"/>
                    </a:cubicBezTo>
                    <a:lnTo>
                      <a:pt x="85" y="1099"/>
                    </a:lnTo>
                    <a:cubicBezTo>
                      <a:pt x="98" y="1009"/>
                      <a:pt x="129" y="915"/>
                      <a:pt x="179" y="835"/>
                    </a:cubicBezTo>
                    <a:lnTo>
                      <a:pt x="179" y="835"/>
                    </a:lnTo>
                    <a:cubicBezTo>
                      <a:pt x="125" y="900"/>
                      <a:pt x="84" y="975"/>
                      <a:pt x="56" y="1056"/>
                    </a:cubicBezTo>
                    <a:lnTo>
                      <a:pt x="56" y="1056"/>
                    </a:lnTo>
                    <a:cubicBezTo>
                      <a:pt x="23" y="1150"/>
                      <a:pt x="8" y="1248"/>
                      <a:pt x="0" y="1347"/>
                    </a:cubicBezTo>
                    <a:lnTo>
                      <a:pt x="0" y="1347"/>
                    </a:lnTo>
                    <a:cubicBezTo>
                      <a:pt x="5" y="1379"/>
                      <a:pt x="12" y="1411"/>
                      <a:pt x="20" y="1442"/>
                    </a:cubicBezTo>
                    <a:lnTo>
                      <a:pt x="20" y="1442"/>
                    </a:lnTo>
                    <a:cubicBezTo>
                      <a:pt x="41" y="1522"/>
                      <a:pt x="69" y="1603"/>
                      <a:pt x="107" y="1677"/>
                    </a:cubicBezTo>
                    <a:lnTo>
                      <a:pt x="107" y="1677"/>
                    </a:lnTo>
                    <a:cubicBezTo>
                      <a:pt x="110" y="1682"/>
                      <a:pt x="113" y="1688"/>
                      <a:pt x="116" y="1693"/>
                    </a:cubicBezTo>
                    <a:lnTo>
                      <a:pt x="116" y="1693"/>
                    </a:lnTo>
                    <a:cubicBezTo>
                      <a:pt x="127" y="1710"/>
                      <a:pt x="139" y="1727"/>
                      <a:pt x="152" y="1744"/>
                    </a:cubicBezTo>
                    <a:lnTo>
                      <a:pt x="152" y="1744"/>
                    </a:lnTo>
                    <a:cubicBezTo>
                      <a:pt x="157" y="1750"/>
                      <a:pt x="162" y="1758"/>
                      <a:pt x="167" y="1765"/>
                    </a:cubicBezTo>
                    <a:lnTo>
                      <a:pt x="167" y="1765"/>
                    </a:lnTo>
                    <a:cubicBezTo>
                      <a:pt x="188" y="1787"/>
                      <a:pt x="212" y="1806"/>
                      <a:pt x="242" y="1817"/>
                    </a:cubicBezTo>
                    <a:lnTo>
                      <a:pt x="242" y="1817"/>
                    </a:lnTo>
                    <a:cubicBezTo>
                      <a:pt x="270" y="1827"/>
                      <a:pt x="302" y="1831"/>
                      <a:pt x="331" y="1823"/>
                    </a:cubicBezTo>
                    <a:lnTo>
                      <a:pt x="331" y="1823"/>
                    </a:lnTo>
                    <a:cubicBezTo>
                      <a:pt x="353" y="1818"/>
                      <a:pt x="395" y="1799"/>
                      <a:pt x="392" y="1770"/>
                    </a:cubicBezTo>
                    <a:lnTo>
                      <a:pt x="392" y="1770"/>
                    </a:lnTo>
                    <a:cubicBezTo>
                      <a:pt x="390" y="1756"/>
                      <a:pt x="374" y="1747"/>
                      <a:pt x="364" y="1740"/>
                    </a:cubicBezTo>
                    <a:close/>
                    <a:moveTo>
                      <a:pt x="681" y="1720"/>
                    </a:moveTo>
                    <a:lnTo>
                      <a:pt x="681" y="1720"/>
                    </a:lnTo>
                    <a:cubicBezTo>
                      <a:pt x="655" y="1705"/>
                      <a:pt x="626" y="1700"/>
                      <a:pt x="600" y="1688"/>
                    </a:cubicBezTo>
                    <a:lnTo>
                      <a:pt x="600" y="1688"/>
                    </a:lnTo>
                    <a:cubicBezTo>
                      <a:pt x="599" y="1688"/>
                      <a:pt x="599" y="1687"/>
                      <a:pt x="598" y="1686"/>
                    </a:cubicBezTo>
                    <a:lnTo>
                      <a:pt x="598" y="1686"/>
                    </a:lnTo>
                    <a:cubicBezTo>
                      <a:pt x="508" y="1669"/>
                      <a:pt x="422" y="1621"/>
                      <a:pt x="358" y="1553"/>
                    </a:cubicBezTo>
                    <a:lnTo>
                      <a:pt x="358" y="1553"/>
                    </a:lnTo>
                    <a:cubicBezTo>
                      <a:pt x="226" y="1409"/>
                      <a:pt x="181" y="1192"/>
                      <a:pt x="206" y="1003"/>
                    </a:cubicBezTo>
                    <a:lnTo>
                      <a:pt x="206" y="1003"/>
                    </a:lnTo>
                    <a:cubicBezTo>
                      <a:pt x="219" y="908"/>
                      <a:pt x="252" y="815"/>
                      <a:pt x="307" y="737"/>
                    </a:cubicBezTo>
                    <a:lnTo>
                      <a:pt x="307" y="737"/>
                    </a:lnTo>
                    <a:cubicBezTo>
                      <a:pt x="317" y="724"/>
                      <a:pt x="326" y="711"/>
                      <a:pt x="337" y="699"/>
                    </a:cubicBezTo>
                    <a:lnTo>
                      <a:pt x="337" y="699"/>
                    </a:lnTo>
                    <a:cubicBezTo>
                      <a:pt x="316" y="713"/>
                      <a:pt x="296" y="727"/>
                      <a:pt x="277" y="743"/>
                    </a:cubicBezTo>
                    <a:lnTo>
                      <a:pt x="277" y="743"/>
                    </a:lnTo>
                    <a:cubicBezTo>
                      <a:pt x="277" y="745"/>
                      <a:pt x="277" y="747"/>
                      <a:pt x="275" y="749"/>
                    </a:cubicBezTo>
                    <a:lnTo>
                      <a:pt x="275" y="749"/>
                    </a:lnTo>
                    <a:cubicBezTo>
                      <a:pt x="227" y="814"/>
                      <a:pt x="183" y="882"/>
                      <a:pt x="154" y="958"/>
                    </a:cubicBezTo>
                    <a:lnTo>
                      <a:pt x="154" y="958"/>
                    </a:lnTo>
                    <a:cubicBezTo>
                      <a:pt x="126" y="1034"/>
                      <a:pt x="112" y="1115"/>
                      <a:pt x="114" y="1195"/>
                    </a:cubicBezTo>
                    <a:lnTo>
                      <a:pt x="114" y="1195"/>
                    </a:lnTo>
                    <a:cubicBezTo>
                      <a:pt x="117" y="1333"/>
                      <a:pt x="167" y="1466"/>
                      <a:pt x="253" y="1574"/>
                    </a:cubicBezTo>
                    <a:lnTo>
                      <a:pt x="253" y="1574"/>
                    </a:lnTo>
                    <a:cubicBezTo>
                      <a:pt x="274" y="1600"/>
                      <a:pt x="298" y="1626"/>
                      <a:pt x="323" y="1649"/>
                    </a:cubicBezTo>
                    <a:lnTo>
                      <a:pt x="323" y="1649"/>
                    </a:lnTo>
                    <a:cubicBezTo>
                      <a:pt x="339" y="1664"/>
                      <a:pt x="357" y="1678"/>
                      <a:pt x="375" y="1691"/>
                    </a:cubicBezTo>
                    <a:lnTo>
                      <a:pt x="375" y="1691"/>
                    </a:lnTo>
                    <a:cubicBezTo>
                      <a:pt x="377" y="1691"/>
                      <a:pt x="379" y="1691"/>
                      <a:pt x="381" y="1692"/>
                    </a:cubicBezTo>
                    <a:lnTo>
                      <a:pt x="381" y="1692"/>
                    </a:lnTo>
                    <a:cubicBezTo>
                      <a:pt x="424" y="1722"/>
                      <a:pt x="476" y="1735"/>
                      <a:pt x="526" y="1748"/>
                    </a:cubicBezTo>
                    <a:lnTo>
                      <a:pt x="526" y="1748"/>
                    </a:lnTo>
                    <a:cubicBezTo>
                      <a:pt x="571" y="1760"/>
                      <a:pt x="619" y="1777"/>
                      <a:pt x="651" y="1813"/>
                    </a:cubicBezTo>
                    <a:lnTo>
                      <a:pt x="651" y="1813"/>
                    </a:lnTo>
                    <a:cubicBezTo>
                      <a:pt x="682" y="1848"/>
                      <a:pt x="696" y="1902"/>
                      <a:pt x="671" y="1944"/>
                    </a:cubicBezTo>
                    <a:lnTo>
                      <a:pt x="671" y="1944"/>
                    </a:lnTo>
                    <a:cubicBezTo>
                      <a:pt x="650" y="1981"/>
                      <a:pt x="600" y="1996"/>
                      <a:pt x="562" y="1977"/>
                    </a:cubicBezTo>
                    <a:lnTo>
                      <a:pt x="562" y="1977"/>
                    </a:lnTo>
                    <a:cubicBezTo>
                      <a:pt x="541" y="1966"/>
                      <a:pt x="527" y="1945"/>
                      <a:pt x="525" y="1922"/>
                    </a:cubicBezTo>
                    <a:lnTo>
                      <a:pt x="525" y="1922"/>
                    </a:lnTo>
                    <a:cubicBezTo>
                      <a:pt x="523" y="1899"/>
                      <a:pt x="529" y="1868"/>
                      <a:pt x="547" y="1853"/>
                    </a:cubicBezTo>
                    <a:lnTo>
                      <a:pt x="547" y="1853"/>
                    </a:lnTo>
                    <a:cubicBezTo>
                      <a:pt x="554" y="1848"/>
                      <a:pt x="564" y="1850"/>
                      <a:pt x="566" y="1858"/>
                    </a:cubicBezTo>
                    <a:lnTo>
                      <a:pt x="566" y="1858"/>
                    </a:lnTo>
                    <a:cubicBezTo>
                      <a:pt x="574" y="1885"/>
                      <a:pt x="553" y="1944"/>
                      <a:pt x="601" y="1941"/>
                    </a:cubicBezTo>
                    <a:lnTo>
                      <a:pt x="601" y="1941"/>
                    </a:lnTo>
                    <a:cubicBezTo>
                      <a:pt x="632" y="1938"/>
                      <a:pt x="643" y="1906"/>
                      <a:pt x="636" y="1878"/>
                    </a:cubicBezTo>
                    <a:lnTo>
                      <a:pt x="636" y="1878"/>
                    </a:lnTo>
                    <a:cubicBezTo>
                      <a:pt x="629" y="1847"/>
                      <a:pt x="604" y="1827"/>
                      <a:pt x="576" y="1813"/>
                    </a:cubicBezTo>
                    <a:lnTo>
                      <a:pt x="576" y="1813"/>
                    </a:lnTo>
                    <a:cubicBezTo>
                      <a:pt x="547" y="1824"/>
                      <a:pt x="524" y="1840"/>
                      <a:pt x="507" y="1866"/>
                    </a:cubicBezTo>
                    <a:lnTo>
                      <a:pt x="507" y="1866"/>
                    </a:lnTo>
                    <a:cubicBezTo>
                      <a:pt x="492" y="1892"/>
                      <a:pt x="486" y="1923"/>
                      <a:pt x="494" y="1952"/>
                    </a:cubicBezTo>
                    <a:lnTo>
                      <a:pt x="494" y="1952"/>
                    </a:lnTo>
                    <a:cubicBezTo>
                      <a:pt x="510" y="2004"/>
                      <a:pt x="563" y="2040"/>
                      <a:pt x="616" y="2041"/>
                    </a:cubicBezTo>
                    <a:lnTo>
                      <a:pt x="616" y="2041"/>
                    </a:lnTo>
                    <a:cubicBezTo>
                      <a:pt x="672" y="2042"/>
                      <a:pt x="726" y="2005"/>
                      <a:pt x="752" y="1956"/>
                    </a:cubicBezTo>
                    <a:lnTo>
                      <a:pt x="752" y="1956"/>
                    </a:lnTo>
                    <a:cubicBezTo>
                      <a:pt x="783" y="1901"/>
                      <a:pt x="779" y="1831"/>
                      <a:pt x="746" y="1779"/>
                    </a:cubicBezTo>
                    <a:lnTo>
                      <a:pt x="746" y="1779"/>
                    </a:lnTo>
                    <a:cubicBezTo>
                      <a:pt x="730" y="1754"/>
                      <a:pt x="707" y="1734"/>
                      <a:pt x="681" y="1720"/>
                    </a:cubicBezTo>
                    <a:close/>
                    <a:moveTo>
                      <a:pt x="782" y="800"/>
                    </a:moveTo>
                    <a:lnTo>
                      <a:pt x="782" y="800"/>
                    </a:lnTo>
                    <a:cubicBezTo>
                      <a:pt x="713" y="771"/>
                      <a:pt x="637" y="769"/>
                      <a:pt x="568" y="798"/>
                    </a:cubicBezTo>
                    <a:lnTo>
                      <a:pt x="568" y="798"/>
                    </a:lnTo>
                    <a:cubicBezTo>
                      <a:pt x="437" y="853"/>
                      <a:pt x="360" y="992"/>
                      <a:pt x="371" y="1131"/>
                    </a:cubicBezTo>
                    <a:lnTo>
                      <a:pt x="371" y="1131"/>
                    </a:lnTo>
                    <a:cubicBezTo>
                      <a:pt x="374" y="1171"/>
                      <a:pt x="384" y="1211"/>
                      <a:pt x="399" y="1249"/>
                    </a:cubicBezTo>
                    <a:lnTo>
                      <a:pt x="399" y="1249"/>
                    </a:lnTo>
                    <a:cubicBezTo>
                      <a:pt x="401" y="1227"/>
                      <a:pt x="407" y="1204"/>
                      <a:pt x="416" y="1183"/>
                    </a:cubicBezTo>
                    <a:lnTo>
                      <a:pt x="416" y="1183"/>
                    </a:lnTo>
                    <a:cubicBezTo>
                      <a:pt x="463" y="1072"/>
                      <a:pt x="563" y="984"/>
                      <a:pt x="669" y="933"/>
                    </a:cubicBezTo>
                    <a:lnTo>
                      <a:pt x="669" y="933"/>
                    </a:lnTo>
                    <a:cubicBezTo>
                      <a:pt x="724" y="907"/>
                      <a:pt x="789" y="882"/>
                      <a:pt x="851" y="886"/>
                    </a:cubicBezTo>
                    <a:lnTo>
                      <a:pt x="851" y="886"/>
                    </a:lnTo>
                    <a:cubicBezTo>
                      <a:pt x="870" y="887"/>
                      <a:pt x="889" y="892"/>
                      <a:pt x="906" y="901"/>
                    </a:cubicBezTo>
                    <a:lnTo>
                      <a:pt x="906" y="901"/>
                    </a:lnTo>
                    <a:cubicBezTo>
                      <a:pt x="875" y="856"/>
                      <a:pt x="830" y="821"/>
                      <a:pt x="782" y="800"/>
                    </a:cubicBezTo>
                    <a:close/>
                    <a:moveTo>
                      <a:pt x="2268" y="1743"/>
                    </a:moveTo>
                    <a:lnTo>
                      <a:pt x="2268" y="1743"/>
                    </a:lnTo>
                    <a:cubicBezTo>
                      <a:pt x="2268" y="1743"/>
                      <a:pt x="2268" y="1742"/>
                      <a:pt x="2268" y="1741"/>
                    </a:cubicBezTo>
                    <a:lnTo>
                      <a:pt x="2268" y="1741"/>
                    </a:lnTo>
                    <a:cubicBezTo>
                      <a:pt x="2268" y="1740"/>
                      <a:pt x="2267" y="1739"/>
                      <a:pt x="2267" y="1738"/>
                    </a:cubicBezTo>
                    <a:lnTo>
                      <a:pt x="2267" y="1738"/>
                    </a:lnTo>
                    <a:cubicBezTo>
                      <a:pt x="2267" y="1737"/>
                      <a:pt x="2266" y="1736"/>
                      <a:pt x="2266" y="1735"/>
                    </a:cubicBezTo>
                    <a:lnTo>
                      <a:pt x="2266" y="1735"/>
                    </a:lnTo>
                    <a:cubicBezTo>
                      <a:pt x="2266" y="1734"/>
                      <a:pt x="2266" y="1734"/>
                      <a:pt x="2266" y="1734"/>
                    </a:cubicBezTo>
                    <a:lnTo>
                      <a:pt x="2266" y="1734"/>
                    </a:lnTo>
                    <a:lnTo>
                      <a:pt x="2266" y="1734"/>
                    </a:lnTo>
                    <a:cubicBezTo>
                      <a:pt x="2265" y="1732"/>
                      <a:pt x="2264" y="1730"/>
                      <a:pt x="2263" y="1729"/>
                    </a:cubicBezTo>
                    <a:lnTo>
                      <a:pt x="2263" y="1729"/>
                    </a:lnTo>
                    <a:cubicBezTo>
                      <a:pt x="2263" y="1728"/>
                      <a:pt x="2262" y="1727"/>
                      <a:pt x="2261" y="1726"/>
                    </a:cubicBezTo>
                    <a:lnTo>
                      <a:pt x="2261" y="1726"/>
                    </a:lnTo>
                    <a:lnTo>
                      <a:pt x="2261" y="1725"/>
                    </a:lnTo>
                    <a:lnTo>
                      <a:pt x="2261" y="1725"/>
                    </a:lnTo>
                    <a:cubicBezTo>
                      <a:pt x="2259" y="1723"/>
                      <a:pt x="2258" y="1722"/>
                      <a:pt x="2256" y="1721"/>
                    </a:cubicBezTo>
                    <a:lnTo>
                      <a:pt x="2256" y="1721"/>
                    </a:lnTo>
                    <a:cubicBezTo>
                      <a:pt x="2255" y="1720"/>
                      <a:pt x="2254" y="1719"/>
                      <a:pt x="2253" y="1718"/>
                    </a:cubicBezTo>
                    <a:lnTo>
                      <a:pt x="2253" y="1718"/>
                    </a:lnTo>
                    <a:lnTo>
                      <a:pt x="2253" y="1718"/>
                    </a:lnTo>
                    <a:lnTo>
                      <a:pt x="2253" y="1718"/>
                    </a:lnTo>
                    <a:cubicBezTo>
                      <a:pt x="2251" y="1716"/>
                      <a:pt x="2250" y="1715"/>
                      <a:pt x="2249" y="1714"/>
                    </a:cubicBezTo>
                    <a:lnTo>
                      <a:pt x="2248" y="1714"/>
                    </a:lnTo>
                    <a:lnTo>
                      <a:pt x="2248" y="1714"/>
                    </a:lnTo>
                    <a:cubicBezTo>
                      <a:pt x="2245" y="1713"/>
                      <a:pt x="2243" y="1713"/>
                      <a:pt x="2240" y="1714"/>
                    </a:cubicBezTo>
                    <a:lnTo>
                      <a:pt x="2240" y="1714"/>
                    </a:lnTo>
                    <a:cubicBezTo>
                      <a:pt x="2239" y="1714"/>
                      <a:pt x="2238" y="1714"/>
                      <a:pt x="2237" y="1714"/>
                    </a:cubicBezTo>
                    <a:lnTo>
                      <a:pt x="2237" y="1714"/>
                    </a:lnTo>
                    <a:cubicBezTo>
                      <a:pt x="2236" y="1714"/>
                      <a:pt x="2235" y="1714"/>
                      <a:pt x="2233" y="1715"/>
                    </a:cubicBezTo>
                    <a:lnTo>
                      <a:pt x="2233" y="1715"/>
                    </a:lnTo>
                    <a:cubicBezTo>
                      <a:pt x="2232" y="1715"/>
                      <a:pt x="2230" y="1715"/>
                      <a:pt x="2229" y="1716"/>
                    </a:cubicBezTo>
                    <a:lnTo>
                      <a:pt x="2229" y="1716"/>
                    </a:lnTo>
                    <a:cubicBezTo>
                      <a:pt x="2229" y="1716"/>
                      <a:pt x="2227" y="1716"/>
                      <a:pt x="2227" y="1717"/>
                    </a:cubicBezTo>
                    <a:lnTo>
                      <a:pt x="2227" y="1717"/>
                    </a:lnTo>
                    <a:lnTo>
                      <a:pt x="2227" y="1717"/>
                    </a:lnTo>
                    <a:cubicBezTo>
                      <a:pt x="2225" y="1717"/>
                      <a:pt x="2224" y="1718"/>
                      <a:pt x="2223" y="1719"/>
                    </a:cubicBezTo>
                    <a:lnTo>
                      <a:pt x="2223" y="1719"/>
                    </a:lnTo>
                    <a:cubicBezTo>
                      <a:pt x="2222" y="1719"/>
                      <a:pt x="2221" y="1720"/>
                      <a:pt x="2220" y="1721"/>
                    </a:cubicBezTo>
                    <a:lnTo>
                      <a:pt x="2219" y="1721"/>
                    </a:lnTo>
                    <a:lnTo>
                      <a:pt x="2219" y="1721"/>
                    </a:lnTo>
                    <a:cubicBezTo>
                      <a:pt x="2219" y="1722"/>
                      <a:pt x="2219" y="1722"/>
                      <a:pt x="2218" y="1722"/>
                    </a:cubicBezTo>
                    <a:lnTo>
                      <a:pt x="2216" y="1725"/>
                    </a:lnTo>
                    <a:lnTo>
                      <a:pt x="2215" y="1726"/>
                    </a:lnTo>
                    <a:lnTo>
                      <a:pt x="2215" y="1726"/>
                    </a:lnTo>
                    <a:lnTo>
                      <a:pt x="2215" y="1726"/>
                    </a:lnTo>
                    <a:cubicBezTo>
                      <a:pt x="2215" y="1727"/>
                      <a:pt x="2214" y="1727"/>
                      <a:pt x="2213" y="1729"/>
                    </a:cubicBezTo>
                    <a:lnTo>
                      <a:pt x="2213" y="1729"/>
                    </a:lnTo>
                    <a:cubicBezTo>
                      <a:pt x="2213" y="1729"/>
                      <a:pt x="2212" y="1730"/>
                      <a:pt x="2212" y="1731"/>
                    </a:cubicBezTo>
                    <a:lnTo>
                      <a:pt x="2212" y="1731"/>
                    </a:lnTo>
                    <a:cubicBezTo>
                      <a:pt x="2212" y="1732"/>
                      <a:pt x="2212" y="1732"/>
                      <a:pt x="2212" y="1732"/>
                    </a:cubicBezTo>
                    <a:lnTo>
                      <a:pt x="2212" y="1732"/>
                    </a:lnTo>
                    <a:cubicBezTo>
                      <a:pt x="2211" y="1734"/>
                      <a:pt x="2210" y="1738"/>
                      <a:pt x="2210" y="1738"/>
                    </a:cubicBezTo>
                    <a:lnTo>
                      <a:pt x="2210" y="1738"/>
                    </a:lnTo>
                    <a:cubicBezTo>
                      <a:pt x="2210" y="1739"/>
                      <a:pt x="2209" y="1740"/>
                      <a:pt x="2209" y="1741"/>
                    </a:cubicBezTo>
                    <a:lnTo>
                      <a:pt x="2209" y="1741"/>
                    </a:lnTo>
                    <a:lnTo>
                      <a:pt x="2209" y="1741"/>
                    </a:lnTo>
                    <a:cubicBezTo>
                      <a:pt x="2209" y="1744"/>
                      <a:pt x="2209" y="1746"/>
                      <a:pt x="2209" y="1748"/>
                    </a:cubicBezTo>
                    <a:lnTo>
                      <a:pt x="2209" y="1748"/>
                    </a:lnTo>
                    <a:cubicBezTo>
                      <a:pt x="2209" y="1749"/>
                      <a:pt x="2209" y="1749"/>
                      <a:pt x="2209" y="1750"/>
                    </a:cubicBezTo>
                    <a:lnTo>
                      <a:pt x="2209" y="1750"/>
                    </a:lnTo>
                    <a:lnTo>
                      <a:pt x="2209" y="1751"/>
                    </a:lnTo>
                    <a:lnTo>
                      <a:pt x="2209" y="1751"/>
                    </a:lnTo>
                    <a:lnTo>
                      <a:pt x="2209" y="1751"/>
                    </a:lnTo>
                    <a:lnTo>
                      <a:pt x="2209" y="1751"/>
                    </a:lnTo>
                    <a:lnTo>
                      <a:pt x="2209" y="1751"/>
                    </a:lnTo>
                    <a:cubicBezTo>
                      <a:pt x="2209" y="1751"/>
                      <a:pt x="2209" y="1751"/>
                      <a:pt x="2209" y="1752"/>
                    </a:cubicBezTo>
                    <a:lnTo>
                      <a:pt x="2209" y="1752"/>
                    </a:lnTo>
                    <a:cubicBezTo>
                      <a:pt x="2210" y="1754"/>
                      <a:pt x="2210" y="1756"/>
                      <a:pt x="2211" y="1759"/>
                    </a:cubicBezTo>
                    <a:lnTo>
                      <a:pt x="2211" y="1759"/>
                    </a:lnTo>
                    <a:lnTo>
                      <a:pt x="2211" y="1759"/>
                    </a:lnTo>
                    <a:lnTo>
                      <a:pt x="2211" y="1759"/>
                    </a:lnTo>
                    <a:cubicBezTo>
                      <a:pt x="2212" y="1760"/>
                      <a:pt x="2212" y="1761"/>
                      <a:pt x="2213" y="1762"/>
                    </a:cubicBezTo>
                    <a:lnTo>
                      <a:pt x="2213" y="1762"/>
                    </a:lnTo>
                    <a:cubicBezTo>
                      <a:pt x="2213" y="1763"/>
                      <a:pt x="2214" y="1764"/>
                      <a:pt x="2215" y="1765"/>
                    </a:cubicBezTo>
                    <a:lnTo>
                      <a:pt x="2215" y="1765"/>
                    </a:lnTo>
                    <a:cubicBezTo>
                      <a:pt x="2216" y="1766"/>
                      <a:pt x="2218" y="1768"/>
                      <a:pt x="2219" y="1769"/>
                    </a:cubicBezTo>
                    <a:lnTo>
                      <a:pt x="2219" y="1770"/>
                    </a:lnTo>
                    <a:lnTo>
                      <a:pt x="2219" y="1770"/>
                    </a:lnTo>
                    <a:cubicBezTo>
                      <a:pt x="2220" y="1770"/>
                      <a:pt x="2220" y="1770"/>
                      <a:pt x="2220" y="1770"/>
                    </a:cubicBezTo>
                    <a:lnTo>
                      <a:pt x="2220" y="1770"/>
                    </a:lnTo>
                    <a:cubicBezTo>
                      <a:pt x="2221" y="1771"/>
                      <a:pt x="2222" y="1771"/>
                      <a:pt x="2223" y="1772"/>
                    </a:cubicBezTo>
                    <a:lnTo>
                      <a:pt x="2223" y="1772"/>
                    </a:lnTo>
                    <a:cubicBezTo>
                      <a:pt x="2224" y="1772"/>
                      <a:pt x="2224" y="1773"/>
                      <a:pt x="2225" y="1773"/>
                    </a:cubicBezTo>
                    <a:lnTo>
                      <a:pt x="2225" y="1773"/>
                    </a:lnTo>
                    <a:lnTo>
                      <a:pt x="2225" y="1773"/>
                    </a:lnTo>
                    <a:lnTo>
                      <a:pt x="2225" y="1773"/>
                    </a:lnTo>
                    <a:cubicBezTo>
                      <a:pt x="2228" y="1774"/>
                      <a:pt x="2230" y="1774"/>
                      <a:pt x="2232" y="1775"/>
                    </a:cubicBezTo>
                    <a:lnTo>
                      <a:pt x="2232" y="1775"/>
                    </a:lnTo>
                    <a:cubicBezTo>
                      <a:pt x="2232" y="1775"/>
                      <a:pt x="2232" y="1775"/>
                      <a:pt x="2233" y="1775"/>
                    </a:cubicBezTo>
                    <a:lnTo>
                      <a:pt x="2233" y="1775"/>
                    </a:lnTo>
                    <a:cubicBezTo>
                      <a:pt x="2234" y="1775"/>
                      <a:pt x="2235" y="1775"/>
                      <a:pt x="2235" y="1775"/>
                    </a:cubicBezTo>
                    <a:lnTo>
                      <a:pt x="2235" y="1775"/>
                    </a:lnTo>
                    <a:cubicBezTo>
                      <a:pt x="2237" y="1776"/>
                      <a:pt x="2240" y="1775"/>
                      <a:pt x="2242" y="1775"/>
                    </a:cubicBezTo>
                    <a:lnTo>
                      <a:pt x="2242" y="1775"/>
                    </a:lnTo>
                    <a:lnTo>
                      <a:pt x="2242" y="1775"/>
                    </a:lnTo>
                    <a:cubicBezTo>
                      <a:pt x="2243" y="1775"/>
                      <a:pt x="2244" y="1775"/>
                      <a:pt x="2245" y="1775"/>
                    </a:cubicBezTo>
                    <a:lnTo>
                      <a:pt x="2245" y="1775"/>
                    </a:lnTo>
                    <a:cubicBezTo>
                      <a:pt x="2247" y="1774"/>
                      <a:pt x="2249" y="1773"/>
                      <a:pt x="2252" y="1773"/>
                    </a:cubicBezTo>
                    <a:lnTo>
                      <a:pt x="2252" y="1773"/>
                    </a:lnTo>
                    <a:lnTo>
                      <a:pt x="2252" y="1773"/>
                    </a:lnTo>
                    <a:cubicBezTo>
                      <a:pt x="2252" y="1772"/>
                      <a:pt x="2254" y="1772"/>
                      <a:pt x="2254" y="1771"/>
                    </a:cubicBezTo>
                    <a:lnTo>
                      <a:pt x="2254" y="1771"/>
                    </a:lnTo>
                    <a:cubicBezTo>
                      <a:pt x="2256" y="1771"/>
                      <a:pt x="2257" y="1770"/>
                      <a:pt x="2258" y="1769"/>
                    </a:cubicBezTo>
                    <a:lnTo>
                      <a:pt x="2258" y="1769"/>
                    </a:lnTo>
                    <a:lnTo>
                      <a:pt x="2258" y="1769"/>
                    </a:lnTo>
                    <a:lnTo>
                      <a:pt x="2258" y="1769"/>
                    </a:lnTo>
                    <a:cubicBezTo>
                      <a:pt x="2259" y="1767"/>
                      <a:pt x="2261" y="1766"/>
                      <a:pt x="2263" y="1764"/>
                    </a:cubicBezTo>
                    <a:lnTo>
                      <a:pt x="2263" y="1764"/>
                    </a:lnTo>
                    <a:cubicBezTo>
                      <a:pt x="2263" y="1764"/>
                      <a:pt x="2263" y="1764"/>
                      <a:pt x="2264" y="1764"/>
                    </a:cubicBezTo>
                    <a:lnTo>
                      <a:pt x="2264" y="1764"/>
                    </a:lnTo>
                    <a:cubicBezTo>
                      <a:pt x="2264" y="1763"/>
                      <a:pt x="2265" y="1762"/>
                      <a:pt x="2265" y="1762"/>
                    </a:cubicBezTo>
                    <a:lnTo>
                      <a:pt x="2265" y="1762"/>
                    </a:lnTo>
                    <a:cubicBezTo>
                      <a:pt x="2265" y="1761"/>
                      <a:pt x="2266" y="1760"/>
                      <a:pt x="2266" y="1759"/>
                    </a:cubicBezTo>
                    <a:lnTo>
                      <a:pt x="2266" y="1759"/>
                    </a:lnTo>
                    <a:cubicBezTo>
                      <a:pt x="2267" y="1758"/>
                      <a:pt x="2267" y="1758"/>
                      <a:pt x="2267" y="1758"/>
                    </a:cubicBezTo>
                    <a:lnTo>
                      <a:pt x="2267" y="1758"/>
                    </a:lnTo>
                    <a:cubicBezTo>
                      <a:pt x="2268" y="1756"/>
                      <a:pt x="2268" y="1754"/>
                      <a:pt x="2268" y="1752"/>
                    </a:cubicBezTo>
                    <a:lnTo>
                      <a:pt x="2268" y="1752"/>
                    </a:lnTo>
                    <a:cubicBezTo>
                      <a:pt x="2268" y="1752"/>
                      <a:pt x="2269" y="1752"/>
                      <a:pt x="2269" y="1751"/>
                    </a:cubicBezTo>
                    <a:lnTo>
                      <a:pt x="2269" y="1751"/>
                    </a:lnTo>
                    <a:cubicBezTo>
                      <a:pt x="2269" y="1750"/>
                      <a:pt x="2269" y="1749"/>
                      <a:pt x="2269" y="1748"/>
                    </a:cubicBezTo>
                    <a:lnTo>
                      <a:pt x="2269" y="1745"/>
                    </a:lnTo>
                    <a:lnTo>
                      <a:pt x="2269" y="1745"/>
                    </a:lnTo>
                    <a:cubicBezTo>
                      <a:pt x="2268" y="1745"/>
                      <a:pt x="2268" y="1744"/>
                      <a:pt x="2268" y="1743"/>
                    </a:cubicBezTo>
                    <a:close/>
                    <a:moveTo>
                      <a:pt x="2298" y="1694"/>
                    </a:moveTo>
                    <a:lnTo>
                      <a:pt x="2298" y="1694"/>
                    </a:lnTo>
                    <a:close/>
                    <a:moveTo>
                      <a:pt x="2298" y="1694"/>
                    </a:moveTo>
                    <a:lnTo>
                      <a:pt x="2298" y="1694"/>
                    </a:lnTo>
                    <a:cubicBezTo>
                      <a:pt x="2299" y="1694"/>
                      <a:pt x="2299" y="1694"/>
                      <a:pt x="2299" y="1694"/>
                    </a:cubicBezTo>
                    <a:lnTo>
                      <a:pt x="2299" y="1694"/>
                    </a:lnTo>
                    <a:cubicBezTo>
                      <a:pt x="2300" y="1693"/>
                      <a:pt x="2300" y="1693"/>
                      <a:pt x="2300" y="1692"/>
                    </a:cubicBezTo>
                    <a:lnTo>
                      <a:pt x="2300" y="1692"/>
                    </a:lnTo>
                    <a:cubicBezTo>
                      <a:pt x="2305" y="1688"/>
                      <a:pt x="2311" y="1685"/>
                      <a:pt x="2317" y="1683"/>
                    </a:cubicBezTo>
                    <a:lnTo>
                      <a:pt x="2317" y="1683"/>
                    </a:lnTo>
                    <a:cubicBezTo>
                      <a:pt x="2318" y="1682"/>
                      <a:pt x="2319" y="1681"/>
                      <a:pt x="2320" y="1680"/>
                    </a:cubicBezTo>
                    <a:lnTo>
                      <a:pt x="2320" y="1680"/>
                    </a:lnTo>
                    <a:cubicBezTo>
                      <a:pt x="2323" y="1675"/>
                      <a:pt x="2325" y="1670"/>
                      <a:pt x="2326" y="1665"/>
                    </a:cubicBezTo>
                    <a:lnTo>
                      <a:pt x="2326" y="1665"/>
                    </a:lnTo>
                    <a:cubicBezTo>
                      <a:pt x="2331" y="1647"/>
                      <a:pt x="2329" y="1621"/>
                      <a:pt x="2312" y="1608"/>
                    </a:cubicBezTo>
                    <a:lnTo>
                      <a:pt x="2312" y="1608"/>
                    </a:lnTo>
                    <a:cubicBezTo>
                      <a:pt x="2310" y="1607"/>
                      <a:pt x="2308" y="1606"/>
                      <a:pt x="2307" y="1605"/>
                    </a:cubicBezTo>
                    <a:lnTo>
                      <a:pt x="2307" y="1605"/>
                    </a:lnTo>
                    <a:cubicBezTo>
                      <a:pt x="2305" y="1604"/>
                      <a:pt x="2302" y="1604"/>
                      <a:pt x="2302" y="1604"/>
                    </a:cubicBezTo>
                    <a:lnTo>
                      <a:pt x="2302" y="1604"/>
                    </a:lnTo>
                    <a:cubicBezTo>
                      <a:pt x="2297" y="1604"/>
                      <a:pt x="2295" y="1604"/>
                      <a:pt x="2290" y="1606"/>
                    </a:cubicBezTo>
                    <a:lnTo>
                      <a:pt x="2290" y="1606"/>
                    </a:lnTo>
                    <a:cubicBezTo>
                      <a:pt x="2289" y="1606"/>
                      <a:pt x="2283" y="1609"/>
                      <a:pt x="2282" y="1610"/>
                    </a:cubicBezTo>
                    <a:lnTo>
                      <a:pt x="2282" y="1610"/>
                    </a:lnTo>
                    <a:cubicBezTo>
                      <a:pt x="2279" y="1613"/>
                      <a:pt x="2277" y="1615"/>
                      <a:pt x="2276" y="1618"/>
                    </a:cubicBezTo>
                    <a:lnTo>
                      <a:pt x="2276" y="1618"/>
                    </a:lnTo>
                    <a:cubicBezTo>
                      <a:pt x="2273" y="1626"/>
                      <a:pt x="2265" y="1627"/>
                      <a:pt x="2259" y="1624"/>
                    </a:cubicBezTo>
                    <a:lnTo>
                      <a:pt x="2259" y="1624"/>
                    </a:lnTo>
                    <a:cubicBezTo>
                      <a:pt x="2256" y="1632"/>
                      <a:pt x="2254" y="1640"/>
                      <a:pt x="2254" y="1649"/>
                    </a:cubicBezTo>
                    <a:lnTo>
                      <a:pt x="2254" y="1649"/>
                    </a:lnTo>
                    <a:cubicBezTo>
                      <a:pt x="2254" y="1660"/>
                      <a:pt x="2257" y="1671"/>
                      <a:pt x="2264" y="1680"/>
                    </a:cubicBezTo>
                    <a:lnTo>
                      <a:pt x="2264" y="1680"/>
                    </a:lnTo>
                    <a:cubicBezTo>
                      <a:pt x="2269" y="1688"/>
                      <a:pt x="2277" y="1692"/>
                      <a:pt x="2286" y="1694"/>
                    </a:cubicBezTo>
                    <a:lnTo>
                      <a:pt x="2289" y="1694"/>
                    </a:lnTo>
                    <a:lnTo>
                      <a:pt x="2289" y="1694"/>
                    </a:lnTo>
                    <a:lnTo>
                      <a:pt x="2289" y="1694"/>
                    </a:lnTo>
                    <a:cubicBezTo>
                      <a:pt x="2291" y="1695"/>
                      <a:pt x="2292" y="1695"/>
                      <a:pt x="2294" y="1695"/>
                    </a:cubicBezTo>
                    <a:lnTo>
                      <a:pt x="2294" y="1695"/>
                    </a:lnTo>
                    <a:cubicBezTo>
                      <a:pt x="2294" y="1694"/>
                      <a:pt x="2299" y="1694"/>
                      <a:pt x="2298" y="1694"/>
                    </a:cubicBezTo>
                    <a:close/>
                    <a:moveTo>
                      <a:pt x="2344" y="1712"/>
                    </a:moveTo>
                    <a:lnTo>
                      <a:pt x="2344" y="1712"/>
                    </a:lnTo>
                    <a:cubicBezTo>
                      <a:pt x="2341" y="1711"/>
                      <a:pt x="2338" y="1711"/>
                      <a:pt x="2335" y="1710"/>
                    </a:cubicBezTo>
                    <a:lnTo>
                      <a:pt x="2335" y="1710"/>
                    </a:lnTo>
                    <a:cubicBezTo>
                      <a:pt x="2332" y="1713"/>
                      <a:pt x="2329" y="1716"/>
                      <a:pt x="2325" y="1719"/>
                    </a:cubicBezTo>
                    <a:lnTo>
                      <a:pt x="2325" y="1719"/>
                    </a:lnTo>
                    <a:cubicBezTo>
                      <a:pt x="2321" y="1721"/>
                      <a:pt x="2318" y="1723"/>
                      <a:pt x="2314" y="1724"/>
                    </a:cubicBezTo>
                    <a:lnTo>
                      <a:pt x="2314" y="1724"/>
                    </a:lnTo>
                    <a:cubicBezTo>
                      <a:pt x="2312" y="1729"/>
                      <a:pt x="2312" y="1734"/>
                      <a:pt x="2311" y="1738"/>
                    </a:cubicBezTo>
                    <a:lnTo>
                      <a:pt x="2311" y="1738"/>
                    </a:lnTo>
                    <a:cubicBezTo>
                      <a:pt x="2309" y="1743"/>
                      <a:pt x="2304" y="1745"/>
                      <a:pt x="2300" y="1743"/>
                    </a:cubicBezTo>
                    <a:lnTo>
                      <a:pt x="2300" y="1743"/>
                    </a:lnTo>
                    <a:cubicBezTo>
                      <a:pt x="2297" y="1750"/>
                      <a:pt x="2296" y="1758"/>
                      <a:pt x="2296" y="1766"/>
                    </a:cubicBezTo>
                    <a:lnTo>
                      <a:pt x="2296" y="1766"/>
                    </a:lnTo>
                    <a:cubicBezTo>
                      <a:pt x="2297" y="1775"/>
                      <a:pt x="2302" y="1785"/>
                      <a:pt x="2309" y="1791"/>
                    </a:cubicBezTo>
                    <a:lnTo>
                      <a:pt x="2309" y="1791"/>
                    </a:lnTo>
                    <a:cubicBezTo>
                      <a:pt x="2312" y="1794"/>
                      <a:pt x="2315" y="1797"/>
                      <a:pt x="2320" y="1799"/>
                    </a:cubicBezTo>
                    <a:lnTo>
                      <a:pt x="2320" y="1799"/>
                    </a:lnTo>
                    <a:lnTo>
                      <a:pt x="2323" y="1800"/>
                    </a:lnTo>
                    <a:lnTo>
                      <a:pt x="2323" y="1800"/>
                    </a:lnTo>
                    <a:cubicBezTo>
                      <a:pt x="2324" y="1800"/>
                      <a:pt x="2325" y="1800"/>
                      <a:pt x="2326" y="1801"/>
                    </a:cubicBezTo>
                    <a:lnTo>
                      <a:pt x="2326" y="1801"/>
                    </a:lnTo>
                    <a:cubicBezTo>
                      <a:pt x="2327" y="1801"/>
                      <a:pt x="2327" y="1801"/>
                      <a:pt x="2327" y="1801"/>
                    </a:cubicBezTo>
                    <a:lnTo>
                      <a:pt x="2328" y="1801"/>
                    </a:lnTo>
                    <a:lnTo>
                      <a:pt x="2332" y="1801"/>
                    </a:lnTo>
                    <a:lnTo>
                      <a:pt x="2333" y="1801"/>
                    </a:lnTo>
                    <a:lnTo>
                      <a:pt x="2333" y="1801"/>
                    </a:lnTo>
                    <a:cubicBezTo>
                      <a:pt x="2333" y="1801"/>
                      <a:pt x="2333" y="1801"/>
                      <a:pt x="2334" y="1801"/>
                    </a:cubicBezTo>
                    <a:lnTo>
                      <a:pt x="2334" y="1801"/>
                    </a:lnTo>
                    <a:cubicBezTo>
                      <a:pt x="2335" y="1801"/>
                      <a:pt x="2337" y="1800"/>
                      <a:pt x="2338" y="1800"/>
                    </a:cubicBezTo>
                    <a:lnTo>
                      <a:pt x="2338" y="1800"/>
                    </a:lnTo>
                    <a:cubicBezTo>
                      <a:pt x="2339" y="1800"/>
                      <a:pt x="2339" y="1800"/>
                      <a:pt x="2340" y="1799"/>
                    </a:cubicBezTo>
                    <a:lnTo>
                      <a:pt x="2340" y="1799"/>
                    </a:lnTo>
                    <a:cubicBezTo>
                      <a:pt x="2340" y="1799"/>
                      <a:pt x="2342" y="1798"/>
                      <a:pt x="2343" y="1798"/>
                    </a:cubicBezTo>
                    <a:lnTo>
                      <a:pt x="2343" y="1798"/>
                    </a:lnTo>
                    <a:cubicBezTo>
                      <a:pt x="2344" y="1797"/>
                      <a:pt x="2344" y="1797"/>
                      <a:pt x="2345" y="1796"/>
                    </a:cubicBezTo>
                    <a:lnTo>
                      <a:pt x="2345" y="1796"/>
                    </a:lnTo>
                    <a:lnTo>
                      <a:pt x="2347" y="1795"/>
                    </a:lnTo>
                    <a:lnTo>
                      <a:pt x="2347" y="1795"/>
                    </a:lnTo>
                    <a:cubicBezTo>
                      <a:pt x="2349" y="1794"/>
                      <a:pt x="2350" y="1792"/>
                      <a:pt x="2351" y="1791"/>
                    </a:cubicBezTo>
                    <a:lnTo>
                      <a:pt x="2351" y="1791"/>
                    </a:lnTo>
                    <a:cubicBezTo>
                      <a:pt x="2352" y="1790"/>
                      <a:pt x="2353" y="1788"/>
                      <a:pt x="2354" y="1788"/>
                    </a:cubicBezTo>
                    <a:lnTo>
                      <a:pt x="2354" y="1788"/>
                    </a:lnTo>
                    <a:cubicBezTo>
                      <a:pt x="2354" y="1787"/>
                      <a:pt x="2355" y="1787"/>
                      <a:pt x="2355" y="1786"/>
                    </a:cubicBezTo>
                    <a:lnTo>
                      <a:pt x="2355" y="1786"/>
                    </a:lnTo>
                    <a:cubicBezTo>
                      <a:pt x="2356" y="1784"/>
                      <a:pt x="2358" y="1782"/>
                      <a:pt x="2359" y="1779"/>
                    </a:cubicBezTo>
                    <a:lnTo>
                      <a:pt x="2359" y="1779"/>
                    </a:lnTo>
                    <a:lnTo>
                      <a:pt x="2360" y="1777"/>
                    </a:lnTo>
                    <a:lnTo>
                      <a:pt x="2360" y="1777"/>
                    </a:lnTo>
                    <a:cubicBezTo>
                      <a:pt x="2360" y="1776"/>
                      <a:pt x="2361" y="1775"/>
                      <a:pt x="2361" y="1775"/>
                    </a:cubicBezTo>
                    <a:lnTo>
                      <a:pt x="2361" y="1775"/>
                    </a:lnTo>
                    <a:cubicBezTo>
                      <a:pt x="2362" y="1772"/>
                      <a:pt x="2363" y="1770"/>
                      <a:pt x="2363" y="1767"/>
                    </a:cubicBezTo>
                    <a:lnTo>
                      <a:pt x="2363" y="1767"/>
                    </a:lnTo>
                    <a:cubicBezTo>
                      <a:pt x="2365" y="1759"/>
                      <a:pt x="2365" y="1748"/>
                      <a:pt x="2363" y="1739"/>
                    </a:cubicBezTo>
                    <a:lnTo>
                      <a:pt x="2363" y="1739"/>
                    </a:lnTo>
                    <a:cubicBezTo>
                      <a:pt x="2360" y="1728"/>
                      <a:pt x="2354" y="1717"/>
                      <a:pt x="2344" y="1712"/>
                    </a:cubicBezTo>
                    <a:close/>
                    <a:moveTo>
                      <a:pt x="2354" y="1788"/>
                    </a:moveTo>
                    <a:lnTo>
                      <a:pt x="2354" y="1788"/>
                    </a:lnTo>
                    <a:cubicBezTo>
                      <a:pt x="2354" y="1788"/>
                      <a:pt x="2353" y="1788"/>
                      <a:pt x="2353" y="1789"/>
                    </a:cubicBezTo>
                    <a:lnTo>
                      <a:pt x="2353" y="1789"/>
                    </a:lnTo>
                    <a:cubicBezTo>
                      <a:pt x="2354" y="1788"/>
                      <a:pt x="2354" y="1788"/>
                      <a:pt x="2354" y="1788"/>
                    </a:cubicBezTo>
                    <a:close/>
                    <a:moveTo>
                      <a:pt x="2436" y="1455"/>
                    </a:moveTo>
                    <a:lnTo>
                      <a:pt x="2436" y="1455"/>
                    </a:lnTo>
                    <a:cubicBezTo>
                      <a:pt x="2402" y="1400"/>
                      <a:pt x="2357" y="1352"/>
                      <a:pt x="2308" y="1310"/>
                    </a:cubicBezTo>
                    <a:lnTo>
                      <a:pt x="2308" y="1310"/>
                    </a:lnTo>
                    <a:cubicBezTo>
                      <a:pt x="2310" y="1314"/>
                      <a:pt x="2312" y="1317"/>
                      <a:pt x="2313" y="1321"/>
                    </a:cubicBezTo>
                    <a:lnTo>
                      <a:pt x="2313" y="1321"/>
                    </a:lnTo>
                    <a:cubicBezTo>
                      <a:pt x="2315" y="1324"/>
                      <a:pt x="2317" y="1328"/>
                      <a:pt x="2318" y="1331"/>
                    </a:cubicBezTo>
                    <a:lnTo>
                      <a:pt x="2318" y="1331"/>
                    </a:lnTo>
                    <a:cubicBezTo>
                      <a:pt x="2319" y="1329"/>
                      <a:pt x="2323" y="1327"/>
                      <a:pt x="2325" y="1330"/>
                    </a:cubicBezTo>
                    <a:lnTo>
                      <a:pt x="2325" y="1330"/>
                    </a:lnTo>
                    <a:cubicBezTo>
                      <a:pt x="2352" y="1365"/>
                      <a:pt x="2380" y="1399"/>
                      <a:pt x="2404" y="1438"/>
                    </a:cubicBezTo>
                    <a:lnTo>
                      <a:pt x="2404" y="1438"/>
                    </a:lnTo>
                    <a:cubicBezTo>
                      <a:pt x="2427" y="1475"/>
                      <a:pt x="2446" y="1515"/>
                      <a:pt x="2464" y="1555"/>
                    </a:cubicBezTo>
                    <a:lnTo>
                      <a:pt x="2464" y="1555"/>
                    </a:lnTo>
                    <a:cubicBezTo>
                      <a:pt x="2482" y="1595"/>
                      <a:pt x="2498" y="1637"/>
                      <a:pt x="2511" y="1679"/>
                    </a:cubicBezTo>
                    <a:lnTo>
                      <a:pt x="2511" y="1679"/>
                    </a:lnTo>
                    <a:cubicBezTo>
                      <a:pt x="2514" y="1689"/>
                      <a:pt x="2518" y="1700"/>
                      <a:pt x="2521" y="1710"/>
                    </a:cubicBezTo>
                    <a:lnTo>
                      <a:pt x="2521" y="1710"/>
                    </a:lnTo>
                    <a:cubicBezTo>
                      <a:pt x="2520" y="1699"/>
                      <a:pt x="2519" y="1688"/>
                      <a:pt x="2517" y="1677"/>
                    </a:cubicBezTo>
                    <a:lnTo>
                      <a:pt x="2517" y="1677"/>
                    </a:lnTo>
                    <a:cubicBezTo>
                      <a:pt x="2507" y="1599"/>
                      <a:pt x="2479" y="1522"/>
                      <a:pt x="2436" y="1455"/>
                    </a:cubicBezTo>
                    <a:close/>
                    <a:moveTo>
                      <a:pt x="4262" y="3031"/>
                    </a:moveTo>
                    <a:lnTo>
                      <a:pt x="4262" y="3031"/>
                    </a:lnTo>
                    <a:cubicBezTo>
                      <a:pt x="4262" y="3031"/>
                      <a:pt x="4262" y="3031"/>
                      <a:pt x="4261" y="3031"/>
                    </a:cubicBezTo>
                    <a:lnTo>
                      <a:pt x="4261" y="3031"/>
                    </a:lnTo>
                    <a:cubicBezTo>
                      <a:pt x="4262" y="3031"/>
                      <a:pt x="4262" y="3031"/>
                      <a:pt x="4262" y="3031"/>
                    </a:cubicBezTo>
                    <a:close/>
                    <a:moveTo>
                      <a:pt x="4247" y="3034"/>
                    </a:moveTo>
                    <a:lnTo>
                      <a:pt x="4247" y="3034"/>
                    </a:lnTo>
                    <a:cubicBezTo>
                      <a:pt x="4249" y="3034"/>
                      <a:pt x="4250" y="3034"/>
                      <a:pt x="4252" y="3034"/>
                    </a:cubicBezTo>
                    <a:lnTo>
                      <a:pt x="4252" y="3034"/>
                    </a:lnTo>
                    <a:cubicBezTo>
                      <a:pt x="4253" y="3034"/>
                      <a:pt x="4253" y="3034"/>
                      <a:pt x="4253" y="3034"/>
                    </a:cubicBezTo>
                    <a:lnTo>
                      <a:pt x="4253" y="3034"/>
                    </a:lnTo>
                    <a:cubicBezTo>
                      <a:pt x="4256" y="3033"/>
                      <a:pt x="4259" y="3032"/>
                      <a:pt x="4262" y="3031"/>
                    </a:cubicBezTo>
                    <a:lnTo>
                      <a:pt x="4262" y="3031"/>
                    </a:lnTo>
                    <a:cubicBezTo>
                      <a:pt x="4261" y="3031"/>
                      <a:pt x="4265" y="3029"/>
                      <a:pt x="4266" y="3029"/>
                    </a:cubicBezTo>
                    <a:lnTo>
                      <a:pt x="4266" y="3029"/>
                    </a:lnTo>
                    <a:cubicBezTo>
                      <a:pt x="4269" y="3027"/>
                      <a:pt x="4269" y="3027"/>
                      <a:pt x="4271" y="3025"/>
                    </a:cubicBezTo>
                    <a:lnTo>
                      <a:pt x="4271" y="3025"/>
                    </a:lnTo>
                    <a:cubicBezTo>
                      <a:pt x="4279" y="3017"/>
                      <a:pt x="4284" y="3005"/>
                      <a:pt x="4285" y="2994"/>
                    </a:cubicBezTo>
                    <a:lnTo>
                      <a:pt x="4285" y="2994"/>
                    </a:lnTo>
                    <a:cubicBezTo>
                      <a:pt x="4287" y="2982"/>
                      <a:pt x="4288" y="2969"/>
                      <a:pt x="4286" y="2957"/>
                    </a:cubicBezTo>
                    <a:lnTo>
                      <a:pt x="4286" y="2957"/>
                    </a:lnTo>
                    <a:cubicBezTo>
                      <a:pt x="4285" y="2953"/>
                      <a:pt x="4284" y="2949"/>
                      <a:pt x="4283" y="2946"/>
                    </a:cubicBezTo>
                    <a:lnTo>
                      <a:pt x="4283" y="2946"/>
                    </a:lnTo>
                    <a:cubicBezTo>
                      <a:pt x="4269" y="2944"/>
                      <a:pt x="4256" y="2940"/>
                      <a:pt x="4243" y="2935"/>
                    </a:cubicBezTo>
                    <a:lnTo>
                      <a:pt x="4243" y="2935"/>
                    </a:lnTo>
                    <a:lnTo>
                      <a:pt x="4243" y="2935"/>
                    </a:lnTo>
                    <a:lnTo>
                      <a:pt x="4243" y="2935"/>
                    </a:lnTo>
                    <a:cubicBezTo>
                      <a:pt x="4242" y="2936"/>
                      <a:pt x="4241" y="2936"/>
                      <a:pt x="4239" y="2936"/>
                    </a:cubicBezTo>
                    <a:lnTo>
                      <a:pt x="4239" y="2942"/>
                    </a:lnTo>
                    <a:lnTo>
                      <a:pt x="4218" y="2942"/>
                    </a:lnTo>
                    <a:lnTo>
                      <a:pt x="4218" y="2942"/>
                    </a:lnTo>
                    <a:cubicBezTo>
                      <a:pt x="4211" y="2951"/>
                      <a:pt x="4206" y="2960"/>
                      <a:pt x="4203" y="2971"/>
                    </a:cubicBezTo>
                    <a:lnTo>
                      <a:pt x="4203" y="2971"/>
                    </a:lnTo>
                    <a:cubicBezTo>
                      <a:pt x="4201" y="2982"/>
                      <a:pt x="4201" y="2992"/>
                      <a:pt x="4205" y="3002"/>
                    </a:cubicBezTo>
                    <a:lnTo>
                      <a:pt x="4205" y="3002"/>
                    </a:lnTo>
                    <a:cubicBezTo>
                      <a:pt x="4206" y="3008"/>
                      <a:pt x="4208" y="3011"/>
                      <a:pt x="4212" y="3017"/>
                    </a:cubicBezTo>
                    <a:lnTo>
                      <a:pt x="4212" y="3017"/>
                    </a:lnTo>
                    <a:cubicBezTo>
                      <a:pt x="4213" y="3019"/>
                      <a:pt x="4214" y="3020"/>
                      <a:pt x="4216" y="3022"/>
                    </a:cubicBezTo>
                    <a:lnTo>
                      <a:pt x="4216" y="3022"/>
                    </a:lnTo>
                    <a:cubicBezTo>
                      <a:pt x="4217" y="3023"/>
                      <a:pt x="4218" y="3024"/>
                      <a:pt x="4220" y="3025"/>
                    </a:cubicBezTo>
                    <a:lnTo>
                      <a:pt x="4220" y="3025"/>
                    </a:lnTo>
                    <a:cubicBezTo>
                      <a:pt x="4219" y="3025"/>
                      <a:pt x="4217" y="3024"/>
                      <a:pt x="4220" y="3026"/>
                    </a:cubicBezTo>
                    <a:lnTo>
                      <a:pt x="4220" y="3026"/>
                    </a:lnTo>
                    <a:cubicBezTo>
                      <a:pt x="4223" y="3028"/>
                      <a:pt x="4225" y="3029"/>
                      <a:pt x="4228" y="3030"/>
                    </a:cubicBezTo>
                    <a:lnTo>
                      <a:pt x="4228" y="3030"/>
                    </a:lnTo>
                    <a:cubicBezTo>
                      <a:pt x="4229" y="3030"/>
                      <a:pt x="4230" y="3031"/>
                      <a:pt x="4230" y="3031"/>
                    </a:cubicBezTo>
                    <a:lnTo>
                      <a:pt x="4230" y="3031"/>
                    </a:lnTo>
                    <a:cubicBezTo>
                      <a:pt x="4231" y="3032"/>
                      <a:pt x="4233" y="3032"/>
                      <a:pt x="4234" y="3033"/>
                    </a:cubicBezTo>
                    <a:lnTo>
                      <a:pt x="4234" y="3033"/>
                    </a:lnTo>
                    <a:cubicBezTo>
                      <a:pt x="4236" y="3033"/>
                      <a:pt x="4239" y="3034"/>
                      <a:pt x="4241" y="3034"/>
                    </a:cubicBezTo>
                    <a:lnTo>
                      <a:pt x="4241" y="3034"/>
                    </a:lnTo>
                    <a:lnTo>
                      <a:pt x="4243" y="3034"/>
                    </a:lnTo>
                    <a:lnTo>
                      <a:pt x="4247" y="3034"/>
                    </a:lnTo>
                    <a:close/>
                    <a:moveTo>
                      <a:pt x="4314" y="3094"/>
                    </a:moveTo>
                    <a:lnTo>
                      <a:pt x="4314" y="3094"/>
                    </a:lnTo>
                    <a:cubicBezTo>
                      <a:pt x="4314" y="3093"/>
                      <a:pt x="4314" y="3092"/>
                      <a:pt x="4314" y="3091"/>
                    </a:cubicBezTo>
                    <a:lnTo>
                      <a:pt x="4314" y="3091"/>
                    </a:lnTo>
                    <a:lnTo>
                      <a:pt x="4314" y="3091"/>
                    </a:lnTo>
                    <a:cubicBezTo>
                      <a:pt x="4314" y="3091"/>
                      <a:pt x="4314" y="3091"/>
                      <a:pt x="4314" y="3090"/>
                    </a:cubicBezTo>
                    <a:lnTo>
                      <a:pt x="4314" y="3090"/>
                    </a:lnTo>
                    <a:cubicBezTo>
                      <a:pt x="4313" y="3088"/>
                      <a:pt x="4313" y="3086"/>
                      <a:pt x="4312" y="3084"/>
                    </a:cubicBezTo>
                    <a:lnTo>
                      <a:pt x="4312" y="3084"/>
                    </a:lnTo>
                    <a:cubicBezTo>
                      <a:pt x="4312" y="3083"/>
                      <a:pt x="4312" y="3082"/>
                      <a:pt x="4311" y="3081"/>
                    </a:cubicBezTo>
                    <a:lnTo>
                      <a:pt x="4311" y="3081"/>
                    </a:lnTo>
                    <a:cubicBezTo>
                      <a:pt x="4301" y="3075"/>
                      <a:pt x="4293" y="3065"/>
                      <a:pt x="4289" y="3054"/>
                    </a:cubicBezTo>
                    <a:lnTo>
                      <a:pt x="4289" y="3054"/>
                    </a:lnTo>
                    <a:cubicBezTo>
                      <a:pt x="4278" y="3064"/>
                      <a:pt x="4264" y="3069"/>
                      <a:pt x="4250" y="3070"/>
                    </a:cubicBezTo>
                    <a:lnTo>
                      <a:pt x="4250" y="3070"/>
                    </a:lnTo>
                    <a:cubicBezTo>
                      <a:pt x="4250" y="3071"/>
                      <a:pt x="4249" y="3071"/>
                      <a:pt x="4249" y="3071"/>
                    </a:cubicBezTo>
                    <a:lnTo>
                      <a:pt x="4249" y="3071"/>
                    </a:lnTo>
                    <a:cubicBezTo>
                      <a:pt x="4248" y="3072"/>
                      <a:pt x="4248" y="3072"/>
                      <a:pt x="4248" y="3073"/>
                    </a:cubicBezTo>
                    <a:lnTo>
                      <a:pt x="4248" y="3073"/>
                    </a:lnTo>
                    <a:cubicBezTo>
                      <a:pt x="4248" y="3073"/>
                      <a:pt x="4248" y="3073"/>
                      <a:pt x="4247" y="3073"/>
                    </a:cubicBezTo>
                    <a:lnTo>
                      <a:pt x="4247" y="3073"/>
                    </a:lnTo>
                    <a:cubicBezTo>
                      <a:pt x="4247" y="3074"/>
                      <a:pt x="4246" y="3074"/>
                      <a:pt x="4246" y="3075"/>
                    </a:cubicBezTo>
                    <a:lnTo>
                      <a:pt x="4246" y="3075"/>
                    </a:lnTo>
                    <a:cubicBezTo>
                      <a:pt x="4245" y="3076"/>
                      <a:pt x="4244" y="3078"/>
                      <a:pt x="4243" y="3080"/>
                    </a:cubicBezTo>
                    <a:lnTo>
                      <a:pt x="4243" y="3080"/>
                    </a:lnTo>
                    <a:lnTo>
                      <a:pt x="4243" y="3080"/>
                    </a:lnTo>
                    <a:lnTo>
                      <a:pt x="4243" y="3080"/>
                    </a:lnTo>
                    <a:cubicBezTo>
                      <a:pt x="4242" y="3082"/>
                      <a:pt x="4242" y="3084"/>
                      <a:pt x="4241" y="3086"/>
                    </a:cubicBezTo>
                    <a:lnTo>
                      <a:pt x="4241" y="3089"/>
                    </a:lnTo>
                    <a:lnTo>
                      <a:pt x="4241" y="3089"/>
                    </a:lnTo>
                    <a:lnTo>
                      <a:pt x="4241" y="3089"/>
                    </a:lnTo>
                    <a:cubicBezTo>
                      <a:pt x="4241" y="3092"/>
                      <a:pt x="4241" y="3094"/>
                      <a:pt x="4241" y="3096"/>
                    </a:cubicBezTo>
                    <a:lnTo>
                      <a:pt x="4241" y="3096"/>
                    </a:lnTo>
                    <a:cubicBezTo>
                      <a:pt x="4241" y="3097"/>
                      <a:pt x="4241" y="3098"/>
                      <a:pt x="4241" y="3098"/>
                    </a:cubicBezTo>
                    <a:lnTo>
                      <a:pt x="4241" y="3098"/>
                    </a:lnTo>
                    <a:cubicBezTo>
                      <a:pt x="4241" y="3099"/>
                      <a:pt x="4241" y="3100"/>
                      <a:pt x="4242" y="3101"/>
                    </a:cubicBezTo>
                    <a:lnTo>
                      <a:pt x="4243" y="3107"/>
                    </a:lnTo>
                    <a:lnTo>
                      <a:pt x="4243" y="3107"/>
                    </a:lnTo>
                    <a:cubicBezTo>
                      <a:pt x="4243" y="3108"/>
                      <a:pt x="4244" y="3109"/>
                      <a:pt x="4244" y="3110"/>
                    </a:cubicBezTo>
                    <a:lnTo>
                      <a:pt x="4244" y="3110"/>
                    </a:lnTo>
                    <a:lnTo>
                      <a:pt x="4244" y="3110"/>
                    </a:lnTo>
                    <a:lnTo>
                      <a:pt x="4244" y="3110"/>
                    </a:lnTo>
                    <a:cubicBezTo>
                      <a:pt x="4245" y="3112"/>
                      <a:pt x="4246" y="3114"/>
                      <a:pt x="4248" y="3116"/>
                    </a:cubicBezTo>
                    <a:lnTo>
                      <a:pt x="4248" y="3116"/>
                    </a:lnTo>
                    <a:cubicBezTo>
                      <a:pt x="4248" y="3116"/>
                      <a:pt x="4249" y="3118"/>
                      <a:pt x="4250" y="3119"/>
                    </a:cubicBezTo>
                    <a:lnTo>
                      <a:pt x="4250" y="3119"/>
                    </a:lnTo>
                    <a:lnTo>
                      <a:pt x="4251" y="3120"/>
                    </a:lnTo>
                    <a:lnTo>
                      <a:pt x="4251" y="3120"/>
                    </a:lnTo>
                    <a:cubicBezTo>
                      <a:pt x="4252" y="3122"/>
                      <a:pt x="4254" y="3123"/>
                      <a:pt x="4255" y="3124"/>
                    </a:cubicBezTo>
                    <a:lnTo>
                      <a:pt x="4255" y="3124"/>
                    </a:lnTo>
                    <a:cubicBezTo>
                      <a:pt x="4255" y="3125"/>
                      <a:pt x="4255" y="3125"/>
                      <a:pt x="4255" y="3125"/>
                    </a:cubicBezTo>
                    <a:lnTo>
                      <a:pt x="4255" y="3125"/>
                    </a:lnTo>
                    <a:lnTo>
                      <a:pt x="4255" y="3125"/>
                    </a:lnTo>
                    <a:cubicBezTo>
                      <a:pt x="4256" y="3125"/>
                      <a:pt x="4257" y="3126"/>
                      <a:pt x="4258" y="3126"/>
                    </a:cubicBezTo>
                    <a:lnTo>
                      <a:pt x="4258" y="3126"/>
                    </a:lnTo>
                    <a:cubicBezTo>
                      <a:pt x="4258" y="3127"/>
                      <a:pt x="4262" y="3128"/>
                      <a:pt x="4262" y="3129"/>
                    </a:cubicBezTo>
                    <a:lnTo>
                      <a:pt x="4262" y="3129"/>
                    </a:lnTo>
                    <a:cubicBezTo>
                      <a:pt x="4264" y="3129"/>
                      <a:pt x="4266" y="3130"/>
                      <a:pt x="4269" y="3130"/>
                    </a:cubicBezTo>
                    <a:lnTo>
                      <a:pt x="4269" y="3130"/>
                    </a:lnTo>
                    <a:cubicBezTo>
                      <a:pt x="4269" y="3130"/>
                      <a:pt x="4269" y="3130"/>
                      <a:pt x="4269" y="3131"/>
                    </a:cubicBezTo>
                    <a:lnTo>
                      <a:pt x="4269" y="3131"/>
                    </a:lnTo>
                    <a:cubicBezTo>
                      <a:pt x="4269" y="3131"/>
                      <a:pt x="4271" y="3131"/>
                      <a:pt x="4272" y="3131"/>
                    </a:cubicBezTo>
                    <a:lnTo>
                      <a:pt x="4272" y="3131"/>
                    </a:lnTo>
                    <a:cubicBezTo>
                      <a:pt x="4274" y="3131"/>
                      <a:pt x="4276" y="3131"/>
                      <a:pt x="4278" y="3131"/>
                    </a:cubicBezTo>
                    <a:lnTo>
                      <a:pt x="4278" y="3131"/>
                    </a:lnTo>
                    <a:cubicBezTo>
                      <a:pt x="4279" y="3131"/>
                      <a:pt x="4280" y="3131"/>
                      <a:pt x="4281" y="3131"/>
                    </a:cubicBezTo>
                    <a:lnTo>
                      <a:pt x="4281" y="3131"/>
                    </a:lnTo>
                    <a:lnTo>
                      <a:pt x="4281" y="3131"/>
                    </a:lnTo>
                    <a:cubicBezTo>
                      <a:pt x="4284" y="3130"/>
                      <a:pt x="4287" y="3129"/>
                      <a:pt x="4289" y="3129"/>
                    </a:cubicBezTo>
                    <a:lnTo>
                      <a:pt x="4289" y="3129"/>
                    </a:lnTo>
                    <a:cubicBezTo>
                      <a:pt x="4290" y="3129"/>
                      <a:pt x="4296" y="3126"/>
                      <a:pt x="4292" y="3128"/>
                    </a:cubicBezTo>
                    <a:lnTo>
                      <a:pt x="4292" y="3128"/>
                    </a:lnTo>
                    <a:cubicBezTo>
                      <a:pt x="4294" y="3127"/>
                      <a:pt x="4296" y="3126"/>
                      <a:pt x="4298" y="3125"/>
                    </a:cubicBezTo>
                    <a:lnTo>
                      <a:pt x="4298" y="3125"/>
                    </a:lnTo>
                    <a:cubicBezTo>
                      <a:pt x="4299" y="3124"/>
                      <a:pt x="4299" y="3124"/>
                      <a:pt x="4300" y="3123"/>
                    </a:cubicBezTo>
                    <a:lnTo>
                      <a:pt x="4300" y="3123"/>
                    </a:lnTo>
                    <a:cubicBezTo>
                      <a:pt x="4300" y="3123"/>
                      <a:pt x="4301" y="3123"/>
                      <a:pt x="4302" y="3122"/>
                    </a:cubicBezTo>
                    <a:lnTo>
                      <a:pt x="4302" y="3122"/>
                    </a:lnTo>
                    <a:cubicBezTo>
                      <a:pt x="4303" y="3121"/>
                      <a:pt x="4305" y="3119"/>
                      <a:pt x="4307" y="3117"/>
                    </a:cubicBezTo>
                    <a:lnTo>
                      <a:pt x="4307" y="3117"/>
                    </a:lnTo>
                    <a:lnTo>
                      <a:pt x="4307" y="3117"/>
                    </a:lnTo>
                    <a:lnTo>
                      <a:pt x="4307" y="3117"/>
                    </a:lnTo>
                    <a:cubicBezTo>
                      <a:pt x="4307" y="3117"/>
                      <a:pt x="4309" y="3115"/>
                      <a:pt x="4309" y="3114"/>
                    </a:cubicBezTo>
                    <a:lnTo>
                      <a:pt x="4309" y="3114"/>
                    </a:lnTo>
                    <a:cubicBezTo>
                      <a:pt x="4310" y="3113"/>
                      <a:pt x="4311" y="3111"/>
                      <a:pt x="4312" y="3109"/>
                    </a:cubicBezTo>
                    <a:lnTo>
                      <a:pt x="4312" y="3109"/>
                    </a:lnTo>
                    <a:lnTo>
                      <a:pt x="4312" y="3109"/>
                    </a:lnTo>
                    <a:lnTo>
                      <a:pt x="4312" y="3109"/>
                    </a:lnTo>
                    <a:cubicBezTo>
                      <a:pt x="4312" y="3108"/>
                      <a:pt x="4313" y="3106"/>
                      <a:pt x="4313" y="3105"/>
                    </a:cubicBezTo>
                    <a:lnTo>
                      <a:pt x="4313" y="3105"/>
                    </a:lnTo>
                    <a:cubicBezTo>
                      <a:pt x="4313" y="3104"/>
                      <a:pt x="4314" y="3103"/>
                      <a:pt x="4314" y="3101"/>
                    </a:cubicBezTo>
                    <a:lnTo>
                      <a:pt x="4314" y="3101"/>
                    </a:lnTo>
                    <a:lnTo>
                      <a:pt x="4314" y="3101"/>
                    </a:lnTo>
                    <a:lnTo>
                      <a:pt x="4314" y="3100"/>
                    </a:lnTo>
                    <a:lnTo>
                      <a:pt x="4314" y="3100"/>
                    </a:lnTo>
                    <a:cubicBezTo>
                      <a:pt x="4314" y="3098"/>
                      <a:pt x="4314" y="3096"/>
                      <a:pt x="4314" y="3094"/>
                    </a:cubicBezTo>
                    <a:close/>
                    <a:moveTo>
                      <a:pt x="4388" y="2987"/>
                    </a:moveTo>
                    <a:lnTo>
                      <a:pt x="4388" y="2987"/>
                    </a:lnTo>
                    <a:cubicBezTo>
                      <a:pt x="4383" y="2972"/>
                      <a:pt x="4372" y="2961"/>
                      <a:pt x="4359" y="2955"/>
                    </a:cubicBezTo>
                    <a:lnTo>
                      <a:pt x="4359" y="2955"/>
                    </a:lnTo>
                    <a:cubicBezTo>
                      <a:pt x="4357" y="2953"/>
                      <a:pt x="4355" y="2953"/>
                      <a:pt x="4352" y="2952"/>
                    </a:cubicBezTo>
                    <a:lnTo>
                      <a:pt x="4352" y="2952"/>
                    </a:lnTo>
                    <a:cubicBezTo>
                      <a:pt x="4339" y="2952"/>
                      <a:pt x="4326" y="2952"/>
                      <a:pt x="4313" y="2951"/>
                    </a:cubicBezTo>
                    <a:lnTo>
                      <a:pt x="4313" y="2951"/>
                    </a:lnTo>
                    <a:cubicBezTo>
                      <a:pt x="4317" y="2968"/>
                      <a:pt x="4316" y="2986"/>
                      <a:pt x="4313" y="3003"/>
                    </a:cubicBezTo>
                    <a:lnTo>
                      <a:pt x="4313" y="3003"/>
                    </a:lnTo>
                    <a:cubicBezTo>
                      <a:pt x="4312" y="3011"/>
                      <a:pt x="4310" y="3020"/>
                      <a:pt x="4307" y="3027"/>
                    </a:cubicBezTo>
                    <a:lnTo>
                      <a:pt x="4307" y="3027"/>
                    </a:lnTo>
                    <a:cubicBezTo>
                      <a:pt x="4308" y="3029"/>
                      <a:pt x="4310" y="3031"/>
                      <a:pt x="4310" y="3034"/>
                    </a:cubicBezTo>
                    <a:lnTo>
                      <a:pt x="4310" y="3034"/>
                    </a:lnTo>
                    <a:cubicBezTo>
                      <a:pt x="4310" y="3038"/>
                      <a:pt x="4312" y="3042"/>
                      <a:pt x="4314" y="3045"/>
                    </a:cubicBezTo>
                    <a:lnTo>
                      <a:pt x="4314" y="3045"/>
                    </a:lnTo>
                    <a:cubicBezTo>
                      <a:pt x="4320" y="3047"/>
                      <a:pt x="4324" y="3050"/>
                      <a:pt x="4328" y="3054"/>
                    </a:cubicBezTo>
                    <a:lnTo>
                      <a:pt x="4328" y="3054"/>
                    </a:lnTo>
                    <a:cubicBezTo>
                      <a:pt x="4334" y="3056"/>
                      <a:pt x="4342" y="3057"/>
                      <a:pt x="4348" y="3055"/>
                    </a:cubicBezTo>
                    <a:lnTo>
                      <a:pt x="4348" y="3055"/>
                    </a:lnTo>
                    <a:cubicBezTo>
                      <a:pt x="4377" y="3048"/>
                      <a:pt x="4396" y="3016"/>
                      <a:pt x="4388" y="2987"/>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3" name="Google Shape;1423;p45"/>
              <p:cNvSpPr/>
              <p:nvPr/>
            </p:nvSpPr>
            <p:spPr>
              <a:xfrm>
                <a:off x="3098292" y="-114938"/>
                <a:ext cx="2637841" cy="2325102"/>
              </a:xfrm>
              <a:custGeom>
                <a:avLst/>
                <a:gdLst/>
                <a:ahLst/>
                <a:cxnLst/>
                <a:rect l="l" t="t" r="r" b="b"/>
                <a:pathLst>
                  <a:path w="3681" h="3246" extrusionOk="0">
                    <a:moveTo>
                      <a:pt x="3374" y="2880"/>
                    </a:moveTo>
                    <a:lnTo>
                      <a:pt x="3374" y="2880"/>
                    </a:lnTo>
                    <a:cubicBezTo>
                      <a:pt x="3369" y="2884"/>
                      <a:pt x="3364" y="2887"/>
                      <a:pt x="3359" y="2891"/>
                    </a:cubicBezTo>
                    <a:lnTo>
                      <a:pt x="3359" y="2891"/>
                    </a:lnTo>
                    <a:cubicBezTo>
                      <a:pt x="3367" y="2872"/>
                      <a:pt x="3374" y="2852"/>
                      <a:pt x="3382" y="2833"/>
                    </a:cubicBezTo>
                    <a:lnTo>
                      <a:pt x="3382" y="2833"/>
                    </a:lnTo>
                    <a:cubicBezTo>
                      <a:pt x="3395" y="2803"/>
                      <a:pt x="3408" y="2773"/>
                      <a:pt x="3422" y="2744"/>
                    </a:cubicBezTo>
                    <a:lnTo>
                      <a:pt x="3422" y="2744"/>
                    </a:lnTo>
                    <a:cubicBezTo>
                      <a:pt x="3447" y="2689"/>
                      <a:pt x="3476" y="2637"/>
                      <a:pt x="3508" y="2586"/>
                    </a:cubicBezTo>
                    <a:lnTo>
                      <a:pt x="3508" y="2586"/>
                    </a:lnTo>
                    <a:cubicBezTo>
                      <a:pt x="3523" y="2611"/>
                      <a:pt x="3512" y="2658"/>
                      <a:pt x="3504" y="2684"/>
                    </a:cubicBezTo>
                    <a:lnTo>
                      <a:pt x="3504" y="2684"/>
                    </a:lnTo>
                    <a:cubicBezTo>
                      <a:pt x="3489" y="2733"/>
                      <a:pt x="3465" y="2778"/>
                      <a:pt x="3434" y="2818"/>
                    </a:cubicBezTo>
                    <a:lnTo>
                      <a:pt x="3434" y="2818"/>
                    </a:lnTo>
                    <a:cubicBezTo>
                      <a:pt x="3416" y="2840"/>
                      <a:pt x="3396" y="2861"/>
                      <a:pt x="3374" y="2880"/>
                    </a:cubicBezTo>
                    <a:close/>
                    <a:moveTo>
                      <a:pt x="3405" y="2737"/>
                    </a:moveTo>
                    <a:lnTo>
                      <a:pt x="3405" y="2737"/>
                    </a:lnTo>
                    <a:cubicBezTo>
                      <a:pt x="3431" y="2681"/>
                      <a:pt x="3458" y="2626"/>
                      <a:pt x="3486" y="2571"/>
                    </a:cubicBezTo>
                    <a:lnTo>
                      <a:pt x="3486" y="2571"/>
                    </a:lnTo>
                    <a:cubicBezTo>
                      <a:pt x="3481" y="2570"/>
                      <a:pt x="3476" y="2569"/>
                      <a:pt x="3470" y="2570"/>
                    </a:cubicBezTo>
                    <a:lnTo>
                      <a:pt x="3470" y="2570"/>
                    </a:lnTo>
                    <a:cubicBezTo>
                      <a:pt x="3442" y="2572"/>
                      <a:pt x="3419" y="2593"/>
                      <a:pt x="3401" y="2612"/>
                    </a:cubicBezTo>
                    <a:lnTo>
                      <a:pt x="3401" y="2612"/>
                    </a:lnTo>
                    <a:cubicBezTo>
                      <a:pt x="3383" y="2632"/>
                      <a:pt x="3368" y="2654"/>
                      <a:pt x="3357" y="2678"/>
                    </a:cubicBezTo>
                    <a:lnTo>
                      <a:pt x="3357" y="2678"/>
                    </a:lnTo>
                    <a:cubicBezTo>
                      <a:pt x="3345" y="2703"/>
                      <a:pt x="3338" y="2729"/>
                      <a:pt x="3334" y="2755"/>
                    </a:cubicBezTo>
                    <a:lnTo>
                      <a:pt x="3334" y="2755"/>
                    </a:lnTo>
                    <a:cubicBezTo>
                      <a:pt x="3331" y="2782"/>
                      <a:pt x="3333" y="2808"/>
                      <a:pt x="3332" y="2834"/>
                    </a:cubicBezTo>
                    <a:lnTo>
                      <a:pt x="3332" y="2834"/>
                    </a:lnTo>
                    <a:cubicBezTo>
                      <a:pt x="3332" y="2840"/>
                      <a:pt x="3329" y="2843"/>
                      <a:pt x="3326" y="2845"/>
                    </a:cubicBezTo>
                    <a:lnTo>
                      <a:pt x="3326" y="2845"/>
                    </a:lnTo>
                    <a:cubicBezTo>
                      <a:pt x="3326" y="2851"/>
                      <a:pt x="3327" y="2856"/>
                      <a:pt x="3327" y="2862"/>
                    </a:cubicBezTo>
                    <a:lnTo>
                      <a:pt x="3327" y="2862"/>
                    </a:lnTo>
                    <a:cubicBezTo>
                      <a:pt x="3329" y="2875"/>
                      <a:pt x="3333" y="2888"/>
                      <a:pt x="3336" y="2901"/>
                    </a:cubicBezTo>
                    <a:lnTo>
                      <a:pt x="3336" y="2901"/>
                    </a:lnTo>
                    <a:cubicBezTo>
                      <a:pt x="3337" y="2901"/>
                      <a:pt x="3338" y="2901"/>
                      <a:pt x="3339" y="2901"/>
                    </a:cubicBezTo>
                    <a:lnTo>
                      <a:pt x="3339" y="2901"/>
                    </a:lnTo>
                    <a:cubicBezTo>
                      <a:pt x="3346" y="2873"/>
                      <a:pt x="3358" y="2846"/>
                      <a:pt x="3369" y="2820"/>
                    </a:cubicBezTo>
                    <a:lnTo>
                      <a:pt x="3369" y="2820"/>
                    </a:lnTo>
                    <a:cubicBezTo>
                      <a:pt x="3380" y="2792"/>
                      <a:pt x="3392" y="2765"/>
                      <a:pt x="3405" y="2737"/>
                    </a:cubicBezTo>
                    <a:close/>
                    <a:moveTo>
                      <a:pt x="3208" y="2543"/>
                    </a:moveTo>
                    <a:lnTo>
                      <a:pt x="3208" y="2543"/>
                    </a:lnTo>
                    <a:cubicBezTo>
                      <a:pt x="3215" y="2517"/>
                      <a:pt x="3218" y="2490"/>
                      <a:pt x="3213" y="2464"/>
                    </a:cubicBezTo>
                    <a:lnTo>
                      <a:pt x="3213" y="2464"/>
                    </a:lnTo>
                    <a:cubicBezTo>
                      <a:pt x="3209" y="2440"/>
                      <a:pt x="3197" y="2410"/>
                      <a:pt x="3170" y="2403"/>
                    </a:cubicBezTo>
                    <a:lnTo>
                      <a:pt x="3170" y="2403"/>
                    </a:lnTo>
                    <a:cubicBezTo>
                      <a:pt x="3143" y="2397"/>
                      <a:pt x="3117" y="2419"/>
                      <a:pt x="3106" y="2442"/>
                    </a:cubicBezTo>
                    <a:lnTo>
                      <a:pt x="3106" y="2442"/>
                    </a:lnTo>
                    <a:cubicBezTo>
                      <a:pt x="3090" y="2474"/>
                      <a:pt x="3097" y="2509"/>
                      <a:pt x="3095" y="2543"/>
                    </a:cubicBezTo>
                    <a:lnTo>
                      <a:pt x="3095" y="2543"/>
                    </a:lnTo>
                    <a:cubicBezTo>
                      <a:pt x="3097" y="2538"/>
                      <a:pt x="3099" y="2534"/>
                      <a:pt x="3100" y="2529"/>
                    </a:cubicBezTo>
                    <a:lnTo>
                      <a:pt x="3100" y="2529"/>
                    </a:lnTo>
                    <a:cubicBezTo>
                      <a:pt x="3106" y="2512"/>
                      <a:pt x="3108" y="2493"/>
                      <a:pt x="3115" y="2477"/>
                    </a:cubicBezTo>
                    <a:lnTo>
                      <a:pt x="3115" y="2477"/>
                    </a:lnTo>
                    <a:cubicBezTo>
                      <a:pt x="3119" y="2468"/>
                      <a:pt x="3132" y="2472"/>
                      <a:pt x="3135" y="2479"/>
                    </a:cubicBezTo>
                    <a:lnTo>
                      <a:pt x="3135" y="2479"/>
                    </a:lnTo>
                    <a:cubicBezTo>
                      <a:pt x="3149" y="2515"/>
                      <a:pt x="3128" y="2565"/>
                      <a:pt x="3109" y="2595"/>
                    </a:cubicBezTo>
                    <a:lnTo>
                      <a:pt x="3109" y="2595"/>
                    </a:lnTo>
                    <a:cubicBezTo>
                      <a:pt x="3088" y="2631"/>
                      <a:pt x="3058" y="2661"/>
                      <a:pt x="3024" y="2685"/>
                    </a:cubicBezTo>
                    <a:lnTo>
                      <a:pt x="3024" y="2685"/>
                    </a:lnTo>
                    <a:cubicBezTo>
                      <a:pt x="2956" y="2733"/>
                      <a:pt x="2870" y="2755"/>
                      <a:pt x="2787" y="2765"/>
                    </a:cubicBezTo>
                    <a:lnTo>
                      <a:pt x="2787" y="2765"/>
                    </a:lnTo>
                    <a:cubicBezTo>
                      <a:pt x="2802" y="2765"/>
                      <a:pt x="2817" y="2764"/>
                      <a:pt x="2832" y="2763"/>
                    </a:cubicBezTo>
                    <a:lnTo>
                      <a:pt x="2832" y="2763"/>
                    </a:lnTo>
                    <a:cubicBezTo>
                      <a:pt x="2870" y="2761"/>
                      <a:pt x="2908" y="2758"/>
                      <a:pt x="2946" y="2751"/>
                    </a:cubicBezTo>
                    <a:lnTo>
                      <a:pt x="2946" y="2751"/>
                    </a:lnTo>
                    <a:cubicBezTo>
                      <a:pt x="3061" y="2728"/>
                      <a:pt x="3175" y="2662"/>
                      <a:pt x="3208" y="2543"/>
                    </a:cubicBezTo>
                    <a:close/>
                    <a:moveTo>
                      <a:pt x="3010" y="2482"/>
                    </a:moveTo>
                    <a:lnTo>
                      <a:pt x="3010" y="2482"/>
                    </a:lnTo>
                    <a:cubicBezTo>
                      <a:pt x="3044" y="2411"/>
                      <a:pt x="3056" y="2330"/>
                      <a:pt x="3034" y="2254"/>
                    </a:cubicBezTo>
                    <a:lnTo>
                      <a:pt x="3034" y="2254"/>
                    </a:lnTo>
                    <a:cubicBezTo>
                      <a:pt x="3001" y="2279"/>
                      <a:pt x="2970" y="2306"/>
                      <a:pt x="2941" y="2336"/>
                    </a:cubicBezTo>
                    <a:lnTo>
                      <a:pt x="2941" y="2336"/>
                    </a:lnTo>
                    <a:cubicBezTo>
                      <a:pt x="2827" y="2453"/>
                      <a:pt x="2752" y="2600"/>
                      <a:pt x="2718" y="2758"/>
                    </a:cubicBezTo>
                    <a:lnTo>
                      <a:pt x="2718" y="2758"/>
                    </a:lnTo>
                    <a:cubicBezTo>
                      <a:pt x="2757" y="2733"/>
                      <a:pt x="2797" y="2709"/>
                      <a:pt x="2835" y="2681"/>
                    </a:cubicBezTo>
                    <a:lnTo>
                      <a:pt x="2835" y="2681"/>
                    </a:lnTo>
                    <a:cubicBezTo>
                      <a:pt x="2907" y="2628"/>
                      <a:pt x="2972" y="2563"/>
                      <a:pt x="3010" y="2482"/>
                    </a:cubicBezTo>
                    <a:close/>
                    <a:moveTo>
                      <a:pt x="2723" y="2534"/>
                    </a:moveTo>
                    <a:lnTo>
                      <a:pt x="2723" y="2534"/>
                    </a:lnTo>
                    <a:cubicBezTo>
                      <a:pt x="2723" y="2551"/>
                      <a:pt x="2724" y="2568"/>
                      <a:pt x="2720" y="2585"/>
                    </a:cubicBezTo>
                    <a:lnTo>
                      <a:pt x="2721" y="2626"/>
                    </a:lnTo>
                    <a:lnTo>
                      <a:pt x="2721" y="2626"/>
                    </a:lnTo>
                    <a:cubicBezTo>
                      <a:pt x="2721" y="2629"/>
                      <a:pt x="2721" y="2633"/>
                      <a:pt x="2721" y="2637"/>
                    </a:cubicBezTo>
                    <a:lnTo>
                      <a:pt x="2721" y="2637"/>
                    </a:lnTo>
                    <a:cubicBezTo>
                      <a:pt x="2721" y="2637"/>
                      <a:pt x="2721" y="2636"/>
                      <a:pt x="2721" y="2635"/>
                    </a:cubicBezTo>
                    <a:lnTo>
                      <a:pt x="2721" y="2635"/>
                    </a:lnTo>
                    <a:cubicBezTo>
                      <a:pt x="2724" y="2627"/>
                      <a:pt x="2728" y="2619"/>
                      <a:pt x="2731" y="2610"/>
                    </a:cubicBezTo>
                    <a:lnTo>
                      <a:pt x="2731" y="2610"/>
                    </a:lnTo>
                    <a:cubicBezTo>
                      <a:pt x="2730" y="2609"/>
                      <a:pt x="2729" y="2609"/>
                      <a:pt x="2729" y="2607"/>
                    </a:cubicBezTo>
                    <a:lnTo>
                      <a:pt x="2729" y="2607"/>
                    </a:lnTo>
                    <a:cubicBezTo>
                      <a:pt x="2724" y="2591"/>
                      <a:pt x="2729" y="2573"/>
                      <a:pt x="2731" y="2556"/>
                    </a:cubicBezTo>
                    <a:lnTo>
                      <a:pt x="2731" y="2556"/>
                    </a:lnTo>
                    <a:cubicBezTo>
                      <a:pt x="2733" y="2540"/>
                      <a:pt x="2735" y="2524"/>
                      <a:pt x="2738" y="2507"/>
                    </a:cubicBezTo>
                    <a:lnTo>
                      <a:pt x="2738" y="2507"/>
                    </a:lnTo>
                    <a:cubicBezTo>
                      <a:pt x="2745" y="2474"/>
                      <a:pt x="2752" y="2441"/>
                      <a:pt x="2759" y="2407"/>
                    </a:cubicBezTo>
                    <a:lnTo>
                      <a:pt x="2759" y="2407"/>
                    </a:lnTo>
                    <a:cubicBezTo>
                      <a:pt x="2767" y="2373"/>
                      <a:pt x="2775" y="2339"/>
                      <a:pt x="2785" y="2305"/>
                    </a:cubicBezTo>
                    <a:lnTo>
                      <a:pt x="2785" y="2305"/>
                    </a:lnTo>
                    <a:cubicBezTo>
                      <a:pt x="2792" y="2284"/>
                      <a:pt x="2798" y="2263"/>
                      <a:pt x="2806" y="2242"/>
                    </a:cubicBezTo>
                    <a:lnTo>
                      <a:pt x="2806" y="2242"/>
                    </a:lnTo>
                    <a:cubicBezTo>
                      <a:pt x="2797" y="2238"/>
                      <a:pt x="2788" y="2232"/>
                      <a:pt x="2781" y="2224"/>
                    </a:cubicBezTo>
                    <a:lnTo>
                      <a:pt x="2781" y="2224"/>
                    </a:lnTo>
                    <a:cubicBezTo>
                      <a:pt x="2761" y="2199"/>
                      <a:pt x="2757" y="2159"/>
                      <a:pt x="2784" y="2138"/>
                    </a:cubicBezTo>
                    <a:lnTo>
                      <a:pt x="2784" y="2138"/>
                    </a:lnTo>
                    <a:cubicBezTo>
                      <a:pt x="2791" y="2133"/>
                      <a:pt x="2800" y="2141"/>
                      <a:pt x="2798" y="2149"/>
                    </a:cubicBezTo>
                    <a:lnTo>
                      <a:pt x="2798" y="2149"/>
                    </a:lnTo>
                    <a:cubicBezTo>
                      <a:pt x="2790" y="2176"/>
                      <a:pt x="2803" y="2209"/>
                      <a:pt x="2834" y="2210"/>
                    </a:cubicBezTo>
                    <a:lnTo>
                      <a:pt x="2834" y="2210"/>
                    </a:lnTo>
                    <a:cubicBezTo>
                      <a:pt x="2871" y="2211"/>
                      <a:pt x="2893" y="2177"/>
                      <a:pt x="2896" y="2145"/>
                    </a:cubicBezTo>
                    <a:lnTo>
                      <a:pt x="2896" y="2145"/>
                    </a:lnTo>
                    <a:cubicBezTo>
                      <a:pt x="2901" y="2089"/>
                      <a:pt x="2851" y="2008"/>
                      <a:pt x="2787" y="2042"/>
                    </a:cubicBezTo>
                    <a:lnTo>
                      <a:pt x="2787" y="2042"/>
                    </a:lnTo>
                    <a:cubicBezTo>
                      <a:pt x="2762" y="2054"/>
                      <a:pt x="2749" y="2081"/>
                      <a:pt x="2740" y="2107"/>
                    </a:cubicBezTo>
                    <a:lnTo>
                      <a:pt x="2740" y="2107"/>
                    </a:lnTo>
                    <a:cubicBezTo>
                      <a:pt x="2729" y="2140"/>
                      <a:pt x="2724" y="2176"/>
                      <a:pt x="2720" y="2211"/>
                    </a:cubicBezTo>
                    <a:lnTo>
                      <a:pt x="2720" y="2211"/>
                    </a:lnTo>
                    <a:cubicBezTo>
                      <a:pt x="2716" y="2244"/>
                      <a:pt x="2715" y="2278"/>
                      <a:pt x="2714" y="2311"/>
                    </a:cubicBezTo>
                    <a:lnTo>
                      <a:pt x="2714" y="2311"/>
                    </a:lnTo>
                    <a:cubicBezTo>
                      <a:pt x="2715" y="2322"/>
                      <a:pt x="2715" y="2334"/>
                      <a:pt x="2716" y="2345"/>
                    </a:cubicBezTo>
                    <a:lnTo>
                      <a:pt x="2716" y="2345"/>
                    </a:lnTo>
                    <a:cubicBezTo>
                      <a:pt x="2718" y="2387"/>
                      <a:pt x="2720" y="2429"/>
                      <a:pt x="2722" y="2471"/>
                    </a:cubicBezTo>
                    <a:lnTo>
                      <a:pt x="2722" y="2471"/>
                    </a:lnTo>
                    <a:cubicBezTo>
                      <a:pt x="2722" y="2492"/>
                      <a:pt x="2723" y="2513"/>
                      <a:pt x="2723" y="2534"/>
                    </a:cubicBezTo>
                    <a:close/>
                    <a:moveTo>
                      <a:pt x="533" y="266"/>
                    </a:moveTo>
                    <a:lnTo>
                      <a:pt x="533" y="266"/>
                    </a:lnTo>
                    <a:cubicBezTo>
                      <a:pt x="530" y="266"/>
                      <a:pt x="527" y="266"/>
                      <a:pt x="525" y="265"/>
                    </a:cubicBezTo>
                    <a:lnTo>
                      <a:pt x="525" y="265"/>
                    </a:lnTo>
                    <a:cubicBezTo>
                      <a:pt x="442" y="364"/>
                      <a:pt x="323" y="418"/>
                      <a:pt x="199" y="452"/>
                    </a:cubicBezTo>
                    <a:lnTo>
                      <a:pt x="199" y="452"/>
                    </a:lnTo>
                    <a:cubicBezTo>
                      <a:pt x="391" y="445"/>
                      <a:pt x="594" y="408"/>
                      <a:pt x="743" y="279"/>
                    </a:cubicBezTo>
                    <a:lnTo>
                      <a:pt x="743" y="279"/>
                    </a:lnTo>
                    <a:cubicBezTo>
                      <a:pt x="675" y="257"/>
                      <a:pt x="604" y="254"/>
                      <a:pt x="533" y="266"/>
                    </a:cubicBezTo>
                    <a:close/>
                    <a:moveTo>
                      <a:pt x="518" y="207"/>
                    </a:moveTo>
                    <a:lnTo>
                      <a:pt x="518" y="207"/>
                    </a:lnTo>
                    <a:cubicBezTo>
                      <a:pt x="559" y="146"/>
                      <a:pt x="585" y="73"/>
                      <a:pt x="579" y="0"/>
                    </a:cubicBezTo>
                    <a:lnTo>
                      <a:pt x="579" y="0"/>
                    </a:lnTo>
                    <a:cubicBezTo>
                      <a:pt x="521" y="49"/>
                      <a:pt x="477" y="113"/>
                      <a:pt x="426" y="170"/>
                    </a:cubicBezTo>
                    <a:lnTo>
                      <a:pt x="426" y="170"/>
                    </a:lnTo>
                    <a:cubicBezTo>
                      <a:pt x="325" y="284"/>
                      <a:pt x="196" y="371"/>
                      <a:pt x="58" y="432"/>
                    </a:cubicBezTo>
                    <a:lnTo>
                      <a:pt x="58" y="432"/>
                    </a:lnTo>
                    <a:cubicBezTo>
                      <a:pt x="39" y="440"/>
                      <a:pt x="20" y="448"/>
                      <a:pt x="0" y="456"/>
                    </a:cubicBezTo>
                    <a:lnTo>
                      <a:pt x="0" y="456"/>
                    </a:lnTo>
                    <a:cubicBezTo>
                      <a:pt x="110" y="435"/>
                      <a:pt x="219" y="414"/>
                      <a:pt x="321" y="366"/>
                    </a:cubicBezTo>
                    <a:lnTo>
                      <a:pt x="321" y="366"/>
                    </a:lnTo>
                    <a:cubicBezTo>
                      <a:pt x="398" y="329"/>
                      <a:pt x="469" y="278"/>
                      <a:pt x="518" y="207"/>
                    </a:cubicBezTo>
                    <a:close/>
                    <a:moveTo>
                      <a:pt x="1348" y="1053"/>
                    </a:moveTo>
                    <a:lnTo>
                      <a:pt x="1348" y="1053"/>
                    </a:lnTo>
                    <a:cubicBezTo>
                      <a:pt x="1324" y="1034"/>
                      <a:pt x="1296" y="1018"/>
                      <a:pt x="1272" y="998"/>
                    </a:cubicBezTo>
                    <a:lnTo>
                      <a:pt x="1272" y="998"/>
                    </a:lnTo>
                    <a:cubicBezTo>
                      <a:pt x="1108" y="933"/>
                      <a:pt x="985" y="803"/>
                      <a:pt x="844" y="700"/>
                    </a:cubicBezTo>
                    <a:lnTo>
                      <a:pt x="844" y="700"/>
                    </a:lnTo>
                    <a:cubicBezTo>
                      <a:pt x="862" y="718"/>
                      <a:pt x="879" y="737"/>
                      <a:pt x="895" y="756"/>
                    </a:cubicBezTo>
                    <a:lnTo>
                      <a:pt x="895" y="756"/>
                    </a:lnTo>
                    <a:cubicBezTo>
                      <a:pt x="902" y="763"/>
                      <a:pt x="909" y="771"/>
                      <a:pt x="916" y="779"/>
                    </a:cubicBezTo>
                    <a:lnTo>
                      <a:pt x="916" y="779"/>
                    </a:lnTo>
                    <a:cubicBezTo>
                      <a:pt x="943" y="808"/>
                      <a:pt x="970" y="839"/>
                      <a:pt x="995" y="871"/>
                    </a:cubicBezTo>
                    <a:lnTo>
                      <a:pt x="995" y="871"/>
                    </a:lnTo>
                    <a:cubicBezTo>
                      <a:pt x="1072" y="971"/>
                      <a:pt x="1143" y="1076"/>
                      <a:pt x="1239" y="1159"/>
                    </a:cubicBezTo>
                    <a:lnTo>
                      <a:pt x="1239" y="1159"/>
                    </a:lnTo>
                    <a:cubicBezTo>
                      <a:pt x="1325" y="1234"/>
                      <a:pt x="1436" y="1291"/>
                      <a:pt x="1552" y="1283"/>
                    </a:cubicBezTo>
                    <a:lnTo>
                      <a:pt x="1552" y="1283"/>
                    </a:lnTo>
                    <a:cubicBezTo>
                      <a:pt x="1519" y="1227"/>
                      <a:pt x="1479" y="1174"/>
                      <a:pt x="1433" y="1127"/>
                    </a:cubicBezTo>
                    <a:lnTo>
                      <a:pt x="1433" y="1127"/>
                    </a:lnTo>
                    <a:cubicBezTo>
                      <a:pt x="1406" y="1101"/>
                      <a:pt x="1378" y="1076"/>
                      <a:pt x="1348" y="1053"/>
                    </a:cubicBezTo>
                    <a:close/>
                    <a:moveTo>
                      <a:pt x="3165" y="2966"/>
                    </a:moveTo>
                    <a:lnTo>
                      <a:pt x="3165" y="2966"/>
                    </a:lnTo>
                    <a:cubicBezTo>
                      <a:pt x="3152" y="2972"/>
                      <a:pt x="3140" y="2977"/>
                      <a:pt x="3129" y="2983"/>
                    </a:cubicBezTo>
                    <a:lnTo>
                      <a:pt x="3129" y="2983"/>
                    </a:lnTo>
                    <a:cubicBezTo>
                      <a:pt x="3094" y="3001"/>
                      <a:pt x="3062" y="3023"/>
                      <a:pt x="3034" y="3050"/>
                    </a:cubicBezTo>
                    <a:lnTo>
                      <a:pt x="3034" y="3050"/>
                    </a:lnTo>
                    <a:cubicBezTo>
                      <a:pt x="2983" y="3099"/>
                      <a:pt x="2951" y="3166"/>
                      <a:pt x="2949" y="3236"/>
                    </a:cubicBezTo>
                    <a:lnTo>
                      <a:pt x="2949" y="3236"/>
                    </a:lnTo>
                    <a:cubicBezTo>
                      <a:pt x="2951" y="3235"/>
                      <a:pt x="2954" y="3234"/>
                      <a:pt x="2956" y="3233"/>
                    </a:cubicBezTo>
                    <a:lnTo>
                      <a:pt x="2956" y="3233"/>
                    </a:lnTo>
                    <a:cubicBezTo>
                      <a:pt x="2997" y="3129"/>
                      <a:pt x="3075" y="3036"/>
                      <a:pt x="3165" y="2966"/>
                    </a:cubicBezTo>
                    <a:close/>
                    <a:moveTo>
                      <a:pt x="3077" y="3078"/>
                    </a:moveTo>
                    <a:lnTo>
                      <a:pt x="3077" y="3078"/>
                    </a:lnTo>
                    <a:cubicBezTo>
                      <a:pt x="3038" y="3122"/>
                      <a:pt x="3007" y="3172"/>
                      <a:pt x="2978" y="3223"/>
                    </a:cubicBezTo>
                    <a:lnTo>
                      <a:pt x="2978" y="3223"/>
                    </a:lnTo>
                    <a:cubicBezTo>
                      <a:pt x="3035" y="3195"/>
                      <a:pt x="3086" y="3154"/>
                      <a:pt x="3122" y="3101"/>
                    </a:cubicBezTo>
                    <a:lnTo>
                      <a:pt x="3122" y="3101"/>
                    </a:lnTo>
                    <a:cubicBezTo>
                      <a:pt x="3147" y="3064"/>
                      <a:pt x="3166" y="3013"/>
                      <a:pt x="3194" y="2973"/>
                    </a:cubicBezTo>
                    <a:lnTo>
                      <a:pt x="3194" y="2973"/>
                    </a:lnTo>
                    <a:cubicBezTo>
                      <a:pt x="3151" y="3004"/>
                      <a:pt x="3112" y="3038"/>
                      <a:pt x="3077" y="3078"/>
                    </a:cubicBezTo>
                    <a:close/>
                    <a:moveTo>
                      <a:pt x="3240" y="2959"/>
                    </a:moveTo>
                    <a:lnTo>
                      <a:pt x="3240" y="2959"/>
                    </a:lnTo>
                    <a:cubicBezTo>
                      <a:pt x="3232" y="2966"/>
                      <a:pt x="3225" y="2974"/>
                      <a:pt x="3218" y="2983"/>
                    </a:cubicBezTo>
                    <a:lnTo>
                      <a:pt x="3218" y="2983"/>
                    </a:lnTo>
                    <a:cubicBezTo>
                      <a:pt x="3189" y="3069"/>
                      <a:pt x="3189" y="3160"/>
                      <a:pt x="3220" y="3245"/>
                    </a:cubicBezTo>
                    <a:lnTo>
                      <a:pt x="3220" y="3245"/>
                    </a:lnTo>
                    <a:cubicBezTo>
                      <a:pt x="3236" y="3204"/>
                      <a:pt x="3248" y="3161"/>
                      <a:pt x="3251" y="3117"/>
                    </a:cubicBezTo>
                    <a:lnTo>
                      <a:pt x="3251" y="3117"/>
                    </a:lnTo>
                    <a:cubicBezTo>
                      <a:pt x="3253" y="3089"/>
                      <a:pt x="3253" y="3061"/>
                      <a:pt x="3251" y="3034"/>
                    </a:cubicBezTo>
                    <a:lnTo>
                      <a:pt x="3251" y="3034"/>
                    </a:lnTo>
                    <a:cubicBezTo>
                      <a:pt x="3248" y="3009"/>
                      <a:pt x="3241" y="2984"/>
                      <a:pt x="3240" y="2959"/>
                    </a:cubicBezTo>
                    <a:close/>
                    <a:moveTo>
                      <a:pt x="3677" y="2843"/>
                    </a:moveTo>
                    <a:lnTo>
                      <a:pt x="3677" y="2843"/>
                    </a:lnTo>
                    <a:cubicBezTo>
                      <a:pt x="3672" y="2841"/>
                      <a:pt x="3666" y="2840"/>
                      <a:pt x="3661" y="2839"/>
                    </a:cubicBezTo>
                    <a:lnTo>
                      <a:pt x="3661" y="2839"/>
                    </a:lnTo>
                    <a:cubicBezTo>
                      <a:pt x="3639" y="2833"/>
                      <a:pt x="3616" y="2831"/>
                      <a:pt x="3594" y="2831"/>
                    </a:cubicBezTo>
                    <a:lnTo>
                      <a:pt x="3594" y="2831"/>
                    </a:lnTo>
                    <a:cubicBezTo>
                      <a:pt x="3549" y="2831"/>
                      <a:pt x="3504" y="2840"/>
                      <a:pt x="3463" y="2859"/>
                    </a:cubicBezTo>
                    <a:lnTo>
                      <a:pt x="3463" y="2859"/>
                    </a:lnTo>
                    <a:cubicBezTo>
                      <a:pt x="3453" y="2863"/>
                      <a:pt x="3443" y="2868"/>
                      <a:pt x="3434" y="2873"/>
                    </a:cubicBezTo>
                    <a:lnTo>
                      <a:pt x="3434" y="2873"/>
                    </a:lnTo>
                    <a:cubicBezTo>
                      <a:pt x="3421" y="2886"/>
                      <a:pt x="3408" y="2898"/>
                      <a:pt x="3394" y="2910"/>
                    </a:cubicBezTo>
                    <a:lnTo>
                      <a:pt x="3394" y="2910"/>
                    </a:lnTo>
                    <a:cubicBezTo>
                      <a:pt x="3389" y="2914"/>
                      <a:pt x="3383" y="2917"/>
                      <a:pt x="3378" y="2921"/>
                    </a:cubicBezTo>
                    <a:lnTo>
                      <a:pt x="3378" y="2921"/>
                    </a:lnTo>
                    <a:cubicBezTo>
                      <a:pt x="3380" y="2922"/>
                      <a:pt x="3382" y="2924"/>
                      <a:pt x="3384" y="2926"/>
                    </a:cubicBezTo>
                    <a:lnTo>
                      <a:pt x="3384" y="2926"/>
                    </a:lnTo>
                    <a:cubicBezTo>
                      <a:pt x="3423" y="2928"/>
                      <a:pt x="3463" y="2927"/>
                      <a:pt x="3502" y="2920"/>
                    </a:cubicBezTo>
                    <a:lnTo>
                      <a:pt x="3502" y="2920"/>
                    </a:lnTo>
                    <a:cubicBezTo>
                      <a:pt x="3551" y="2910"/>
                      <a:pt x="3598" y="2893"/>
                      <a:pt x="3641" y="2869"/>
                    </a:cubicBezTo>
                    <a:lnTo>
                      <a:pt x="3641" y="2869"/>
                    </a:lnTo>
                    <a:cubicBezTo>
                      <a:pt x="3653" y="2862"/>
                      <a:pt x="3664" y="2855"/>
                      <a:pt x="3674" y="2848"/>
                    </a:cubicBezTo>
                    <a:lnTo>
                      <a:pt x="3674" y="2848"/>
                    </a:lnTo>
                    <a:cubicBezTo>
                      <a:pt x="3675" y="2847"/>
                      <a:pt x="3678" y="2846"/>
                      <a:pt x="3680" y="2844"/>
                    </a:cubicBezTo>
                    <a:lnTo>
                      <a:pt x="3680" y="2844"/>
                    </a:lnTo>
                    <a:cubicBezTo>
                      <a:pt x="3679" y="2844"/>
                      <a:pt x="3678" y="2843"/>
                      <a:pt x="3677" y="28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4" name="Google Shape;1424;p45"/>
              <p:cNvSpPr/>
              <p:nvPr/>
            </p:nvSpPr>
            <p:spPr>
              <a:xfrm>
                <a:off x="4083927" y="447383"/>
                <a:ext cx="3158" cy="3158"/>
              </a:xfrm>
              <a:custGeom>
                <a:avLst/>
                <a:gdLst/>
                <a:ahLst/>
                <a:cxnLst/>
                <a:rect l="l" t="t" r="r" b="b"/>
                <a:pathLst>
                  <a:path w="2" h="2" extrusionOk="0">
                    <a:moveTo>
                      <a:pt x="1" y="1"/>
                    </a:moveTo>
                    <a:lnTo>
                      <a:pt x="1" y="1"/>
                    </a:lnTo>
                    <a:lnTo>
                      <a:pt x="0" y="1"/>
                    </a:lnTo>
                    <a:lnTo>
                      <a:pt x="0" y="1"/>
                    </a:lnTo>
                    <a:cubicBezTo>
                      <a:pt x="1" y="1"/>
                      <a:pt x="1" y="0"/>
                      <a:pt x="1"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5" name="Google Shape;1425;p45"/>
              <p:cNvSpPr/>
              <p:nvPr/>
            </p:nvSpPr>
            <p:spPr>
              <a:xfrm>
                <a:off x="4087087" y="488451"/>
                <a:ext cx="3158" cy="3158"/>
              </a:xfrm>
              <a:custGeom>
                <a:avLst/>
                <a:gdLst/>
                <a:ahLst/>
                <a:cxnLst/>
                <a:rect l="l" t="t" r="r" b="b"/>
                <a:pathLst>
                  <a:path w="2" h="2" extrusionOk="0">
                    <a:moveTo>
                      <a:pt x="0" y="0"/>
                    </a:moveTo>
                    <a:lnTo>
                      <a:pt x="0" y="0"/>
                    </a:lnTo>
                    <a:cubicBezTo>
                      <a:pt x="0" y="0"/>
                      <a:pt x="1" y="0"/>
                      <a:pt x="1" y="1"/>
                    </a:cubicBezTo>
                    <a:lnTo>
                      <a:pt x="1" y="1"/>
                    </a:lnTo>
                    <a:cubicBezTo>
                      <a:pt x="1" y="1"/>
                      <a:pt x="1" y="1"/>
                      <a:pt x="0" y="0"/>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6" name="Google Shape;1426;p45"/>
              <p:cNvSpPr/>
              <p:nvPr/>
            </p:nvSpPr>
            <p:spPr>
              <a:xfrm>
                <a:off x="4027063" y="1145545"/>
                <a:ext cx="3158" cy="3158"/>
              </a:xfrm>
              <a:custGeom>
                <a:avLst/>
                <a:gdLst/>
                <a:ahLst/>
                <a:cxnLst/>
                <a:rect l="l" t="t" r="r" b="b"/>
                <a:pathLst>
                  <a:path w="1" h="3" extrusionOk="0">
                    <a:moveTo>
                      <a:pt x="0" y="1"/>
                    </a:moveTo>
                    <a:lnTo>
                      <a:pt x="0" y="2"/>
                    </a:lnTo>
                    <a:lnTo>
                      <a:pt x="0" y="2"/>
                    </a:lnTo>
                    <a:lnTo>
                      <a:pt x="0" y="2"/>
                    </a:lnTo>
                    <a:cubicBezTo>
                      <a:pt x="0" y="1"/>
                      <a:pt x="0" y="0"/>
                      <a:pt x="0" y="1"/>
                    </a:cubicBez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7" name="Google Shape;1427;p45"/>
              <p:cNvSpPr/>
              <p:nvPr/>
            </p:nvSpPr>
            <p:spPr>
              <a:xfrm>
                <a:off x="4083927" y="450541"/>
                <a:ext cx="3158" cy="3158"/>
              </a:xfrm>
              <a:custGeom>
                <a:avLst/>
                <a:gdLst/>
                <a:ahLst/>
                <a:cxnLst/>
                <a:rect l="l" t="t" r="r" b="b"/>
                <a:pathLst>
                  <a:path w="1" h="1" extrusionOk="0">
                    <a:moveTo>
                      <a:pt x="0" y="0"/>
                    </a:moveTo>
                    <a:lnTo>
                      <a:pt x="0" y="0"/>
                    </a:lnTo>
                  </a:path>
                </a:pathLst>
              </a:custGeom>
              <a:solidFill>
                <a:srgbClr val="6317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28" name="Google Shape;1428;p45"/>
              <p:cNvSpPr/>
              <p:nvPr/>
            </p:nvSpPr>
            <p:spPr>
              <a:xfrm>
                <a:off x="2387499" y="-326599"/>
                <a:ext cx="3380226" cy="2584150"/>
              </a:xfrm>
              <a:custGeom>
                <a:avLst/>
                <a:gdLst/>
                <a:ahLst/>
                <a:cxnLst/>
                <a:rect l="l" t="t" r="r" b="b"/>
                <a:pathLst>
                  <a:path w="4717" h="3606" extrusionOk="0">
                    <a:moveTo>
                      <a:pt x="4703" y="3126"/>
                    </a:moveTo>
                    <a:lnTo>
                      <a:pt x="4703" y="3126"/>
                    </a:lnTo>
                    <a:cubicBezTo>
                      <a:pt x="4693" y="3104"/>
                      <a:pt x="4653" y="3101"/>
                      <a:pt x="4633" y="3098"/>
                    </a:cubicBezTo>
                    <a:lnTo>
                      <a:pt x="4633" y="3098"/>
                    </a:lnTo>
                    <a:cubicBezTo>
                      <a:pt x="4580" y="3091"/>
                      <a:pt x="4526" y="3096"/>
                      <a:pt x="4475" y="3115"/>
                    </a:cubicBezTo>
                    <a:lnTo>
                      <a:pt x="4475" y="3115"/>
                    </a:lnTo>
                    <a:cubicBezTo>
                      <a:pt x="4472" y="3116"/>
                      <a:pt x="4470" y="3118"/>
                      <a:pt x="4467" y="3119"/>
                    </a:cubicBezTo>
                    <a:lnTo>
                      <a:pt x="4467" y="3119"/>
                    </a:lnTo>
                    <a:cubicBezTo>
                      <a:pt x="4497" y="3077"/>
                      <a:pt x="4521" y="3030"/>
                      <a:pt x="4534" y="2980"/>
                    </a:cubicBezTo>
                    <a:lnTo>
                      <a:pt x="4534" y="2980"/>
                    </a:lnTo>
                    <a:cubicBezTo>
                      <a:pt x="4547" y="2928"/>
                      <a:pt x="4552" y="2851"/>
                      <a:pt x="4487" y="2833"/>
                    </a:cubicBezTo>
                    <a:lnTo>
                      <a:pt x="4487" y="2833"/>
                    </a:lnTo>
                    <a:cubicBezTo>
                      <a:pt x="4422" y="2816"/>
                      <a:pt x="4365" y="2879"/>
                      <a:pt x="4335" y="2929"/>
                    </a:cubicBezTo>
                    <a:lnTo>
                      <a:pt x="4335" y="2929"/>
                    </a:lnTo>
                    <a:cubicBezTo>
                      <a:pt x="4317" y="2959"/>
                      <a:pt x="4303" y="2992"/>
                      <a:pt x="4296" y="3027"/>
                    </a:cubicBezTo>
                    <a:lnTo>
                      <a:pt x="4296" y="3027"/>
                    </a:lnTo>
                    <a:cubicBezTo>
                      <a:pt x="4293" y="3040"/>
                      <a:pt x="4291" y="3055"/>
                      <a:pt x="4290" y="3069"/>
                    </a:cubicBezTo>
                    <a:lnTo>
                      <a:pt x="3979" y="3069"/>
                    </a:lnTo>
                    <a:lnTo>
                      <a:pt x="3979" y="3069"/>
                    </a:lnTo>
                    <a:cubicBezTo>
                      <a:pt x="4039" y="3051"/>
                      <a:pt x="4095" y="3024"/>
                      <a:pt x="4141" y="2981"/>
                    </a:cubicBezTo>
                    <a:lnTo>
                      <a:pt x="4141" y="2981"/>
                    </a:lnTo>
                    <a:cubicBezTo>
                      <a:pt x="4189" y="2937"/>
                      <a:pt x="4226" y="2880"/>
                      <a:pt x="4234" y="2815"/>
                    </a:cubicBezTo>
                    <a:lnTo>
                      <a:pt x="4234" y="2815"/>
                    </a:lnTo>
                    <a:cubicBezTo>
                      <a:pt x="4241" y="2761"/>
                      <a:pt x="4228" y="2676"/>
                      <a:pt x="4160" y="2669"/>
                    </a:cubicBezTo>
                    <a:lnTo>
                      <a:pt x="4160" y="2669"/>
                    </a:lnTo>
                    <a:cubicBezTo>
                      <a:pt x="4125" y="2666"/>
                      <a:pt x="4091" y="2689"/>
                      <a:pt x="4075" y="2720"/>
                    </a:cubicBezTo>
                    <a:lnTo>
                      <a:pt x="4075" y="2720"/>
                    </a:lnTo>
                    <a:cubicBezTo>
                      <a:pt x="4056" y="2757"/>
                      <a:pt x="4057" y="2805"/>
                      <a:pt x="4068" y="2844"/>
                    </a:cubicBezTo>
                    <a:lnTo>
                      <a:pt x="4068" y="2844"/>
                    </a:lnTo>
                    <a:cubicBezTo>
                      <a:pt x="4069" y="2851"/>
                      <a:pt x="4077" y="2852"/>
                      <a:pt x="4081" y="2849"/>
                    </a:cubicBezTo>
                    <a:lnTo>
                      <a:pt x="4081" y="2849"/>
                    </a:lnTo>
                    <a:cubicBezTo>
                      <a:pt x="4077" y="2857"/>
                      <a:pt x="4073" y="2866"/>
                      <a:pt x="4068" y="2874"/>
                    </a:cubicBezTo>
                    <a:lnTo>
                      <a:pt x="4068" y="2874"/>
                    </a:lnTo>
                    <a:cubicBezTo>
                      <a:pt x="4048" y="2907"/>
                      <a:pt x="4020" y="2934"/>
                      <a:pt x="3988" y="2956"/>
                    </a:cubicBezTo>
                    <a:lnTo>
                      <a:pt x="3988" y="2956"/>
                    </a:lnTo>
                    <a:cubicBezTo>
                      <a:pt x="3935" y="2991"/>
                      <a:pt x="3875" y="3009"/>
                      <a:pt x="3814" y="3026"/>
                    </a:cubicBezTo>
                    <a:lnTo>
                      <a:pt x="3814" y="3026"/>
                    </a:lnTo>
                    <a:cubicBezTo>
                      <a:pt x="3821" y="3021"/>
                      <a:pt x="3829" y="3015"/>
                      <a:pt x="3837" y="3010"/>
                    </a:cubicBezTo>
                    <a:lnTo>
                      <a:pt x="3837" y="3010"/>
                    </a:lnTo>
                    <a:cubicBezTo>
                      <a:pt x="3875" y="2982"/>
                      <a:pt x="3911" y="2951"/>
                      <a:pt x="3944" y="2917"/>
                    </a:cubicBezTo>
                    <a:lnTo>
                      <a:pt x="3944" y="2917"/>
                    </a:lnTo>
                    <a:cubicBezTo>
                      <a:pt x="4008" y="2849"/>
                      <a:pt x="4056" y="2764"/>
                      <a:pt x="4068" y="2671"/>
                    </a:cubicBezTo>
                    <a:lnTo>
                      <a:pt x="4068" y="2671"/>
                    </a:lnTo>
                    <a:cubicBezTo>
                      <a:pt x="4075" y="2619"/>
                      <a:pt x="4070" y="2566"/>
                      <a:pt x="4050" y="2518"/>
                    </a:cubicBezTo>
                    <a:lnTo>
                      <a:pt x="4050" y="2518"/>
                    </a:lnTo>
                    <a:cubicBezTo>
                      <a:pt x="4046" y="2509"/>
                      <a:pt x="4035" y="2501"/>
                      <a:pt x="4025" y="2508"/>
                    </a:cubicBezTo>
                    <a:lnTo>
                      <a:pt x="4025" y="2508"/>
                    </a:lnTo>
                    <a:cubicBezTo>
                      <a:pt x="3909" y="2591"/>
                      <a:pt x="3816" y="2701"/>
                      <a:pt x="3754" y="2828"/>
                    </a:cubicBezTo>
                    <a:lnTo>
                      <a:pt x="3754" y="2828"/>
                    </a:lnTo>
                    <a:cubicBezTo>
                      <a:pt x="3754" y="2823"/>
                      <a:pt x="3755" y="2818"/>
                      <a:pt x="3755" y="2812"/>
                    </a:cubicBezTo>
                    <a:lnTo>
                      <a:pt x="3755" y="2812"/>
                    </a:lnTo>
                    <a:cubicBezTo>
                      <a:pt x="3759" y="2777"/>
                      <a:pt x="3763" y="2743"/>
                      <a:pt x="3771" y="2708"/>
                    </a:cubicBezTo>
                    <a:lnTo>
                      <a:pt x="3771" y="2708"/>
                    </a:lnTo>
                    <a:cubicBezTo>
                      <a:pt x="3778" y="2676"/>
                      <a:pt x="3786" y="2644"/>
                      <a:pt x="3795" y="2612"/>
                    </a:cubicBezTo>
                    <a:lnTo>
                      <a:pt x="3795" y="2612"/>
                    </a:lnTo>
                    <a:cubicBezTo>
                      <a:pt x="3801" y="2589"/>
                      <a:pt x="3809" y="2566"/>
                      <a:pt x="3816" y="2543"/>
                    </a:cubicBezTo>
                    <a:lnTo>
                      <a:pt x="3816" y="2543"/>
                    </a:lnTo>
                    <a:cubicBezTo>
                      <a:pt x="3835" y="2546"/>
                      <a:pt x="3855" y="2543"/>
                      <a:pt x="3872" y="2534"/>
                    </a:cubicBezTo>
                    <a:lnTo>
                      <a:pt x="3872" y="2534"/>
                    </a:lnTo>
                    <a:cubicBezTo>
                      <a:pt x="3949" y="2495"/>
                      <a:pt x="3940" y="2377"/>
                      <a:pt x="3882" y="2324"/>
                    </a:cubicBezTo>
                    <a:lnTo>
                      <a:pt x="3882" y="2324"/>
                    </a:lnTo>
                    <a:cubicBezTo>
                      <a:pt x="3854" y="2298"/>
                      <a:pt x="3812" y="2286"/>
                      <a:pt x="3775" y="2299"/>
                    </a:cubicBezTo>
                    <a:lnTo>
                      <a:pt x="3775" y="2299"/>
                    </a:lnTo>
                    <a:cubicBezTo>
                      <a:pt x="3740" y="2311"/>
                      <a:pt x="3718" y="2341"/>
                      <a:pt x="3705" y="2374"/>
                    </a:cubicBezTo>
                    <a:lnTo>
                      <a:pt x="3705" y="2374"/>
                    </a:lnTo>
                    <a:cubicBezTo>
                      <a:pt x="3701" y="2384"/>
                      <a:pt x="3698" y="2394"/>
                      <a:pt x="3695" y="2405"/>
                    </a:cubicBezTo>
                    <a:lnTo>
                      <a:pt x="3695" y="2405"/>
                    </a:lnTo>
                    <a:cubicBezTo>
                      <a:pt x="3695" y="2401"/>
                      <a:pt x="3695" y="2397"/>
                      <a:pt x="3695" y="2393"/>
                    </a:cubicBezTo>
                    <a:lnTo>
                      <a:pt x="3695" y="2393"/>
                    </a:lnTo>
                    <a:cubicBezTo>
                      <a:pt x="3693" y="2351"/>
                      <a:pt x="3691" y="2309"/>
                      <a:pt x="3689" y="2267"/>
                    </a:cubicBezTo>
                    <a:lnTo>
                      <a:pt x="3689" y="2267"/>
                    </a:lnTo>
                    <a:cubicBezTo>
                      <a:pt x="3688" y="2232"/>
                      <a:pt x="3687" y="2196"/>
                      <a:pt x="3671" y="2165"/>
                    </a:cubicBezTo>
                    <a:lnTo>
                      <a:pt x="3671" y="2165"/>
                    </a:lnTo>
                    <a:cubicBezTo>
                      <a:pt x="3646" y="2117"/>
                      <a:pt x="3573" y="2098"/>
                      <a:pt x="3545" y="2154"/>
                    </a:cubicBezTo>
                    <a:lnTo>
                      <a:pt x="3545" y="2154"/>
                    </a:lnTo>
                    <a:cubicBezTo>
                      <a:pt x="3528" y="2187"/>
                      <a:pt x="3529" y="2232"/>
                      <a:pt x="3531" y="2268"/>
                    </a:cubicBezTo>
                    <a:lnTo>
                      <a:pt x="3531" y="2268"/>
                    </a:lnTo>
                    <a:cubicBezTo>
                      <a:pt x="3532" y="2276"/>
                      <a:pt x="3533" y="2284"/>
                      <a:pt x="3534" y="2292"/>
                    </a:cubicBezTo>
                    <a:lnTo>
                      <a:pt x="3534" y="2292"/>
                    </a:lnTo>
                    <a:cubicBezTo>
                      <a:pt x="3482" y="2181"/>
                      <a:pt x="3419" y="2076"/>
                      <a:pt x="3346" y="1979"/>
                    </a:cubicBezTo>
                    <a:lnTo>
                      <a:pt x="3346" y="1979"/>
                    </a:lnTo>
                    <a:cubicBezTo>
                      <a:pt x="3190" y="1776"/>
                      <a:pt x="2988" y="1609"/>
                      <a:pt x="2760" y="1490"/>
                    </a:cubicBezTo>
                    <a:lnTo>
                      <a:pt x="2760" y="1490"/>
                    </a:lnTo>
                    <a:cubicBezTo>
                      <a:pt x="2881" y="1461"/>
                      <a:pt x="2981" y="1361"/>
                      <a:pt x="2980" y="1231"/>
                    </a:cubicBezTo>
                    <a:lnTo>
                      <a:pt x="2980" y="1231"/>
                    </a:lnTo>
                    <a:cubicBezTo>
                      <a:pt x="2980" y="1194"/>
                      <a:pt x="2971" y="1158"/>
                      <a:pt x="2956" y="1126"/>
                    </a:cubicBezTo>
                    <a:lnTo>
                      <a:pt x="2956" y="1126"/>
                    </a:lnTo>
                    <a:cubicBezTo>
                      <a:pt x="2941" y="1096"/>
                      <a:pt x="2918" y="1061"/>
                      <a:pt x="2886" y="1048"/>
                    </a:cubicBezTo>
                    <a:lnTo>
                      <a:pt x="2886" y="1048"/>
                    </a:lnTo>
                    <a:cubicBezTo>
                      <a:pt x="2881" y="1046"/>
                      <a:pt x="2877" y="1048"/>
                      <a:pt x="2874" y="1051"/>
                    </a:cubicBezTo>
                    <a:lnTo>
                      <a:pt x="2874" y="1051"/>
                    </a:lnTo>
                    <a:cubicBezTo>
                      <a:pt x="2870" y="1051"/>
                      <a:pt x="2866" y="1052"/>
                      <a:pt x="2863" y="1057"/>
                    </a:cubicBezTo>
                    <a:lnTo>
                      <a:pt x="2863" y="1057"/>
                    </a:lnTo>
                    <a:cubicBezTo>
                      <a:pt x="2824" y="1126"/>
                      <a:pt x="2768" y="1183"/>
                      <a:pt x="2702" y="1224"/>
                    </a:cubicBezTo>
                    <a:lnTo>
                      <a:pt x="2702" y="1224"/>
                    </a:lnTo>
                    <a:cubicBezTo>
                      <a:pt x="2752" y="1166"/>
                      <a:pt x="2780" y="1088"/>
                      <a:pt x="2768" y="1011"/>
                    </a:cubicBezTo>
                    <a:lnTo>
                      <a:pt x="2768" y="1011"/>
                    </a:lnTo>
                    <a:cubicBezTo>
                      <a:pt x="2753" y="910"/>
                      <a:pt x="2656" y="820"/>
                      <a:pt x="2552" y="838"/>
                    </a:cubicBezTo>
                    <a:lnTo>
                      <a:pt x="2552" y="838"/>
                    </a:lnTo>
                    <a:cubicBezTo>
                      <a:pt x="2546" y="836"/>
                      <a:pt x="2539" y="836"/>
                      <a:pt x="2532" y="838"/>
                    </a:cubicBezTo>
                    <a:lnTo>
                      <a:pt x="2532" y="838"/>
                    </a:lnTo>
                    <a:cubicBezTo>
                      <a:pt x="2516" y="842"/>
                      <a:pt x="2506" y="856"/>
                      <a:pt x="2503" y="872"/>
                    </a:cubicBezTo>
                    <a:lnTo>
                      <a:pt x="2503" y="872"/>
                    </a:lnTo>
                    <a:cubicBezTo>
                      <a:pt x="2499" y="892"/>
                      <a:pt x="2508" y="910"/>
                      <a:pt x="2518" y="927"/>
                    </a:cubicBezTo>
                    <a:lnTo>
                      <a:pt x="2518" y="927"/>
                    </a:lnTo>
                    <a:cubicBezTo>
                      <a:pt x="2530" y="948"/>
                      <a:pt x="2544" y="967"/>
                      <a:pt x="2555" y="988"/>
                    </a:cubicBezTo>
                    <a:lnTo>
                      <a:pt x="2555" y="988"/>
                    </a:lnTo>
                    <a:cubicBezTo>
                      <a:pt x="2576" y="1026"/>
                      <a:pt x="2591" y="1072"/>
                      <a:pt x="2577" y="1115"/>
                    </a:cubicBezTo>
                    <a:lnTo>
                      <a:pt x="2577" y="1115"/>
                    </a:lnTo>
                    <a:cubicBezTo>
                      <a:pt x="2573" y="1126"/>
                      <a:pt x="2567" y="1135"/>
                      <a:pt x="2558" y="1143"/>
                    </a:cubicBezTo>
                    <a:lnTo>
                      <a:pt x="2558" y="1143"/>
                    </a:lnTo>
                    <a:cubicBezTo>
                      <a:pt x="2567" y="1125"/>
                      <a:pt x="2568" y="1105"/>
                      <a:pt x="2560" y="1086"/>
                    </a:cubicBezTo>
                    <a:lnTo>
                      <a:pt x="2560" y="1086"/>
                    </a:lnTo>
                    <a:cubicBezTo>
                      <a:pt x="2547" y="1056"/>
                      <a:pt x="2514" y="1037"/>
                      <a:pt x="2481" y="1042"/>
                    </a:cubicBezTo>
                    <a:lnTo>
                      <a:pt x="2481" y="1042"/>
                    </a:lnTo>
                    <a:cubicBezTo>
                      <a:pt x="2476" y="1043"/>
                      <a:pt x="2471" y="1044"/>
                      <a:pt x="2467" y="1046"/>
                    </a:cubicBezTo>
                    <a:lnTo>
                      <a:pt x="2467" y="1046"/>
                    </a:lnTo>
                    <a:cubicBezTo>
                      <a:pt x="2468" y="1039"/>
                      <a:pt x="2469" y="1032"/>
                      <a:pt x="2468" y="1024"/>
                    </a:cubicBezTo>
                    <a:lnTo>
                      <a:pt x="2468" y="1024"/>
                    </a:lnTo>
                    <a:cubicBezTo>
                      <a:pt x="2466" y="1010"/>
                      <a:pt x="2457" y="998"/>
                      <a:pt x="2445" y="991"/>
                    </a:cubicBezTo>
                    <a:lnTo>
                      <a:pt x="2445" y="991"/>
                    </a:lnTo>
                    <a:cubicBezTo>
                      <a:pt x="2433" y="983"/>
                      <a:pt x="2418" y="981"/>
                      <a:pt x="2405" y="985"/>
                    </a:cubicBezTo>
                    <a:lnTo>
                      <a:pt x="2405" y="985"/>
                    </a:lnTo>
                    <a:cubicBezTo>
                      <a:pt x="2389" y="989"/>
                      <a:pt x="2377" y="1002"/>
                      <a:pt x="2372" y="1017"/>
                    </a:cubicBezTo>
                    <a:lnTo>
                      <a:pt x="2372" y="1017"/>
                    </a:lnTo>
                    <a:cubicBezTo>
                      <a:pt x="2368" y="1029"/>
                      <a:pt x="2369" y="1043"/>
                      <a:pt x="2375" y="1054"/>
                    </a:cubicBezTo>
                    <a:lnTo>
                      <a:pt x="2375" y="1054"/>
                    </a:lnTo>
                    <a:cubicBezTo>
                      <a:pt x="2356" y="1056"/>
                      <a:pt x="2339" y="1067"/>
                      <a:pt x="2329" y="1083"/>
                    </a:cubicBezTo>
                    <a:lnTo>
                      <a:pt x="2329" y="1083"/>
                    </a:lnTo>
                    <a:cubicBezTo>
                      <a:pt x="2324" y="1092"/>
                      <a:pt x="2322" y="1102"/>
                      <a:pt x="2322" y="1112"/>
                    </a:cubicBezTo>
                    <a:lnTo>
                      <a:pt x="2322" y="1112"/>
                    </a:lnTo>
                    <a:cubicBezTo>
                      <a:pt x="2291" y="1096"/>
                      <a:pt x="2261" y="1077"/>
                      <a:pt x="2232" y="1059"/>
                    </a:cubicBezTo>
                    <a:lnTo>
                      <a:pt x="2232" y="1059"/>
                    </a:lnTo>
                    <a:cubicBezTo>
                      <a:pt x="2151" y="1006"/>
                      <a:pt x="2074" y="946"/>
                      <a:pt x="1991" y="894"/>
                    </a:cubicBezTo>
                    <a:lnTo>
                      <a:pt x="1991" y="894"/>
                    </a:lnTo>
                    <a:cubicBezTo>
                      <a:pt x="1906" y="841"/>
                      <a:pt x="1813" y="799"/>
                      <a:pt x="1716" y="773"/>
                    </a:cubicBezTo>
                    <a:lnTo>
                      <a:pt x="1716" y="773"/>
                    </a:lnTo>
                    <a:cubicBezTo>
                      <a:pt x="1662" y="758"/>
                      <a:pt x="1607" y="747"/>
                      <a:pt x="1551" y="741"/>
                    </a:cubicBezTo>
                    <a:lnTo>
                      <a:pt x="1551" y="741"/>
                    </a:lnTo>
                    <a:cubicBezTo>
                      <a:pt x="1534" y="740"/>
                      <a:pt x="1517" y="738"/>
                      <a:pt x="1500" y="737"/>
                    </a:cubicBezTo>
                    <a:lnTo>
                      <a:pt x="1500" y="737"/>
                    </a:lnTo>
                    <a:cubicBezTo>
                      <a:pt x="1548" y="723"/>
                      <a:pt x="1595" y="705"/>
                      <a:pt x="1639" y="681"/>
                    </a:cubicBezTo>
                    <a:lnTo>
                      <a:pt x="1639" y="681"/>
                    </a:lnTo>
                    <a:cubicBezTo>
                      <a:pt x="1690" y="654"/>
                      <a:pt x="1737" y="620"/>
                      <a:pt x="1778" y="579"/>
                    </a:cubicBezTo>
                    <a:lnTo>
                      <a:pt x="1778" y="579"/>
                    </a:lnTo>
                    <a:cubicBezTo>
                      <a:pt x="1788" y="570"/>
                      <a:pt x="1782" y="556"/>
                      <a:pt x="1771" y="551"/>
                    </a:cubicBezTo>
                    <a:lnTo>
                      <a:pt x="1771" y="551"/>
                    </a:lnTo>
                    <a:cubicBezTo>
                      <a:pt x="1699" y="522"/>
                      <a:pt x="1619" y="512"/>
                      <a:pt x="1543" y="523"/>
                    </a:cubicBezTo>
                    <a:lnTo>
                      <a:pt x="1543" y="523"/>
                    </a:lnTo>
                    <a:cubicBezTo>
                      <a:pt x="1595" y="445"/>
                      <a:pt x="1620" y="349"/>
                      <a:pt x="1602" y="255"/>
                    </a:cubicBezTo>
                    <a:lnTo>
                      <a:pt x="1602" y="255"/>
                    </a:lnTo>
                    <a:cubicBezTo>
                      <a:pt x="1600" y="244"/>
                      <a:pt x="1584" y="237"/>
                      <a:pt x="1574" y="244"/>
                    </a:cubicBezTo>
                    <a:lnTo>
                      <a:pt x="1574" y="244"/>
                    </a:lnTo>
                    <a:cubicBezTo>
                      <a:pt x="1513" y="288"/>
                      <a:pt x="1466" y="348"/>
                      <a:pt x="1419" y="407"/>
                    </a:cubicBezTo>
                    <a:lnTo>
                      <a:pt x="1419" y="407"/>
                    </a:lnTo>
                    <a:cubicBezTo>
                      <a:pt x="1373" y="466"/>
                      <a:pt x="1323" y="520"/>
                      <a:pt x="1263" y="566"/>
                    </a:cubicBezTo>
                    <a:lnTo>
                      <a:pt x="1263" y="566"/>
                    </a:lnTo>
                    <a:cubicBezTo>
                      <a:pt x="1234" y="588"/>
                      <a:pt x="1204" y="608"/>
                      <a:pt x="1174" y="626"/>
                    </a:cubicBezTo>
                    <a:lnTo>
                      <a:pt x="1174" y="626"/>
                    </a:lnTo>
                    <a:cubicBezTo>
                      <a:pt x="1199" y="600"/>
                      <a:pt x="1221" y="571"/>
                      <a:pt x="1237" y="538"/>
                    </a:cubicBezTo>
                    <a:lnTo>
                      <a:pt x="1237" y="538"/>
                    </a:lnTo>
                    <a:cubicBezTo>
                      <a:pt x="1265" y="480"/>
                      <a:pt x="1272" y="417"/>
                      <a:pt x="1258" y="354"/>
                    </a:cubicBezTo>
                    <a:lnTo>
                      <a:pt x="1258" y="354"/>
                    </a:lnTo>
                    <a:cubicBezTo>
                      <a:pt x="1242" y="276"/>
                      <a:pt x="1200" y="206"/>
                      <a:pt x="1154" y="143"/>
                    </a:cubicBezTo>
                    <a:lnTo>
                      <a:pt x="1154" y="143"/>
                    </a:lnTo>
                    <a:cubicBezTo>
                      <a:pt x="1146" y="131"/>
                      <a:pt x="1127" y="135"/>
                      <a:pt x="1126" y="150"/>
                    </a:cubicBezTo>
                    <a:lnTo>
                      <a:pt x="1126" y="150"/>
                    </a:lnTo>
                    <a:cubicBezTo>
                      <a:pt x="1119" y="379"/>
                      <a:pt x="1001" y="597"/>
                      <a:pt x="814" y="727"/>
                    </a:cubicBezTo>
                    <a:lnTo>
                      <a:pt x="814" y="727"/>
                    </a:lnTo>
                    <a:cubicBezTo>
                      <a:pt x="779" y="751"/>
                      <a:pt x="742" y="773"/>
                      <a:pt x="704" y="791"/>
                    </a:cubicBezTo>
                    <a:lnTo>
                      <a:pt x="704" y="791"/>
                    </a:lnTo>
                    <a:cubicBezTo>
                      <a:pt x="747" y="749"/>
                      <a:pt x="784" y="702"/>
                      <a:pt x="812" y="647"/>
                    </a:cubicBezTo>
                    <a:lnTo>
                      <a:pt x="812" y="647"/>
                    </a:lnTo>
                    <a:cubicBezTo>
                      <a:pt x="869" y="534"/>
                      <a:pt x="889" y="403"/>
                      <a:pt x="869" y="278"/>
                    </a:cubicBezTo>
                    <a:lnTo>
                      <a:pt x="869" y="278"/>
                    </a:lnTo>
                    <a:cubicBezTo>
                      <a:pt x="867" y="271"/>
                      <a:pt x="858" y="263"/>
                      <a:pt x="850" y="264"/>
                    </a:cubicBezTo>
                    <a:lnTo>
                      <a:pt x="850" y="264"/>
                    </a:lnTo>
                    <a:cubicBezTo>
                      <a:pt x="767" y="275"/>
                      <a:pt x="685" y="306"/>
                      <a:pt x="618" y="356"/>
                    </a:cubicBezTo>
                    <a:lnTo>
                      <a:pt x="618" y="356"/>
                    </a:lnTo>
                    <a:cubicBezTo>
                      <a:pt x="668" y="252"/>
                      <a:pt x="694" y="133"/>
                      <a:pt x="662" y="20"/>
                    </a:cubicBezTo>
                    <a:lnTo>
                      <a:pt x="662" y="20"/>
                    </a:lnTo>
                    <a:cubicBezTo>
                      <a:pt x="658" y="5"/>
                      <a:pt x="642" y="0"/>
                      <a:pt x="629" y="6"/>
                    </a:cubicBezTo>
                    <a:lnTo>
                      <a:pt x="629" y="6"/>
                    </a:lnTo>
                    <a:cubicBezTo>
                      <a:pt x="422" y="104"/>
                      <a:pt x="252" y="271"/>
                      <a:pt x="143" y="472"/>
                    </a:cubicBezTo>
                    <a:lnTo>
                      <a:pt x="143" y="472"/>
                    </a:lnTo>
                    <a:cubicBezTo>
                      <a:pt x="89" y="573"/>
                      <a:pt x="49" y="682"/>
                      <a:pt x="29" y="795"/>
                    </a:cubicBezTo>
                    <a:lnTo>
                      <a:pt x="29" y="795"/>
                    </a:lnTo>
                    <a:cubicBezTo>
                      <a:pt x="18" y="856"/>
                      <a:pt x="13" y="917"/>
                      <a:pt x="10" y="979"/>
                    </a:cubicBezTo>
                    <a:lnTo>
                      <a:pt x="10" y="979"/>
                    </a:lnTo>
                    <a:cubicBezTo>
                      <a:pt x="6" y="1054"/>
                      <a:pt x="3" y="1130"/>
                      <a:pt x="2" y="1205"/>
                    </a:cubicBezTo>
                    <a:lnTo>
                      <a:pt x="2" y="1205"/>
                    </a:lnTo>
                    <a:cubicBezTo>
                      <a:pt x="0" y="1328"/>
                      <a:pt x="2" y="1451"/>
                      <a:pt x="11" y="1573"/>
                    </a:cubicBezTo>
                    <a:lnTo>
                      <a:pt x="11" y="1573"/>
                    </a:lnTo>
                    <a:cubicBezTo>
                      <a:pt x="8" y="1621"/>
                      <a:pt x="8" y="1668"/>
                      <a:pt x="10" y="1715"/>
                    </a:cubicBezTo>
                    <a:lnTo>
                      <a:pt x="10" y="1715"/>
                    </a:lnTo>
                    <a:cubicBezTo>
                      <a:pt x="11" y="1720"/>
                      <a:pt x="13" y="1725"/>
                      <a:pt x="15" y="1728"/>
                    </a:cubicBezTo>
                    <a:lnTo>
                      <a:pt x="15" y="1728"/>
                    </a:lnTo>
                    <a:cubicBezTo>
                      <a:pt x="15" y="1740"/>
                      <a:pt x="14" y="1752"/>
                      <a:pt x="13" y="1763"/>
                    </a:cubicBezTo>
                    <a:lnTo>
                      <a:pt x="13" y="1763"/>
                    </a:lnTo>
                    <a:cubicBezTo>
                      <a:pt x="12" y="1803"/>
                      <a:pt x="10" y="1843"/>
                      <a:pt x="11" y="1884"/>
                    </a:cubicBezTo>
                    <a:lnTo>
                      <a:pt x="11" y="1884"/>
                    </a:lnTo>
                    <a:cubicBezTo>
                      <a:pt x="12" y="1922"/>
                      <a:pt x="12" y="1962"/>
                      <a:pt x="13" y="2000"/>
                    </a:cubicBezTo>
                    <a:lnTo>
                      <a:pt x="13" y="2000"/>
                    </a:lnTo>
                    <a:cubicBezTo>
                      <a:pt x="14" y="2019"/>
                      <a:pt x="14" y="2039"/>
                      <a:pt x="16" y="2057"/>
                    </a:cubicBezTo>
                    <a:lnTo>
                      <a:pt x="16" y="2057"/>
                    </a:lnTo>
                    <a:cubicBezTo>
                      <a:pt x="18" y="2076"/>
                      <a:pt x="19" y="2095"/>
                      <a:pt x="23" y="2113"/>
                    </a:cubicBezTo>
                    <a:lnTo>
                      <a:pt x="23" y="2113"/>
                    </a:lnTo>
                    <a:cubicBezTo>
                      <a:pt x="24" y="2180"/>
                      <a:pt x="24" y="2248"/>
                      <a:pt x="27" y="2315"/>
                    </a:cubicBezTo>
                    <a:lnTo>
                      <a:pt x="27" y="2315"/>
                    </a:lnTo>
                    <a:cubicBezTo>
                      <a:pt x="27" y="2330"/>
                      <a:pt x="41" y="2342"/>
                      <a:pt x="56" y="2338"/>
                    </a:cubicBezTo>
                    <a:lnTo>
                      <a:pt x="56" y="2338"/>
                    </a:lnTo>
                    <a:cubicBezTo>
                      <a:pt x="126" y="2318"/>
                      <a:pt x="200" y="2296"/>
                      <a:pt x="245" y="2235"/>
                    </a:cubicBezTo>
                    <a:lnTo>
                      <a:pt x="245" y="2235"/>
                    </a:lnTo>
                    <a:cubicBezTo>
                      <a:pt x="263" y="2210"/>
                      <a:pt x="274" y="2180"/>
                      <a:pt x="273" y="2149"/>
                    </a:cubicBezTo>
                    <a:lnTo>
                      <a:pt x="273" y="2149"/>
                    </a:lnTo>
                    <a:cubicBezTo>
                      <a:pt x="322" y="2177"/>
                      <a:pt x="382" y="2188"/>
                      <a:pt x="436" y="2169"/>
                    </a:cubicBezTo>
                    <a:lnTo>
                      <a:pt x="436" y="2169"/>
                    </a:lnTo>
                    <a:cubicBezTo>
                      <a:pt x="468" y="2157"/>
                      <a:pt x="499" y="2136"/>
                      <a:pt x="512" y="2103"/>
                    </a:cubicBezTo>
                    <a:lnTo>
                      <a:pt x="512" y="2103"/>
                    </a:lnTo>
                    <a:cubicBezTo>
                      <a:pt x="517" y="2092"/>
                      <a:pt x="517" y="2081"/>
                      <a:pt x="516" y="2070"/>
                    </a:cubicBezTo>
                    <a:lnTo>
                      <a:pt x="516" y="2070"/>
                    </a:lnTo>
                    <a:cubicBezTo>
                      <a:pt x="548" y="2084"/>
                      <a:pt x="585" y="2092"/>
                      <a:pt x="618" y="2103"/>
                    </a:cubicBezTo>
                    <a:lnTo>
                      <a:pt x="618" y="2103"/>
                    </a:lnTo>
                    <a:cubicBezTo>
                      <a:pt x="569" y="2121"/>
                      <a:pt x="536" y="2178"/>
                      <a:pt x="533" y="2228"/>
                    </a:cubicBezTo>
                    <a:lnTo>
                      <a:pt x="533" y="2228"/>
                    </a:lnTo>
                    <a:cubicBezTo>
                      <a:pt x="529" y="2299"/>
                      <a:pt x="586" y="2361"/>
                      <a:pt x="651" y="2381"/>
                    </a:cubicBezTo>
                    <a:lnTo>
                      <a:pt x="651" y="2381"/>
                    </a:lnTo>
                    <a:cubicBezTo>
                      <a:pt x="722" y="2403"/>
                      <a:pt x="800" y="2370"/>
                      <a:pt x="845" y="2314"/>
                    </a:cubicBezTo>
                    <a:lnTo>
                      <a:pt x="845" y="2314"/>
                    </a:lnTo>
                    <a:cubicBezTo>
                      <a:pt x="893" y="2254"/>
                      <a:pt x="904" y="2170"/>
                      <a:pt x="876" y="2100"/>
                    </a:cubicBezTo>
                    <a:lnTo>
                      <a:pt x="876" y="2100"/>
                    </a:lnTo>
                    <a:cubicBezTo>
                      <a:pt x="861" y="2060"/>
                      <a:pt x="834" y="2026"/>
                      <a:pt x="799" y="2001"/>
                    </a:cubicBezTo>
                    <a:lnTo>
                      <a:pt x="799" y="2001"/>
                    </a:lnTo>
                    <a:cubicBezTo>
                      <a:pt x="795" y="1999"/>
                      <a:pt x="792" y="1996"/>
                      <a:pt x="788" y="1994"/>
                    </a:cubicBezTo>
                    <a:lnTo>
                      <a:pt x="788" y="1994"/>
                    </a:lnTo>
                    <a:cubicBezTo>
                      <a:pt x="836" y="1988"/>
                      <a:pt x="882" y="1972"/>
                      <a:pt x="924" y="1944"/>
                    </a:cubicBezTo>
                    <a:lnTo>
                      <a:pt x="924" y="1944"/>
                    </a:lnTo>
                    <a:cubicBezTo>
                      <a:pt x="995" y="1897"/>
                      <a:pt x="1046" y="1826"/>
                      <a:pt x="1056" y="1742"/>
                    </a:cubicBezTo>
                    <a:lnTo>
                      <a:pt x="1056" y="1742"/>
                    </a:lnTo>
                    <a:cubicBezTo>
                      <a:pt x="1066" y="1665"/>
                      <a:pt x="1040" y="1585"/>
                      <a:pt x="990" y="1527"/>
                    </a:cubicBezTo>
                    <a:lnTo>
                      <a:pt x="990" y="1527"/>
                    </a:lnTo>
                    <a:cubicBezTo>
                      <a:pt x="938" y="1467"/>
                      <a:pt x="860" y="1440"/>
                      <a:pt x="783" y="1457"/>
                    </a:cubicBezTo>
                    <a:lnTo>
                      <a:pt x="783" y="1457"/>
                    </a:lnTo>
                    <a:cubicBezTo>
                      <a:pt x="711" y="1472"/>
                      <a:pt x="639" y="1526"/>
                      <a:pt x="618" y="1598"/>
                    </a:cubicBezTo>
                    <a:lnTo>
                      <a:pt x="618" y="1598"/>
                    </a:lnTo>
                    <a:cubicBezTo>
                      <a:pt x="613" y="1614"/>
                      <a:pt x="612" y="1630"/>
                      <a:pt x="612" y="1646"/>
                    </a:cubicBezTo>
                    <a:lnTo>
                      <a:pt x="612" y="1646"/>
                    </a:lnTo>
                    <a:cubicBezTo>
                      <a:pt x="610" y="1653"/>
                      <a:pt x="609" y="1661"/>
                      <a:pt x="609" y="1668"/>
                    </a:cubicBezTo>
                    <a:lnTo>
                      <a:pt x="609" y="1668"/>
                    </a:lnTo>
                    <a:cubicBezTo>
                      <a:pt x="608" y="1681"/>
                      <a:pt x="609" y="1693"/>
                      <a:pt x="611" y="1705"/>
                    </a:cubicBezTo>
                    <a:lnTo>
                      <a:pt x="611" y="1705"/>
                    </a:lnTo>
                    <a:cubicBezTo>
                      <a:pt x="612" y="1713"/>
                      <a:pt x="614" y="1721"/>
                      <a:pt x="617" y="1728"/>
                    </a:cubicBezTo>
                    <a:lnTo>
                      <a:pt x="617" y="1728"/>
                    </a:lnTo>
                    <a:cubicBezTo>
                      <a:pt x="588" y="1709"/>
                      <a:pt x="562" y="1684"/>
                      <a:pt x="540" y="1658"/>
                    </a:cubicBezTo>
                    <a:lnTo>
                      <a:pt x="540" y="1658"/>
                    </a:lnTo>
                    <a:cubicBezTo>
                      <a:pt x="540" y="1656"/>
                      <a:pt x="540" y="1654"/>
                      <a:pt x="539" y="1653"/>
                    </a:cubicBezTo>
                    <a:lnTo>
                      <a:pt x="539" y="1653"/>
                    </a:lnTo>
                    <a:cubicBezTo>
                      <a:pt x="526" y="1632"/>
                      <a:pt x="513" y="1613"/>
                      <a:pt x="509" y="1588"/>
                    </a:cubicBezTo>
                    <a:lnTo>
                      <a:pt x="509" y="1588"/>
                    </a:lnTo>
                    <a:cubicBezTo>
                      <a:pt x="504" y="1560"/>
                      <a:pt x="510" y="1532"/>
                      <a:pt x="521" y="1507"/>
                    </a:cubicBezTo>
                    <a:lnTo>
                      <a:pt x="521" y="1507"/>
                    </a:lnTo>
                    <a:cubicBezTo>
                      <a:pt x="541" y="1459"/>
                      <a:pt x="574" y="1415"/>
                      <a:pt x="610" y="1378"/>
                    </a:cubicBezTo>
                    <a:lnTo>
                      <a:pt x="610" y="1378"/>
                    </a:lnTo>
                    <a:cubicBezTo>
                      <a:pt x="681" y="1305"/>
                      <a:pt x="770" y="1258"/>
                      <a:pt x="870" y="1240"/>
                    </a:cubicBezTo>
                    <a:lnTo>
                      <a:pt x="870" y="1240"/>
                    </a:lnTo>
                    <a:cubicBezTo>
                      <a:pt x="899" y="1234"/>
                      <a:pt x="933" y="1229"/>
                      <a:pt x="962" y="1241"/>
                    </a:cubicBezTo>
                    <a:lnTo>
                      <a:pt x="962" y="1241"/>
                    </a:lnTo>
                    <a:cubicBezTo>
                      <a:pt x="971" y="1245"/>
                      <a:pt x="978" y="1251"/>
                      <a:pt x="984" y="1258"/>
                    </a:cubicBezTo>
                    <a:lnTo>
                      <a:pt x="984" y="1258"/>
                    </a:lnTo>
                    <a:cubicBezTo>
                      <a:pt x="973" y="1269"/>
                      <a:pt x="967" y="1286"/>
                      <a:pt x="967" y="1303"/>
                    </a:cubicBezTo>
                    <a:lnTo>
                      <a:pt x="967" y="1303"/>
                    </a:lnTo>
                    <a:cubicBezTo>
                      <a:pt x="968" y="1332"/>
                      <a:pt x="984" y="1359"/>
                      <a:pt x="1010" y="1371"/>
                    </a:cubicBezTo>
                    <a:lnTo>
                      <a:pt x="1010" y="1371"/>
                    </a:lnTo>
                    <a:cubicBezTo>
                      <a:pt x="1036" y="1384"/>
                      <a:pt x="1068" y="1380"/>
                      <a:pt x="1093" y="1367"/>
                    </a:cubicBezTo>
                    <a:lnTo>
                      <a:pt x="1093" y="1367"/>
                    </a:lnTo>
                    <a:cubicBezTo>
                      <a:pt x="1097" y="1385"/>
                      <a:pt x="1104" y="1402"/>
                      <a:pt x="1114" y="1414"/>
                    </a:cubicBezTo>
                    <a:lnTo>
                      <a:pt x="1114" y="1414"/>
                    </a:lnTo>
                    <a:cubicBezTo>
                      <a:pt x="1135" y="1444"/>
                      <a:pt x="1165" y="1463"/>
                      <a:pt x="1201" y="1467"/>
                    </a:cubicBezTo>
                    <a:lnTo>
                      <a:pt x="1201" y="1467"/>
                    </a:lnTo>
                    <a:cubicBezTo>
                      <a:pt x="1252" y="1473"/>
                      <a:pt x="1299" y="1449"/>
                      <a:pt x="1331" y="1411"/>
                    </a:cubicBezTo>
                    <a:lnTo>
                      <a:pt x="1331" y="1411"/>
                    </a:lnTo>
                    <a:cubicBezTo>
                      <a:pt x="1331" y="1421"/>
                      <a:pt x="1332" y="1430"/>
                      <a:pt x="1333" y="1440"/>
                    </a:cubicBezTo>
                    <a:lnTo>
                      <a:pt x="1333" y="1440"/>
                    </a:lnTo>
                    <a:cubicBezTo>
                      <a:pt x="1337" y="1468"/>
                      <a:pt x="1342" y="1506"/>
                      <a:pt x="1361" y="1528"/>
                    </a:cubicBezTo>
                    <a:lnTo>
                      <a:pt x="1361" y="1528"/>
                    </a:lnTo>
                    <a:cubicBezTo>
                      <a:pt x="1374" y="1541"/>
                      <a:pt x="1391" y="1544"/>
                      <a:pt x="1407" y="1539"/>
                    </a:cubicBezTo>
                    <a:lnTo>
                      <a:pt x="1407" y="1539"/>
                    </a:lnTo>
                    <a:cubicBezTo>
                      <a:pt x="1407" y="1547"/>
                      <a:pt x="1407" y="1555"/>
                      <a:pt x="1407" y="1562"/>
                    </a:cubicBezTo>
                    <a:lnTo>
                      <a:pt x="1407" y="1562"/>
                    </a:lnTo>
                    <a:cubicBezTo>
                      <a:pt x="1408" y="1589"/>
                      <a:pt x="1413" y="1617"/>
                      <a:pt x="1421" y="1643"/>
                    </a:cubicBezTo>
                    <a:lnTo>
                      <a:pt x="1421" y="1643"/>
                    </a:lnTo>
                    <a:cubicBezTo>
                      <a:pt x="1436" y="1694"/>
                      <a:pt x="1465" y="1742"/>
                      <a:pt x="1505" y="1778"/>
                    </a:cubicBezTo>
                    <a:lnTo>
                      <a:pt x="1505" y="1778"/>
                    </a:lnTo>
                    <a:cubicBezTo>
                      <a:pt x="1514" y="1787"/>
                      <a:pt x="1527" y="1785"/>
                      <a:pt x="1534" y="1775"/>
                    </a:cubicBezTo>
                    <a:lnTo>
                      <a:pt x="1534" y="1775"/>
                    </a:lnTo>
                    <a:cubicBezTo>
                      <a:pt x="1572" y="1720"/>
                      <a:pt x="1597" y="1657"/>
                      <a:pt x="1610" y="1592"/>
                    </a:cubicBezTo>
                    <a:lnTo>
                      <a:pt x="1610" y="1592"/>
                    </a:lnTo>
                    <a:cubicBezTo>
                      <a:pt x="1611" y="1592"/>
                      <a:pt x="1611" y="1591"/>
                      <a:pt x="1612" y="1591"/>
                    </a:cubicBezTo>
                    <a:lnTo>
                      <a:pt x="1612" y="1591"/>
                    </a:lnTo>
                    <a:cubicBezTo>
                      <a:pt x="1643" y="1551"/>
                      <a:pt x="1655" y="1499"/>
                      <a:pt x="1662" y="1449"/>
                    </a:cubicBezTo>
                    <a:lnTo>
                      <a:pt x="1662" y="1449"/>
                    </a:lnTo>
                    <a:cubicBezTo>
                      <a:pt x="1670" y="1398"/>
                      <a:pt x="1669" y="1346"/>
                      <a:pt x="1661" y="1294"/>
                    </a:cubicBezTo>
                    <a:lnTo>
                      <a:pt x="1661" y="1294"/>
                    </a:lnTo>
                    <a:cubicBezTo>
                      <a:pt x="1653" y="1245"/>
                      <a:pt x="1637" y="1197"/>
                      <a:pt x="1614" y="1153"/>
                    </a:cubicBezTo>
                    <a:lnTo>
                      <a:pt x="1614" y="1153"/>
                    </a:lnTo>
                    <a:cubicBezTo>
                      <a:pt x="1605" y="1134"/>
                      <a:pt x="1594" y="1116"/>
                      <a:pt x="1582" y="1098"/>
                    </a:cubicBezTo>
                    <a:lnTo>
                      <a:pt x="1582" y="1098"/>
                    </a:lnTo>
                    <a:cubicBezTo>
                      <a:pt x="1611" y="1124"/>
                      <a:pt x="1639" y="1151"/>
                      <a:pt x="1664" y="1181"/>
                    </a:cubicBezTo>
                    <a:lnTo>
                      <a:pt x="1664" y="1181"/>
                    </a:lnTo>
                    <a:cubicBezTo>
                      <a:pt x="1696" y="1217"/>
                      <a:pt x="1723" y="1258"/>
                      <a:pt x="1744" y="1301"/>
                    </a:cubicBezTo>
                    <a:lnTo>
                      <a:pt x="1744" y="1301"/>
                    </a:lnTo>
                    <a:cubicBezTo>
                      <a:pt x="1755" y="1323"/>
                      <a:pt x="1763" y="1346"/>
                      <a:pt x="1770" y="1369"/>
                    </a:cubicBezTo>
                    <a:lnTo>
                      <a:pt x="1770" y="1369"/>
                    </a:lnTo>
                    <a:cubicBezTo>
                      <a:pt x="1775" y="1385"/>
                      <a:pt x="1777" y="1402"/>
                      <a:pt x="1781" y="1419"/>
                    </a:cubicBezTo>
                    <a:lnTo>
                      <a:pt x="1781" y="1419"/>
                    </a:lnTo>
                    <a:cubicBezTo>
                      <a:pt x="1777" y="1420"/>
                      <a:pt x="1773" y="1422"/>
                      <a:pt x="1769" y="1425"/>
                    </a:cubicBezTo>
                    <a:lnTo>
                      <a:pt x="1769" y="1425"/>
                    </a:lnTo>
                    <a:cubicBezTo>
                      <a:pt x="1761" y="1432"/>
                      <a:pt x="1755" y="1440"/>
                      <a:pt x="1749" y="1448"/>
                    </a:cubicBezTo>
                    <a:lnTo>
                      <a:pt x="1749" y="1448"/>
                    </a:lnTo>
                    <a:cubicBezTo>
                      <a:pt x="1739" y="1465"/>
                      <a:pt x="1735" y="1484"/>
                      <a:pt x="1735" y="1503"/>
                    </a:cubicBezTo>
                    <a:lnTo>
                      <a:pt x="1735" y="1503"/>
                    </a:lnTo>
                    <a:cubicBezTo>
                      <a:pt x="1736" y="1543"/>
                      <a:pt x="1763" y="1580"/>
                      <a:pt x="1804" y="1587"/>
                    </a:cubicBezTo>
                    <a:lnTo>
                      <a:pt x="1804" y="1587"/>
                    </a:lnTo>
                    <a:cubicBezTo>
                      <a:pt x="1844" y="1593"/>
                      <a:pt x="1882" y="1574"/>
                      <a:pt x="1905" y="1541"/>
                    </a:cubicBezTo>
                    <a:lnTo>
                      <a:pt x="1905" y="1541"/>
                    </a:lnTo>
                    <a:cubicBezTo>
                      <a:pt x="1910" y="1534"/>
                      <a:pt x="1914" y="1526"/>
                      <a:pt x="1917" y="1518"/>
                    </a:cubicBezTo>
                    <a:lnTo>
                      <a:pt x="1917" y="1518"/>
                    </a:lnTo>
                    <a:cubicBezTo>
                      <a:pt x="1919" y="1522"/>
                      <a:pt x="1922" y="1525"/>
                      <a:pt x="1924" y="1529"/>
                    </a:cubicBezTo>
                    <a:lnTo>
                      <a:pt x="1924" y="1529"/>
                    </a:lnTo>
                    <a:cubicBezTo>
                      <a:pt x="1939" y="1551"/>
                      <a:pt x="1957" y="1571"/>
                      <a:pt x="1977" y="1589"/>
                    </a:cubicBezTo>
                    <a:lnTo>
                      <a:pt x="1977" y="1589"/>
                    </a:lnTo>
                    <a:cubicBezTo>
                      <a:pt x="2017" y="1624"/>
                      <a:pt x="2065" y="1650"/>
                      <a:pt x="2117" y="1664"/>
                    </a:cubicBezTo>
                    <a:lnTo>
                      <a:pt x="2117" y="1664"/>
                    </a:lnTo>
                    <a:cubicBezTo>
                      <a:pt x="2130" y="1667"/>
                      <a:pt x="2140" y="1658"/>
                      <a:pt x="2141" y="1645"/>
                    </a:cubicBezTo>
                    <a:lnTo>
                      <a:pt x="2141" y="1645"/>
                    </a:lnTo>
                    <a:cubicBezTo>
                      <a:pt x="2149" y="1537"/>
                      <a:pt x="2123" y="1428"/>
                      <a:pt x="2078" y="1330"/>
                    </a:cubicBezTo>
                    <a:lnTo>
                      <a:pt x="2078" y="1330"/>
                    </a:lnTo>
                    <a:cubicBezTo>
                      <a:pt x="2079" y="1331"/>
                      <a:pt x="2080" y="1333"/>
                      <a:pt x="2081" y="1334"/>
                    </a:cubicBezTo>
                    <a:lnTo>
                      <a:pt x="2081" y="1334"/>
                    </a:lnTo>
                    <a:cubicBezTo>
                      <a:pt x="2106" y="1367"/>
                      <a:pt x="2131" y="1398"/>
                      <a:pt x="2159" y="1428"/>
                    </a:cubicBezTo>
                    <a:lnTo>
                      <a:pt x="2159" y="1428"/>
                    </a:lnTo>
                    <a:cubicBezTo>
                      <a:pt x="2231" y="1539"/>
                      <a:pt x="2265" y="1675"/>
                      <a:pt x="2253" y="1808"/>
                    </a:cubicBezTo>
                    <a:lnTo>
                      <a:pt x="2253" y="1808"/>
                    </a:lnTo>
                    <a:cubicBezTo>
                      <a:pt x="2248" y="1856"/>
                      <a:pt x="2234" y="1904"/>
                      <a:pt x="2215" y="1949"/>
                    </a:cubicBezTo>
                    <a:lnTo>
                      <a:pt x="2215" y="1949"/>
                    </a:lnTo>
                    <a:cubicBezTo>
                      <a:pt x="2210" y="1962"/>
                      <a:pt x="2226" y="1975"/>
                      <a:pt x="2238" y="1971"/>
                    </a:cubicBezTo>
                    <a:lnTo>
                      <a:pt x="2238" y="1971"/>
                    </a:lnTo>
                    <a:cubicBezTo>
                      <a:pt x="2264" y="1962"/>
                      <a:pt x="2288" y="1949"/>
                      <a:pt x="2310" y="1933"/>
                    </a:cubicBezTo>
                    <a:lnTo>
                      <a:pt x="2310" y="1933"/>
                    </a:lnTo>
                    <a:cubicBezTo>
                      <a:pt x="2308" y="1937"/>
                      <a:pt x="2307" y="1942"/>
                      <a:pt x="2306" y="1947"/>
                    </a:cubicBezTo>
                    <a:lnTo>
                      <a:pt x="2306" y="1947"/>
                    </a:lnTo>
                    <a:cubicBezTo>
                      <a:pt x="2303" y="1963"/>
                      <a:pt x="2306" y="1979"/>
                      <a:pt x="2312" y="1993"/>
                    </a:cubicBezTo>
                    <a:lnTo>
                      <a:pt x="2312" y="1993"/>
                    </a:lnTo>
                    <a:cubicBezTo>
                      <a:pt x="2300" y="1994"/>
                      <a:pt x="2287" y="1998"/>
                      <a:pt x="2277" y="2007"/>
                    </a:cubicBezTo>
                    <a:lnTo>
                      <a:pt x="2277" y="2007"/>
                    </a:lnTo>
                    <a:cubicBezTo>
                      <a:pt x="2259" y="2023"/>
                      <a:pt x="2253" y="2052"/>
                      <a:pt x="2262" y="2074"/>
                    </a:cubicBezTo>
                    <a:lnTo>
                      <a:pt x="2262" y="2074"/>
                    </a:lnTo>
                    <a:cubicBezTo>
                      <a:pt x="2267" y="2087"/>
                      <a:pt x="2275" y="2097"/>
                      <a:pt x="2287" y="2104"/>
                    </a:cubicBezTo>
                    <a:lnTo>
                      <a:pt x="2287" y="2104"/>
                    </a:lnTo>
                    <a:cubicBezTo>
                      <a:pt x="2298" y="2109"/>
                      <a:pt x="2310" y="2112"/>
                      <a:pt x="2322" y="2110"/>
                    </a:cubicBezTo>
                    <a:lnTo>
                      <a:pt x="2322" y="2110"/>
                    </a:lnTo>
                    <a:cubicBezTo>
                      <a:pt x="2334" y="2109"/>
                      <a:pt x="2345" y="2105"/>
                      <a:pt x="2355" y="2098"/>
                    </a:cubicBezTo>
                    <a:lnTo>
                      <a:pt x="2355" y="2098"/>
                    </a:lnTo>
                    <a:cubicBezTo>
                      <a:pt x="2364" y="2118"/>
                      <a:pt x="2384" y="2134"/>
                      <a:pt x="2407" y="2136"/>
                    </a:cubicBezTo>
                    <a:lnTo>
                      <a:pt x="2407" y="2136"/>
                    </a:lnTo>
                    <a:cubicBezTo>
                      <a:pt x="2440" y="2139"/>
                      <a:pt x="2464" y="2111"/>
                      <a:pt x="2471" y="2081"/>
                    </a:cubicBezTo>
                    <a:lnTo>
                      <a:pt x="2471" y="2081"/>
                    </a:lnTo>
                    <a:cubicBezTo>
                      <a:pt x="2472" y="2077"/>
                      <a:pt x="2473" y="2073"/>
                      <a:pt x="2473" y="2069"/>
                    </a:cubicBezTo>
                    <a:lnTo>
                      <a:pt x="2473" y="2069"/>
                    </a:lnTo>
                    <a:cubicBezTo>
                      <a:pt x="2480" y="2077"/>
                      <a:pt x="2486" y="2085"/>
                      <a:pt x="2494" y="2092"/>
                    </a:cubicBezTo>
                    <a:lnTo>
                      <a:pt x="2494" y="2092"/>
                    </a:lnTo>
                    <a:cubicBezTo>
                      <a:pt x="2527" y="2124"/>
                      <a:pt x="2569" y="2144"/>
                      <a:pt x="2615" y="2145"/>
                    </a:cubicBezTo>
                    <a:lnTo>
                      <a:pt x="2615" y="2145"/>
                    </a:lnTo>
                    <a:cubicBezTo>
                      <a:pt x="2627" y="2145"/>
                      <a:pt x="2634" y="2135"/>
                      <a:pt x="2635" y="2125"/>
                    </a:cubicBezTo>
                    <a:lnTo>
                      <a:pt x="2635" y="2125"/>
                    </a:lnTo>
                    <a:cubicBezTo>
                      <a:pt x="2657" y="1957"/>
                      <a:pt x="2597" y="1776"/>
                      <a:pt x="2479" y="1655"/>
                    </a:cubicBezTo>
                    <a:lnTo>
                      <a:pt x="2479" y="1655"/>
                    </a:lnTo>
                    <a:cubicBezTo>
                      <a:pt x="2458" y="1634"/>
                      <a:pt x="2435" y="1616"/>
                      <a:pt x="2411" y="1599"/>
                    </a:cubicBezTo>
                    <a:lnTo>
                      <a:pt x="2411" y="1599"/>
                    </a:lnTo>
                    <a:cubicBezTo>
                      <a:pt x="2466" y="1616"/>
                      <a:pt x="2523" y="1621"/>
                      <a:pt x="2580" y="1612"/>
                    </a:cubicBezTo>
                    <a:lnTo>
                      <a:pt x="2580" y="1612"/>
                    </a:lnTo>
                    <a:cubicBezTo>
                      <a:pt x="2584" y="1611"/>
                      <a:pt x="2587" y="1608"/>
                      <a:pt x="2589" y="1605"/>
                    </a:cubicBezTo>
                    <a:lnTo>
                      <a:pt x="2589" y="1605"/>
                    </a:lnTo>
                    <a:cubicBezTo>
                      <a:pt x="2830" y="1712"/>
                      <a:pt x="3045" y="1878"/>
                      <a:pt x="3204" y="2087"/>
                    </a:cubicBezTo>
                    <a:lnTo>
                      <a:pt x="3204" y="2087"/>
                    </a:lnTo>
                    <a:cubicBezTo>
                      <a:pt x="3433" y="2387"/>
                      <a:pt x="3548" y="2775"/>
                      <a:pt x="3520" y="3151"/>
                    </a:cubicBezTo>
                    <a:lnTo>
                      <a:pt x="3513" y="3247"/>
                    </a:lnTo>
                    <a:lnTo>
                      <a:pt x="4098" y="3247"/>
                    </a:lnTo>
                    <a:lnTo>
                      <a:pt x="4098" y="3247"/>
                    </a:lnTo>
                    <a:cubicBezTo>
                      <a:pt x="4098" y="3247"/>
                      <a:pt x="4097" y="3247"/>
                      <a:pt x="4096" y="3247"/>
                    </a:cubicBezTo>
                    <a:lnTo>
                      <a:pt x="4096" y="3247"/>
                    </a:lnTo>
                    <a:cubicBezTo>
                      <a:pt x="4059" y="3268"/>
                      <a:pt x="4024" y="3294"/>
                      <a:pt x="3994" y="3325"/>
                    </a:cubicBezTo>
                    <a:lnTo>
                      <a:pt x="3994" y="3325"/>
                    </a:lnTo>
                    <a:cubicBezTo>
                      <a:pt x="3936" y="3386"/>
                      <a:pt x="3898" y="3471"/>
                      <a:pt x="3906" y="3556"/>
                    </a:cubicBezTo>
                    <a:lnTo>
                      <a:pt x="3906" y="3556"/>
                    </a:lnTo>
                    <a:cubicBezTo>
                      <a:pt x="3907" y="3567"/>
                      <a:pt x="3916" y="3577"/>
                      <a:pt x="3928" y="3573"/>
                    </a:cubicBezTo>
                    <a:lnTo>
                      <a:pt x="3928" y="3573"/>
                    </a:lnTo>
                    <a:cubicBezTo>
                      <a:pt x="4004" y="3547"/>
                      <a:pt x="4069" y="3496"/>
                      <a:pt x="4117" y="3432"/>
                    </a:cubicBezTo>
                    <a:lnTo>
                      <a:pt x="4117" y="3432"/>
                    </a:lnTo>
                    <a:cubicBezTo>
                      <a:pt x="4138" y="3404"/>
                      <a:pt x="4153" y="3374"/>
                      <a:pt x="4169" y="3344"/>
                    </a:cubicBezTo>
                    <a:lnTo>
                      <a:pt x="4169" y="3344"/>
                    </a:lnTo>
                    <a:cubicBezTo>
                      <a:pt x="4156" y="3426"/>
                      <a:pt x="4164" y="3512"/>
                      <a:pt x="4194" y="3587"/>
                    </a:cubicBezTo>
                    <a:lnTo>
                      <a:pt x="4194" y="3587"/>
                    </a:lnTo>
                    <a:cubicBezTo>
                      <a:pt x="4199" y="3598"/>
                      <a:pt x="4218" y="3605"/>
                      <a:pt x="4224" y="3591"/>
                    </a:cubicBezTo>
                    <a:lnTo>
                      <a:pt x="4224" y="3591"/>
                    </a:lnTo>
                    <a:cubicBezTo>
                      <a:pt x="4249" y="3536"/>
                      <a:pt x="4262" y="3477"/>
                      <a:pt x="4267" y="3417"/>
                    </a:cubicBezTo>
                    <a:lnTo>
                      <a:pt x="4267" y="3417"/>
                    </a:lnTo>
                    <a:cubicBezTo>
                      <a:pt x="4269" y="3395"/>
                      <a:pt x="4269" y="3374"/>
                      <a:pt x="4268" y="3352"/>
                    </a:cubicBezTo>
                    <a:lnTo>
                      <a:pt x="4268" y="3352"/>
                    </a:lnTo>
                    <a:cubicBezTo>
                      <a:pt x="4271" y="3354"/>
                      <a:pt x="4273" y="3356"/>
                      <a:pt x="4275" y="3358"/>
                    </a:cubicBezTo>
                    <a:lnTo>
                      <a:pt x="4275" y="3358"/>
                    </a:lnTo>
                    <a:cubicBezTo>
                      <a:pt x="4282" y="3364"/>
                      <a:pt x="4289" y="3368"/>
                      <a:pt x="4297" y="3371"/>
                    </a:cubicBezTo>
                    <a:lnTo>
                      <a:pt x="4297" y="3371"/>
                    </a:lnTo>
                    <a:cubicBezTo>
                      <a:pt x="4286" y="3389"/>
                      <a:pt x="4286" y="3412"/>
                      <a:pt x="4295" y="3432"/>
                    </a:cubicBezTo>
                    <a:lnTo>
                      <a:pt x="4295" y="3432"/>
                    </a:lnTo>
                    <a:cubicBezTo>
                      <a:pt x="4306" y="3456"/>
                      <a:pt x="4331" y="3471"/>
                      <a:pt x="4357" y="3470"/>
                    </a:cubicBezTo>
                    <a:lnTo>
                      <a:pt x="4357" y="3470"/>
                    </a:lnTo>
                    <a:cubicBezTo>
                      <a:pt x="4385" y="3470"/>
                      <a:pt x="4410" y="3453"/>
                      <a:pt x="4419" y="3427"/>
                    </a:cubicBezTo>
                    <a:lnTo>
                      <a:pt x="4419" y="3427"/>
                    </a:lnTo>
                    <a:cubicBezTo>
                      <a:pt x="4423" y="3417"/>
                      <a:pt x="4424" y="3405"/>
                      <a:pt x="4422" y="3393"/>
                    </a:cubicBezTo>
                    <a:lnTo>
                      <a:pt x="4422" y="3393"/>
                    </a:lnTo>
                    <a:cubicBezTo>
                      <a:pt x="4445" y="3392"/>
                      <a:pt x="4466" y="3381"/>
                      <a:pt x="4479" y="3363"/>
                    </a:cubicBezTo>
                    <a:lnTo>
                      <a:pt x="4479" y="3363"/>
                    </a:lnTo>
                    <a:cubicBezTo>
                      <a:pt x="4492" y="3346"/>
                      <a:pt x="4499" y="3321"/>
                      <a:pt x="4497" y="3300"/>
                    </a:cubicBezTo>
                    <a:lnTo>
                      <a:pt x="4497" y="3300"/>
                    </a:lnTo>
                    <a:cubicBezTo>
                      <a:pt x="4495" y="3282"/>
                      <a:pt x="4488" y="3266"/>
                      <a:pt x="4476" y="3253"/>
                    </a:cubicBezTo>
                    <a:lnTo>
                      <a:pt x="4476" y="3253"/>
                    </a:lnTo>
                    <a:cubicBezTo>
                      <a:pt x="4543" y="3245"/>
                      <a:pt x="4609" y="3219"/>
                      <a:pt x="4663" y="3184"/>
                    </a:cubicBezTo>
                    <a:lnTo>
                      <a:pt x="4663" y="3184"/>
                    </a:lnTo>
                    <a:cubicBezTo>
                      <a:pt x="4681" y="3173"/>
                      <a:pt x="4716" y="3153"/>
                      <a:pt x="4703" y="3126"/>
                    </a:cubicBezTo>
                    <a:close/>
                    <a:moveTo>
                      <a:pt x="4499" y="2882"/>
                    </a:moveTo>
                    <a:lnTo>
                      <a:pt x="4499" y="2882"/>
                    </a:lnTo>
                    <a:cubicBezTo>
                      <a:pt x="4514" y="2907"/>
                      <a:pt x="4502" y="2954"/>
                      <a:pt x="4495" y="2979"/>
                    </a:cubicBezTo>
                    <a:lnTo>
                      <a:pt x="4495" y="2979"/>
                    </a:lnTo>
                    <a:cubicBezTo>
                      <a:pt x="4480" y="3028"/>
                      <a:pt x="4456" y="3073"/>
                      <a:pt x="4424" y="3113"/>
                    </a:cubicBezTo>
                    <a:lnTo>
                      <a:pt x="4424" y="3113"/>
                    </a:lnTo>
                    <a:cubicBezTo>
                      <a:pt x="4407" y="3136"/>
                      <a:pt x="4386" y="3156"/>
                      <a:pt x="4365" y="3175"/>
                    </a:cubicBezTo>
                    <a:lnTo>
                      <a:pt x="4365" y="3175"/>
                    </a:lnTo>
                    <a:cubicBezTo>
                      <a:pt x="4360" y="3179"/>
                      <a:pt x="4355" y="3182"/>
                      <a:pt x="4350" y="3186"/>
                    </a:cubicBezTo>
                    <a:lnTo>
                      <a:pt x="4350" y="3186"/>
                    </a:lnTo>
                    <a:cubicBezTo>
                      <a:pt x="4358" y="3167"/>
                      <a:pt x="4365" y="3147"/>
                      <a:pt x="4373" y="3128"/>
                    </a:cubicBezTo>
                    <a:lnTo>
                      <a:pt x="4373" y="3128"/>
                    </a:lnTo>
                    <a:cubicBezTo>
                      <a:pt x="4385" y="3098"/>
                      <a:pt x="4398" y="3068"/>
                      <a:pt x="4412" y="3039"/>
                    </a:cubicBezTo>
                    <a:lnTo>
                      <a:pt x="4412" y="3039"/>
                    </a:lnTo>
                    <a:cubicBezTo>
                      <a:pt x="4438" y="2984"/>
                      <a:pt x="4467" y="2932"/>
                      <a:pt x="4499" y="2882"/>
                    </a:cubicBezTo>
                    <a:close/>
                    <a:moveTo>
                      <a:pt x="4323" y="3129"/>
                    </a:moveTo>
                    <a:lnTo>
                      <a:pt x="4323" y="3129"/>
                    </a:lnTo>
                    <a:cubicBezTo>
                      <a:pt x="4324" y="3103"/>
                      <a:pt x="4322" y="3077"/>
                      <a:pt x="4325" y="3051"/>
                    </a:cubicBezTo>
                    <a:lnTo>
                      <a:pt x="4325" y="3051"/>
                    </a:lnTo>
                    <a:cubicBezTo>
                      <a:pt x="4329" y="3024"/>
                      <a:pt x="4336" y="2998"/>
                      <a:pt x="4348" y="2973"/>
                    </a:cubicBezTo>
                    <a:lnTo>
                      <a:pt x="4348" y="2973"/>
                    </a:lnTo>
                    <a:cubicBezTo>
                      <a:pt x="4359" y="2949"/>
                      <a:pt x="4374" y="2927"/>
                      <a:pt x="4392" y="2907"/>
                    </a:cubicBezTo>
                    <a:lnTo>
                      <a:pt x="4392" y="2907"/>
                    </a:lnTo>
                    <a:cubicBezTo>
                      <a:pt x="4410" y="2888"/>
                      <a:pt x="4433" y="2867"/>
                      <a:pt x="4461" y="2865"/>
                    </a:cubicBezTo>
                    <a:lnTo>
                      <a:pt x="4461" y="2865"/>
                    </a:lnTo>
                    <a:cubicBezTo>
                      <a:pt x="4467" y="2865"/>
                      <a:pt x="4472" y="2865"/>
                      <a:pt x="4477" y="2866"/>
                    </a:cubicBezTo>
                    <a:lnTo>
                      <a:pt x="4477" y="2866"/>
                    </a:lnTo>
                    <a:cubicBezTo>
                      <a:pt x="4448" y="2921"/>
                      <a:pt x="4422" y="2976"/>
                      <a:pt x="4396" y="3032"/>
                    </a:cubicBezTo>
                    <a:lnTo>
                      <a:pt x="4396" y="3032"/>
                    </a:lnTo>
                    <a:cubicBezTo>
                      <a:pt x="4383" y="3060"/>
                      <a:pt x="4371" y="3088"/>
                      <a:pt x="4359" y="3115"/>
                    </a:cubicBezTo>
                    <a:lnTo>
                      <a:pt x="4359" y="3115"/>
                    </a:lnTo>
                    <a:cubicBezTo>
                      <a:pt x="4349" y="3142"/>
                      <a:pt x="4337" y="3168"/>
                      <a:pt x="4329" y="3196"/>
                    </a:cubicBezTo>
                    <a:lnTo>
                      <a:pt x="4329" y="3196"/>
                    </a:lnTo>
                    <a:cubicBezTo>
                      <a:pt x="4328" y="3196"/>
                      <a:pt x="4327" y="3196"/>
                      <a:pt x="4326" y="3196"/>
                    </a:cubicBezTo>
                    <a:lnTo>
                      <a:pt x="4326" y="3196"/>
                    </a:lnTo>
                    <a:cubicBezTo>
                      <a:pt x="4323" y="3183"/>
                      <a:pt x="4320" y="3170"/>
                      <a:pt x="4318" y="3157"/>
                    </a:cubicBezTo>
                    <a:lnTo>
                      <a:pt x="4318" y="3157"/>
                    </a:lnTo>
                    <a:cubicBezTo>
                      <a:pt x="4317" y="3151"/>
                      <a:pt x="4317" y="3146"/>
                      <a:pt x="4316" y="3140"/>
                    </a:cubicBezTo>
                    <a:lnTo>
                      <a:pt x="4316" y="3140"/>
                    </a:lnTo>
                    <a:cubicBezTo>
                      <a:pt x="4320" y="3138"/>
                      <a:pt x="4323" y="3135"/>
                      <a:pt x="4323" y="3129"/>
                    </a:cubicBezTo>
                    <a:close/>
                    <a:moveTo>
                      <a:pt x="4014" y="2980"/>
                    </a:moveTo>
                    <a:lnTo>
                      <a:pt x="4014" y="2980"/>
                    </a:lnTo>
                    <a:cubicBezTo>
                      <a:pt x="4048" y="2956"/>
                      <a:pt x="4078" y="2926"/>
                      <a:pt x="4100" y="2890"/>
                    </a:cubicBezTo>
                    <a:lnTo>
                      <a:pt x="4100" y="2890"/>
                    </a:lnTo>
                    <a:cubicBezTo>
                      <a:pt x="4118" y="2860"/>
                      <a:pt x="4140" y="2810"/>
                      <a:pt x="4125" y="2775"/>
                    </a:cubicBezTo>
                    <a:lnTo>
                      <a:pt x="4125" y="2775"/>
                    </a:lnTo>
                    <a:cubicBezTo>
                      <a:pt x="4122" y="2767"/>
                      <a:pt x="4110" y="2763"/>
                      <a:pt x="4106" y="2772"/>
                    </a:cubicBezTo>
                    <a:lnTo>
                      <a:pt x="4106" y="2772"/>
                    </a:lnTo>
                    <a:cubicBezTo>
                      <a:pt x="4099" y="2789"/>
                      <a:pt x="4097" y="2807"/>
                      <a:pt x="4091" y="2825"/>
                    </a:cubicBezTo>
                    <a:lnTo>
                      <a:pt x="4091" y="2825"/>
                    </a:lnTo>
                    <a:cubicBezTo>
                      <a:pt x="4090" y="2829"/>
                      <a:pt x="4088" y="2834"/>
                      <a:pt x="4086" y="2838"/>
                    </a:cubicBezTo>
                    <a:lnTo>
                      <a:pt x="4086" y="2838"/>
                    </a:lnTo>
                    <a:cubicBezTo>
                      <a:pt x="4087" y="2804"/>
                      <a:pt x="4081" y="2769"/>
                      <a:pt x="4097" y="2737"/>
                    </a:cubicBezTo>
                    <a:lnTo>
                      <a:pt x="4097" y="2737"/>
                    </a:lnTo>
                    <a:cubicBezTo>
                      <a:pt x="4108" y="2715"/>
                      <a:pt x="4134" y="2692"/>
                      <a:pt x="4161" y="2699"/>
                    </a:cubicBezTo>
                    <a:lnTo>
                      <a:pt x="4161" y="2699"/>
                    </a:lnTo>
                    <a:cubicBezTo>
                      <a:pt x="4188" y="2705"/>
                      <a:pt x="4200" y="2735"/>
                      <a:pt x="4204" y="2760"/>
                    </a:cubicBezTo>
                    <a:lnTo>
                      <a:pt x="4204" y="2760"/>
                    </a:lnTo>
                    <a:cubicBezTo>
                      <a:pt x="4208" y="2785"/>
                      <a:pt x="4206" y="2813"/>
                      <a:pt x="4199" y="2838"/>
                    </a:cubicBezTo>
                    <a:lnTo>
                      <a:pt x="4199" y="2838"/>
                    </a:lnTo>
                    <a:cubicBezTo>
                      <a:pt x="4165" y="2958"/>
                      <a:pt x="4052" y="3024"/>
                      <a:pt x="3937" y="3046"/>
                    </a:cubicBezTo>
                    <a:lnTo>
                      <a:pt x="3937" y="3046"/>
                    </a:lnTo>
                    <a:cubicBezTo>
                      <a:pt x="3899" y="3053"/>
                      <a:pt x="3861" y="3057"/>
                      <a:pt x="3822" y="3059"/>
                    </a:cubicBezTo>
                    <a:lnTo>
                      <a:pt x="3822" y="3059"/>
                    </a:lnTo>
                    <a:cubicBezTo>
                      <a:pt x="3808" y="3060"/>
                      <a:pt x="3793" y="3060"/>
                      <a:pt x="3778" y="3061"/>
                    </a:cubicBezTo>
                    <a:lnTo>
                      <a:pt x="3778" y="3061"/>
                    </a:lnTo>
                    <a:cubicBezTo>
                      <a:pt x="3860" y="3050"/>
                      <a:pt x="3946" y="3029"/>
                      <a:pt x="4014" y="2980"/>
                    </a:cubicBezTo>
                    <a:close/>
                    <a:moveTo>
                      <a:pt x="3931" y="2631"/>
                    </a:moveTo>
                    <a:lnTo>
                      <a:pt x="3931" y="2631"/>
                    </a:lnTo>
                    <a:cubicBezTo>
                      <a:pt x="3960" y="2601"/>
                      <a:pt x="3992" y="2574"/>
                      <a:pt x="4025" y="2549"/>
                    </a:cubicBezTo>
                    <a:lnTo>
                      <a:pt x="4025" y="2549"/>
                    </a:lnTo>
                    <a:cubicBezTo>
                      <a:pt x="4047" y="2625"/>
                      <a:pt x="4035" y="2706"/>
                      <a:pt x="4001" y="2777"/>
                    </a:cubicBezTo>
                    <a:lnTo>
                      <a:pt x="4001" y="2777"/>
                    </a:lnTo>
                    <a:cubicBezTo>
                      <a:pt x="3963" y="2858"/>
                      <a:pt x="3897" y="2923"/>
                      <a:pt x="3826" y="2976"/>
                    </a:cubicBezTo>
                    <a:lnTo>
                      <a:pt x="3826" y="2976"/>
                    </a:lnTo>
                    <a:cubicBezTo>
                      <a:pt x="3788" y="3004"/>
                      <a:pt x="3748" y="3027"/>
                      <a:pt x="3709" y="3053"/>
                    </a:cubicBezTo>
                    <a:lnTo>
                      <a:pt x="3709" y="3053"/>
                    </a:lnTo>
                    <a:cubicBezTo>
                      <a:pt x="3743" y="2895"/>
                      <a:pt x="3818" y="2748"/>
                      <a:pt x="3931" y="2631"/>
                    </a:cubicBezTo>
                    <a:close/>
                    <a:moveTo>
                      <a:pt x="3711" y="2506"/>
                    </a:moveTo>
                    <a:lnTo>
                      <a:pt x="3711" y="2506"/>
                    </a:lnTo>
                    <a:cubicBezTo>
                      <a:pt x="3715" y="2471"/>
                      <a:pt x="3720" y="2435"/>
                      <a:pt x="3731" y="2402"/>
                    </a:cubicBezTo>
                    <a:lnTo>
                      <a:pt x="3731" y="2402"/>
                    </a:lnTo>
                    <a:cubicBezTo>
                      <a:pt x="3739" y="2376"/>
                      <a:pt x="3753" y="2349"/>
                      <a:pt x="3777" y="2337"/>
                    </a:cubicBezTo>
                    <a:lnTo>
                      <a:pt x="3777" y="2337"/>
                    </a:lnTo>
                    <a:cubicBezTo>
                      <a:pt x="3842" y="2303"/>
                      <a:pt x="3892" y="2384"/>
                      <a:pt x="3887" y="2440"/>
                    </a:cubicBezTo>
                    <a:lnTo>
                      <a:pt x="3887" y="2440"/>
                    </a:lnTo>
                    <a:cubicBezTo>
                      <a:pt x="3884" y="2472"/>
                      <a:pt x="3861" y="2506"/>
                      <a:pt x="3825" y="2505"/>
                    </a:cubicBezTo>
                    <a:lnTo>
                      <a:pt x="3825" y="2505"/>
                    </a:lnTo>
                    <a:cubicBezTo>
                      <a:pt x="3793" y="2504"/>
                      <a:pt x="3781" y="2471"/>
                      <a:pt x="3788" y="2444"/>
                    </a:cubicBezTo>
                    <a:lnTo>
                      <a:pt x="3788" y="2444"/>
                    </a:lnTo>
                    <a:cubicBezTo>
                      <a:pt x="3790" y="2436"/>
                      <a:pt x="3781" y="2428"/>
                      <a:pt x="3775" y="2433"/>
                    </a:cubicBezTo>
                    <a:lnTo>
                      <a:pt x="3775" y="2433"/>
                    </a:lnTo>
                    <a:cubicBezTo>
                      <a:pt x="3747" y="2454"/>
                      <a:pt x="3751" y="2494"/>
                      <a:pt x="3772" y="2519"/>
                    </a:cubicBezTo>
                    <a:lnTo>
                      <a:pt x="3772" y="2519"/>
                    </a:lnTo>
                    <a:cubicBezTo>
                      <a:pt x="3779" y="2527"/>
                      <a:pt x="3787" y="2533"/>
                      <a:pt x="3797" y="2537"/>
                    </a:cubicBezTo>
                    <a:lnTo>
                      <a:pt x="3797" y="2537"/>
                    </a:lnTo>
                    <a:cubicBezTo>
                      <a:pt x="3788" y="2558"/>
                      <a:pt x="3782" y="2579"/>
                      <a:pt x="3776" y="2600"/>
                    </a:cubicBezTo>
                    <a:lnTo>
                      <a:pt x="3776" y="2600"/>
                    </a:lnTo>
                    <a:cubicBezTo>
                      <a:pt x="3766" y="2634"/>
                      <a:pt x="3757" y="2668"/>
                      <a:pt x="3750" y="2702"/>
                    </a:cubicBezTo>
                    <a:lnTo>
                      <a:pt x="3750" y="2702"/>
                    </a:lnTo>
                    <a:cubicBezTo>
                      <a:pt x="3743" y="2736"/>
                      <a:pt x="3735" y="2769"/>
                      <a:pt x="3729" y="2802"/>
                    </a:cubicBezTo>
                    <a:lnTo>
                      <a:pt x="3729" y="2802"/>
                    </a:lnTo>
                    <a:cubicBezTo>
                      <a:pt x="3726" y="2819"/>
                      <a:pt x="3724" y="2835"/>
                      <a:pt x="3722" y="2851"/>
                    </a:cubicBezTo>
                    <a:lnTo>
                      <a:pt x="3722" y="2851"/>
                    </a:lnTo>
                    <a:cubicBezTo>
                      <a:pt x="3719" y="2868"/>
                      <a:pt x="3715" y="2886"/>
                      <a:pt x="3719" y="2902"/>
                    </a:cubicBezTo>
                    <a:lnTo>
                      <a:pt x="3719" y="2902"/>
                    </a:lnTo>
                    <a:cubicBezTo>
                      <a:pt x="3720" y="2904"/>
                      <a:pt x="3721" y="2904"/>
                      <a:pt x="3721" y="2905"/>
                    </a:cubicBezTo>
                    <a:lnTo>
                      <a:pt x="3721" y="2905"/>
                    </a:lnTo>
                    <a:cubicBezTo>
                      <a:pt x="3718" y="2914"/>
                      <a:pt x="3715" y="2922"/>
                      <a:pt x="3712" y="2930"/>
                    </a:cubicBezTo>
                    <a:lnTo>
                      <a:pt x="3712" y="2930"/>
                    </a:lnTo>
                    <a:cubicBezTo>
                      <a:pt x="3712" y="2931"/>
                      <a:pt x="3712" y="2932"/>
                      <a:pt x="3711" y="2932"/>
                    </a:cubicBezTo>
                    <a:lnTo>
                      <a:pt x="3711" y="2932"/>
                    </a:lnTo>
                    <a:cubicBezTo>
                      <a:pt x="3711" y="2928"/>
                      <a:pt x="3712" y="2925"/>
                      <a:pt x="3712" y="2921"/>
                    </a:cubicBezTo>
                    <a:lnTo>
                      <a:pt x="3710" y="2880"/>
                    </a:lnTo>
                    <a:lnTo>
                      <a:pt x="3710" y="2880"/>
                    </a:lnTo>
                    <a:cubicBezTo>
                      <a:pt x="3714" y="2863"/>
                      <a:pt x="3714" y="2846"/>
                      <a:pt x="3714" y="2829"/>
                    </a:cubicBezTo>
                    <a:lnTo>
                      <a:pt x="3714" y="2829"/>
                    </a:lnTo>
                    <a:cubicBezTo>
                      <a:pt x="3714" y="2808"/>
                      <a:pt x="3713" y="2787"/>
                      <a:pt x="3712" y="2766"/>
                    </a:cubicBezTo>
                    <a:lnTo>
                      <a:pt x="3712" y="2766"/>
                    </a:lnTo>
                    <a:cubicBezTo>
                      <a:pt x="3710" y="2724"/>
                      <a:pt x="3708" y="2682"/>
                      <a:pt x="3706" y="2640"/>
                    </a:cubicBezTo>
                    <a:lnTo>
                      <a:pt x="3705" y="2607"/>
                    </a:lnTo>
                    <a:lnTo>
                      <a:pt x="3705" y="2607"/>
                    </a:lnTo>
                    <a:cubicBezTo>
                      <a:pt x="3706" y="2573"/>
                      <a:pt x="3707" y="2540"/>
                      <a:pt x="3711" y="2506"/>
                    </a:cubicBezTo>
                    <a:close/>
                    <a:moveTo>
                      <a:pt x="3616" y="2146"/>
                    </a:moveTo>
                    <a:lnTo>
                      <a:pt x="3616" y="2146"/>
                    </a:lnTo>
                    <a:cubicBezTo>
                      <a:pt x="3646" y="2157"/>
                      <a:pt x="3657" y="2190"/>
                      <a:pt x="3659" y="2220"/>
                    </a:cubicBezTo>
                    <a:lnTo>
                      <a:pt x="3659" y="2220"/>
                    </a:lnTo>
                    <a:cubicBezTo>
                      <a:pt x="3666" y="2289"/>
                      <a:pt x="3664" y="2361"/>
                      <a:pt x="3667" y="2431"/>
                    </a:cubicBezTo>
                    <a:lnTo>
                      <a:pt x="3667" y="2431"/>
                    </a:lnTo>
                    <a:cubicBezTo>
                      <a:pt x="3669" y="2482"/>
                      <a:pt x="3670" y="2532"/>
                      <a:pt x="3671" y="2582"/>
                    </a:cubicBezTo>
                    <a:lnTo>
                      <a:pt x="3671" y="2582"/>
                    </a:lnTo>
                    <a:cubicBezTo>
                      <a:pt x="3667" y="2552"/>
                      <a:pt x="3663" y="2522"/>
                      <a:pt x="3658" y="2492"/>
                    </a:cubicBezTo>
                    <a:lnTo>
                      <a:pt x="3658" y="2492"/>
                    </a:lnTo>
                    <a:cubicBezTo>
                      <a:pt x="3642" y="2376"/>
                      <a:pt x="3629" y="2260"/>
                      <a:pt x="3601" y="2146"/>
                    </a:cubicBezTo>
                    <a:lnTo>
                      <a:pt x="3601" y="2146"/>
                    </a:lnTo>
                    <a:cubicBezTo>
                      <a:pt x="3601" y="2145"/>
                      <a:pt x="3600" y="2144"/>
                      <a:pt x="3599" y="2143"/>
                    </a:cubicBezTo>
                    <a:lnTo>
                      <a:pt x="3599" y="2143"/>
                    </a:lnTo>
                    <a:cubicBezTo>
                      <a:pt x="3604" y="2143"/>
                      <a:pt x="3610" y="2143"/>
                      <a:pt x="3616" y="2146"/>
                    </a:cubicBezTo>
                    <a:close/>
                    <a:moveTo>
                      <a:pt x="3563" y="2187"/>
                    </a:moveTo>
                    <a:lnTo>
                      <a:pt x="3563" y="2187"/>
                    </a:lnTo>
                    <a:cubicBezTo>
                      <a:pt x="3566" y="2169"/>
                      <a:pt x="3574" y="2152"/>
                      <a:pt x="3589" y="2146"/>
                    </a:cubicBezTo>
                    <a:lnTo>
                      <a:pt x="3589" y="2146"/>
                    </a:lnTo>
                    <a:cubicBezTo>
                      <a:pt x="3588" y="2147"/>
                      <a:pt x="3587" y="2148"/>
                      <a:pt x="3588" y="2150"/>
                    </a:cubicBezTo>
                    <a:lnTo>
                      <a:pt x="3588" y="2150"/>
                    </a:lnTo>
                    <a:cubicBezTo>
                      <a:pt x="3608" y="2265"/>
                      <a:pt x="3631" y="2381"/>
                      <a:pt x="3640" y="2498"/>
                    </a:cubicBezTo>
                    <a:lnTo>
                      <a:pt x="3640" y="2498"/>
                    </a:lnTo>
                    <a:cubicBezTo>
                      <a:pt x="3642" y="2533"/>
                      <a:pt x="3644" y="2569"/>
                      <a:pt x="3645" y="2604"/>
                    </a:cubicBezTo>
                    <a:lnTo>
                      <a:pt x="3645" y="2604"/>
                    </a:lnTo>
                    <a:cubicBezTo>
                      <a:pt x="3626" y="2530"/>
                      <a:pt x="3603" y="2458"/>
                      <a:pt x="3575" y="2387"/>
                    </a:cubicBezTo>
                    <a:lnTo>
                      <a:pt x="3575" y="2387"/>
                    </a:lnTo>
                    <a:cubicBezTo>
                      <a:pt x="3566" y="2356"/>
                      <a:pt x="3562" y="2321"/>
                      <a:pt x="3559" y="2289"/>
                    </a:cubicBezTo>
                    <a:lnTo>
                      <a:pt x="3559" y="2289"/>
                    </a:lnTo>
                    <a:cubicBezTo>
                      <a:pt x="3557" y="2255"/>
                      <a:pt x="3557" y="2220"/>
                      <a:pt x="3563" y="2187"/>
                    </a:cubicBezTo>
                    <a:close/>
                    <a:moveTo>
                      <a:pt x="2891" y="1374"/>
                    </a:moveTo>
                    <a:lnTo>
                      <a:pt x="2891" y="1374"/>
                    </a:lnTo>
                    <a:cubicBezTo>
                      <a:pt x="2841" y="1429"/>
                      <a:pt x="2773" y="1457"/>
                      <a:pt x="2702" y="1462"/>
                    </a:cubicBezTo>
                    <a:lnTo>
                      <a:pt x="2702" y="1462"/>
                    </a:lnTo>
                    <a:cubicBezTo>
                      <a:pt x="2687" y="1455"/>
                      <a:pt x="2672" y="1447"/>
                      <a:pt x="2656" y="1441"/>
                    </a:cubicBezTo>
                    <a:lnTo>
                      <a:pt x="2656" y="1441"/>
                    </a:lnTo>
                    <a:cubicBezTo>
                      <a:pt x="2667" y="1441"/>
                      <a:pt x="2677" y="1441"/>
                      <a:pt x="2688" y="1441"/>
                    </a:cubicBezTo>
                    <a:lnTo>
                      <a:pt x="2688" y="1441"/>
                    </a:lnTo>
                    <a:cubicBezTo>
                      <a:pt x="2787" y="1437"/>
                      <a:pt x="2890" y="1391"/>
                      <a:pt x="2937" y="1300"/>
                    </a:cubicBezTo>
                    <a:lnTo>
                      <a:pt x="2937" y="1300"/>
                    </a:lnTo>
                    <a:cubicBezTo>
                      <a:pt x="2927" y="1327"/>
                      <a:pt x="2911" y="1352"/>
                      <a:pt x="2891" y="1374"/>
                    </a:cubicBezTo>
                    <a:close/>
                    <a:moveTo>
                      <a:pt x="2881" y="1076"/>
                    </a:moveTo>
                    <a:lnTo>
                      <a:pt x="2881" y="1076"/>
                    </a:lnTo>
                    <a:cubicBezTo>
                      <a:pt x="2888" y="1083"/>
                      <a:pt x="2895" y="1090"/>
                      <a:pt x="2902" y="1098"/>
                    </a:cubicBezTo>
                    <a:lnTo>
                      <a:pt x="2902" y="1098"/>
                    </a:lnTo>
                    <a:cubicBezTo>
                      <a:pt x="2913" y="1110"/>
                      <a:pt x="2921" y="1123"/>
                      <a:pt x="2928" y="1137"/>
                    </a:cubicBezTo>
                    <a:lnTo>
                      <a:pt x="2928" y="1137"/>
                    </a:lnTo>
                    <a:cubicBezTo>
                      <a:pt x="2934" y="1146"/>
                      <a:pt x="2938" y="1157"/>
                      <a:pt x="2941" y="1167"/>
                    </a:cubicBezTo>
                    <a:lnTo>
                      <a:pt x="2941" y="1167"/>
                    </a:lnTo>
                    <a:cubicBezTo>
                      <a:pt x="2943" y="1204"/>
                      <a:pt x="2939" y="1239"/>
                      <a:pt x="2921" y="1274"/>
                    </a:cubicBezTo>
                    <a:lnTo>
                      <a:pt x="2921" y="1274"/>
                    </a:lnTo>
                    <a:cubicBezTo>
                      <a:pt x="2900" y="1314"/>
                      <a:pt x="2869" y="1349"/>
                      <a:pt x="2830" y="1372"/>
                    </a:cubicBezTo>
                    <a:lnTo>
                      <a:pt x="2830" y="1372"/>
                    </a:lnTo>
                    <a:cubicBezTo>
                      <a:pt x="2751" y="1419"/>
                      <a:pt x="2653" y="1422"/>
                      <a:pt x="2564" y="1404"/>
                    </a:cubicBezTo>
                    <a:lnTo>
                      <a:pt x="2564" y="1404"/>
                    </a:lnTo>
                    <a:cubicBezTo>
                      <a:pt x="2532" y="1392"/>
                      <a:pt x="2499" y="1380"/>
                      <a:pt x="2466" y="1370"/>
                    </a:cubicBezTo>
                    <a:lnTo>
                      <a:pt x="2466" y="1370"/>
                    </a:lnTo>
                    <a:cubicBezTo>
                      <a:pt x="2467" y="1371"/>
                      <a:pt x="2468" y="1373"/>
                      <a:pt x="2468" y="1374"/>
                    </a:cubicBezTo>
                    <a:lnTo>
                      <a:pt x="2468" y="1374"/>
                    </a:lnTo>
                    <a:cubicBezTo>
                      <a:pt x="2465" y="1373"/>
                      <a:pt x="2462" y="1371"/>
                      <a:pt x="2459" y="1370"/>
                    </a:cubicBezTo>
                    <a:lnTo>
                      <a:pt x="2459" y="1370"/>
                    </a:lnTo>
                    <a:cubicBezTo>
                      <a:pt x="2454" y="1369"/>
                      <a:pt x="2449" y="1367"/>
                      <a:pt x="2444" y="1365"/>
                    </a:cubicBezTo>
                    <a:lnTo>
                      <a:pt x="2444" y="1365"/>
                    </a:lnTo>
                    <a:cubicBezTo>
                      <a:pt x="2440" y="1363"/>
                      <a:pt x="2436" y="1362"/>
                      <a:pt x="2432" y="1361"/>
                    </a:cubicBezTo>
                    <a:lnTo>
                      <a:pt x="2432" y="1361"/>
                    </a:lnTo>
                    <a:cubicBezTo>
                      <a:pt x="2422" y="1356"/>
                      <a:pt x="2412" y="1352"/>
                      <a:pt x="2402" y="1347"/>
                    </a:cubicBezTo>
                    <a:lnTo>
                      <a:pt x="2402" y="1347"/>
                    </a:lnTo>
                    <a:cubicBezTo>
                      <a:pt x="2394" y="1340"/>
                      <a:pt x="2387" y="1333"/>
                      <a:pt x="2379" y="1326"/>
                    </a:cubicBezTo>
                    <a:lnTo>
                      <a:pt x="2379" y="1326"/>
                    </a:lnTo>
                    <a:cubicBezTo>
                      <a:pt x="2458" y="1338"/>
                      <a:pt x="2541" y="1329"/>
                      <a:pt x="2612" y="1293"/>
                    </a:cubicBezTo>
                    <a:lnTo>
                      <a:pt x="2612" y="1293"/>
                    </a:lnTo>
                    <a:cubicBezTo>
                      <a:pt x="2631" y="1287"/>
                      <a:pt x="2650" y="1281"/>
                      <a:pt x="2668" y="1272"/>
                    </a:cubicBezTo>
                    <a:lnTo>
                      <a:pt x="2668" y="1272"/>
                    </a:lnTo>
                    <a:cubicBezTo>
                      <a:pt x="2758" y="1231"/>
                      <a:pt x="2832" y="1161"/>
                      <a:pt x="2881" y="1076"/>
                    </a:cubicBezTo>
                    <a:close/>
                    <a:moveTo>
                      <a:pt x="2613" y="1073"/>
                    </a:moveTo>
                    <a:lnTo>
                      <a:pt x="2613" y="1073"/>
                    </a:lnTo>
                    <a:cubicBezTo>
                      <a:pt x="2612" y="1030"/>
                      <a:pt x="2593" y="990"/>
                      <a:pt x="2570" y="954"/>
                    </a:cubicBezTo>
                    <a:lnTo>
                      <a:pt x="2570" y="954"/>
                    </a:lnTo>
                    <a:cubicBezTo>
                      <a:pt x="2559" y="936"/>
                      <a:pt x="2544" y="918"/>
                      <a:pt x="2535" y="898"/>
                    </a:cubicBezTo>
                    <a:lnTo>
                      <a:pt x="2535" y="898"/>
                    </a:lnTo>
                    <a:cubicBezTo>
                      <a:pt x="2531" y="890"/>
                      <a:pt x="2528" y="878"/>
                      <a:pt x="2531" y="869"/>
                    </a:cubicBezTo>
                    <a:lnTo>
                      <a:pt x="2531" y="869"/>
                    </a:lnTo>
                    <a:cubicBezTo>
                      <a:pt x="2532" y="867"/>
                      <a:pt x="2532" y="866"/>
                      <a:pt x="2532" y="865"/>
                    </a:cubicBezTo>
                    <a:lnTo>
                      <a:pt x="2532" y="865"/>
                    </a:lnTo>
                    <a:cubicBezTo>
                      <a:pt x="2534" y="866"/>
                      <a:pt x="2536" y="867"/>
                      <a:pt x="2538" y="867"/>
                    </a:cubicBezTo>
                    <a:lnTo>
                      <a:pt x="2538" y="867"/>
                    </a:lnTo>
                    <a:cubicBezTo>
                      <a:pt x="2561" y="865"/>
                      <a:pt x="2584" y="869"/>
                      <a:pt x="2606" y="876"/>
                    </a:cubicBezTo>
                    <a:lnTo>
                      <a:pt x="2606" y="876"/>
                    </a:lnTo>
                    <a:cubicBezTo>
                      <a:pt x="2610" y="878"/>
                      <a:pt x="2614" y="880"/>
                      <a:pt x="2618" y="882"/>
                    </a:cubicBezTo>
                    <a:lnTo>
                      <a:pt x="2618" y="882"/>
                    </a:lnTo>
                    <a:cubicBezTo>
                      <a:pt x="2637" y="893"/>
                      <a:pt x="2653" y="906"/>
                      <a:pt x="2665" y="925"/>
                    </a:cubicBezTo>
                    <a:lnTo>
                      <a:pt x="2665" y="925"/>
                    </a:lnTo>
                    <a:cubicBezTo>
                      <a:pt x="2678" y="946"/>
                      <a:pt x="2685" y="972"/>
                      <a:pt x="2689" y="996"/>
                    </a:cubicBezTo>
                    <a:lnTo>
                      <a:pt x="2689" y="996"/>
                    </a:lnTo>
                    <a:cubicBezTo>
                      <a:pt x="2690" y="1005"/>
                      <a:pt x="2691" y="1013"/>
                      <a:pt x="2691" y="1021"/>
                    </a:cubicBezTo>
                    <a:lnTo>
                      <a:pt x="2691" y="1021"/>
                    </a:lnTo>
                    <a:cubicBezTo>
                      <a:pt x="2687" y="1023"/>
                      <a:pt x="2685" y="1026"/>
                      <a:pt x="2684" y="1031"/>
                    </a:cubicBezTo>
                    <a:lnTo>
                      <a:pt x="2684" y="1031"/>
                    </a:lnTo>
                    <a:cubicBezTo>
                      <a:pt x="2679" y="1072"/>
                      <a:pt x="2662" y="1107"/>
                      <a:pt x="2629" y="1133"/>
                    </a:cubicBezTo>
                    <a:lnTo>
                      <a:pt x="2629" y="1133"/>
                    </a:lnTo>
                    <a:cubicBezTo>
                      <a:pt x="2614" y="1145"/>
                      <a:pt x="2598" y="1154"/>
                      <a:pt x="2580" y="1160"/>
                    </a:cubicBezTo>
                    <a:lnTo>
                      <a:pt x="2580" y="1160"/>
                    </a:lnTo>
                    <a:cubicBezTo>
                      <a:pt x="2603" y="1137"/>
                      <a:pt x="2614" y="1105"/>
                      <a:pt x="2613" y="1073"/>
                    </a:cubicBezTo>
                    <a:close/>
                    <a:moveTo>
                      <a:pt x="2480" y="1070"/>
                    </a:moveTo>
                    <a:lnTo>
                      <a:pt x="2480" y="1070"/>
                    </a:lnTo>
                    <a:cubicBezTo>
                      <a:pt x="2500" y="1064"/>
                      <a:pt x="2523" y="1073"/>
                      <a:pt x="2534" y="1092"/>
                    </a:cubicBezTo>
                    <a:lnTo>
                      <a:pt x="2534" y="1092"/>
                    </a:lnTo>
                    <a:cubicBezTo>
                      <a:pt x="2545" y="1111"/>
                      <a:pt x="2539" y="1134"/>
                      <a:pt x="2524" y="1149"/>
                    </a:cubicBezTo>
                    <a:lnTo>
                      <a:pt x="2524" y="1149"/>
                    </a:lnTo>
                    <a:cubicBezTo>
                      <a:pt x="2516" y="1156"/>
                      <a:pt x="2506" y="1160"/>
                      <a:pt x="2496" y="1161"/>
                    </a:cubicBezTo>
                    <a:lnTo>
                      <a:pt x="2496" y="1161"/>
                    </a:lnTo>
                    <a:cubicBezTo>
                      <a:pt x="2492" y="1161"/>
                      <a:pt x="2489" y="1160"/>
                      <a:pt x="2485" y="1160"/>
                    </a:cubicBezTo>
                    <a:lnTo>
                      <a:pt x="2485" y="1160"/>
                    </a:lnTo>
                    <a:cubicBezTo>
                      <a:pt x="2482" y="1158"/>
                      <a:pt x="2478" y="1156"/>
                      <a:pt x="2474" y="1154"/>
                    </a:cubicBezTo>
                    <a:lnTo>
                      <a:pt x="2474" y="1154"/>
                    </a:lnTo>
                    <a:cubicBezTo>
                      <a:pt x="2468" y="1151"/>
                      <a:pt x="2466" y="1149"/>
                      <a:pt x="2461" y="1144"/>
                    </a:cubicBezTo>
                    <a:lnTo>
                      <a:pt x="2461" y="1144"/>
                    </a:lnTo>
                    <a:cubicBezTo>
                      <a:pt x="2453" y="1137"/>
                      <a:pt x="2448" y="1129"/>
                      <a:pt x="2446" y="1118"/>
                    </a:cubicBezTo>
                    <a:lnTo>
                      <a:pt x="2446" y="1118"/>
                    </a:lnTo>
                    <a:cubicBezTo>
                      <a:pt x="2444" y="1097"/>
                      <a:pt x="2461" y="1075"/>
                      <a:pt x="2480" y="1070"/>
                    </a:cubicBezTo>
                    <a:close/>
                    <a:moveTo>
                      <a:pt x="2393" y="1030"/>
                    </a:moveTo>
                    <a:lnTo>
                      <a:pt x="2393" y="1030"/>
                    </a:lnTo>
                    <a:cubicBezTo>
                      <a:pt x="2393" y="1029"/>
                      <a:pt x="2393" y="1028"/>
                      <a:pt x="2393" y="1028"/>
                    </a:cubicBezTo>
                    <a:lnTo>
                      <a:pt x="2393" y="1028"/>
                    </a:lnTo>
                    <a:cubicBezTo>
                      <a:pt x="2394" y="1026"/>
                      <a:pt x="2394" y="1024"/>
                      <a:pt x="2395" y="1023"/>
                    </a:cubicBezTo>
                    <a:lnTo>
                      <a:pt x="2395" y="1023"/>
                    </a:lnTo>
                    <a:cubicBezTo>
                      <a:pt x="2395" y="1022"/>
                      <a:pt x="2395" y="1022"/>
                      <a:pt x="2395" y="1021"/>
                    </a:cubicBezTo>
                    <a:lnTo>
                      <a:pt x="2395" y="1021"/>
                    </a:lnTo>
                    <a:cubicBezTo>
                      <a:pt x="2395" y="1022"/>
                      <a:pt x="2395" y="1022"/>
                      <a:pt x="2395" y="1022"/>
                    </a:cubicBezTo>
                    <a:lnTo>
                      <a:pt x="2395" y="1022"/>
                    </a:lnTo>
                    <a:cubicBezTo>
                      <a:pt x="2395" y="1022"/>
                      <a:pt x="2395" y="1022"/>
                      <a:pt x="2396" y="1021"/>
                    </a:cubicBezTo>
                    <a:lnTo>
                      <a:pt x="2396" y="1021"/>
                    </a:lnTo>
                    <a:cubicBezTo>
                      <a:pt x="2396" y="1020"/>
                      <a:pt x="2397" y="1019"/>
                      <a:pt x="2397" y="1018"/>
                    </a:cubicBezTo>
                    <a:lnTo>
                      <a:pt x="2397" y="1018"/>
                    </a:lnTo>
                    <a:cubicBezTo>
                      <a:pt x="2398" y="1018"/>
                      <a:pt x="2398" y="1017"/>
                      <a:pt x="2398" y="1017"/>
                    </a:cubicBezTo>
                    <a:lnTo>
                      <a:pt x="2398" y="1016"/>
                    </a:lnTo>
                    <a:lnTo>
                      <a:pt x="2398" y="1016"/>
                    </a:lnTo>
                    <a:cubicBezTo>
                      <a:pt x="2399" y="1015"/>
                      <a:pt x="2400" y="1014"/>
                      <a:pt x="2402" y="1013"/>
                    </a:cubicBezTo>
                    <a:lnTo>
                      <a:pt x="2402" y="1012"/>
                    </a:lnTo>
                    <a:lnTo>
                      <a:pt x="2402" y="1012"/>
                    </a:lnTo>
                    <a:cubicBezTo>
                      <a:pt x="2403" y="1012"/>
                      <a:pt x="2403" y="1012"/>
                      <a:pt x="2404" y="1012"/>
                    </a:cubicBezTo>
                    <a:lnTo>
                      <a:pt x="2404" y="1012"/>
                    </a:lnTo>
                    <a:cubicBezTo>
                      <a:pt x="2405" y="1011"/>
                      <a:pt x="2406" y="1010"/>
                      <a:pt x="2407" y="1009"/>
                    </a:cubicBezTo>
                    <a:lnTo>
                      <a:pt x="2408" y="1009"/>
                    </a:lnTo>
                    <a:lnTo>
                      <a:pt x="2408" y="1009"/>
                    </a:lnTo>
                    <a:lnTo>
                      <a:pt x="2409" y="1009"/>
                    </a:lnTo>
                    <a:lnTo>
                      <a:pt x="2409" y="1009"/>
                    </a:lnTo>
                    <a:cubicBezTo>
                      <a:pt x="2411" y="1008"/>
                      <a:pt x="2412" y="1008"/>
                      <a:pt x="2414" y="1007"/>
                    </a:cubicBezTo>
                    <a:lnTo>
                      <a:pt x="2414" y="1007"/>
                    </a:lnTo>
                    <a:cubicBezTo>
                      <a:pt x="2414" y="1007"/>
                      <a:pt x="2416" y="1007"/>
                      <a:pt x="2415" y="1007"/>
                    </a:cubicBezTo>
                    <a:lnTo>
                      <a:pt x="2415" y="1007"/>
                    </a:lnTo>
                    <a:cubicBezTo>
                      <a:pt x="2413" y="1008"/>
                      <a:pt x="2415" y="1007"/>
                      <a:pt x="2416" y="1007"/>
                    </a:cubicBezTo>
                    <a:lnTo>
                      <a:pt x="2416" y="1007"/>
                    </a:lnTo>
                    <a:cubicBezTo>
                      <a:pt x="2417" y="1007"/>
                      <a:pt x="2418" y="1007"/>
                      <a:pt x="2420" y="1007"/>
                    </a:cubicBezTo>
                    <a:lnTo>
                      <a:pt x="2420" y="1007"/>
                    </a:lnTo>
                    <a:cubicBezTo>
                      <a:pt x="2421" y="1007"/>
                      <a:pt x="2421" y="1007"/>
                      <a:pt x="2422" y="1007"/>
                    </a:cubicBezTo>
                    <a:lnTo>
                      <a:pt x="2422" y="1007"/>
                    </a:lnTo>
                    <a:cubicBezTo>
                      <a:pt x="2423" y="1007"/>
                      <a:pt x="2425" y="1008"/>
                      <a:pt x="2423" y="1007"/>
                    </a:cubicBezTo>
                    <a:lnTo>
                      <a:pt x="2423" y="1007"/>
                    </a:lnTo>
                    <a:cubicBezTo>
                      <a:pt x="2421" y="1007"/>
                      <a:pt x="2423" y="1007"/>
                      <a:pt x="2424" y="1007"/>
                    </a:cubicBezTo>
                    <a:lnTo>
                      <a:pt x="2424" y="1007"/>
                    </a:lnTo>
                    <a:cubicBezTo>
                      <a:pt x="2425" y="1008"/>
                      <a:pt x="2426" y="1008"/>
                      <a:pt x="2427" y="1008"/>
                    </a:cubicBezTo>
                    <a:lnTo>
                      <a:pt x="2427" y="1008"/>
                    </a:lnTo>
                    <a:cubicBezTo>
                      <a:pt x="2427" y="1008"/>
                      <a:pt x="2429" y="1009"/>
                      <a:pt x="2430" y="1009"/>
                    </a:cubicBezTo>
                    <a:lnTo>
                      <a:pt x="2430" y="1009"/>
                    </a:lnTo>
                    <a:lnTo>
                      <a:pt x="2432" y="1010"/>
                    </a:lnTo>
                    <a:lnTo>
                      <a:pt x="2432" y="1010"/>
                    </a:lnTo>
                    <a:cubicBezTo>
                      <a:pt x="2434" y="1011"/>
                      <a:pt x="2435" y="1012"/>
                      <a:pt x="2436" y="1012"/>
                    </a:cubicBezTo>
                    <a:lnTo>
                      <a:pt x="2436" y="1012"/>
                    </a:lnTo>
                    <a:lnTo>
                      <a:pt x="2436" y="1012"/>
                    </a:lnTo>
                    <a:lnTo>
                      <a:pt x="2436" y="1012"/>
                    </a:lnTo>
                    <a:cubicBezTo>
                      <a:pt x="2436" y="1013"/>
                      <a:pt x="2437" y="1014"/>
                      <a:pt x="2438" y="1014"/>
                    </a:cubicBezTo>
                    <a:lnTo>
                      <a:pt x="2438" y="1014"/>
                    </a:lnTo>
                    <a:cubicBezTo>
                      <a:pt x="2438" y="1015"/>
                      <a:pt x="2440" y="1016"/>
                      <a:pt x="2440" y="1017"/>
                    </a:cubicBezTo>
                    <a:lnTo>
                      <a:pt x="2440" y="1017"/>
                    </a:lnTo>
                    <a:lnTo>
                      <a:pt x="2440" y="1016"/>
                    </a:lnTo>
                    <a:lnTo>
                      <a:pt x="2440" y="1016"/>
                    </a:lnTo>
                    <a:lnTo>
                      <a:pt x="2440" y="1017"/>
                    </a:lnTo>
                    <a:lnTo>
                      <a:pt x="2440" y="1017"/>
                    </a:lnTo>
                    <a:cubicBezTo>
                      <a:pt x="2441" y="1018"/>
                      <a:pt x="2441" y="1019"/>
                      <a:pt x="2442" y="1019"/>
                    </a:cubicBezTo>
                    <a:lnTo>
                      <a:pt x="2442" y="1019"/>
                    </a:lnTo>
                    <a:cubicBezTo>
                      <a:pt x="2442" y="1020"/>
                      <a:pt x="2442" y="1020"/>
                      <a:pt x="2442" y="1021"/>
                    </a:cubicBezTo>
                    <a:lnTo>
                      <a:pt x="2442" y="1021"/>
                    </a:lnTo>
                    <a:cubicBezTo>
                      <a:pt x="2443" y="1021"/>
                      <a:pt x="2443" y="1021"/>
                      <a:pt x="2443" y="1022"/>
                    </a:cubicBezTo>
                    <a:lnTo>
                      <a:pt x="2443" y="1021"/>
                    </a:lnTo>
                    <a:lnTo>
                      <a:pt x="2443" y="1021"/>
                    </a:lnTo>
                    <a:cubicBezTo>
                      <a:pt x="2443" y="1023"/>
                      <a:pt x="2444" y="1024"/>
                      <a:pt x="2444" y="1026"/>
                    </a:cubicBezTo>
                    <a:lnTo>
                      <a:pt x="2444" y="1026"/>
                    </a:lnTo>
                    <a:cubicBezTo>
                      <a:pt x="2444" y="1026"/>
                      <a:pt x="2445" y="1029"/>
                      <a:pt x="2445" y="1030"/>
                    </a:cubicBezTo>
                    <a:lnTo>
                      <a:pt x="2445" y="1030"/>
                    </a:lnTo>
                    <a:cubicBezTo>
                      <a:pt x="2445" y="1029"/>
                      <a:pt x="2445" y="1029"/>
                      <a:pt x="2445" y="1028"/>
                    </a:cubicBezTo>
                    <a:lnTo>
                      <a:pt x="2445" y="1028"/>
                    </a:lnTo>
                    <a:cubicBezTo>
                      <a:pt x="2445" y="1029"/>
                      <a:pt x="2445" y="1029"/>
                      <a:pt x="2445" y="1030"/>
                    </a:cubicBezTo>
                    <a:lnTo>
                      <a:pt x="2445" y="1031"/>
                    </a:lnTo>
                    <a:lnTo>
                      <a:pt x="2445" y="1035"/>
                    </a:lnTo>
                    <a:lnTo>
                      <a:pt x="2445" y="1036"/>
                    </a:lnTo>
                    <a:lnTo>
                      <a:pt x="2445" y="1036"/>
                    </a:lnTo>
                    <a:lnTo>
                      <a:pt x="2445" y="1036"/>
                    </a:lnTo>
                    <a:cubicBezTo>
                      <a:pt x="2445" y="1037"/>
                      <a:pt x="2445" y="1038"/>
                      <a:pt x="2445" y="1038"/>
                    </a:cubicBezTo>
                    <a:lnTo>
                      <a:pt x="2445" y="1038"/>
                    </a:lnTo>
                    <a:cubicBezTo>
                      <a:pt x="2444" y="1040"/>
                      <a:pt x="2444" y="1041"/>
                      <a:pt x="2443" y="1043"/>
                    </a:cubicBezTo>
                    <a:lnTo>
                      <a:pt x="2443" y="1043"/>
                    </a:lnTo>
                    <a:lnTo>
                      <a:pt x="2443" y="1044"/>
                    </a:lnTo>
                    <a:lnTo>
                      <a:pt x="2443" y="1044"/>
                    </a:lnTo>
                    <a:cubicBezTo>
                      <a:pt x="2443" y="1044"/>
                      <a:pt x="2443" y="1044"/>
                      <a:pt x="2443" y="1045"/>
                    </a:cubicBezTo>
                    <a:lnTo>
                      <a:pt x="2443" y="1045"/>
                    </a:lnTo>
                    <a:cubicBezTo>
                      <a:pt x="2441" y="1048"/>
                      <a:pt x="2439" y="1051"/>
                      <a:pt x="2438" y="1054"/>
                    </a:cubicBezTo>
                    <a:lnTo>
                      <a:pt x="2438" y="1054"/>
                    </a:lnTo>
                    <a:cubicBezTo>
                      <a:pt x="2437" y="1059"/>
                      <a:pt x="2436" y="1063"/>
                      <a:pt x="2440" y="1067"/>
                    </a:cubicBezTo>
                    <a:lnTo>
                      <a:pt x="2440" y="1067"/>
                    </a:lnTo>
                    <a:cubicBezTo>
                      <a:pt x="2436" y="1071"/>
                      <a:pt x="2432" y="1076"/>
                      <a:pt x="2430" y="1081"/>
                    </a:cubicBezTo>
                    <a:lnTo>
                      <a:pt x="2430" y="1081"/>
                    </a:lnTo>
                    <a:cubicBezTo>
                      <a:pt x="2423" y="1069"/>
                      <a:pt x="2411" y="1060"/>
                      <a:pt x="2398" y="1056"/>
                    </a:cubicBezTo>
                    <a:lnTo>
                      <a:pt x="2398" y="1056"/>
                    </a:lnTo>
                    <a:cubicBezTo>
                      <a:pt x="2398" y="1055"/>
                      <a:pt x="2398" y="1054"/>
                      <a:pt x="2397" y="1053"/>
                    </a:cubicBezTo>
                    <a:lnTo>
                      <a:pt x="2397" y="1053"/>
                    </a:lnTo>
                    <a:cubicBezTo>
                      <a:pt x="2396" y="1050"/>
                      <a:pt x="2396" y="1047"/>
                      <a:pt x="2395" y="1044"/>
                    </a:cubicBezTo>
                    <a:lnTo>
                      <a:pt x="2395" y="1044"/>
                    </a:lnTo>
                    <a:cubicBezTo>
                      <a:pt x="2394" y="1043"/>
                      <a:pt x="2394" y="1042"/>
                      <a:pt x="2394" y="1040"/>
                    </a:cubicBezTo>
                    <a:lnTo>
                      <a:pt x="2394" y="1040"/>
                    </a:lnTo>
                    <a:lnTo>
                      <a:pt x="2394" y="1040"/>
                    </a:lnTo>
                    <a:lnTo>
                      <a:pt x="2394" y="1040"/>
                    </a:lnTo>
                    <a:lnTo>
                      <a:pt x="2394" y="1040"/>
                    </a:lnTo>
                    <a:cubicBezTo>
                      <a:pt x="2394" y="1039"/>
                      <a:pt x="2393" y="1039"/>
                      <a:pt x="2393" y="1038"/>
                    </a:cubicBezTo>
                    <a:lnTo>
                      <a:pt x="2393" y="1038"/>
                    </a:lnTo>
                    <a:cubicBezTo>
                      <a:pt x="2393" y="1035"/>
                      <a:pt x="2393" y="1033"/>
                      <a:pt x="2393" y="1030"/>
                    </a:cubicBezTo>
                    <a:close/>
                    <a:moveTo>
                      <a:pt x="2349" y="1107"/>
                    </a:moveTo>
                    <a:lnTo>
                      <a:pt x="2349" y="1106"/>
                    </a:lnTo>
                    <a:lnTo>
                      <a:pt x="2349" y="1106"/>
                    </a:lnTo>
                    <a:cubicBezTo>
                      <a:pt x="2350" y="1105"/>
                      <a:pt x="2350" y="1104"/>
                      <a:pt x="2350" y="1104"/>
                    </a:cubicBezTo>
                    <a:lnTo>
                      <a:pt x="2350" y="1104"/>
                    </a:lnTo>
                    <a:cubicBezTo>
                      <a:pt x="2350" y="1103"/>
                      <a:pt x="2351" y="1102"/>
                      <a:pt x="2351" y="1101"/>
                    </a:cubicBezTo>
                    <a:lnTo>
                      <a:pt x="2351" y="1101"/>
                    </a:lnTo>
                    <a:cubicBezTo>
                      <a:pt x="2351" y="1101"/>
                      <a:pt x="2351" y="1101"/>
                      <a:pt x="2351" y="1100"/>
                    </a:cubicBezTo>
                    <a:lnTo>
                      <a:pt x="2351" y="1100"/>
                    </a:lnTo>
                    <a:lnTo>
                      <a:pt x="2351" y="1100"/>
                    </a:lnTo>
                    <a:cubicBezTo>
                      <a:pt x="2352" y="1099"/>
                      <a:pt x="2353" y="1097"/>
                      <a:pt x="2354" y="1096"/>
                    </a:cubicBezTo>
                    <a:lnTo>
                      <a:pt x="2354" y="1096"/>
                    </a:lnTo>
                    <a:cubicBezTo>
                      <a:pt x="2354" y="1095"/>
                      <a:pt x="2355" y="1094"/>
                      <a:pt x="2355" y="1094"/>
                    </a:cubicBezTo>
                    <a:lnTo>
                      <a:pt x="2355" y="1094"/>
                    </a:lnTo>
                    <a:lnTo>
                      <a:pt x="2355" y="1094"/>
                    </a:lnTo>
                    <a:cubicBezTo>
                      <a:pt x="2356" y="1093"/>
                      <a:pt x="2357" y="1092"/>
                      <a:pt x="2358" y="1091"/>
                    </a:cubicBezTo>
                    <a:lnTo>
                      <a:pt x="2358" y="1091"/>
                    </a:lnTo>
                    <a:cubicBezTo>
                      <a:pt x="2359" y="1090"/>
                      <a:pt x="2359" y="1089"/>
                      <a:pt x="2360" y="1089"/>
                    </a:cubicBezTo>
                    <a:lnTo>
                      <a:pt x="2360" y="1089"/>
                    </a:lnTo>
                    <a:cubicBezTo>
                      <a:pt x="2361" y="1089"/>
                      <a:pt x="2361" y="1088"/>
                      <a:pt x="2361" y="1088"/>
                    </a:cubicBezTo>
                    <a:lnTo>
                      <a:pt x="2361" y="1088"/>
                    </a:lnTo>
                    <a:cubicBezTo>
                      <a:pt x="2364" y="1086"/>
                      <a:pt x="2367" y="1085"/>
                      <a:pt x="2370" y="1083"/>
                    </a:cubicBezTo>
                    <a:lnTo>
                      <a:pt x="2370" y="1083"/>
                    </a:lnTo>
                    <a:lnTo>
                      <a:pt x="2370" y="1083"/>
                    </a:lnTo>
                    <a:lnTo>
                      <a:pt x="2370" y="1083"/>
                    </a:lnTo>
                    <a:lnTo>
                      <a:pt x="2370" y="1083"/>
                    </a:lnTo>
                    <a:cubicBezTo>
                      <a:pt x="2370" y="1083"/>
                      <a:pt x="2370" y="1083"/>
                      <a:pt x="2371" y="1083"/>
                    </a:cubicBezTo>
                    <a:lnTo>
                      <a:pt x="2371" y="1083"/>
                    </a:lnTo>
                    <a:cubicBezTo>
                      <a:pt x="2371" y="1083"/>
                      <a:pt x="2371" y="1082"/>
                      <a:pt x="2372" y="1082"/>
                    </a:cubicBezTo>
                    <a:lnTo>
                      <a:pt x="2372" y="1082"/>
                    </a:lnTo>
                    <a:cubicBezTo>
                      <a:pt x="2374" y="1082"/>
                      <a:pt x="2375" y="1081"/>
                      <a:pt x="2377" y="1081"/>
                    </a:cubicBezTo>
                    <a:lnTo>
                      <a:pt x="2377" y="1081"/>
                    </a:lnTo>
                    <a:cubicBezTo>
                      <a:pt x="2378" y="1081"/>
                      <a:pt x="2378" y="1081"/>
                      <a:pt x="2378" y="1081"/>
                    </a:cubicBezTo>
                    <a:lnTo>
                      <a:pt x="2378" y="1081"/>
                    </a:lnTo>
                    <a:cubicBezTo>
                      <a:pt x="2378" y="1081"/>
                      <a:pt x="2379" y="1081"/>
                      <a:pt x="2380" y="1081"/>
                    </a:cubicBezTo>
                    <a:lnTo>
                      <a:pt x="2380" y="1081"/>
                    </a:lnTo>
                    <a:cubicBezTo>
                      <a:pt x="2381" y="1080"/>
                      <a:pt x="2383" y="1081"/>
                      <a:pt x="2385" y="1081"/>
                    </a:cubicBezTo>
                    <a:lnTo>
                      <a:pt x="2385" y="1081"/>
                    </a:lnTo>
                    <a:lnTo>
                      <a:pt x="2386" y="1081"/>
                    </a:lnTo>
                    <a:lnTo>
                      <a:pt x="2386" y="1081"/>
                    </a:lnTo>
                    <a:cubicBezTo>
                      <a:pt x="2387" y="1081"/>
                      <a:pt x="2387" y="1081"/>
                      <a:pt x="2388" y="1081"/>
                    </a:cubicBezTo>
                    <a:lnTo>
                      <a:pt x="2388" y="1081"/>
                    </a:lnTo>
                    <a:cubicBezTo>
                      <a:pt x="2389" y="1081"/>
                      <a:pt x="2391" y="1082"/>
                      <a:pt x="2392" y="1082"/>
                    </a:cubicBezTo>
                    <a:lnTo>
                      <a:pt x="2392" y="1082"/>
                    </a:lnTo>
                    <a:cubicBezTo>
                      <a:pt x="2393" y="1083"/>
                      <a:pt x="2395" y="1083"/>
                      <a:pt x="2395" y="1084"/>
                    </a:cubicBezTo>
                    <a:lnTo>
                      <a:pt x="2395" y="1084"/>
                    </a:lnTo>
                    <a:cubicBezTo>
                      <a:pt x="2397" y="1085"/>
                      <a:pt x="2398" y="1086"/>
                      <a:pt x="2400" y="1087"/>
                    </a:cubicBezTo>
                    <a:lnTo>
                      <a:pt x="2400" y="1087"/>
                    </a:lnTo>
                    <a:lnTo>
                      <a:pt x="2400" y="1087"/>
                    </a:lnTo>
                    <a:lnTo>
                      <a:pt x="2400" y="1087"/>
                    </a:lnTo>
                    <a:lnTo>
                      <a:pt x="2401" y="1088"/>
                    </a:lnTo>
                    <a:lnTo>
                      <a:pt x="2401" y="1088"/>
                    </a:lnTo>
                    <a:cubicBezTo>
                      <a:pt x="2403" y="1090"/>
                      <a:pt x="2404" y="1091"/>
                      <a:pt x="2406" y="1092"/>
                    </a:cubicBezTo>
                    <a:lnTo>
                      <a:pt x="2406" y="1092"/>
                    </a:lnTo>
                    <a:cubicBezTo>
                      <a:pt x="2406" y="1093"/>
                      <a:pt x="2406" y="1093"/>
                      <a:pt x="2406" y="1094"/>
                    </a:cubicBezTo>
                    <a:lnTo>
                      <a:pt x="2406" y="1094"/>
                    </a:lnTo>
                    <a:cubicBezTo>
                      <a:pt x="2407" y="1094"/>
                      <a:pt x="2407" y="1095"/>
                      <a:pt x="2408" y="1095"/>
                    </a:cubicBezTo>
                    <a:lnTo>
                      <a:pt x="2408" y="1095"/>
                    </a:lnTo>
                    <a:cubicBezTo>
                      <a:pt x="2409" y="1097"/>
                      <a:pt x="2410" y="1099"/>
                      <a:pt x="2411" y="1101"/>
                    </a:cubicBezTo>
                    <a:lnTo>
                      <a:pt x="2411" y="1101"/>
                    </a:lnTo>
                    <a:cubicBezTo>
                      <a:pt x="2411" y="1101"/>
                      <a:pt x="2411" y="1102"/>
                      <a:pt x="2412" y="1103"/>
                    </a:cubicBezTo>
                    <a:lnTo>
                      <a:pt x="2412" y="1103"/>
                    </a:lnTo>
                    <a:cubicBezTo>
                      <a:pt x="2412" y="1103"/>
                      <a:pt x="2412" y="1104"/>
                      <a:pt x="2413" y="1105"/>
                    </a:cubicBezTo>
                    <a:lnTo>
                      <a:pt x="2413" y="1105"/>
                    </a:lnTo>
                    <a:lnTo>
                      <a:pt x="2413" y="1107"/>
                    </a:lnTo>
                    <a:lnTo>
                      <a:pt x="2413" y="1107"/>
                    </a:lnTo>
                    <a:cubicBezTo>
                      <a:pt x="2414" y="1108"/>
                      <a:pt x="2414" y="1109"/>
                      <a:pt x="2414" y="1109"/>
                    </a:cubicBezTo>
                    <a:lnTo>
                      <a:pt x="2414" y="1109"/>
                    </a:lnTo>
                    <a:cubicBezTo>
                      <a:pt x="2415" y="1111"/>
                      <a:pt x="2415" y="1113"/>
                      <a:pt x="2415" y="1115"/>
                    </a:cubicBezTo>
                    <a:lnTo>
                      <a:pt x="2415" y="1115"/>
                    </a:lnTo>
                    <a:cubicBezTo>
                      <a:pt x="2416" y="1116"/>
                      <a:pt x="2416" y="1117"/>
                      <a:pt x="2416" y="1118"/>
                    </a:cubicBezTo>
                    <a:lnTo>
                      <a:pt x="2416" y="1118"/>
                    </a:lnTo>
                    <a:cubicBezTo>
                      <a:pt x="2416" y="1116"/>
                      <a:pt x="2416" y="1118"/>
                      <a:pt x="2416" y="1119"/>
                    </a:cubicBezTo>
                    <a:lnTo>
                      <a:pt x="2416" y="1119"/>
                    </a:lnTo>
                    <a:cubicBezTo>
                      <a:pt x="2416" y="1123"/>
                      <a:pt x="2416" y="1127"/>
                      <a:pt x="2416" y="1131"/>
                    </a:cubicBezTo>
                    <a:lnTo>
                      <a:pt x="2416" y="1131"/>
                    </a:lnTo>
                    <a:cubicBezTo>
                      <a:pt x="2415" y="1136"/>
                      <a:pt x="2420" y="1139"/>
                      <a:pt x="2425" y="1139"/>
                    </a:cubicBezTo>
                    <a:lnTo>
                      <a:pt x="2425" y="1139"/>
                    </a:lnTo>
                    <a:cubicBezTo>
                      <a:pt x="2427" y="1145"/>
                      <a:pt x="2429" y="1150"/>
                      <a:pt x="2432" y="1155"/>
                    </a:cubicBezTo>
                    <a:lnTo>
                      <a:pt x="2432" y="1155"/>
                    </a:lnTo>
                    <a:cubicBezTo>
                      <a:pt x="2432" y="1156"/>
                      <a:pt x="2432" y="1157"/>
                      <a:pt x="2432" y="1157"/>
                    </a:cubicBezTo>
                    <a:lnTo>
                      <a:pt x="2432" y="1157"/>
                    </a:lnTo>
                    <a:cubicBezTo>
                      <a:pt x="2419" y="1154"/>
                      <a:pt x="2407" y="1150"/>
                      <a:pt x="2395" y="1146"/>
                    </a:cubicBezTo>
                    <a:lnTo>
                      <a:pt x="2395" y="1146"/>
                    </a:lnTo>
                    <a:cubicBezTo>
                      <a:pt x="2394" y="1144"/>
                      <a:pt x="2392" y="1143"/>
                      <a:pt x="2391" y="1142"/>
                    </a:cubicBezTo>
                    <a:lnTo>
                      <a:pt x="2391" y="1142"/>
                    </a:lnTo>
                    <a:cubicBezTo>
                      <a:pt x="2388" y="1139"/>
                      <a:pt x="2383" y="1139"/>
                      <a:pt x="2378" y="1138"/>
                    </a:cubicBezTo>
                    <a:lnTo>
                      <a:pt x="2378" y="1138"/>
                    </a:lnTo>
                    <a:cubicBezTo>
                      <a:pt x="2377" y="1138"/>
                      <a:pt x="2376" y="1138"/>
                      <a:pt x="2375" y="1138"/>
                    </a:cubicBezTo>
                    <a:lnTo>
                      <a:pt x="2375" y="1138"/>
                    </a:lnTo>
                    <a:cubicBezTo>
                      <a:pt x="2375" y="1138"/>
                      <a:pt x="2374" y="1138"/>
                      <a:pt x="2374" y="1137"/>
                    </a:cubicBezTo>
                    <a:lnTo>
                      <a:pt x="2374" y="1137"/>
                    </a:lnTo>
                    <a:lnTo>
                      <a:pt x="2374" y="1137"/>
                    </a:lnTo>
                    <a:lnTo>
                      <a:pt x="2374" y="1137"/>
                    </a:lnTo>
                    <a:lnTo>
                      <a:pt x="2374" y="1137"/>
                    </a:lnTo>
                    <a:cubicBezTo>
                      <a:pt x="2374" y="1137"/>
                      <a:pt x="2374" y="1137"/>
                      <a:pt x="2373" y="1137"/>
                    </a:cubicBezTo>
                    <a:lnTo>
                      <a:pt x="2373" y="1137"/>
                    </a:lnTo>
                    <a:cubicBezTo>
                      <a:pt x="2369" y="1135"/>
                      <a:pt x="2365" y="1133"/>
                      <a:pt x="2361" y="1131"/>
                    </a:cubicBezTo>
                    <a:lnTo>
                      <a:pt x="2361" y="1131"/>
                    </a:lnTo>
                    <a:lnTo>
                      <a:pt x="2361" y="1131"/>
                    </a:lnTo>
                    <a:cubicBezTo>
                      <a:pt x="2359" y="1130"/>
                      <a:pt x="2358" y="1129"/>
                      <a:pt x="2357" y="1128"/>
                    </a:cubicBezTo>
                    <a:lnTo>
                      <a:pt x="2357" y="1128"/>
                    </a:lnTo>
                    <a:cubicBezTo>
                      <a:pt x="2356" y="1127"/>
                      <a:pt x="2355" y="1126"/>
                      <a:pt x="2355" y="1125"/>
                    </a:cubicBezTo>
                    <a:lnTo>
                      <a:pt x="2355" y="1125"/>
                    </a:lnTo>
                    <a:cubicBezTo>
                      <a:pt x="2354" y="1124"/>
                      <a:pt x="2353" y="1123"/>
                      <a:pt x="2352" y="1122"/>
                    </a:cubicBezTo>
                    <a:lnTo>
                      <a:pt x="2351" y="1120"/>
                    </a:lnTo>
                    <a:lnTo>
                      <a:pt x="2351" y="1120"/>
                    </a:lnTo>
                    <a:cubicBezTo>
                      <a:pt x="2351" y="1119"/>
                      <a:pt x="2351" y="1119"/>
                      <a:pt x="2351" y="1119"/>
                    </a:cubicBezTo>
                    <a:lnTo>
                      <a:pt x="2351" y="1119"/>
                    </a:lnTo>
                    <a:cubicBezTo>
                      <a:pt x="2350" y="1118"/>
                      <a:pt x="2350" y="1117"/>
                      <a:pt x="2350" y="1117"/>
                    </a:cubicBezTo>
                    <a:lnTo>
                      <a:pt x="2350" y="1117"/>
                    </a:lnTo>
                    <a:cubicBezTo>
                      <a:pt x="2350" y="1116"/>
                      <a:pt x="2349" y="1115"/>
                      <a:pt x="2349" y="1114"/>
                    </a:cubicBezTo>
                    <a:lnTo>
                      <a:pt x="2349" y="1114"/>
                    </a:lnTo>
                    <a:cubicBezTo>
                      <a:pt x="2349" y="1113"/>
                      <a:pt x="2349" y="1113"/>
                      <a:pt x="2349" y="1112"/>
                    </a:cubicBezTo>
                    <a:lnTo>
                      <a:pt x="2349" y="1112"/>
                    </a:lnTo>
                    <a:lnTo>
                      <a:pt x="2349" y="1111"/>
                    </a:lnTo>
                    <a:lnTo>
                      <a:pt x="2349" y="1111"/>
                    </a:lnTo>
                    <a:cubicBezTo>
                      <a:pt x="2349" y="1110"/>
                      <a:pt x="2349" y="1108"/>
                      <a:pt x="2349" y="1107"/>
                    </a:cubicBezTo>
                    <a:close/>
                    <a:moveTo>
                      <a:pt x="1734" y="574"/>
                    </a:moveTo>
                    <a:lnTo>
                      <a:pt x="1734" y="574"/>
                    </a:lnTo>
                    <a:cubicBezTo>
                      <a:pt x="1585" y="703"/>
                      <a:pt x="1382" y="740"/>
                      <a:pt x="1190" y="747"/>
                    </a:cubicBezTo>
                    <a:lnTo>
                      <a:pt x="1190" y="747"/>
                    </a:lnTo>
                    <a:cubicBezTo>
                      <a:pt x="1313" y="713"/>
                      <a:pt x="1433" y="659"/>
                      <a:pt x="1515" y="560"/>
                    </a:cubicBezTo>
                    <a:lnTo>
                      <a:pt x="1515" y="560"/>
                    </a:lnTo>
                    <a:cubicBezTo>
                      <a:pt x="1518" y="561"/>
                      <a:pt x="1521" y="561"/>
                      <a:pt x="1524" y="561"/>
                    </a:cubicBezTo>
                    <a:lnTo>
                      <a:pt x="1524" y="561"/>
                    </a:lnTo>
                    <a:cubicBezTo>
                      <a:pt x="1595" y="549"/>
                      <a:pt x="1666" y="552"/>
                      <a:pt x="1734" y="574"/>
                    </a:cubicBezTo>
                    <a:close/>
                    <a:moveTo>
                      <a:pt x="1417" y="465"/>
                    </a:moveTo>
                    <a:lnTo>
                      <a:pt x="1417" y="465"/>
                    </a:lnTo>
                    <a:cubicBezTo>
                      <a:pt x="1467" y="408"/>
                      <a:pt x="1512" y="344"/>
                      <a:pt x="1570" y="295"/>
                    </a:cubicBezTo>
                    <a:lnTo>
                      <a:pt x="1570" y="295"/>
                    </a:lnTo>
                    <a:cubicBezTo>
                      <a:pt x="1576" y="368"/>
                      <a:pt x="1550" y="442"/>
                      <a:pt x="1509" y="502"/>
                    </a:cubicBezTo>
                    <a:lnTo>
                      <a:pt x="1509" y="502"/>
                    </a:lnTo>
                    <a:cubicBezTo>
                      <a:pt x="1460" y="573"/>
                      <a:pt x="1389" y="624"/>
                      <a:pt x="1312" y="661"/>
                    </a:cubicBezTo>
                    <a:lnTo>
                      <a:pt x="1312" y="661"/>
                    </a:lnTo>
                    <a:cubicBezTo>
                      <a:pt x="1210" y="709"/>
                      <a:pt x="1101" y="730"/>
                      <a:pt x="991" y="751"/>
                    </a:cubicBezTo>
                    <a:lnTo>
                      <a:pt x="991" y="751"/>
                    </a:lnTo>
                    <a:cubicBezTo>
                      <a:pt x="1010" y="743"/>
                      <a:pt x="1029" y="735"/>
                      <a:pt x="1048" y="727"/>
                    </a:cubicBezTo>
                    <a:lnTo>
                      <a:pt x="1048" y="727"/>
                    </a:lnTo>
                    <a:cubicBezTo>
                      <a:pt x="1187" y="666"/>
                      <a:pt x="1316" y="579"/>
                      <a:pt x="1417" y="465"/>
                    </a:cubicBezTo>
                    <a:close/>
                    <a:moveTo>
                      <a:pt x="1183" y="246"/>
                    </a:moveTo>
                    <a:lnTo>
                      <a:pt x="1183" y="246"/>
                    </a:lnTo>
                    <a:cubicBezTo>
                      <a:pt x="1226" y="327"/>
                      <a:pt x="1250" y="417"/>
                      <a:pt x="1216" y="509"/>
                    </a:cubicBezTo>
                    <a:lnTo>
                      <a:pt x="1216" y="509"/>
                    </a:lnTo>
                    <a:cubicBezTo>
                      <a:pt x="1188" y="585"/>
                      <a:pt x="1127" y="645"/>
                      <a:pt x="1057" y="688"/>
                    </a:cubicBezTo>
                    <a:lnTo>
                      <a:pt x="1057" y="688"/>
                    </a:lnTo>
                    <a:cubicBezTo>
                      <a:pt x="1023" y="703"/>
                      <a:pt x="988" y="717"/>
                      <a:pt x="952" y="730"/>
                    </a:cubicBezTo>
                    <a:lnTo>
                      <a:pt x="952" y="730"/>
                    </a:lnTo>
                    <a:cubicBezTo>
                      <a:pt x="982" y="711"/>
                      <a:pt x="1010" y="690"/>
                      <a:pt x="1035" y="665"/>
                    </a:cubicBezTo>
                    <a:lnTo>
                      <a:pt x="1035" y="665"/>
                    </a:lnTo>
                    <a:cubicBezTo>
                      <a:pt x="1118" y="586"/>
                      <a:pt x="1165" y="482"/>
                      <a:pt x="1179" y="369"/>
                    </a:cubicBezTo>
                    <a:lnTo>
                      <a:pt x="1179" y="369"/>
                    </a:lnTo>
                    <a:cubicBezTo>
                      <a:pt x="1183" y="336"/>
                      <a:pt x="1185" y="303"/>
                      <a:pt x="1184" y="269"/>
                    </a:cubicBezTo>
                    <a:lnTo>
                      <a:pt x="1184" y="269"/>
                    </a:lnTo>
                    <a:cubicBezTo>
                      <a:pt x="1184" y="262"/>
                      <a:pt x="1184" y="254"/>
                      <a:pt x="1183" y="246"/>
                    </a:cubicBezTo>
                    <a:close/>
                    <a:moveTo>
                      <a:pt x="1124" y="353"/>
                    </a:moveTo>
                    <a:lnTo>
                      <a:pt x="1124" y="353"/>
                    </a:lnTo>
                    <a:cubicBezTo>
                      <a:pt x="1138" y="306"/>
                      <a:pt x="1147" y="258"/>
                      <a:pt x="1152" y="210"/>
                    </a:cubicBezTo>
                    <a:lnTo>
                      <a:pt x="1152" y="210"/>
                    </a:lnTo>
                    <a:cubicBezTo>
                      <a:pt x="1155" y="226"/>
                      <a:pt x="1159" y="243"/>
                      <a:pt x="1162" y="259"/>
                    </a:cubicBezTo>
                    <a:lnTo>
                      <a:pt x="1162" y="259"/>
                    </a:lnTo>
                    <a:cubicBezTo>
                      <a:pt x="1166" y="287"/>
                      <a:pt x="1168" y="315"/>
                      <a:pt x="1166" y="343"/>
                    </a:cubicBezTo>
                    <a:lnTo>
                      <a:pt x="1166" y="343"/>
                    </a:lnTo>
                    <a:cubicBezTo>
                      <a:pt x="1162" y="398"/>
                      <a:pt x="1146" y="456"/>
                      <a:pt x="1123" y="507"/>
                    </a:cubicBezTo>
                    <a:lnTo>
                      <a:pt x="1123" y="507"/>
                    </a:lnTo>
                    <a:cubicBezTo>
                      <a:pt x="1079" y="603"/>
                      <a:pt x="1005" y="682"/>
                      <a:pt x="912" y="732"/>
                    </a:cubicBezTo>
                    <a:lnTo>
                      <a:pt x="912" y="732"/>
                    </a:lnTo>
                    <a:cubicBezTo>
                      <a:pt x="883" y="747"/>
                      <a:pt x="853" y="760"/>
                      <a:pt x="821" y="770"/>
                    </a:cubicBezTo>
                    <a:lnTo>
                      <a:pt x="821" y="770"/>
                    </a:lnTo>
                    <a:cubicBezTo>
                      <a:pt x="804" y="774"/>
                      <a:pt x="787" y="777"/>
                      <a:pt x="770" y="781"/>
                    </a:cubicBezTo>
                    <a:lnTo>
                      <a:pt x="770" y="781"/>
                    </a:lnTo>
                    <a:cubicBezTo>
                      <a:pt x="937" y="690"/>
                      <a:pt x="1066" y="537"/>
                      <a:pt x="1124" y="353"/>
                    </a:cubicBezTo>
                    <a:close/>
                    <a:moveTo>
                      <a:pt x="834" y="305"/>
                    </a:moveTo>
                    <a:lnTo>
                      <a:pt x="834" y="305"/>
                    </a:lnTo>
                    <a:cubicBezTo>
                      <a:pt x="847" y="411"/>
                      <a:pt x="827" y="519"/>
                      <a:pt x="779" y="613"/>
                    </a:cubicBezTo>
                    <a:lnTo>
                      <a:pt x="779" y="613"/>
                    </a:lnTo>
                    <a:cubicBezTo>
                      <a:pt x="730" y="709"/>
                      <a:pt x="655" y="783"/>
                      <a:pt x="569" y="846"/>
                    </a:cubicBezTo>
                    <a:lnTo>
                      <a:pt x="569" y="846"/>
                    </a:lnTo>
                    <a:cubicBezTo>
                      <a:pt x="564" y="847"/>
                      <a:pt x="560" y="849"/>
                      <a:pt x="555" y="850"/>
                    </a:cubicBezTo>
                    <a:lnTo>
                      <a:pt x="555" y="850"/>
                    </a:lnTo>
                    <a:cubicBezTo>
                      <a:pt x="551" y="852"/>
                      <a:pt x="549" y="856"/>
                      <a:pt x="549" y="860"/>
                    </a:cubicBezTo>
                    <a:lnTo>
                      <a:pt x="549" y="860"/>
                    </a:lnTo>
                    <a:cubicBezTo>
                      <a:pt x="462" y="921"/>
                      <a:pt x="371" y="976"/>
                      <a:pt x="293" y="1049"/>
                    </a:cubicBezTo>
                    <a:lnTo>
                      <a:pt x="293" y="1049"/>
                    </a:lnTo>
                    <a:cubicBezTo>
                      <a:pt x="214" y="1122"/>
                      <a:pt x="156" y="1213"/>
                      <a:pt x="117" y="1313"/>
                    </a:cubicBezTo>
                    <a:lnTo>
                      <a:pt x="117" y="1313"/>
                    </a:lnTo>
                    <a:cubicBezTo>
                      <a:pt x="124" y="1292"/>
                      <a:pt x="131" y="1271"/>
                      <a:pt x="138" y="1251"/>
                    </a:cubicBezTo>
                    <a:lnTo>
                      <a:pt x="138" y="1251"/>
                    </a:lnTo>
                    <a:cubicBezTo>
                      <a:pt x="171" y="1165"/>
                      <a:pt x="214" y="1083"/>
                      <a:pt x="263" y="1006"/>
                    </a:cubicBezTo>
                    <a:lnTo>
                      <a:pt x="263" y="1006"/>
                    </a:lnTo>
                    <a:cubicBezTo>
                      <a:pt x="367" y="842"/>
                      <a:pt x="498" y="699"/>
                      <a:pt x="627" y="555"/>
                    </a:cubicBezTo>
                    <a:lnTo>
                      <a:pt x="627" y="555"/>
                    </a:lnTo>
                    <a:cubicBezTo>
                      <a:pt x="664" y="514"/>
                      <a:pt x="701" y="473"/>
                      <a:pt x="737" y="431"/>
                    </a:cubicBezTo>
                    <a:lnTo>
                      <a:pt x="737" y="431"/>
                    </a:lnTo>
                    <a:cubicBezTo>
                      <a:pt x="755" y="410"/>
                      <a:pt x="772" y="389"/>
                      <a:pt x="790" y="367"/>
                    </a:cubicBezTo>
                    <a:lnTo>
                      <a:pt x="790" y="367"/>
                    </a:lnTo>
                    <a:cubicBezTo>
                      <a:pt x="805" y="348"/>
                      <a:pt x="823" y="329"/>
                      <a:pt x="831" y="306"/>
                    </a:cubicBezTo>
                    <a:lnTo>
                      <a:pt x="831" y="306"/>
                    </a:lnTo>
                    <a:cubicBezTo>
                      <a:pt x="832" y="306"/>
                      <a:pt x="833" y="305"/>
                      <a:pt x="834" y="305"/>
                    </a:cubicBezTo>
                    <a:close/>
                    <a:moveTo>
                      <a:pt x="790" y="315"/>
                    </a:moveTo>
                    <a:lnTo>
                      <a:pt x="790" y="315"/>
                    </a:lnTo>
                    <a:cubicBezTo>
                      <a:pt x="783" y="324"/>
                      <a:pt x="776" y="333"/>
                      <a:pt x="769" y="342"/>
                    </a:cubicBezTo>
                    <a:lnTo>
                      <a:pt x="769" y="342"/>
                    </a:lnTo>
                    <a:cubicBezTo>
                      <a:pt x="752" y="362"/>
                      <a:pt x="736" y="382"/>
                      <a:pt x="719" y="401"/>
                    </a:cubicBezTo>
                    <a:lnTo>
                      <a:pt x="719" y="401"/>
                    </a:lnTo>
                    <a:cubicBezTo>
                      <a:pt x="687" y="440"/>
                      <a:pt x="654" y="478"/>
                      <a:pt x="621" y="516"/>
                    </a:cubicBezTo>
                    <a:lnTo>
                      <a:pt x="621" y="516"/>
                    </a:lnTo>
                    <a:cubicBezTo>
                      <a:pt x="555" y="592"/>
                      <a:pt x="488" y="667"/>
                      <a:pt x="424" y="745"/>
                    </a:cubicBezTo>
                    <a:lnTo>
                      <a:pt x="424" y="745"/>
                    </a:lnTo>
                    <a:cubicBezTo>
                      <a:pt x="306" y="889"/>
                      <a:pt x="200" y="1044"/>
                      <a:pt x="132" y="1219"/>
                    </a:cubicBezTo>
                    <a:lnTo>
                      <a:pt x="132" y="1219"/>
                    </a:lnTo>
                    <a:cubicBezTo>
                      <a:pt x="112" y="1271"/>
                      <a:pt x="95" y="1325"/>
                      <a:pt x="84" y="1380"/>
                    </a:cubicBezTo>
                    <a:lnTo>
                      <a:pt x="84" y="1380"/>
                    </a:lnTo>
                    <a:cubicBezTo>
                      <a:pt x="85" y="1373"/>
                      <a:pt x="86" y="1367"/>
                      <a:pt x="87" y="1361"/>
                    </a:cubicBezTo>
                    <a:lnTo>
                      <a:pt x="87" y="1361"/>
                    </a:lnTo>
                    <a:cubicBezTo>
                      <a:pt x="110" y="1244"/>
                      <a:pt x="145" y="1130"/>
                      <a:pt x="192" y="1021"/>
                    </a:cubicBezTo>
                    <a:lnTo>
                      <a:pt x="192" y="1021"/>
                    </a:lnTo>
                    <a:cubicBezTo>
                      <a:pt x="240" y="911"/>
                      <a:pt x="299" y="807"/>
                      <a:pt x="368" y="711"/>
                    </a:cubicBezTo>
                    <a:lnTo>
                      <a:pt x="368" y="711"/>
                    </a:lnTo>
                    <a:cubicBezTo>
                      <a:pt x="430" y="626"/>
                      <a:pt x="500" y="546"/>
                      <a:pt x="559" y="459"/>
                    </a:cubicBezTo>
                    <a:lnTo>
                      <a:pt x="559" y="459"/>
                    </a:lnTo>
                    <a:cubicBezTo>
                      <a:pt x="563" y="459"/>
                      <a:pt x="568" y="457"/>
                      <a:pt x="572" y="452"/>
                    </a:cubicBezTo>
                    <a:lnTo>
                      <a:pt x="572" y="452"/>
                    </a:lnTo>
                    <a:cubicBezTo>
                      <a:pt x="631" y="387"/>
                      <a:pt x="706" y="339"/>
                      <a:pt x="790" y="315"/>
                    </a:cubicBezTo>
                    <a:close/>
                    <a:moveTo>
                      <a:pt x="49" y="1316"/>
                    </a:moveTo>
                    <a:lnTo>
                      <a:pt x="49" y="1316"/>
                    </a:lnTo>
                    <a:cubicBezTo>
                      <a:pt x="44" y="1338"/>
                      <a:pt x="40" y="1361"/>
                      <a:pt x="36" y="1383"/>
                    </a:cubicBezTo>
                    <a:lnTo>
                      <a:pt x="36" y="1383"/>
                    </a:lnTo>
                    <a:cubicBezTo>
                      <a:pt x="35" y="1347"/>
                      <a:pt x="35" y="1311"/>
                      <a:pt x="35" y="1274"/>
                    </a:cubicBezTo>
                    <a:lnTo>
                      <a:pt x="35" y="1274"/>
                    </a:lnTo>
                    <a:cubicBezTo>
                      <a:pt x="35" y="1200"/>
                      <a:pt x="37" y="1125"/>
                      <a:pt x="41" y="1051"/>
                    </a:cubicBezTo>
                    <a:lnTo>
                      <a:pt x="41" y="1051"/>
                    </a:lnTo>
                    <a:cubicBezTo>
                      <a:pt x="44" y="984"/>
                      <a:pt x="46" y="917"/>
                      <a:pt x="56" y="850"/>
                    </a:cubicBezTo>
                    <a:lnTo>
                      <a:pt x="56" y="850"/>
                    </a:lnTo>
                    <a:cubicBezTo>
                      <a:pt x="89" y="630"/>
                      <a:pt x="195" y="423"/>
                      <a:pt x="349" y="263"/>
                    </a:cubicBezTo>
                    <a:lnTo>
                      <a:pt x="349" y="263"/>
                    </a:lnTo>
                    <a:cubicBezTo>
                      <a:pt x="429" y="180"/>
                      <a:pt x="522" y="111"/>
                      <a:pt x="625" y="58"/>
                    </a:cubicBezTo>
                    <a:lnTo>
                      <a:pt x="625" y="58"/>
                    </a:lnTo>
                    <a:cubicBezTo>
                      <a:pt x="646" y="166"/>
                      <a:pt x="613" y="277"/>
                      <a:pt x="560" y="372"/>
                    </a:cubicBezTo>
                    <a:lnTo>
                      <a:pt x="560" y="372"/>
                    </a:lnTo>
                    <a:cubicBezTo>
                      <a:pt x="499" y="481"/>
                      <a:pt x="414" y="574"/>
                      <a:pt x="340" y="675"/>
                    </a:cubicBezTo>
                    <a:lnTo>
                      <a:pt x="340" y="675"/>
                    </a:lnTo>
                    <a:cubicBezTo>
                      <a:pt x="200" y="865"/>
                      <a:pt x="100" y="1086"/>
                      <a:pt x="49" y="1316"/>
                    </a:cubicBezTo>
                    <a:close/>
                    <a:moveTo>
                      <a:pt x="227" y="2175"/>
                    </a:moveTo>
                    <a:lnTo>
                      <a:pt x="227" y="2175"/>
                    </a:lnTo>
                    <a:cubicBezTo>
                      <a:pt x="206" y="2243"/>
                      <a:pt x="137" y="2269"/>
                      <a:pt x="73" y="2286"/>
                    </a:cubicBezTo>
                    <a:lnTo>
                      <a:pt x="73" y="2286"/>
                    </a:lnTo>
                    <a:cubicBezTo>
                      <a:pt x="72" y="2182"/>
                      <a:pt x="67" y="2077"/>
                      <a:pt x="64" y="1973"/>
                    </a:cubicBezTo>
                    <a:lnTo>
                      <a:pt x="64" y="1973"/>
                    </a:lnTo>
                    <a:cubicBezTo>
                      <a:pt x="62" y="1916"/>
                      <a:pt x="60" y="1860"/>
                      <a:pt x="58" y="1803"/>
                    </a:cubicBezTo>
                    <a:lnTo>
                      <a:pt x="58" y="1803"/>
                    </a:lnTo>
                    <a:cubicBezTo>
                      <a:pt x="59" y="1808"/>
                      <a:pt x="61" y="1812"/>
                      <a:pt x="62" y="1817"/>
                    </a:cubicBezTo>
                    <a:lnTo>
                      <a:pt x="62" y="1817"/>
                    </a:lnTo>
                    <a:cubicBezTo>
                      <a:pt x="80" y="1872"/>
                      <a:pt x="104" y="1924"/>
                      <a:pt x="133" y="1974"/>
                    </a:cubicBezTo>
                    <a:lnTo>
                      <a:pt x="133" y="1974"/>
                    </a:lnTo>
                    <a:cubicBezTo>
                      <a:pt x="156" y="2025"/>
                      <a:pt x="184" y="2074"/>
                      <a:pt x="224" y="2113"/>
                    </a:cubicBezTo>
                    <a:lnTo>
                      <a:pt x="224" y="2113"/>
                    </a:lnTo>
                    <a:cubicBezTo>
                      <a:pt x="232" y="2132"/>
                      <a:pt x="234" y="2152"/>
                      <a:pt x="227" y="2175"/>
                    </a:cubicBezTo>
                    <a:close/>
                    <a:moveTo>
                      <a:pt x="410" y="2128"/>
                    </a:moveTo>
                    <a:lnTo>
                      <a:pt x="410" y="2128"/>
                    </a:lnTo>
                    <a:cubicBezTo>
                      <a:pt x="380" y="2136"/>
                      <a:pt x="349" y="2132"/>
                      <a:pt x="321" y="2122"/>
                    </a:cubicBezTo>
                    <a:lnTo>
                      <a:pt x="321" y="2122"/>
                    </a:lnTo>
                    <a:cubicBezTo>
                      <a:pt x="291" y="2111"/>
                      <a:pt x="266" y="2093"/>
                      <a:pt x="245" y="2070"/>
                    </a:cubicBezTo>
                    <a:lnTo>
                      <a:pt x="245" y="2070"/>
                    </a:lnTo>
                    <a:cubicBezTo>
                      <a:pt x="241" y="2063"/>
                      <a:pt x="236" y="2056"/>
                      <a:pt x="230" y="2049"/>
                    </a:cubicBezTo>
                    <a:lnTo>
                      <a:pt x="230" y="2049"/>
                    </a:lnTo>
                    <a:cubicBezTo>
                      <a:pt x="218" y="2032"/>
                      <a:pt x="206" y="2015"/>
                      <a:pt x="195" y="1998"/>
                    </a:cubicBezTo>
                    <a:lnTo>
                      <a:pt x="195" y="1998"/>
                    </a:lnTo>
                    <a:cubicBezTo>
                      <a:pt x="192" y="1993"/>
                      <a:pt x="189" y="1988"/>
                      <a:pt x="186" y="1982"/>
                    </a:cubicBezTo>
                    <a:lnTo>
                      <a:pt x="186" y="1982"/>
                    </a:lnTo>
                    <a:cubicBezTo>
                      <a:pt x="148" y="1908"/>
                      <a:pt x="119" y="1827"/>
                      <a:pt x="98" y="1747"/>
                    </a:cubicBezTo>
                    <a:lnTo>
                      <a:pt x="98" y="1747"/>
                    </a:lnTo>
                    <a:cubicBezTo>
                      <a:pt x="90" y="1716"/>
                      <a:pt x="84" y="1684"/>
                      <a:pt x="78" y="1653"/>
                    </a:cubicBezTo>
                    <a:lnTo>
                      <a:pt x="78" y="1653"/>
                    </a:lnTo>
                    <a:cubicBezTo>
                      <a:pt x="87" y="1553"/>
                      <a:pt x="101" y="1456"/>
                      <a:pt x="134" y="1361"/>
                    </a:cubicBezTo>
                    <a:lnTo>
                      <a:pt x="134" y="1361"/>
                    </a:lnTo>
                    <a:cubicBezTo>
                      <a:pt x="162" y="1280"/>
                      <a:pt x="203" y="1205"/>
                      <a:pt x="258" y="1140"/>
                    </a:cubicBezTo>
                    <a:lnTo>
                      <a:pt x="258" y="1140"/>
                    </a:lnTo>
                    <a:cubicBezTo>
                      <a:pt x="208" y="1220"/>
                      <a:pt x="176" y="1314"/>
                      <a:pt x="164" y="1404"/>
                    </a:cubicBezTo>
                    <a:lnTo>
                      <a:pt x="164" y="1404"/>
                    </a:lnTo>
                    <a:cubicBezTo>
                      <a:pt x="146" y="1536"/>
                      <a:pt x="168" y="1668"/>
                      <a:pt x="225" y="1788"/>
                    </a:cubicBezTo>
                    <a:lnTo>
                      <a:pt x="225" y="1788"/>
                    </a:lnTo>
                    <a:cubicBezTo>
                      <a:pt x="254" y="1847"/>
                      <a:pt x="291" y="1902"/>
                      <a:pt x="335" y="1951"/>
                    </a:cubicBezTo>
                    <a:lnTo>
                      <a:pt x="335" y="1951"/>
                    </a:lnTo>
                    <a:cubicBezTo>
                      <a:pt x="357" y="1974"/>
                      <a:pt x="380" y="1996"/>
                      <a:pt x="405" y="2016"/>
                    </a:cubicBezTo>
                    <a:lnTo>
                      <a:pt x="405" y="2016"/>
                    </a:lnTo>
                    <a:cubicBezTo>
                      <a:pt x="417" y="2026"/>
                      <a:pt x="430" y="2036"/>
                      <a:pt x="443" y="2045"/>
                    </a:cubicBezTo>
                    <a:lnTo>
                      <a:pt x="443" y="2045"/>
                    </a:lnTo>
                    <a:cubicBezTo>
                      <a:pt x="453" y="2052"/>
                      <a:pt x="469" y="2062"/>
                      <a:pt x="470" y="2075"/>
                    </a:cubicBezTo>
                    <a:lnTo>
                      <a:pt x="470" y="2075"/>
                    </a:lnTo>
                    <a:cubicBezTo>
                      <a:pt x="473" y="2104"/>
                      <a:pt x="432" y="2123"/>
                      <a:pt x="410" y="2128"/>
                    </a:cubicBezTo>
                    <a:close/>
                    <a:moveTo>
                      <a:pt x="824" y="2084"/>
                    </a:moveTo>
                    <a:lnTo>
                      <a:pt x="824" y="2084"/>
                    </a:lnTo>
                    <a:cubicBezTo>
                      <a:pt x="858" y="2136"/>
                      <a:pt x="861" y="2206"/>
                      <a:pt x="831" y="2261"/>
                    </a:cubicBezTo>
                    <a:lnTo>
                      <a:pt x="831" y="2261"/>
                    </a:lnTo>
                    <a:cubicBezTo>
                      <a:pt x="804" y="2310"/>
                      <a:pt x="751" y="2347"/>
                      <a:pt x="694" y="2346"/>
                    </a:cubicBezTo>
                    <a:lnTo>
                      <a:pt x="694" y="2346"/>
                    </a:lnTo>
                    <a:cubicBezTo>
                      <a:pt x="641" y="2345"/>
                      <a:pt x="588" y="2309"/>
                      <a:pt x="573" y="2257"/>
                    </a:cubicBezTo>
                    <a:lnTo>
                      <a:pt x="573" y="2257"/>
                    </a:lnTo>
                    <a:cubicBezTo>
                      <a:pt x="565" y="2228"/>
                      <a:pt x="571" y="2197"/>
                      <a:pt x="586" y="2171"/>
                    </a:cubicBezTo>
                    <a:lnTo>
                      <a:pt x="586" y="2171"/>
                    </a:lnTo>
                    <a:cubicBezTo>
                      <a:pt x="602" y="2145"/>
                      <a:pt x="626" y="2129"/>
                      <a:pt x="655" y="2118"/>
                    </a:cubicBezTo>
                    <a:lnTo>
                      <a:pt x="655" y="2118"/>
                    </a:lnTo>
                    <a:cubicBezTo>
                      <a:pt x="682" y="2132"/>
                      <a:pt x="707" y="2152"/>
                      <a:pt x="715" y="2183"/>
                    </a:cubicBezTo>
                    <a:lnTo>
                      <a:pt x="715" y="2183"/>
                    </a:lnTo>
                    <a:cubicBezTo>
                      <a:pt x="721" y="2210"/>
                      <a:pt x="711" y="2243"/>
                      <a:pt x="679" y="2245"/>
                    </a:cubicBezTo>
                    <a:lnTo>
                      <a:pt x="679" y="2245"/>
                    </a:lnTo>
                    <a:cubicBezTo>
                      <a:pt x="632" y="2249"/>
                      <a:pt x="653" y="2190"/>
                      <a:pt x="645" y="2163"/>
                    </a:cubicBezTo>
                    <a:lnTo>
                      <a:pt x="645" y="2163"/>
                    </a:lnTo>
                    <a:cubicBezTo>
                      <a:pt x="642" y="2155"/>
                      <a:pt x="632" y="2153"/>
                      <a:pt x="626" y="2158"/>
                    </a:cubicBezTo>
                    <a:lnTo>
                      <a:pt x="626" y="2158"/>
                    </a:lnTo>
                    <a:cubicBezTo>
                      <a:pt x="608" y="2173"/>
                      <a:pt x="601" y="2204"/>
                      <a:pt x="604" y="2226"/>
                    </a:cubicBezTo>
                    <a:lnTo>
                      <a:pt x="604" y="2226"/>
                    </a:lnTo>
                    <a:cubicBezTo>
                      <a:pt x="606" y="2249"/>
                      <a:pt x="620" y="2271"/>
                      <a:pt x="640" y="2282"/>
                    </a:cubicBezTo>
                    <a:lnTo>
                      <a:pt x="640" y="2282"/>
                    </a:lnTo>
                    <a:cubicBezTo>
                      <a:pt x="679" y="2301"/>
                      <a:pt x="728" y="2286"/>
                      <a:pt x="750" y="2249"/>
                    </a:cubicBezTo>
                    <a:lnTo>
                      <a:pt x="750" y="2249"/>
                    </a:lnTo>
                    <a:cubicBezTo>
                      <a:pt x="775" y="2206"/>
                      <a:pt x="761" y="2152"/>
                      <a:pt x="729" y="2117"/>
                    </a:cubicBezTo>
                    <a:lnTo>
                      <a:pt x="729" y="2117"/>
                    </a:lnTo>
                    <a:cubicBezTo>
                      <a:pt x="698" y="2082"/>
                      <a:pt x="650" y="2064"/>
                      <a:pt x="605" y="2053"/>
                    </a:cubicBezTo>
                    <a:lnTo>
                      <a:pt x="605" y="2053"/>
                    </a:lnTo>
                    <a:cubicBezTo>
                      <a:pt x="555" y="2040"/>
                      <a:pt x="503" y="2027"/>
                      <a:pt x="459" y="1997"/>
                    </a:cubicBezTo>
                    <a:lnTo>
                      <a:pt x="459" y="1997"/>
                    </a:lnTo>
                    <a:cubicBezTo>
                      <a:pt x="457" y="1996"/>
                      <a:pt x="455" y="1995"/>
                      <a:pt x="454" y="1995"/>
                    </a:cubicBezTo>
                    <a:lnTo>
                      <a:pt x="454" y="1995"/>
                    </a:lnTo>
                    <a:cubicBezTo>
                      <a:pt x="436" y="1982"/>
                      <a:pt x="418" y="1969"/>
                      <a:pt x="402" y="1954"/>
                    </a:cubicBezTo>
                    <a:lnTo>
                      <a:pt x="402" y="1954"/>
                    </a:lnTo>
                    <a:cubicBezTo>
                      <a:pt x="376" y="1930"/>
                      <a:pt x="353" y="1905"/>
                      <a:pt x="331" y="1878"/>
                    </a:cubicBezTo>
                    <a:lnTo>
                      <a:pt x="331" y="1878"/>
                    </a:lnTo>
                    <a:cubicBezTo>
                      <a:pt x="246" y="1771"/>
                      <a:pt x="195" y="1637"/>
                      <a:pt x="193" y="1500"/>
                    </a:cubicBezTo>
                    <a:lnTo>
                      <a:pt x="193" y="1500"/>
                    </a:lnTo>
                    <a:cubicBezTo>
                      <a:pt x="191" y="1419"/>
                      <a:pt x="205" y="1338"/>
                      <a:pt x="233" y="1263"/>
                    </a:cubicBezTo>
                    <a:lnTo>
                      <a:pt x="233" y="1263"/>
                    </a:lnTo>
                    <a:cubicBezTo>
                      <a:pt x="261" y="1186"/>
                      <a:pt x="306" y="1119"/>
                      <a:pt x="354" y="1054"/>
                    </a:cubicBezTo>
                    <a:lnTo>
                      <a:pt x="354" y="1054"/>
                    </a:lnTo>
                    <a:cubicBezTo>
                      <a:pt x="356" y="1052"/>
                      <a:pt x="356" y="1049"/>
                      <a:pt x="355" y="1047"/>
                    </a:cubicBezTo>
                    <a:lnTo>
                      <a:pt x="355" y="1047"/>
                    </a:lnTo>
                    <a:cubicBezTo>
                      <a:pt x="375" y="1032"/>
                      <a:pt x="395" y="1017"/>
                      <a:pt x="415" y="1003"/>
                    </a:cubicBezTo>
                    <a:lnTo>
                      <a:pt x="415" y="1003"/>
                    </a:lnTo>
                    <a:cubicBezTo>
                      <a:pt x="405" y="1016"/>
                      <a:pt x="395" y="1028"/>
                      <a:pt x="386" y="1041"/>
                    </a:cubicBezTo>
                    <a:lnTo>
                      <a:pt x="386" y="1041"/>
                    </a:lnTo>
                    <a:cubicBezTo>
                      <a:pt x="331" y="1120"/>
                      <a:pt x="298" y="1213"/>
                      <a:pt x="285" y="1307"/>
                    </a:cubicBezTo>
                    <a:lnTo>
                      <a:pt x="285" y="1307"/>
                    </a:lnTo>
                    <a:cubicBezTo>
                      <a:pt x="259" y="1497"/>
                      <a:pt x="305" y="1714"/>
                      <a:pt x="437" y="1857"/>
                    </a:cubicBezTo>
                    <a:lnTo>
                      <a:pt x="437" y="1857"/>
                    </a:lnTo>
                    <a:cubicBezTo>
                      <a:pt x="500" y="1926"/>
                      <a:pt x="586" y="1974"/>
                      <a:pt x="677" y="1991"/>
                    </a:cubicBezTo>
                    <a:lnTo>
                      <a:pt x="677" y="1991"/>
                    </a:lnTo>
                    <a:cubicBezTo>
                      <a:pt x="677" y="1991"/>
                      <a:pt x="678" y="1992"/>
                      <a:pt x="679" y="1993"/>
                    </a:cubicBezTo>
                    <a:lnTo>
                      <a:pt x="679" y="1993"/>
                    </a:lnTo>
                    <a:cubicBezTo>
                      <a:pt x="705" y="2005"/>
                      <a:pt x="734" y="2010"/>
                      <a:pt x="759" y="2024"/>
                    </a:cubicBezTo>
                    <a:lnTo>
                      <a:pt x="759" y="2024"/>
                    </a:lnTo>
                    <a:cubicBezTo>
                      <a:pt x="785" y="2039"/>
                      <a:pt x="808" y="2059"/>
                      <a:pt x="824" y="2084"/>
                    </a:cubicBezTo>
                    <a:close/>
                    <a:moveTo>
                      <a:pt x="670" y="1600"/>
                    </a:moveTo>
                    <a:lnTo>
                      <a:pt x="670" y="1600"/>
                    </a:lnTo>
                    <a:cubicBezTo>
                      <a:pt x="696" y="1542"/>
                      <a:pt x="776" y="1512"/>
                      <a:pt x="832" y="1544"/>
                    </a:cubicBezTo>
                    <a:lnTo>
                      <a:pt x="832" y="1544"/>
                    </a:lnTo>
                    <a:cubicBezTo>
                      <a:pt x="889" y="1575"/>
                      <a:pt x="911" y="1648"/>
                      <a:pt x="874" y="1703"/>
                    </a:cubicBezTo>
                    <a:lnTo>
                      <a:pt x="874" y="1703"/>
                    </a:lnTo>
                    <a:cubicBezTo>
                      <a:pt x="847" y="1744"/>
                      <a:pt x="799" y="1768"/>
                      <a:pt x="751" y="1770"/>
                    </a:cubicBezTo>
                    <a:lnTo>
                      <a:pt x="751" y="1770"/>
                    </a:lnTo>
                    <a:cubicBezTo>
                      <a:pt x="751" y="1766"/>
                      <a:pt x="748" y="1761"/>
                      <a:pt x="743" y="1758"/>
                    </a:cubicBezTo>
                    <a:lnTo>
                      <a:pt x="743" y="1758"/>
                    </a:lnTo>
                    <a:cubicBezTo>
                      <a:pt x="686" y="1730"/>
                      <a:pt x="641" y="1664"/>
                      <a:pt x="670" y="1600"/>
                    </a:cubicBezTo>
                    <a:close/>
                    <a:moveTo>
                      <a:pt x="930" y="1191"/>
                    </a:moveTo>
                    <a:lnTo>
                      <a:pt x="930" y="1191"/>
                    </a:lnTo>
                    <a:cubicBezTo>
                      <a:pt x="868" y="1187"/>
                      <a:pt x="803" y="1212"/>
                      <a:pt x="748" y="1238"/>
                    </a:cubicBezTo>
                    <a:lnTo>
                      <a:pt x="748" y="1238"/>
                    </a:lnTo>
                    <a:cubicBezTo>
                      <a:pt x="642" y="1289"/>
                      <a:pt x="542" y="1377"/>
                      <a:pt x="495" y="1488"/>
                    </a:cubicBezTo>
                    <a:lnTo>
                      <a:pt x="495" y="1488"/>
                    </a:lnTo>
                    <a:cubicBezTo>
                      <a:pt x="486" y="1509"/>
                      <a:pt x="480" y="1532"/>
                      <a:pt x="478" y="1554"/>
                    </a:cubicBezTo>
                    <a:lnTo>
                      <a:pt x="478" y="1554"/>
                    </a:lnTo>
                    <a:cubicBezTo>
                      <a:pt x="463" y="1516"/>
                      <a:pt x="453" y="1476"/>
                      <a:pt x="450" y="1436"/>
                    </a:cubicBezTo>
                    <a:lnTo>
                      <a:pt x="450" y="1436"/>
                    </a:lnTo>
                    <a:cubicBezTo>
                      <a:pt x="439" y="1297"/>
                      <a:pt x="516" y="1158"/>
                      <a:pt x="647" y="1103"/>
                    </a:cubicBezTo>
                    <a:lnTo>
                      <a:pt x="647" y="1103"/>
                    </a:lnTo>
                    <a:cubicBezTo>
                      <a:pt x="716" y="1074"/>
                      <a:pt x="792" y="1076"/>
                      <a:pt x="861" y="1105"/>
                    </a:cubicBezTo>
                    <a:lnTo>
                      <a:pt x="861" y="1105"/>
                    </a:lnTo>
                    <a:cubicBezTo>
                      <a:pt x="909" y="1126"/>
                      <a:pt x="954" y="1161"/>
                      <a:pt x="986" y="1205"/>
                    </a:cubicBezTo>
                    <a:lnTo>
                      <a:pt x="986" y="1205"/>
                    </a:lnTo>
                    <a:cubicBezTo>
                      <a:pt x="968" y="1197"/>
                      <a:pt x="949" y="1192"/>
                      <a:pt x="930" y="1191"/>
                    </a:cubicBezTo>
                    <a:close/>
                    <a:moveTo>
                      <a:pt x="2088" y="1465"/>
                    </a:moveTo>
                    <a:lnTo>
                      <a:pt x="2088" y="1465"/>
                    </a:lnTo>
                    <a:cubicBezTo>
                      <a:pt x="2100" y="1516"/>
                      <a:pt x="2105" y="1568"/>
                      <a:pt x="2104" y="1620"/>
                    </a:cubicBezTo>
                    <a:lnTo>
                      <a:pt x="2104" y="1620"/>
                    </a:lnTo>
                    <a:cubicBezTo>
                      <a:pt x="2066" y="1607"/>
                      <a:pt x="2031" y="1588"/>
                      <a:pt x="2001" y="1561"/>
                    </a:cubicBezTo>
                    <a:lnTo>
                      <a:pt x="2001" y="1561"/>
                    </a:lnTo>
                    <a:cubicBezTo>
                      <a:pt x="1984" y="1545"/>
                      <a:pt x="1968" y="1527"/>
                      <a:pt x="1954" y="1508"/>
                    </a:cubicBezTo>
                    <a:lnTo>
                      <a:pt x="1954" y="1508"/>
                    </a:lnTo>
                    <a:cubicBezTo>
                      <a:pt x="1944" y="1493"/>
                      <a:pt x="1937" y="1477"/>
                      <a:pt x="1927" y="1462"/>
                    </a:cubicBezTo>
                    <a:lnTo>
                      <a:pt x="1927" y="1462"/>
                    </a:lnTo>
                    <a:cubicBezTo>
                      <a:pt x="1927" y="1447"/>
                      <a:pt x="1926" y="1432"/>
                      <a:pt x="1922" y="1417"/>
                    </a:cubicBezTo>
                    <a:lnTo>
                      <a:pt x="1922" y="1417"/>
                    </a:lnTo>
                    <a:cubicBezTo>
                      <a:pt x="1921" y="1408"/>
                      <a:pt x="1918" y="1398"/>
                      <a:pt x="1915" y="1389"/>
                    </a:cubicBezTo>
                    <a:lnTo>
                      <a:pt x="1915" y="1389"/>
                    </a:lnTo>
                    <a:cubicBezTo>
                      <a:pt x="1914" y="1383"/>
                      <a:pt x="1913" y="1378"/>
                      <a:pt x="1912" y="1372"/>
                    </a:cubicBezTo>
                    <a:lnTo>
                      <a:pt x="1912" y="1372"/>
                    </a:lnTo>
                    <a:cubicBezTo>
                      <a:pt x="1903" y="1328"/>
                      <a:pt x="1890" y="1284"/>
                      <a:pt x="1871" y="1243"/>
                    </a:cubicBezTo>
                    <a:lnTo>
                      <a:pt x="1871" y="1243"/>
                    </a:lnTo>
                    <a:cubicBezTo>
                      <a:pt x="1836" y="1161"/>
                      <a:pt x="1786" y="1081"/>
                      <a:pt x="1720" y="1019"/>
                    </a:cubicBezTo>
                    <a:lnTo>
                      <a:pt x="1720" y="1019"/>
                    </a:lnTo>
                    <a:cubicBezTo>
                      <a:pt x="1682" y="985"/>
                      <a:pt x="1643" y="953"/>
                      <a:pt x="1600" y="925"/>
                    </a:cubicBezTo>
                    <a:lnTo>
                      <a:pt x="1600" y="925"/>
                    </a:lnTo>
                    <a:cubicBezTo>
                      <a:pt x="1593" y="921"/>
                      <a:pt x="1588" y="931"/>
                      <a:pt x="1594" y="935"/>
                    </a:cubicBezTo>
                    <a:lnTo>
                      <a:pt x="1594" y="935"/>
                    </a:lnTo>
                    <a:cubicBezTo>
                      <a:pt x="1715" y="1022"/>
                      <a:pt x="1803" y="1151"/>
                      <a:pt x="1850" y="1293"/>
                    </a:cubicBezTo>
                    <a:lnTo>
                      <a:pt x="1850" y="1293"/>
                    </a:lnTo>
                    <a:cubicBezTo>
                      <a:pt x="1852" y="1304"/>
                      <a:pt x="1855" y="1316"/>
                      <a:pt x="1858" y="1328"/>
                    </a:cubicBezTo>
                    <a:lnTo>
                      <a:pt x="1858" y="1328"/>
                    </a:lnTo>
                    <a:cubicBezTo>
                      <a:pt x="1862" y="1341"/>
                      <a:pt x="1867" y="1355"/>
                      <a:pt x="1871" y="1368"/>
                    </a:cubicBezTo>
                    <a:lnTo>
                      <a:pt x="1871" y="1368"/>
                    </a:lnTo>
                    <a:cubicBezTo>
                      <a:pt x="1876" y="1389"/>
                      <a:pt x="1880" y="1411"/>
                      <a:pt x="1883" y="1433"/>
                    </a:cubicBezTo>
                    <a:lnTo>
                      <a:pt x="1883" y="1433"/>
                    </a:lnTo>
                    <a:cubicBezTo>
                      <a:pt x="1885" y="1449"/>
                      <a:pt x="1885" y="1466"/>
                      <a:pt x="1887" y="1482"/>
                    </a:cubicBezTo>
                    <a:lnTo>
                      <a:pt x="1887" y="1482"/>
                    </a:lnTo>
                    <a:cubicBezTo>
                      <a:pt x="1884" y="1497"/>
                      <a:pt x="1879" y="1510"/>
                      <a:pt x="1869" y="1523"/>
                    </a:cubicBezTo>
                    <a:lnTo>
                      <a:pt x="1869" y="1523"/>
                    </a:lnTo>
                    <a:cubicBezTo>
                      <a:pt x="1849" y="1550"/>
                      <a:pt x="1804" y="1560"/>
                      <a:pt x="1782" y="1529"/>
                    </a:cubicBezTo>
                    <a:lnTo>
                      <a:pt x="1782" y="1529"/>
                    </a:lnTo>
                    <a:cubicBezTo>
                      <a:pt x="1771" y="1514"/>
                      <a:pt x="1769" y="1495"/>
                      <a:pt x="1774" y="1478"/>
                    </a:cubicBezTo>
                    <a:lnTo>
                      <a:pt x="1774" y="1478"/>
                    </a:lnTo>
                    <a:cubicBezTo>
                      <a:pt x="1777" y="1469"/>
                      <a:pt x="1781" y="1460"/>
                      <a:pt x="1786" y="1452"/>
                    </a:cubicBezTo>
                    <a:lnTo>
                      <a:pt x="1786" y="1452"/>
                    </a:lnTo>
                    <a:cubicBezTo>
                      <a:pt x="1788" y="1449"/>
                      <a:pt x="1790" y="1447"/>
                      <a:pt x="1792" y="1444"/>
                    </a:cubicBezTo>
                    <a:lnTo>
                      <a:pt x="1792" y="1444"/>
                    </a:lnTo>
                    <a:cubicBezTo>
                      <a:pt x="1795" y="1445"/>
                      <a:pt x="1798" y="1444"/>
                      <a:pt x="1799" y="1440"/>
                    </a:cubicBezTo>
                    <a:lnTo>
                      <a:pt x="1799" y="1440"/>
                    </a:lnTo>
                    <a:cubicBezTo>
                      <a:pt x="1800" y="1435"/>
                      <a:pt x="1801" y="1428"/>
                      <a:pt x="1801" y="1422"/>
                    </a:cubicBezTo>
                    <a:lnTo>
                      <a:pt x="1801" y="1422"/>
                    </a:lnTo>
                    <a:lnTo>
                      <a:pt x="1801" y="1422"/>
                    </a:lnTo>
                    <a:cubicBezTo>
                      <a:pt x="1802" y="1404"/>
                      <a:pt x="1799" y="1384"/>
                      <a:pt x="1796" y="1367"/>
                    </a:cubicBezTo>
                    <a:lnTo>
                      <a:pt x="1796" y="1367"/>
                    </a:lnTo>
                    <a:cubicBezTo>
                      <a:pt x="1792" y="1343"/>
                      <a:pt x="1785" y="1319"/>
                      <a:pt x="1776" y="1296"/>
                    </a:cubicBezTo>
                    <a:lnTo>
                      <a:pt x="1776" y="1296"/>
                    </a:lnTo>
                    <a:cubicBezTo>
                      <a:pt x="1757" y="1248"/>
                      <a:pt x="1731" y="1204"/>
                      <a:pt x="1700" y="1163"/>
                    </a:cubicBezTo>
                    <a:lnTo>
                      <a:pt x="1700" y="1163"/>
                    </a:lnTo>
                    <a:cubicBezTo>
                      <a:pt x="1667" y="1120"/>
                      <a:pt x="1628" y="1082"/>
                      <a:pt x="1586" y="1046"/>
                    </a:cubicBezTo>
                    <a:lnTo>
                      <a:pt x="1586" y="1046"/>
                    </a:lnTo>
                    <a:cubicBezTo>
                      <a:pt x="1566" y="1028"/>
                      <a:pt x="1545" y="1012"/>
                      <a:pt x="1524" y="995"/>
                    </a:cubicBezTo>
                    <a:lnTo>
                      <a:pt x="1524" y="995"/>
                    </a:lnTo>
                    <a:cubicBezTo>
                      <a:pt x="1513" y="987"/>
                      <a:pt x="1503" y="979"/>
                      <a:pt x="1492" y="971"/>
                    </a:cubicBezTo>
                    <a:lnTo>
                      <a:pt x="1492" y="971"/>
                    </a:lnTo>
                    <a:cubicBezTo>
                      <a:pt x="1481" y="963"/>
                      <a:pt x="1469" y="951"/>
                      <a:pt x="1455" y="949"/>
                    </a:cubicBezTo>
                    <a:lnTo>
                      <a:pt x="1455" y="949"/>
                    </a:lnTo>
                    <a:cubicBezTo>
                      <a:pt x="1443" y="948"/>
                      <a:pt x="1436" y="955"/>
                      <a:pt x="1436" y="965"/>
                    </a:cubicBezTo>
                    <a:lnTo>
                      <a:pt x="1436" y="965"/>
                    </a:lnTo>
                    <a:cubicBezTo>
                      <a:pt x="1426" y="959"/>
                      <a:pt x="1417" y="954"/>
                      <a:pt x="1408" y="949"/>
                    </a:cubicBezTo>
                    <a:lnTo>
                      <a:pt x="1408" y="949"/>
                    </a:lnTo>
                    <a:cubicBezTo>
                      <a:pt x="1404" y="947"/>
                      <a:pt x="1401" y="952"/>
                      <a:pt x="1404" y="954"/>
                    </a:cubicBezTo>
                    <a:lnTo>
                      <a:pt x="1404" y="954"/>
                    </a:lnTo>
                    <a:cubicBezTo>
                      <a:pt x="1476" y="1002"/>
                      <a:pt x="1535" y="1074"/>
                      <a:pt x="1575" y="1150"/>
                    </a:cubicBezTo>
                    <a:lnTo>
                      <a:pt x="1575" y="1150"/>
                    </a:lnTo>
                    <a:cubicBezTo>
                      <a:pt x="1619" y="1233"/>
                      <a:pt x="1636" y="1327"/>
                      <a:pt x="1629" y="1420"/>
                    </a:cubicBezTo>
                    <a:lnTo>
                      <a:pt x="1629" y="1420"/>
                    </a:lnTo>
                    <a:cubicBezTo>
                      <a:pt x="1628" y="1437"/>
                      <a:pt x="1625" y="1453"/>
                      <a:pt x="1622" y="1469"/>
                    </a:cubicBezTo>
                    <a:lnTo>
                      <a:pt x="1622" y="1469"/>
                    </a:lnTo>
                    <a:cubicBezTo>
                      <a:pt x="1622" y="1462"/>
                      <a:pt x="1622" y="1455"/>
                      <a:pt x="1621" y="1448"/>
                    </a:cubicBezTo>
                    <a:lnTo>
                      <a:pt x="1621" y="1448"/>
                    </a:lnTo>
                    <a:cubicBezTo>
                      <a:pt x="1616" y="1330"/>
                      <a:pt x="1573" y="1218"/>
                      <a:pt x="1512" y="1117"/>
                    </a:cubicBezTo>
                    <a:lnTo>
                      <a:pt x="1512" y="1117"/>
                    </a:lnTo>
                    <a:cubicBezTo>
                      <a:pt x="1477" y="1060"/>
                      <a:pt x="1437" y="1005"/>
                      <a:pt x="1389" y="959"/>
                    </a:cubicBezTo>
                    <a:lnTo>
                      <a:pt x="1389" y="959"/>
                    </a:lnTo>
                    <a:cubicBezTo>
                      <a:pt x="1384" y="954"/>
                      <a:pt x="1375" y="960"/>
                      <a:pt x="1379" y="966"/>
                    </a:cubicBezTo>
                    <a:lnTo>
                      <a:pt x="1379" y="966"/>
                    </a:lnTo>
                    <a:cubicBezTo>
                      <a:pt x="1449" y="1058"/>
                      <a:pt x="1516" y="1149"/>
                      <a:pt x="1554" y="1259"/>
                    </a:cubicBezTo>
                    <a:lnTo>
                      <a:pt x="1554" y="1259"/>
                    </a:lnTo>
                    <a:cubicBezTo>
                      <a:pt x="1591" y="1365"/>
                      <a:pt x="1603" y="1478"/>
                      <a:pt x="1578" y="1588"/>
                    </a:cubicBezTo>
                    <a:lnTo>
                      <a:pt x="1578" y="1588"/>
                    </a:lnTo>
                    <a:cubicBezTo>
                      <a:pt x="1566" y="1641"/>
                      <a:pt x="1545" y="1691"/>
                      <a:pt x="1515" y="1736"/>
                    </a:cubicBezTo>
                    <a:lnTo>
                      <a:pt x="1515" y="1736"/>
                    </a:lnTo>
                    <a:cubicBezTo>
                      <a:pt x="1489" y="1706"/>
                      <a:pt x="1468" y="1672"/>
                      <a:pt x="1456" y="1633"/>
                    </a:cubicBezTo>
                    <a:lnTo>
                      <a:pt x="1456" y="1633"/>
                    </a:lnTo>
                    <a:cubicBezTo>
                      <a:pt x="1449" y="1611"/>
                      <a:pt x="1445" y="1588"/>
                      <a:pt x="1443" y="1565"/>
                    </a:cubicBezTo>
                    <a:lnTo>
                      <a:pt x="1443" y="1565"/>
                    </a:lnTo>
                    <a:cubicBezTo>
                      <a:pt x="1442" y="1546"/>
                      <a:pt x="1445" y="1527"/>
                      <a:pt x="1445" y="1508"/>
                    </a:cubicBezTo>
                    <a:lnTo>
                      <a:pt x="1445" y="1508"/>
                    </a:lnTo>
                    <a:cubicBezTo>
                      <a:pt x="1458" y="1490"/>
                      <a:pt x="1467" y="1468"/>
                      <a:pt x="1473" y="1447"/>
                    </a:cubicBezTo>
                    <a:lnTo>
                      <a:pt x="1473" y="1447"/>
                    </a:lnTo>
                    <a:cubicBezTo>
                      <a:pt x="1511" y="1332"/>
                      <a:pt x="1470" y="1207"/>
                      <a:pt x="1402" y="1111"/>
                    </a:cubicBezTo>
                    <a:lnTo>
                      <a:pt x="1402" y="1111"/>
                    </a:lnTo>
                    <a:cubicBezTo>
                      <a:pt x="1364" y="1057"/>
                      <a:pt x="1316" y="1001"/>
                      <a:pt x="1261" y="964"/>
                    </a:cubicBezTo>
                    <a:lnTo>
                      <a:pt x="1261" y="964"/>
                    </a:lnTo>
                    <a:cubicBezTo>
                      <a:pt x="1253" y="960"/>
                      <a:pt x="1247" y="970"/>
                      <a:pt x="1252" y="976"/>
                    </a:cubicBezTo>
                    <a:lnTo>
                      <a:pt x="1252" y="976"/>
                    </a:lnTo>
                    <a:cubicBezTo>
                      <a:pt x="1283" y="1016"/>
                      <a:pt x="1322" y="1050"/>
                      <a:pt x="1354" y="1090"/>
                    </a:cubicBezTo>
                    <a:lnTo>
                      <a:pt x="1354" y="1090"/>
                    </a:lnTo>
                    <a:cubicBezTo>
                      <a:pt x="1386" y="1130"/>
                      <a:pt x="1415" y="1175"/>
                      <a:pt x="1432" y="1224"/>
                    </a:cubicBezTo>
                    <a:lnTo>
                      <a:pt x="1432" y="1224"/>
                    </a:lnTo>
                    <a:cubicBezTo>
                      <a:pt x="1449" y="1269"/>
                      <a:pt x="1457" y="1317"/>
                      <a:pt x="1454" y="1366"/>
                    </a:cubicBezTo>
                    <a:lnTo>
                      <a:pt x="1454" y="1366"/>
                    </a:lnTo>
                    <a:cubicBezTo>
                      <a:pt x="1452" y="1390"/>
                      <a:pt x="1448" y="1414"/>
                      <a:pt x="1440" y="1438"/>
                    </a:cubicBezTo>
                    <a:lnTo>
                      <a:pt x="1440" y="1438"/>
                    </a:lnTo>
                    <a:cubicBezTo>
                      <a:pt x="1432" y="1458"/>
                      <a:pt x="1422" y="1486"/>
                      <a:pt x="1404" y="1499"/>
                    </a:cubicBezTo>
                    <a:lnTo>
                      <a:pt x="1404" y="1499"/>
                    </a:lnTo>
                    <a:cubicBezTo>
                      <a:pt x="1392" y="1509"/>
                      <a:pt x="1387" y="1500"/>
                      <a:pt x="1383" y="1488"/>
                    </a:cubicBezTo>
                    <a:lnTo>
                      <a:pt x="1383" y="1488"/>
                    </a:lnTo>
                    <a:cubicBezTo>
                      <a:pt x="1378" y="1473"/>
                      <a:pt x="1374" y="1458"/>
                      <a:pt x="1371" y="1442"/>
                    </a:cubicBezTo>
                    <a:lnTo>
                      <a:pt x="1371" y="1442"/>
                    </a:lnTo>
                    <a:cubicBezTo>
                      <a:pt x="1368" y="1426"/>
                      <a:pt x="1366" y="1410"/>
                      <a:pt x="1365" y="1393"/>
                    </a:cubicBezTo>
                    <a:lnTo>
                      <a:pt x="1365" y="1393"/>
                    </a:lnTo>
                    <a:cubicBezTo>
                      <a:pt x="1364" y="1382"/>
                      <a:pt x="1365" y="1370"/>
                      <a:pt x="1362" y="1359"/>
                    </a:cubicBezTo>
                    <a:lnTo>
                      <a:pt x="1362" y="1359"/>
                    </a:lnTo>
                    <a:cubicBezTo>
                      <a:pt x="1364" y="1354"/>
                      <a:pt x="1366" y="1348"/>
                      <a:pt x="1367" y="1343"/>
                    </a:cubicBezTo>
                    <a:lnTo>
                      <a:pt x="1367" y="1343"/>
                    </a:lnTo>
                    <a:cubicBezTo>
                      <a:pt x="1388" y="1260"/>
                      <a:pt x="1356" y="1179"/>
                      <a:pt x="1309" y="1112"/>
                    </a:cubicBezTo>
                    <a:lnTo>
                      <a:pt x="1309" y="1112"/>
                    </a:lnTo>
                    <a:cubicBezTo>
                      <a:pt x="1266" y="1051"/>
                      <a:pt x="1210" y="998"/>
                      <a:pt x="1148" y="956"/>
                    </a:cubicBezTo>
                    <a:lnTo>
                      <a:pt x="1148" y="956"/>
                    </a:lnTo>
                    <a:cubicBezTo>
                      <a:pt x="1078" y="908"/>
                      <a:pt x="998" y="876"/>
                      <a:pt x="914" y="862"/>
                    </a:cubicBezTo>
                    <a:lnTo>
                      <a:pt x="914" y="862"/>
                    </a:lnTo>
                    <a:cubicBezTo>
                      <a:pt x="907" y="861"/>
                      <a:pt x="905" y="870"/>
                      <a:pt x="911" y="872"/>
                    </a:cubicBezTo>
                    <a:lnTo>
                      <a:pt x="911" y="872"/>
                    </a:lnTo>
                    <a:cubicBezTo>
                      <a:pt x="1038" y="900"/>
                      <a:pt x="1159" y="970"/>
                      <a:pt x="1242" y="1072"/>
                    </a:cubicBezTo>
                    <a:lnTo>
                      <a:pt x="1242" y="1072"/>
                    </a:lnTo>
                    <a:cubicBezTo>
                      <a:pt x="1285" y="1125"/>
                      <a:pt x="1326" y="1191"/>
                      <a:pt x="1333" y="1260"/>
                    </a:cubicBezTo>
                    <a:lnTo>
                      <a:pt x="1333" y="1260"/>
                    </a:lnTo>
                    <a:cubicBezTo>
                      <a:pt x="1340" y="1323"/>
                      <a:pt x="1317" y="1395"/>
                      <a:pt x="1253" y="1419"/>
                    </a:cubicBezTo>
                    <a:lnTo>
                      <a:pt x="1253" y="1419"/>
                    </a:lnTo>
                    <a:cubicBezTo>
                      <a:pt x="1224" y="1430"/>
                      <a:pt x="1190" y="1429"/>
                      <a:pt x="1165" y="1408"/>
                    </a:cubicBezTo>
                    <a:lnTo>
                      <a:pt x="1165" y="1408"/>
                    </a:lnTo>
                    <a:cubicBezTo>
                      <a:pt x="1154" y="1399"/>
                      <a:pt x="1145" y="1386"/>
                      <a:pt x="1140" y="1372"/>
                    </a:cubicBezTo>
                    <a:lnTo>
                      <a:pt x="1140" y="1372"/>
                    </a:lnTo>
                    <a:cubicBezTo>
                      <a:pt x="1134" y="1358"/>
                      <a:pt x="1136" y="1343"/>
                      <a:pt x="1135" y="1329"/>
                    </a:cubicBezTo>
                    <a:lnTo>
                      <a:pt x="1135" y="1329"/>
                    </a:lnTo>
                    <a:cubicBezTo>
                      <a:pt x="1145" y="1312"/>
                      <a:pt x="1152" y="1294"/>
                      <a:pt x="1155" y="1275"/>
                    </a:cubicBezTo>
                    <a:lnTo>
                      <a:pt x="1155" y="1275"/>
                    </a:lnTo>
                    <a:cubicBezTo>
                      <a:pt x="1179" y="1128"/>
                      <a:pt x="1058" y="995"/>
                      <a:pt x="932" y="941"/>
                    </a:cubicBezTo>
                    <a:lnTo>
                      <a:pt x="932" y="941"/>
                    </a:lnTo>
                    <a:cubicBezTo>
                      <a:pt x="847" y="904"/>
                      <a:pt x="756" y="894"/>
                      <a:pt x="665" y="903"/>
                    </a:cubicBezTo>
                    <a:lnTo>
                      <a:pt x="665" y="903"/>
                    </a:lnTo>
                    <a:cubicBezTo>
                      <a:pt x="656" y="904"/>
                      <a:pt x="656" y="917"/>
                      <a:pt x="665" y="917"/>
                    </a:cubicBezTo>
                    <a:lnTo>
                      <a:pt x="665" y="917"/>
                    </a:lnTo>
                    <a:cubicBezTo>
                      <a:pt x="792" y="921"/>
                      <a:pt x="930" y="943"/>
                      <a:pt x="1025" y="1035"/>
                    </a:cubicBezTo>
                    <a:lnTo>
                      <a:pt x="1025" y="1035"/>
                    </a:lnTo>
                    <a:cubicBezTo>
                      <a:pt x="1065" y="1074"/>
                      <a:pt x="1097" y="1122"/>
                      <a:pt x="1112" y="1177"/>
                    </a:cubicBezTo>
                    <a:lnTo>
                      <a:pt x="1112" y="1177"/>
                    </a:lnTo>
                    <a:cubicBezTo>
                      <a:pt x="1127" y="1227"/>
                      <a:pt x="1132" y="1303"/>
                      <a:pt x="1078" y="1333"/>
                    </a:cubicBezTo>
                    <a:lnTo>
                      <a:pt x="1078" y="1333"/>
                    </a:lnTo>
                    <a:cubicBezTo>
                      <a:pt x="1057" y="1343"/>
                      <a:pt x="1025" y="1345"/>
                      <a:pt x="1012" y="1322"/>
                    </a:cubicBezTo>
                    <a:lnTo>
                      <a:pt x="1012" y="1322"/>
                    </a:lnTo>
                    <a:cubicBezTo>
                      <a:pt x="1007" y="1314"/>
                      <a:pt x="1006" y="1305"/>
                      <a:pt x="1006" y="1296"/>
                    </a:cubicBezTo>
                    <a:lnTo>
                      <a:pt x="1006" y="1296"/>
                    </a:lnTo>
                    <a:cubicBezTo>
                      <a:pt x="1008" y="1298"/>
                      <a:pt x="1008" y="1300"/>
                      <a:pt x="1010" y="1302"/>
                    </a:cubicBezTo>
                    <a:lnTo>
                      <a:pt x="1010" y="1302"/>
                    </a:lnTo>
                    <a:cubicBezTo>
                      <a:pt x="1014" y="1308"/>
                      <a:pt x="1023" y="1310"/>
                      <a:pt x="1029" y="1304"/>
                    </a:cubicBezTo>
                    <a:lnTo>
                      <a:pt x="1029" y="1304"/>
                    </a:lnTo>
                    <a:cubicBezTo>
                      <a:pt x="1040" y="1292"/>
                      <a:pt x="1040" y="1276"/>
                      <a:pt x="1035" y="1260"/>
                    </a:cubicBezTo>
                    <a:lnTo>
                      <a:pt x="1035" y="1260"/>
                    </a:lnTo>
                    <a:cubicBezTo>
                      <a:pt x="1035" y="1259"/>
                      <a:pt x="1035" y="1257"/>
                      <a:pt x="1035" y="1255"/>
                    </a:cubicBezTo>
                    <a:lnTo>
                      <a:pt x="1035" y="1255"/>
                    </a:lnTo>
                    <a:cubicBezTo>
                      <a:pt x="1016" y="1179"/>
                      <a:pt x="967" y="1119"/>
                      <a:pt x="898" y="1081"/>
                    </a:cubicBezTo>
                    <a:lnTo>
                      <a:pt x="898" y="1081"/>
                    </a:lnTo>
                    <a:cubicBezTo>
                      <a:pt x="828" y="1044"/>
                      <a:pt x="747" y="1033"/>
                      <a:pt x="670" y="1054"/>
                    </a:cubicBezTo>
                    <a:lnTo>
                      <a:pt x="670" y="1054"/>
                    </a:lnTo>
                    <a:cubicBezTo>
                      <a:pt x="508" y="1099"/>
                      <a:pt x="402" y="1261"/>
                      <a:pt x="408" y="1426"/>
                    </a:cubicBezTo>
                    <a:lnTo>
                      <a:pt x="408" y="1426"/>
                    </a:lnTo>
                    <a:cubicBezTo>
                      <a:pt x="412" y="1515"/>
                      <a:pt x="443" y="1601"/>
                      <a:pt x="495" y="1673"/>
                    </a:cubicBezTo>
                    <a:lnTo>
                      <a:pt x="495" y="1673"/>
                    </a:lnTo>
                    <a:cubicBezTo>
                      <a:pt x="546" y="1744"/>
                      <a:pt x="621" y="1806"/>
                      <a:pt x="711" y="1819"/>
                    </a:cubicBezTo>
                    <a:lnTo>
                      <a:pt x="711" y="1819"/>
                    </a:lnTo>
                    <a:cubicBezTo>
                      <a:pt x="790" y="1830"/>
                      <a:pt x="880" y="1797"/>
                      <a:pt x="920" y="1723"/>
                    </a:cubicBezTo>
                    <a:lnTo>
                      <a:pt x="920" y="1723"/>
                    </a:lnTo>
                    <a:cubicBezTo>
                      <a:pt x="960" y="1649"/>
                      <a:pt x="934" y="1559"/>
                      <a:pt x="866" y="1512"/>
                    </a:cubicBezTo>
                    <a:lnTo>
                      <a:pt x="866" y="1512"/>
                    </a:lnTo>
                    <a:cubicBezTo>
                      <a:pt x="857" y="1506"/>
                      <a:pt x="848" y="1501"/>
                      <a:pt x="839" y="1497"/>
                    </a:cubicBezTo>
                    <a:lnTo>
                      <a:pt x="839" y="1497"/>
                    </a:lnTo>
                    <a:cubicBezTo>
                      <a:pt x="873" y="1498"/>
                      <a:pt x="908" y="1510"/>
                      <a:pt x="939" y="1534"/>
                    </a:cubicBezTo>
                    <a:lnTo>
                      <a:pt x="939" y="1534"/>
                    </a:lnTo>
                    <a:cubicBezTo>
                      <a:pt x="991" y="1577"/>
                      <a:pt x="1020" y="1645"/>
                      <a:pt x="1019" y="1712"/>
                    </a:cubicBezTo>
                    <a:lnTo>
                      <a:pt x="1019" y="1712"/>
                    </a:lnTo>
                    <a:cubicBezTo>
                      <a:pt x="1018" y="1785"/>
                      <a:pt x="975" y="1851"/>
                      <a:pt x="919" y="1894"/>
                    </a:cubicBezTo>
                    <a:lnTo>
                      <a:pt x="919" y="1894"/>
                    </a:lnTo>
                    <a:cubicBezTo>
                      <a:pt x="858" y="1941"/>
                      <a:pt x="781" y="1962"/>
                      <a:pt x="704" y="1954"/>
                    </a:cubicBezTo>
                    <a:lnTo>
                      <a:pt x="704" y="1954"/>
                    </a:lnTo>
                    <a:cubicBezTo>
                      <a:pt x="622" y="1946"/>
                      <a:pt x="543" y="1905"/>
                      <a:pt x="483" y="1849"/>
                    </a:cubicBezTo>
                    <a:lnTo>
                      <a:pt x="483" y="1849"/>
                    </a:lnTo>
                    <a:cubicBezTo>
                      <a:pt x="353" y="1728"/>
                      <a:pt x="302" y="1537"/>
                      <a:pt x="309" y="1365"/>
                    </a:cubicBezTo>
                    <a:lnTo>
                      <a:pt x="309" y="1365"/>
                    </a:lnTo>
                    <a:cubicBezTo>
                      <a:pt x="313" y="1264"/>
                      <a:pt x="340" y="1164"/>
                      <a:pt x="394" y="1078"/>
                    </a:cubicBezTo>
                    <a:lnTo>
                      <a:pt x="394" y="1078"/>
                    </a:lnTo>
                    <a:cubicBezTo>
                      <a:pt x="418" y="1040"/>
                      <a:pt x="446" y="1005"/>
                      <a:pt x="479" y="975"/>
                    </a:cubicBezTo>
                    <a:lnTo>
                      <a:pt x="479" y="975"/>
                    </a:lnTo>
                    <a:cubicBezTo>
                      <a:pt x="499" y="957"/>
                      <a:pt x="520" y="941"/>
                      <a:pt x="542" y="926"/>
                    </a:cubicBezTo>
                    <a:lnTo>
                      <a:pt x="542" y="926"/>
                    </a:lnTo>
                    <a:cubicBezTo>
                      <a:pt x="608" y="885"/>
                      <a:pt x="679" y="855"/>
                      <a:pt x="754" y="836"/>
                    </a:cubicBezTo>
                    <a:lnTo>
                      <a:pt x="754" y="836"/>
                    </a:lnTo>
                    <a:cubicBezTo>
                      <a:pt x="853" y="811"/>
                      <a:pt x="954" y="796"/>
                      <a:pt x="1054" y="778"/>
                    </a:cubicBezTo>
                    <a:lnTo>
                      <a:pt x="1054" y="778"/>
                    </a:lnTo>
                    <a:cubicBezTo>
                      <a:pt x="1058" y="778"/>
                      <a:pt x="1063" y="777"/>
                      <a:pt x="1066" y="776"/>
                    </a:cubicBezTo>
                    <a:lnTo>
                      <a:pt x="1066" y="776"/>
                    </a:lnTo>
                    <a:cubicBezTo>
                      <a:pt x="1156" y="780"/>
                      <a:pt x="1246" y="781"/>
                      <a:pt x="1336" y="771"/>
                    </a:cubicBezTo>
                    <a:lnTo>
                      <a:pt x="1336" y="771"/>
                    </a:lnTo>
                    <a:cubicBezTo>
                      <a:pt x="1362" y="768"/>
                      <a:pt x="1389" y="764"/>
                      <a:pt x="1416" y="759"/>
                    </a:cubicBezTo>
                    <a:lnTo>
                      <a:pt x="1416" y="759"/>
                    </a:lnTo>
                    <a:cubicBezTo>
                      <a:pt x="1457" y="761"/>
                      <a:pt x="1498" y="767"/>
                      <a:pt x="1539" y="772"/>
                    </a:cubicBezTo>
                    <a:lnTo>
                      <a:pt x="1539" y="772"/>
                    </a:lnTo>
                    <a:cubicBezTo>
                      <a:pt x="1591" y="780"/>
                      <a:pt x="1642" y="791"/>
                      <a:pt x="1693" y="805"/>
                    </a:cubicBezTo>
                    <a:lnTo>
                      <a:pt x="1693" y="805"/>
                    </a:lnTo>
                    <a:cubicBezTo>
                      <a:pt x="1794" y="835"/>
                      <a:pt x="1890" y="880"/>
                      <a:pt x="1979" y="937"/>
                    </a:cubicBezTo>
                    <a:lnTo>
                      <a:pt x="1979" y="937"/>
                    </a:lnTo>
                    <a:cubicBezTo>
                      <a:pt x="2064" y="993"/>
                      <a:pt x="2143" y="1058"/>
                      <a:pt x="2229" y="1113"/>
                    </a:cubicBezTo>
                    <a:lnTo>
                      <a:pt x="2229" y="1113"/>
                    </a:lnTo>
                    <a:cubicBezTo>
                      <a:pt x="2315" y="1167"/>
                      <a:pt x="2415" y="1220"/>
                      <a:pt x="2520" y="1219"/>
                    </a:cubicBezTo>
                    <a:lnTo>
                      <a:pt x="2520" y="1219"/>
                    </a:lnTo>
                    <a:cubicBezTo>
                      <a:pt x="2575" y="1219"/>
                      <a:pt x="2629" y="1201"/>
                      <a:pt x="2669" y="1160"/>
                    </a:cubicBezTo>
                    <a:lnTo>
                      <a:pt x="2669" y="1160"/>
                    </a:lnTo>
                    <a:cubicBezTo>
                      <a:pt x="2696" y="1131"/>
                      <a:pt x="2718" y="1087"/>
                      <a:pt x="2712" y="1046"/>
                    </a:cubicBezTo>
                    <a:lnTo>
                      <a:pt x="2712" y="1046"/>
                    </a:lnTo>
                    <a:cubicBezTo>
                      <a:pt x="2716" y="1028"/>
                      <a:pt x="2718" y="1008"/>
                      <a:pt x="2718" y="989"/>
                    </a:cubicBezTo>
                    <a:lnTo>
                      <a:pt x="2718" y="989"/>
                    </a:lnTo>
                    <a:cubicBezTo>
                      <a:pt x="2718" y="984"/>
                      <a:pt x="2718" y="978"/>
                      <a:pt x="2717" y="973"/>
                    </a:cubicBezTo>
                    <a:lnTo>
                      <a:pt x="2717" y="973"/>
                    </a:lnTo>
                    <a:cubicBezTo>
                      <a:pt x="2723" y="984"/>
                      <a:pt x="2727" y="995"/>
                      <a:pt x="2730" y="1007"/>
                    </a:cubicBezTo>
                    <a:lnTo>
                      <a:pt x="2730" y="1007"/>
                    </a:lnTo>
                    <a:cubicBezTo>
                      <a:pt x="2752" y="1100"/>
                      <a:pt x="2698" y="1196"/>
                      <a:pt x="2619" y="1245"/>
                    </a:cubicBezTo>
                    <a:lnTo>
                      <a:pt x="2619" y="1245"/>
                    </a:lnTo>
                    <a:cubicBezTo>
                      <a:pt x="2530" y="1299"/>
                      <a:pt x="2420" y="1301"/>
                      <a:pt x="2322" y="1272"/>
                    </a:cubicBezTo>
                    <a:lnTo>
                      <a:pt x="2322" y="1272"/>
                    </a:lnTo>
                    <a:cubicBezTo>
                      <a:pt x="2219" y="1242"/>
                      <a:pt x="2128" y="1181"/>
                      <a:pt x="2043" y="1117"/>
                    </a:cubicBezTo>
                    <a:lnTo>
                      <a:pt x="2043" y="1117"/>
                    </a:lnTo>
                    <a:cubicBezTo>
                      <a:pt x="1996" y="1082"/>
                      <a:pt x="1950" y="1045"/>
                      <a:pt x="1901" y="1011"/>
                    </a:cubicBezTo>
                    <a:lnTo>
                      <a:pt x="1901" y="1011"/>
                    </a:lnTo>
                    <a:cubicBezTo>
                      <a:pt x="1863" y="985"/>
                      <a:pt x="1824" y="961"/>
                      <a:pt x="1784" y="940"/>
                    </a:cubicBezTo>
                    <a:lnTo>
                      <a:pt x="1784" y="940"/>
                    </a:lnTo>
                    <a:cubicBezTo>
                      <a:pt x="1775" y="931"/>
                      <a:pt x="1765" y="923"/>
                      <a:pt x="1755" y="915"/>
                    </a:cubicBezTo>
                    <a:lnTo>
                      <a:pt x="1755" y="915"/>
                    </a:lnTo>
                    <a:cubicBezTo>
                      <a:pt x="1750" y="911"/>
                      <a:pt x="1744" y="916"/>
                      <a:pt x="1743" y="921"/>
                    </a:cubicBezTo>
                    <a:lnTo>
                      <a:pt x="1743" y="921"/>
                    </a:lnTo>
                    <a:cubicBezTo>
                      <a:pt x="1738" y="921"/>
                      <a:pt x="1733" y="928"/>
                      <a:pt x="1740" y="932"/>
                    </a:cubicBezTo>
                    <a:lnTo>
                      <a:pt x="1740" y="932"/>
                    </a:lnTo>
                    <a:cubicBezTo>
                      <a:pt x="1745" y="935"/>
                      <a:pt x="1751" y="938"/>
                      <a:pt x="1756" y="942"/>
                    </a:cubicBezTo>
                    <a:lnTo>
                      <a:pt x="1756" y="942"/>
                    </a:lnTo>
                    <a:cubicBezTo>
                      <a:pt x="1768" y="956"/>
                      <a:pt x="1782" y="970"/>
                      <a:pt x="1794" y="984"/>
                    </a:cubicBezTo>
                    <a:lnTo>
                      <a:pt x="1794" y="984"/>
                    </a:lnTo>
                    <a:cubicBezTo>
                      <a:pt x="1813" y="1004"/>
                      <a:pt x="1831" y="1024"/>
                      <a:pt x="1848" y="1044"/>
                    </a:cubicBezTo>
                    <a:lnTo>
                      <a:pt x="1848" y="1044"/>
                    </a:lnTo>
                    <a:cubicBezTo>
                      <a:pt x="1885" y="1086"/>
                      <a:pt x="1919" y="1129"/>
                      <a:pt x="1951" y="1175"/>
                    </a:cubicBezTo>
                    <a:lnTo>
                      <a:pt x="1951" y="1175"/>
                    </a:lnTo>
                    <a:cubicBezTo>
                      <a:pt x="2012" y="1262"/>
                      <a:pt x="2062" y="1361"/>
                      <a:pt x="2088" y="1465"/>
                    </a:cubicBezTo>
                    <a:close/>
                    <a:moveTo>
                      <a:pt x="2263" y="1919"/>
                    </a:moveTo>
                    <a:lnTo>
                      <a:pt x="2263" y="1919"/>
                    </a:lnTo>
                    <a:cubicBezTo>
                      <a:pt x="2304" y="1779"/>
                      <a:pt x="2288" y="1622"/>
                      <a:pt x="2222" y="1491"/>
                    </a:cubicBezTo>
                    <a:lnTo>
                      <a:pt x="2222" y="1491"/>
                    </a:lnTo>
                    <a:cubicBezTo>
                      <a:pt x="2249" y="1515"/>
                      <a:pt x="2278" y="1536"/>
                      <a:pt x="2310" y="1555"/>
                    </a:cubicBezTo>
                    <a:lnTo>
                      <a:pt x="2310" y="1555"/>
                    </a:lnTo>
                    <a:cubicBezTo>
                      <a:pt x="2317" y="1564"/>
                      <a:pt x="2325" y="1573"/>
                      <a:pt x="2332" y="1582"/>
                    </a:cubicBezTo>
                    <a:lnTo>
                      <a:pt x="2332" y="1582"/>
                    </a:lnTo>
                    <a:cubicBezTo>
                      <a:pt x="2330" y="1586"/>
                      <a:pt x="2330" y="1591"/>
                      <a:pt x="2332" y="1595"/>
                    </a:cubicBezTo>
                    <a:lnTo>
                      <a:pt x="2332" y="1595"/>
                    </a:lnTo>
                    <a:cubicBezTo>
                      <a:pt x="2342" y="1614"/>
                      <a:pt x="2354" y="1631"/>
                      <a:pt x="2364" y="1650"/>
                    </a:cubicBezTo>
                    <a:lnTo>
                      <a:pt x="2364" y="1650"/>
                    </a:lnTo>
                    <a:cubicBezTo>
                      <a:pt x="2371" y="1664"/>
                      <a:pt x="2376" y="1679"/>
                      <a:pt x="2380" y="1694"/>
                    </a:cubicBezTo>
                    <a:lnTo>
                      <a:pt x="2380" y="1694"/>
                    </a:lnTo>
                    <a:cubicBezTo>
                      <a:pt x="2384" y="1718"/>
                      <a:pt x="2384" y="1743"/>
                      <a:pt x="2379" y="1767"/>
                    </a:cubicBezTo>
                    <a:lnTo>
                      <a:pt x="2379" y="1767"/>
                    </a:lnTo>
                    <a:cubicBezTo>
                      <a:pt x="2366" y="1831"/>
                      <a:pt x="2320" y="1887"/>
                      <a:pt x="2263" y="1919"/>
                    </a:cubicBezTo>
                    <a:close/>
                    <a:moveTo>
                      <a:pt x="2400" y="1802"/>
                    </a:moveTo>
                    <a:lnTo>
                      <a:pt x="2400" y="1802"/>
                    </a:lnTo>
                    <a:cubicBezTo>
                      <a:pt x="2402" y="1817"/>
                      <a:pt x="2403" y="1832"/>
                      <a:pt x="2405" y="1847"/>
                    </a:cubicBezTo>
                    <a:lnTo>
                      <a:pt x="2405" y="1847"/>
                    </a:lnTo>
                    <a:cubicBezTo>
                      <a:pt x="2406" y="1862"/>
                      <a:pt x="2408" y="1878"/>
                      <a:pt x="2410" y="1893"/>
                    </a:cubicBezTo>
                    <a:lnTo>
                      <a:pt x="2410" y="1893"/>
                    </a:lnTo>
                    <a:cubicBezTo>
                      <a:pt x="2409" y="1893"/>
                      <a:pt x="2409" y="1892"/>
                      <a:pt x="2409" y="1892"/>
                    </a:cubicBezTo>
                    <a:lnTo>
                      <a:pt x="2409" y="1892"/>
                    </a:lnTo>
                    <a:cubicBezTo>
                      <a:pt x="2399" y="1884"/>
                      <a:pt x="2388" y="1881"/>
                      <a:pt x="2376" y="1881"/>
                    </a:cubicBezTo>
                    <a:lnTo>
                      <a:pt x="2376" y="1881"/>
                    </a:lnTo>
                    <a:cubicBezTo>
                      <a:pt x="2377" y="1877"/>
                      <a:pt x="2373" y="1873"/>
                      <a:pt x="2369" y="1875"/>
                    </a:cubicBezTo>
                    <a:lnTo>
                      <a:pt x="2363" y="1878"/>
                    </a:lnTo>
                    <a:lnTo>
                      <a:pt x="2363" y="1878"/>
                    </a:lnTo>
                    <a:cubicBezTo>
                      <a:pt x="2379" y="1855"/>
                      <a:pt x="2392" y="1829"/>
                      <a:pt x="2400" y="1802"/>
                    </a:cubicBezTo>
                    <a:close/>
                    <a:moveTo>
                      <a:pt x="2347" y="2056"/>
                    </a:moveTo>
                    <a:lnTo>
                      <a:pt x="2347" y="2056"/>
                    </a:lnTo>
                    <a:lnTo>
                      <a:pt x="2347" y="2057"/>
                    </a:lnTo>
                    <a:lnTo>
                      <a:pt x="2347" y="2057"/>
                    </a:lnTo>
                    <a:cubicBezTo>
                      <a:pt x="2346" y="2059"/>
                      <a:pt x="2346" y="2061"/>
                      <a:pt x="2345" y="2063"/>
                    </a:cubicBezTo>
                    <a:lnTo>
                      <a:pt x="2345" y="2063"/>
                    </a:lnTo>
                    <a:cubicBezTo>
                      <a:pt x="2345" y="2063"/>
                      <a:pt x="2345" y="2063"/>
                      <a:pt x="2345" y="2064"/>
                    </a:cubicBezTo>
                    <a:lnTo>
                      <a:pt x="2345" y="2064"/>
                    </a:lnTo>
                    <a:cubicBezTo>
                      <a:pt x="2344" y="2065"/>
                      <a:pt x="2344" y="2066"/>
                      <a:pt x="2343" y="2067"/>
                    </a:cubicBezTo>
                    <a:lnTo>
                      <a:pt x="2343" y="2067"/>
                    </a:lnTo>
                    <a:cubicBezTo>
                      <a:pt x="2343" y="2067"/>
                      <a:pt x="2342" y="2068"/>
                      <a:pt x="2342" y="2069"/>
                    </a:cubicBezTo>
                    <a:lnTo>
                      <a:pt x="2342" y="2069"/>
                    </a:lnTo>
                    <a:cubicBezTo>
                      <a:pt x="2341" y="2069"/>
                      <a:pt x="2341" y="2069"/>
                      <a:pt x="2341" y="2069"/>
                    </a:cubicBezTo>
                    <a:lnTo>
                      <a:pt x="2341" y="2069"/>
                    </a:lnTo>
                    <a:cubicBezTo>
                      <a:pt x="2340" y="2071"/>
                      <a:pt x="2338" y="2072"/>
                      <a:pt x="2336" y="2074"/>
                    </a:cubicBezTo>
                    <a:lnTo>
                      <a:pt x="2336" y="2074"/>
                    </a:lnTo>
                    <a:lnTo>
                      <a:pt x="2336" y="2074"/>
                    </a:lnTo>
                    <a:lnTo>
                      <a:pt x="2336" y="2074"/>
                    </a:lnTo>
                    <a:cubicBezTo>
                      <a:pt x="2335" y="2075"/>
                      <a:pt x="2334" y="2076"/>
                      <a:pt x="2333" y="2076"/>
                    </a:cubicBezTo>
                    <a:lnTo>
                      <a:pt x="2333" y="2076"/>
                    </a:lnTo>
                    <a:cubicBezTo>
                      <a:pt x="2332" y="2077"/>
                      <a:pt x="2331" y="2077"/>
                      <a:pt x="2330" y="2078"/>
                    </a:cubicBezTo>
                    <a:lnTo>
                      <a:pt x="2330" y="2078"/>
                    </a:lnTo>
                    <a:lnTo>
                      <a:pt x="2330" y="2078"/>
                    </a:lnTo>
                    <a:cubicBezTo>
                      <a:pt x="2328" y="2078"/>
                      <a:pt x="2326" y="2079"/>
                      <a:pt x="2323" y="2080"/>
                    </a:cubicBezTo>
                    <a:lnTo>
                      <a:pt x="2323" y="2080"/>
                    </a:lnTo>
                    <a:cubicBezTo>
                      <a:pt x="2322" y="2080"/>
                      <a:pt x="2321" y="2080"/>
                      <a:pt x="2320" y="2080"/>
                    </a:cubicBezTo>
                    <a:lnTo>
                      <a:pt x="2320" y="2080"/>
                    </a:lnTo>
                    <a:lnTo>
                      <a:pt x="2320" y="2080"/>
                    </a:lnTo>
                    <a:cubicBezTo>
                      <a:pt x="2318" y="2080"/>
                      <a:pt x="2316" y="2080"/>
                      <a:pt x="2314" y="2080"/>
                    </a:cubicBezTo>
                    <a:lnTo>
                      <a:pt x="2314" y="2080"/>
                    </a:lnTo>
                    <a:cubicBezTo>
                      <a:pt x="2313" y="2080"/>
                      <a:pt x="2312" y="2080"/>
                      <a:pt x="2311" y="2080"/>
                    </a:cubicBezTo>
                    <a:lnTo>
                      <a:pt x="2311" y="2080"/>
                    </a:lnTo>
                    <a:lnTo>
                      <a:pt x="2310" y="2080"/>
                    </a:lnTo>
                    <a:lnTo>
                      <a:pt x="2310" y="2080"/>
                    </a:lnTo>
                    <a:cubicBezTo>
                      <a:pt x="2308" y="2079"/>
                      <a:pt x="2306" y="2079"/>
                      <a:pt x="2303" y="2078"/>
                    </a:cubicBezTo>
                    <a:lnTo>
                      <a:pt x="2303" y="2078"/>
                    </a:lnTo>
                    <a:lnTo>
                      <a:pt x="2303" y="2078"/>
                    </a:lnTo>
                    <a:lnTo>
                      <a:pt x="2303" y="2078"/>
                    </a:lnTo>
                    <a:cubicBezTo>
                      <a:pt x="2303" y="2078"/>
                      <a:pt x="2302" y="2077"/>
                      <a:pt x="2301" y="2077"/>
                    </a:cubicBezTo>
                    <a:lnTo>
                      <a:pt x="2301" y="2077"/>
                    </a:lnTo>
                    <a:cubicBezTo>
                      <a:pt x="2300" y="2076"/>
                      <a:pt x="2299" y="2076"/>
                      <a:pt x="2298" y="2075"/>
                    </a:cubicBezTo>
                    <a:lnTo>
                      <a:pt x="2298" y="2075"/>
                    </a:lnTo>
                    <a:lnTo>
                      <a:pt x="2298" y="2075"/>
                    </a:lnTo>
                    <a:lnTo>
                      <a:pt x="2298" y="2074"/>
                    </a:lnTo>
                    <a:lnTo>
                      <a:pt x="2293" y="2070"/>
                    </a:lnTo>
                    <a:lnTo>
                      <a:pt x="2293" y="2070"/>
                    </a:lnTo>
                    <a:cubicBezTo>
                      <a:pt x="2292" y="2069"/>
                      <a:pt x="2291" y="2068"/>
                      <a:pt x="2291" y="2067"/>
                    </a:cubicBezTo>
                    <a:lnTo>
                      <a:pt x="2291" y="2067"/>
                    </a:lnTo>
                    <a:cubicBezTo>
                      <a:pt x="2291" y="2066"/>
                      <a:pt x="2290" y="2065"/>
                      <a:pt x="2290" y="2064"/>
                    </a:cubicBezTo>
                    <a:lnTo>
                      <a:pt x="2290" y="2064"/>
                    </a:lnTo>
                    <a:cubicBezTo>
                      <a:pt x="2290" y="2064"/>
                      <a:pt x="2290" y="2064"/>
                      <a:pt x="2289" y="2064"/>
                    </a:cubicBezTo>
                    <a:lnTo>
                      <a:pt x="2289" y="2064"/>
                    </a:lnTo>
                    <a:cubicBezTo>
                      <a:pt x="2289" y="2061"/>
                      <a:pt x="2288" y="2059"/>
                      <a:pt x="2288" y="2057"/>
                    </a:cubicBezTo>
                    <a:lnTo>
                      <a:pt x="2288" y="2057"/>
                    </a:lnTo>
                    <a:cubicBezTo>
                      <a:pt x="2288" y="2057"/>
                      <a:pt x="2288" y="2056"/>
                      <a:pt x="2287" y="2056"/>
                    </a:cubicBezTo>
                    <a:lnTo>
                      <a:pt x="2287" y="2056"/>
                    </a:lnTo>
                    <a:lnTo>
                      <a:pt x="2287" y="2056"/>
                    </a:lnTo>
                    <a:lnTo>
                      <a:pt x="2287" y="2055"/>
                    </a:lnTo>
                    <a:lnTo>
                      <a:pt x="2287" y="2055"/>
                    </a:lnTo>
                    <a:lnTo>
                      <a:pt x="2287" y="2055"/>
                    </a:lnTo>
                    <a:lnTo>
                      <a:pt x="2287" y="2054"/>
                    </a:lnTo>
                    <a:lnTo>
                      <a:pt x="2287" y="2054"/>
                    </a:lnTo>
                    <a:cubicBezTo>
                      <a:pt x="2287" y="2051"/>
                      <a:pt x="2287" y="2049"/>
                      <a:pt x="2287" y="2047"/>
                    </a:cubicBezTo>
                    <a:lnTo>
                      <a:pt x="2287" y="2046"/>
                    </a:lnTo>
                    <a:lnTo>
                      <a:pt x="2287" y="2046"/>
                    </a:lnTo>
                    <a:cubicBezTo>
                      <a:pt x="2288" y="2045"/>
                      <a:pt x="2288" y="2044"/>
                      <a:pt x="2288" y="2043"/>
                    </a:cubicBezTo>
                    <a:lnTo>
                      <a:pt x="2288" y="2043"/>
                    </a:lnTo>
                    <a:cubicBezTo>
                      <a:pt x="2288" y="2043"/>
                      <a:pt x="2289" y="2039"/>
                      <a:pt x="2290" y="2037"/>
                    </a:cubicBezTo>
                    <a:lnTo>
                      <a:pt x="2290" y="2037"/>
                    </a:lnTo>
                    <a:cubicBezTo>
                      <a:pt x="2290" y="2037"/>
                      <a:pt x="2290" y="2037"/>
                      <a:pt x="2290" y="2036"/>
                    </a:cubicBezTo>
                    <a:lnTo>
                      <a:pt x="2290" y="2036"/>
                    </a:lnTo>
                    <a:cubicBezTo>
                      <a:pt x="2291" y="2035"/>
                      <a:pt x="2291" y="2034"/>
                      <a:pt x="2292" y="2034"/>
                    </a:cubicBezTo>
                    <a:lnTo>
                      <a:pt x="2292" y="2034"/>
                    </a:lnTo>
                    <a:cubicBezTo>
                      <a:pt x="2292" y="2033"/>
                      <a:pt x="2293" y="2032"/>
                      <a:pt x="2293" y="2031"/>
                    </a:cubicBezTo>
                    <a:lnTo>
                      <a:pt x="2293" y="2031"/>
                    </a:lnTo>
                    <a:lnTo>
                      <a:pt x="2294" y="2030"/>
                    </a:lnTo>
                    <a:lnTo>
                      <a:pt x="2297" y="2027"/>
                    </a:lnTo>
                    <a:lnTo>
                      <a:pt x="2297" y="2027"/>
                    </a:lnTo>
                    <a:cubicBezTo>
                      <a:pt x="2297" y="2027"/>
                      <a:pt x="2297" y="2027"/>
                      <a:pt x="2298" y="2026"/>
                    </a:cubicBezTo>
                    <a:lnTo>
                      <a:pt x="2298" y="2026"/>
                    </a:lnTo>
                    <a:lnTo>
                      <a:pt x="2298" y="2026"/>
                    </a:lnTo>
                    <a:cubicBezTo>
                      <a:pt x="2299" y="2026"/>
                      <a:pt x="2300" y="2024"/>
                      <a:pt x="2301" y="2024"/>
                    </a:cubicBezTo>
                    <a:lnTo>
                      <a:pt x="2301" y="2024"/>
                    </a:lnTo>
                    <a:cubicBezTo>
                      <a:pt x="2302" y="2023"/>
                      <a:pt x="2304" y="2022"/>
                      <a:pt x="2305" y="2022"/>
                    </a:cubicBezTo>
                    <a:lnTo>
                      <a:pt x="2305" y="2022"/>
                    </a:lnTo>
                    <a:lnTo>
                      <a:pt x="2305" y="2022"/>
                    </a:lnTo>
                    <a:cubicBezTo>
                      <a:pt x="2306" y="2021"/>
                      <a:pt x="2307" y="2021"/>
                      <a:pt x="2307" y="2021"/>
                    </a:cubicBezTo>
                    <a:lnTo>
                      <a:pt x="2307" y="2021"/>
                    </a:lnTo>
                    <a:cubicBezTo>
                      <a:pt x="2308" y="2020"/>
                      <a:pt x="2310" y="2020"/>
                      <a:pt x="2311" y="2020"/>
                    </a:cubicBezTo>
                    <a:lnTo>
                      <a:pt x="2311" y="2020"/>
                    </a:lnTo>
                    <a:cubicBezTo>
                      <a:pt x="2313" y="2019"/>
                      <a:pt x="2314" y="2019"/>
                      <a:pt x="2316" y="2019"/>
                    </a:cubicBezTo>
                    <a:lnTo>
                      <a:pt x="2316" y="2019"/>
                    </a:lnTo>
                    <a:cubicBezTo>
                      <a:pt x="2317" y="2019"/>
                      <a:pt x="2317" y="2019"/>
                      <a:pt x="2318" y="2019"/>
                    </a:cubicBezTo>
                    <a:lnTo>
                      <a:pt x="2318" y="2019"/>
                    </a:lnTo>
                    <a:cubicBezTo>
                      <a:pt x="2321" y="2018"/>
                      <a:pt x="2324" y="2019"/>
                      <a:pt x="2327" y="2019"/>
                    </a:cubicBezTo>
                    <a:lnTo>
                      <a:pt x="2327" y="2019"/>
                    </a:lnTo>
                    <a:lnTo>
                      <a:pt x="2327" y="2019"/>
                    </a:lnTo>
                    <a:cubicBezTo>
                      <a:pt x="2328" y="2020"/>
                      <a:pt x="2329" y="2021"/>
                      <a:pt x="2331" y="2023"/>
                    </a:cubicBezTo>
                    <a:lnTo>
                      <a:pt x="2331" y="2023"/>
                    </a:lnTo>
                    <a:cubicBezTo>
                      <a:pt x="2331" y="2022"/>
                      <a:pt x="2331" y="2023"/>
                      <a:pt x="2331" y="2023"/>
                    </a:cubicBezTo>
                    <a:lnTo>
                      <a:pt x="2331" y="2023"/>
                    </a:lnTo>
                    <a:cubicBezTo>
                      <a:pt x="2332" y="2024"/>
                      <a:pt x="2333" y="2025"/>
                      <a:pt x="2334" y="2026"/>
                    </a:cubicBezTo>
                    <a:lnTo>
                      <a:pt x="2334" y="2026"/>
                    </a:lnTo>
                    <a:cubicBezTo>
                      <a:pt x="2336" y="2027"/>
                      <a:pt x="2338" y="2028"/>
                      <a:pt x="2339" y="2030"/>
                    </a:cubicBezTo>
                    <a:lnTo>
                      <a:pt x="2339" y="2031"/>
                    </a:lnTo>
                    <a:lnTo>
                      <a:pt x="2339" y="2031"/>
                    </a:lnTo>
                    <a:cubicBezTo>
                      <a:pt x="2340" y="2032"/>
                      <a:pt x="2341" y="2033"/>
                      <a:pt x="2341" y="2034"/>
                    </a:cubicBezTo>
                    <a:lnTo>
                      <a:pt x="2341" y="2034"/>
                    </a:lnTo>
                    <a:cubicBezTo>
                      <a:pt x="2342" y="2035"/>
                      <a:pt x="2343" y="2037"/>
                      <a:pt x="2344" y="2039"/>
                    </a:cubicBezTo>
                    <a:lnTo>
                      <a:pt x="2344" y="2039"/>
                    </a:lnTo>
                    <a:lnTo>
                      <a:pt x="2344" y="2039"/>
                    </a:lnTo>
                    <a:lnTo>
                      <a:pt x="2344" y="2039"/>
                    </a:lnTo>
                    <a:lnTo>
                      <a:pt x="2344" y="2039"/>
                    </a:lnTo>
                    <a:cubicBezTo>
                      <a:pt x="2345" y="2041"/>
                      <a:pt x="2345" y="2042"/>
                      <a:pt x="2345" y="2043"/>
                    </a:cubicBezTo>
                    <a:lnTo>
                      <a:pt x="2345" y="2043"/>
                    </a:lnTo>
                    <a:cubicBezTo>
                      <a:pt x="2346" y="2044"/>
                      <a:pt x="2346" y="2045"/>
                      <a:pt x="2346" y="2046"/>
                    </a:cubicBezTo>
                    <a:lnTo>
                      <a:pt x="2346" y="2046"/>
                    </a:lnTo>
                    <a:cubicBezTo>
                      <a:pt x="2346" y="2046"/>
                      <a:pt x="2346" y="2047"/>
                      <a:pt x="2346" y="2048"/>
                    </a:cubicBezTo>
                    <a:lnTo>
                      <a:pt x="2346" y="2048"/>
                    </a:lnTo>
                    <a:cubicBezTo>
                      <a:pt x="2346" y="2049"/>
                      <a:pt x="2347" y="2050"/>
                      <a:pt x="2347" y="2050"/>
                    </a:cubicBezTo>
                    <a:lnTo>
                      <a:pt x="2347" y="2050"/>
                    </a:lnTo>
                    <a:cubicBezTo>
                      <a:pt x="2347" y="2051"/>
                      <a:pt x="2347" y="2052"/>
                      <a:pt x="2347" y="2053"/>
                    </a:cubicBezTo>
                    <a:lnTo>
                      <a:pt x="2347" y="2053"/>
                    </a:lnTo>
                    <a:cubicBezTo>
                      <a:pt x="2347" y="2054"/>
                      <a:pt x="2347" y="2055"/>
                      <a:pt x="2347" y="2056"/>
                    </a:cubicBezTo>
                    <a:close/>
                    <a:moveTo>
                      <a:pt x="2368" y="1999"/>
                    </a:moveTo>
                    <a:lnTo>
                      <a:pt x="2367" y="1999"/>
                    </a:lnTo>
                    <a:lnTo>
                      <a:pt x="2364" y="1999"/>
                    </a:lnTo>
                    <a:lnTo>
                      <a:pt x="2364" y="1999"/>
                    </a:lnTo>
                    <a:cubicBezTo>
                      <a:pt x="2355" y="1996"/>
                      <a:pt x="2348" y="1993"/>
                      <a:pt x="2342" y="1984"/>
                    </a:cubicBezTo>
                    <a:lnTo>
                      <a:pt x="2342" y="1984"/>
                    </a:lnTo>
                    <a:cubicBezTo>
                      <a:pt x="2336" y="1975"/>
                      <a:pt x="2333" y="1965"/>
                      <a:pt x="2333" y="1953"/>
                    </a:cubicBezTo>
                    <a:lnTo>
                      <a:pt x="2333" y="1953"/>
                    </a:lnTo>
                    <a:cubicBezTo>
                      <a:pt x="2333" y="1945"/>
                      <a:pt x="2335" y="1937"/>
                      <a:pt x="2338" y="1929"/>
                    </a:cubicBezTo>
                    <a:lnTo>
                      <a:pt x="2338" y="1929"/>
                    </a:lnTo>
                    <a:cubicBezTo>
                      <a:pt x="2343" y="1932"/>
                      <a:pt x="2352" y="1930"/>
                      <a:pt x="2354" y="1923"/>
                    </a:cubicBezTo>
                    <a:lnTo>
                      <a:pt x="2354" y="1923"/>
                    </a:lnTo>
                    <a:cubicBezTo>
                      <a:pt x="2356" y="1920"/>
                      <a:pt x="2357" y="1918"/>
                      <a:pt x="2361" y="1915"/>
                    </a:cubicBezTo>
                    <a:lnTo>
                      <a:pt x="2361" y="1915"/>
                    </a:lnTo>
                    <a:cubicBezTo>
                      <a:pt x="2361" y="1914"/>
                      <a:pt x="2367" y="1911"/>
                      <a:pt x="2369" y="1910"/>
                    </a:cubicBezTo>
                    <a:lnTo>
                      <a:pt x="2369" y="1910"/>
                    </a:lnTo>
                    <a:cubicBezTo>
                      <a:pt x="2374" y="1909"/>
                      <a:pt x="2375" y="1908"/>
                      <a:pt x="2381" y="1909"/>
                    </a:cubicBezTo>
                    <a:lnTo>
                      <a:pt x="2381" y="1909"/>
                    </a:lnTo>
                    <a:cubicBezTo>
                      <a:pt x="2381" y="1909"/>
                      <a:pt x="2383" y="1909"/>
                      <a:pt x="2385" y="1910"/>
                    </a:cubicBezTo>
                    <a:lnTo>
                      <a:pt x="2385" y="1910"/>
                    </a:lnTo>
                    <a:cubicBezTo>
                      <a:pt x="2386" y="1910"/>
                      <a:pt x="2388" y="1911"/>
                      <a:pt x="2391" y="1913"/>
                    </a:cubicBezTo>
                    <a:lnTo>
                      <a:pt x="2391" y="1913"/>
                    </a:lnTo>
                    <a:cubicBezTo>
                      <a:pt x="2407" y="1925"/>
                      <a:pt x="2409" y="1951"/>
                      <a:pt x="2405" y="1970"/>
                    </a:cubicBezTo>
                    <a:lnTo>
                      <a:pt x="2405" y="1970"/>
                    </a:lnTo>
                    <a:cubicBezTo>
                      <a:pt x="2403" y="1975"/>
                      <a:pt x="2401" y="1980"/>
                      <a:pt x="2398" y="1984"/>
                    </a:cubicBezTo>
                    <a:lnTo>
                      <a:pt x="2398" y="1984"/>
                    </a:lnTo>
                    <a:cubicBezTo>
                      <a:pt x="2398" y="1985"/>
                      <a:pt x="2397" y="1987"/>
                      <a:pt x="2395" y="1988"/>
                    </a:cubicBezTo>
                    <a:lnTo>
                      <a:pt x="2395" y="1988"/>
                    </a:lnTo>
                    <a:cubicBezTo>
                      <a:pt x="2389" y="1990"/>
                      <a:pt x="2384" y="1993"/>
                      <a:pt x="2379" y="1997"/>
                    </a:cubicBezTo>
                    <a:lnTo>
                      <a:pt x="2379" y="1997"/>
                    </a:lnTo>
                    <a:lnTo>
                      <a:pt x="2378" y="1998"/>
                    </a:lnTo>
                    <a:lnTo>
                      <a:pt x="2378" y="1998"/>
                    </a:lnTo>
                    <a:cubicBezTo>
                      <a:pt x="2377" y="1999"/>
                      <a:pt x="2377" y="1999"/>
                      <a:pt x="2376" y="1999"/>
                    </a:cubicBezTo>
                    <a:lnTo>
                      <a:pt x="2376" y="1999"/>
                    </a:lnTo>
                    <a:cubicBezTo>
                      <a:pt x="2379" y="1998"/>
                      <a:pt x="2373" y="1999"/>
                      <a:pt x="2372" y="1999"/>
                    </a:cubicBezTo>
                    <a:lnTo>
                      <a:pt x="2372" y="1999"/>
                    </a:lnTo>
                    <a:cubicBezTo>
                      <a:pt x="2371" y="1999"/>
                      <a:pt x="2369" y="1999"/>
                      <a:pt x="2368" y="1999"/>
                    </a:cubicBezTo>
                    <a:close/>
                    <a:moveTo>
                      <a:pt x="2442" y="2072"/>
                    </a:moveTo>
                    <a:lnTo>
                      <a:pt x="2442" y="2072"/>
                    </a:lnTo>
                    <a:cubicBezTo>
                      <a:pt x="2442" y="2075"/>
                      <a:pt x="2441" y="2077"/>
                      <a:pt x="2440" y="2080"/>
                    </a:cubicBezTo>
                    <a:lnTo>
                      <a:pt x="2440" y="2080"/>
                    </a:lnTo>
                    <a:cubicBezTo>
                      <a:pt x="2440" y="2081"/>
                      <a:pt x="2439" y="2081"/>
                      <a:pt x="2439" y="2082"/>
                    </a:cubicBezTo>
                    <a:lnTo>
                      <a:pt x="2439" y="2082"/>
                    </a:lnTo>
                    <a:lnTo>
                      <a:pt x="2438" y="2085"/>
                    </a:lnTo>
                    <a:lnTo>
                      <a:pt x="2438" y="2085"/>
                    </a:lnTo>
                    <a:cubicBezTo>
                      <a:pt x="2437" y="2087"/>
                      <a:pt x="2435" y="2089"/>
                      <a:pt x="2434" y="2091"/>
                    </a:cubicBezTo>
                    <a:lnTo>
                      <a:pt x="2434" y="2091"/>
                    </a:lnTo>
                    <a:cubicBezTo>
                      <a:pt x="2433" y="2092"/>
                      <a:pt x="2433" y="2093"/>
                      <a:pt x="2432" y="2094"/>
                    </a:cubicBezTo>
                    <a:lnTo>
                      <a:pt x="2432" y="2094"/>
                    </a:lnTo>
                    <a:cubicBezTo>
                      <a:pt x="2434" y="2092"/>
                      <a:pt x="2431" y="2095"/>
                      <a:pt x="2430" y="2096"/>
                    </a:cubicBezTo>
                    <a:lnTo>
                      <a:pt x="2430" y="2096"/>
                    </a:lnTo>
                    <a:cubicBezTo>
                      <a:pt x="2429" y="2097"/>
                      <a:pt x="2427" y="2099"/>
                      <a:pt x="2426" y="2100"/>
                    </a:cubicBezTo>
                    <a:lnTo>
                      <a:pt x="2426" y="2100"/>
                    </a:lnTo>
                    <a:cubicBezTo>
                      <a:pt x="2426" y="2100"/>
                      <a:pt x="2424" y="2101"/>
                      <a:pt x="2424" y="2102"/>
                    </a:cubicBezTo>
                    <a:lnTo>
                      <a:pt x="2424" y="2102"/>
                    </a:lnTo>
                    <a:cubicBezTo>
                      <a:pt x="2423" y="2102"/>
                      <a:pt x="2422" y="2103"/>
                      <a:pt x="2421" y="2103"/>
                    </a:cubicBezTo>
                    <a:lnTo>
                      <a:pt x="2421" y="2103"/>
                    </a:lnTo>
                    <a:lnTo>
                      <a:pt x="2419" y="2104"/>
                    </a:lnTo>
                    <a:lnTo>
                      <a:pt x="2419" y="2104"/>
                    </a:lnTo>
                    <a:cubicBezTo>
                      <a:pt x="2418" y="2105"/>
                      <a:pt x="2418" y="2105"/>
                      <a:pt x="2417" y="2105"/>
                    </a:cubicBezTo>
                    <a:lnTo>
                      <a:pt x="2417" y="2105"/>
                    </a:lnTo>
                    <a:cubicBezTo>
                      <a:pt x="2416" y="2106"/>
                      <a:pt x="2414" y="2106"/>
                      <a:pt x="2413" y="2106"/>
                    </a:cubicBezTo>
                    <a:lnTo>
                      <a:pt x="2413" y="2106"/>
                    </a:lnTo>
                    <a:cubicBezTo>
                      <a:pt x="2412" y="2106"/>
                      <a:pt x="2412" y="2106"/>
                      <a:pt x="2412" y="2106"/>
                    </a:cubicBezTo>
                    <a:lnTo>
                      <a:pt x="2410" y="2106"/>
                    </a:lnTo>
                    <a:lnTo>
                      <a:pt x="2407" y="2106"/>
                    </a:lnTo>
                    <a:lnTo>
                      <a:pt x="2406" y="2106"/>
                    </a:lnTo>
                    <a:lnTo>
                      <a:pt x="2406" y="2106"/>
                    </a:lnTo>
                    <a:cubicBezTo>
                      <a:pt x="2406" y="2106"/>
                      <a:pt x="2406" y="2106"/>
                      <a:pt x="2405" y="2106"/>
                    </a:cubicBezTo>
                    <a:lnTo>
                      <a:pt x="2405" y="2106"/>
                    </a:lnTo>
                    <a:cubicBezTo>
                      <a:pt x="2404" y="2106"/>
                      <a:pt x="2403" y="2105"/>
                      <a:pt x="2402" y="2105"/>
                    </a:cubicBezTo>
                    <a:lnTo>
                      <a:pt x="2402" y="2105"/>
                    </a:lnTo>
                    <a:lnTo>
                      <a:pt x="2399" y="2104"/>
                    </a:lnTo>
                    <a:lnTo>
                      <a:pt x="2399" y="2104"/>
                    </a:lnTo>
                    <a:cubicBezTo>
                      <a:pt x="2394" y="2102"/>
                      <a:pt x="2391" y="2099"/>
                      <a:pt x="2388" y="2096"/>
                    </a:cubicBezTo>
                    <a:lnTo>
                      <a:pt x="2388" y="2096"/>
                    </a:lnTo>
                    <a:cubicBezTo>
                      <a:pt x="2381" y="2090"/>
                      <a:pt x="2376" y="2080"/>
                      <a:pt x="2375" y="2071"/>
                    </a:cubicBezTo>
                    <a:lnTo>
                      <a:pt x="2375" y="2071"/>
                    </a:lnTo>
                    <a:cubicBezTo>
                      <a:pt x="2374" y="2063"/>
                      <a:pt x="2376" y="2056"/>
                      <a:pt x="2379" y="2048"/>
                    </a:cubicBezTo>
                    <a:lnTo>
                      <a:pt x="2379" y="2048"/>
                    </a:lnTo>
                    <a:cubicBezTo>
                      <a:pt x="2383" y="2050"/>
                      <a:pt x="2388" y="2048"/>
                      <a:pt x="2390" y="2043"/>
                    </a:cubicBezTo>
                    <a:lnTo>
                      <a:pt x="2390" y="2043"/>
                    </a:lnTo>
                    <a:cubicBezTo>
                      <a:pt x="2391" y="2039"/>
                      <a:pt x="2391" y="2034"/>
                      <a:pt x="2392" y="2029"/>
                    </a:cubicBezTo>
                    <a:lnTo>
                      <a:pt x="2392" y="2029"/>
                    </a:lnTo>
                    <a:cubicBezTo>
                      <a:pt x="2396" y="2028"/>
                      <a:pt x="2400" y="2026"/>
                      <a:pt x="2404" y="2024"/>
                    </a:cubicBezTo>
                    <a:lnTo>
                      <a:pt x="2404" y="2024"/>
                    </a:lnTo>
                    <a:cubicBezTo>
                      <a:pt x="2407" y="2021"/>
                      <a:pt x="2411" y="2019"/>
                      <a:pt x="2414" y="2015"/>
                    </a:cubicBezTo>
                    <a:lnTo>
                      <a:pt x="2414" y="2015"/>
                    </a:lnTo>
                    <a:cubicBezTo>
                      <a:pt x="2416" y="2016"/>
                      <a:pt x="2419" y="2016"/>
                      <a:pt x="2422" y="2018"/>
                    </a:cubicBezTo>
                    <a:lnTo>
                      <a:pt x="2422" y="2018"/>
                    </a:lnTo>
                    <a:cubicBezTo>
                      <a:pt x="2432" y="2023"/>
                      <a:pt x="2438" y="2033"/>
                      <a:pt x="2442" y="2044"/>
                    </a:cubicBezTo>
                    <a:lnTo>
                      <a:pt x="2442" y="2044"/>
                    </a:lnTo>
                    <a:cubicBezTo>
                      <a:pt x="2444" y="2054"/>
                      <a:pt x="2444" y="2064"/>
                      <a:pt x="2442" y="2072"/>
                    </a:cubicBezTo>
                    <a:close/>
                    <a:moveTo>
                      <a:pt x="2496" y="2035"/>
                    </a:moveTo>
                    <a:lnTo>
                      <a:pt x="2496" y="2035"/>
                    </a:lnTo>
                    <a:cubicBezTo>
                      <a:pt x="2464" y="1989"/>
                      <a:pt x="2451" y="1933"/>
                      <a:pt x="2445" y="1878"/>
                    </a:cubicBezTo>
                    <a:lnTo>
                      <a:pt x="2445" y="1878"/>
                    </a:lnTo>
                    <a:cubicBezTo>
                      <a:pt x="2438" y="1823"/>
                      <a:pt x="2435" y="1767"/>
                      <a:pt x="2423" y="1713"/>
                    </a:cubicBezTo>
                    <a:lnTo>
                      <a:pt x="2423" y="1713"/>
                    </a:lnTo>
                    <a:cubicBezTo>
                      <a:pt x="2418" y="1691"/>
                      <a:pt x="2411" y="1668"/>
                      <a:pt x="2401" y="1645"/>
                    </a:cubicBezTo>
                    <a:lnTo>
                      <a:pt x="2401" y="1645"/>
                    </a:lnTo>
                    <a:cubicBezTo>
                      <a:pt x="2425" y="1679"/>
                      <a:pt x="2444" y="1715"/>
                      <a:pt x="2463" y="1750"/>
                    </a:cubicBezTo>
                    <a:lnTo>
                      <a:pt x="2463" y="1750"/>
                    </a:lnTo>
                    <a:cubicBezTo>
                      <a:pt x="2484" y="1789"/>
                      <a:pt x="2504" y="1828"/>
                      <a:pt x="2520" y="1869"/>
                    </a:cubicBezTo>
                    <a:lnTo>
                      <a:pt x="2520" y="1869"/>
                    </a:lnTo>
                    <a:cubicBezTo>
                      <a:pt x="2536" y="1909"/>
                      <a:pt x="2550" y="1949"/>
                      <a:pt x="2560" y="1989"/>
                    </a:cubicBezTo>
                    <a:lnTo>
                      <a:pt x="2560" y="1989"/>
                    </a:lnTo>
                    <a:cubicBezTo>
                      <a:pt x="2566" y="2011"/>
                      <a:pt x="2571" y="2032"/>
                      <a:pt x="2575" y="2054"/>
                    </a:cubicBezTo>
                    <a:lnTo>
                      <a:pt x="2575" y="2054"/>
                    </a:lnTo>
                    <a:cubicBezTo>
                      <a:pt x="2577" y="2064"/>
                      <a:pt x="2580" y="2075"/>
                      <a:pt x="2582" y="2086"/>
                    </a:cubicBezTo>
                    <a:lnTo>
                      <a:pt x="2582" y="2086"/>
                    </a:lnTo>
                    <a:cubicBezTo>
                      <a:pt x="2582" y="2091"/>
                      <a:pt x="2583" y="2096"/>
                      <a:pt x="2584" y="2100"/>
                    </a:cubicBezTo>
                    <a:lnTo>
                      <a:pt x="2584" y="2100"/>
                    </a:lnTo>
                    <a:cubicBezTo>
                      <a:pt x="2548" y="2091"/>
                      <a:pt x="2517" y="2065"/>
                      <a:pt x="2496" y="2035"/>
                    </a:cubicBezTo>
                    <a:close/>
                    <a:moveTo>
                      <a:pt x="2515" y="1760"/>
                    </a:moveTo>
                    <a:lnTo>
                      <a:pt x="2515" y="1760"/>
                    </a:lnTo>
                    <a:cubicBezTo>
                      <a:pt x="2557" y="1827"/>
                      <a:pt x="2586" y="1904"/>
                      <a:pt x="2596" y="1983"/>
                    </a:cubicBezTo>
                    <a:lnTo>
                      <a:pt x="2596" y="1983"/>
                    </a:lnTo>
                    <a:cubicBezTo>
                      <a:pt x="2598" y="1994"/>
                      <a:pt x="2599" y="2005"/>
                      <a:pt x="2599" y="2016"/>
                    </a:cubicBezTo>
                    <a:lnTo>
                      <a:pt x="2599" y="2016"/>
                    </a:lnTo>
                    <a:cubicBezTo>
                      <a:pt x="2596" y="2005"/>
                      <a:pt x="2593" y="1995"/>
                      <a:pt x="2590" y="1984"/>
                    </a:cubicBezTo>
                    <a:lnTo>
                      <a:pt x="2590" y="1984"/>
                    </a:lnTo>
                    <a:cubicBezTo>
                      <a:pt x="2576" y="1942"/>
                      <a:pt x="2561" y="1901"/>
                      <a:pt x="2543" y="1860"/>
                    </a:cubicBezTo>
                    <a:lnTo>
                      <a:pt x="2543" y="1860"/>
                    </a:lnTo>
                    <a:cubicBezTo>
                      <a:pt x="2525" y="1820"/>
                      <a:pt x="2506" y="1780"/>
                      <a:pt x="2482" y="1743"/>
                    </a:cubicBezTo>
                    <a:lnTo>
                      <a:pt x="2482" y="1743"/>
                    </a:lnTo>
                    <a:cubicBezTo>
                      <a:pt x="2469" y="1721"/>
                      <a:pt x="2454" y="1700"/>
                      <a:pt x="2439" y="1680"/>
                    </a:cubicBezTo>
                    <a:lnTo>
                      <a:pt x="2439" y="1680"/>
                    </a:lnTo>
                    <a:cubicBezTo>
                      <a:pt x="2445" y="1686"/>
                      <a:pt x="2453" y="1691"/>
                      <a:pt x="2462" y="1690"/>
                    </a:cubicBezTo>
                    <a:lnTo>
                      <a:pt x="2462" y="1690"/>
                    </a:lnTo>
                    <a:lnTo>
                      <a:pt x="2463" y="1690"/>
                    </a:lnTo>
                    <a:lnTo>
                      <a:pt x="2463" y="1690"/>
                    </a:lnTo>
                    <a:cubicBezTo>
                      <a:pt x="2482" y="1712"/>
                      <a:pt x="2500" y="1735"/>
                      <a:pt x="2515" y="1760"/>
                    </a:cubicBezTo>
                    <a:close/>
                    <a:moveTo>
                      <a:pt x="2230" y="1454"/>
                    </a:moveTo>
                    <a:lnTo>
                      <a:pt x="2230" y="1454"/>
                    </a:lnTo>
                    <a:cubicBezTo>
                      <a:pt x="2134" y="1371"/>
                      <a:pt x="2063" y="1266"/>
                      <a:pt x="1986" y="1166"/>
                    </a:cubicBezTo>
                    <a:lnTo>
                      <a:pt x="1986" y="1166"/>
                    </a:lnTo>
                    <a:cubicBezTo>
                      <a:pt x="1960" y="1134"/>
                      <a:pt x="1934" y="1103"/>
                      <a:pt x="1907" y="1074"/>
                    </a:cubicBezTo>
                    <a:lnTo>
                      <a:pt x="1907" y="1074"/>
                    </a:lnTo>
                    <a:cubicBezTo>
                      <a:pt x="1900" y="1066"/>
                      <a:pt x="1893" y="1058"/>
                      <a:pt x="1886" y="1051"/>
                    </a:cubicBezTo>
                    <a:lnTo>
                      <a:pt x="1886" y="1051"/>
                    </a:lnTo>
                    <a:cubicBezTo>
                      <a:pt x="1869" y="1032"/>
                      <a:pt x="1852" y="1013"/>
                      <a:pt x="1835" y="995"/>
                    </a:cubicBezTo>
                    <a:lnTo>
                      <a:pt x="1835" y="995"/>
                    </a:lnTo>
                    <a:cubicBezTo>
                      <a:pt x="1976" y="1098"/>
                      <a:pt x="2099" y="1228"/>
                      <a:pt x="2262" y="1293"/>
                    </a:cubicBezTo>
                    <a:lnTo>
                      <a:pt x="2262" y="1293"/>
                    </a:lnTo>
                    <a:cubicBezTo>
                      <a:pt x="2287" y="1313"/>
                      <a:pt x="2314" y="1329"/>
                      <a:pt x="2339" y="1348"/>
                    </a:cubicBezTo>
                    <a:lnTo>
                      <a:pt x="2339" y="1348"/>
                    </a:lnTo>
                    <a:cubicBezTo>
                      <a:pt x="2369" y="1370"/>
                      <a:pt x="2397" y="1396"/>
                      <a:pt x="2424" y="1422"/>
                    </a:cubicBezTo>
                    <a:lnTo>
                      <a:pt x="2424" y="1422"/>
                    </a:lnTo>
                    <a:cubicBezTo>
                      <a:pt x="2470" y="1469"/>
                      <a:pt x="2510" y="1522"/>
                      <a:pt x="2543" y="1578"/>
                    </a:cubicBezTo>
                    <a:lnTo>
                      <a:pt x="2543" y="1578"/>
                    </a:lnTo>
                    <a:cubicBezTo>
                      <a:pt x="2427" y="1586"/>
                      <a:pt x="2316" y="1529"/>
                      <a:pt x="2230" y="1454"/>
                    </a:cubicBezTo>
                    <a:close/>
                    <a:moveTo>
                      <a:pt x="3940" y="3531"/>
                    </a:moveTo>
                    <a:lnTo>
                      <a:pt x="3940" y="3531"/>
                    </a:lnTo>
                    <a:cubicBezTo>
                      <a:pt x="3941" y="3461"/>
                      <a:pt x="3974" y="3395"/>
                      <a:pt x="4024" y="3345"/>
                    </a:cubicBezTo>
                    <a:lnTo>
                      <a:pt x="4024" y="3345"/>
                    </a:lnTo>
                    <a:cubicBezTo>
                      <a:pt x="4052" y="3318"/>
                      <a:pt x="4085" y="3296"/>
                      <a:pt x="4120" y="3278"/>
                    </a:cubicBezTo>
                    <a:lnTo>
                      <a:pt x="4120" y="3278"/>
                    </a:lnTo>
                    <a:cubicBezTo>
                      <a:pt x="4131" y="3272"/>
                      <a:pt x="4143" y="3267"/>
                      <a:pt x="4155" y="3262"/>
                    </a:cubicBezTo>
                    <a:lnTo>
                      <a:pt x="4155" y="3262"/>
                    </a:lnTo>
                    <a:cubicBezTo>
                      <a:pt x="4065" y="3331"/>
                      <a:pt x="3988" y="3424"/>
                      <a:pt x="3947" y="3528"/>
                    </a:cubicBezTo>
                    <a:lnTo>
                      <a:pt x="3947" y="3528"/>
                    </a:lnTo>
                    <a:cubicBezTo>
                      <a:pt x="3945" y="3529"/>
                      <a:pt x="3942" y="3530"/>
                      <a:pt x="3940" y="3531"/>
                    </a:cubicBezTo>
                    <a:close/>
                    <a:moveTo>
                      <a:pt x="4113" y="3396"/>
                    </a:moveTo>
                    <a:lnTo>
                      <a:pt x="4113" y="3396"/>
                    </a:lnTo>
                    <a:cubicBezTo>
                      <a:pt x="4076" y="3449"/>
                      <a:pt x="4026" y="3490"/>
                      <a:pt x="3969" y="3518"/>
                    </a:cubicBezTo>
                    <a:lnTo>
                      <a:pt x="3969" y="3518"/>
                    </a:lnTo>
                    <a:cubicBezTo>
                      <a:pt x="3997" y="3467"/>
                      <a:pt x="4029" y="3417"/>
                      <a:pt x="4068" y="3373"/>
                    </a:cubicBezTo>
                    <a:lnTo>
                      <a:pt x="4068" y="3373"/>
                    </a:lnTo>
                    <a:cubicBezTo>
                      <a:pt x="4103" y="3333"/>
                      <a:pt x="4142" y="3299"/>
                      <a:pt x="4184" y="3268"/>
                    </a:cubicBezTo>
                    <a:lnTo>
                      <a:pt x="4184" y="3268"/>
                    </a:lnTo>
                    <a:cubicBezTo>
                      <a:pt x="4156" y="3308"/>
                      <a:pt x="4138" y="3359"/>
                      <a:pt x="4113" y="3396"/>
                    </a:cubicBezTo>
                    <a:close/>
                    <a:moveTo>
                      <a:pt x="4242" y="3412"/>
                    </a:moveTo>
                    <a:lnTo>
                      <a:pt x="4242" y="3412"/>
                    </a:lnTo>
                    <a:cubicBezTo>
                      <a:pt x="4239" y="3457"/>
                      <a:pt x="4227" y="3499"/>
                      <a:pt x="4210" y="3540"/>
                    </a:cubicBezTo>
                    <a:lnTo>
                      <a:pt x="4210" y="3540"/>
                    </a:lnTo>
                    <a:cubicBezTo>
                      <a:pt x="4180" y="3455"/>
                      <a:pt x="4179" y="3364"/>
                      <a:pt x="4208" y="3278"/>
                    </a:cubicBezTo>
                    <a:lnTo>
                      <a:pt x="4208" y="3278"/>
                    </a:lnTo>
                    <a:cubicBezTo>
                      <a:pt x="4215" y="3269"/>
                      <a:pt x="4223" y="3261"/>
                      <a:pt x="4231" y="3254"/>
                    </a:cubicBezTo>
                    <a:lnTo>
                      <a:pt x="4231" y="3254"/>
                    </a:lnTo>
                    <a:cubicBezTo>
                      <a:pt x="4231" y="3279"/>
                      <a:pt x="4239" y="3304"/>
                      <a:pt x="4241" y="3329"/>
                    </a:cubicBezTo>
                    <a:lnTo>
                      <a:pt x="4241" y="3329"/>
                    </a:lnTo>
                    <a:cubicBezTo>
                      <a:pt x="4244" y="3356"/>
                      <a:pt x="4244" y="3384"/>
                      <a:pt x="4242" y="3412"/>
                    </a:cubicBezTo>
                    <a:close/>
                    <a:moveTo>
                      <a:pt x="3568" y="3196"/>
                    </a:moveTo>
                    <a:lnTo>
                      <a:pt x="3571" y="3155"/>
                    </a:lnTo>
                    <a:lnTo>
                      <a:pt x="3571" y="3155"/>
                    </a:lnTo>
                    <a:cubicBezTo>
                      <a:pt x="3599" y="2767"/>
                      <a:pt x="3480" y="2366"/>
                      <a:pt x="3244" y="2056"/>
                    </a:cubicBezTo>
                    <a:lnTo>
                      <a:pt x="3244" y="2056"/>
                    </a:lnTo>
                    <a:cubicBezTo>
                      <a:pt x="3069" y="1828"/>
                      <a:pt x="2830" y="1648"/>
                      <a:pt x="2563" y="1540"/>
                    </a:cubicBezTo>
                    <a:lnTo>
                      <a:pt x="2563" y="1540"/>
                    </a:lnTo>
                    <a:cubicBezTo>
                      <a:pt x="2543" y="1509"/>
                      <a:pt x="2521" y="1479"/>
                      <a:pt x="2497" y="1450"/>
                    </a:cubicBezTo>
                    <a:lnTo>
                      <a:pt x="2497" y="1450"/>
                    </a:lnTo>
                    <a:cubicBezTo>
                      <a:pt x="2499" y="1451"/>
                      <a:pt x="2500" y="1452"/>
                      <a:pt x="2502" y="1453"/>
                    </a:cubicBezTo>
                    <a:lnTo>
                      <a:pt x="2502" y="1453"/>
                    </a:lnTo>
                    <a:cubicBezTo>
                      <a:pt x="2551" y="1478"/>
                      <a:pt x="2605" y="1495"/>
                      <a:pt x="2661" y="1498"/>
                    </a:cubicBezTo>
                    <a:lnTo>
                      <a:pt x="2661" y="1498"/>
                    </a:lnTo>
                    <a:cubicBezTo>
                      <a:pt x="2913" y="1614"/>
                      <a:pt x="3137" y="1790"/>
                      <a:pt x="3305" y="2010"/>
                    </a:cubicBezTo>
                    <a:lnTo>
                      <a:pt x="3305" y="2010"/>
                    </a:lnTo>
                    <a:cubicBezTo>
                      <a:pt x="3537" y="2314"/>
                      <a:pt x="3663" y="2709"/>
                      <a:pt x="3651" y="3093"/>
                    </a:cubicBezTo>
                    <a:lnTo>
                      <a:pt x="3650" y="3119"/>
                    </a:lnTo>
                    <a:lnTo>
                      <a:pt x="4293" y="3119"/>
                    </a:lnTo>
                    <a:lnTo>
                      <a:pt x="4293" y="3119"/>
                    </a:lnTo>
                    <a:cubicBezTo>
                      <a:pt x="4292" y="3122"/>
                      <a:pt x="4292" y="3124"/>
                      <a:pt x="4292" y="3126"/>
                    </a:cubicBezTo>
                    <a:lnTo>
                      <a:pt x="4292" y="3126"/>
                    </a:lnTo>
                    <a:cubicBezTo>
                      <a:pt x="4290" y="3136"/>
                      <a:pt x="4289" y="3146"/>
                      <a:pt x="4290" y="3157"/>
                    </a:cubicBezTo>
                    <a:lnTo>
                      <a:pt x="4290" y="3157"/>
                    </a:lnTo>
                    <a:cubicBezTo>
                      <a:pt x="4290" y="3167"/>
                      <a:pt x="4290" y="3177"/>
                      <a:pt x="4290" y="3186"/>
                    </a:cubicBezTo>
                    <a:lnTo>
                      <a:pt x="4290" y="3186"/>
                    </a:lnTo>
                    <a:cubicBezTo>
                      <a:pt x="4291" y="3189"/>
                      <a:pt x="4291" y="3193"/>
                      <a:pt x="4291" y="3196"/>
                    </a:cubicBezTo>
                    <a:lnTo>
                      <a:pt x="3568" y="3196"/>
                    </a:lnTo>
                    <a:close/>
                    <a:moveTo>
                      <a:pt x="4313" y="3338"/>
                    </a:moveTo>
                    <a:lnTo>
                      <a:pt x="4313" y="3338"/>
                    </a:lnTo>
                    <a:cubicBezTo>
                      <a:pt x="4311" y="3337"/>
                      <a:pt x="4310" y="3337"/>
                      <a:pt x="4308" y="3336"/>
                    </a:cubicBezTo>
                    <a:lnTo>
                      <a:pt x="4308" y="3336"/>
                    </a:lnTo>
                    <a:cubicBezTo>
                      <a:pt x="4308" y="3336"/>
                      <a:pt x="4307" y="3336"/>
                      <a:pt x="4306" y="3335"/>
                    </a:cubicBezTo>
                    <a:lnTo>
                      <a:pt x="4306" y="3335"/>
                    </a:lnTo>
                    <a:cubicBezTo>
                      <a:pt x="4304" y="3334"/>
                      <a:pt x="4301" y="3333"/>
                      <a:pt x="4299" y="3331"/>
                    </a:cubicBezTo>
                    <a:lnTo>
                      <a:pt x="4299" y="3331"/>
                    </a:lnTo>
                    <a:cubicBezTo>
                      <a:pt x="4296" y="3329"/>
                      <a:pt x="4297" y="3330"/>
                      <a:pt x="4298" y="3330"/>
                    </a:cubicBezTo>
                    <a:lnTo>
                      <a:pt x="4298" y="3330"/>
                    </a:lnTo>
                    <a:cubicBezTo>
                      <a:pt x="4297" y="3329"/>
                      <a:pt x="4296" y="3328"/>
                      <a:pt x="4294" y="3327"/>
                    </a:cubicBezTo>
                    <a:lnTo>
                      <a:pt x="4294" y="3327"/>
                    </a:lnTo>
                    <a:cubicBezTo>
                      <a:pt x="4292" y="3325"/>
                      <a:pt x="4291" y="3324"/>
                      <a:pt x="4290" y="3322"/>
                    </a:cubicBezTo>
                    <a:lnTo>
                      <a:pt x="4290" y="3322"/>
                    </a:lnTo>
                    <a:cubicBezTo>
                      <a:pt x="4286" y="3317"/>
                      <a:pt x="4285" y="3313"/>
                      <a:pt x="4283" y="3307"/>
                    </a:cubicBezTo>
                    <a:lnTo>
                      <a:pt x="4283" y="3307"/>
                    </a:lnTo>
                    <a:cubicBezTo>
                      <a:pt x="4280" y="3296"/>
                      <a:pt x="4279" y="3287"/>
                      <a:pt x="4282" y="3276"/>
                    </a:cubicBezTo>
                    <a:lnTo>
                      <a:pt x="4282" y="3276"/>
                    </a:lnTo>
                    <a:cubicBezTo>
                      <a:pt x="4284" y="3265"/>
                      <a:pt x="4289" y="3256"/>
                      <a:pt x="4296" y="3247"/>
                    </a:cubicBezTo>
                    <a:lnTo>
                      <a:pt x="4318" y="3247"/>
                    </a:lnTo>
                    <a:lnTo>
                      <a:pt x="4318" y="3241"/>
                    </a:lnTo>
                    <a:lnTo>
                      <a:pt x="4318" y="3241"/>
                    </a:lnTo>
                    <a:cubicBezTo>
                      <a:pt x="4319" y="3241"/>
                      <a:pt x="4320" y="3241"/>
                      <a:pt x="4321" y="3240"/>
                    </a:cubicBezTo>
                    <a:lnTo>
                      <a:pt x="4321" y="3240"/>
                    </a:lnTo>
                    <a:lnTo>
                      <a:pt x="4321" y="3240"/>
                    </a:lnTo>
                    <a:lnTo>
                      <a:pt x="4321" y="3240"/>
                    </a:lnTo>
                    <a:cubicBezTo>
                      <a:pt x="4334" y="3245"/>
                      <a:pt x="4348" y="3249"/>
                      <a:pt x="4361" y="3251"/>
                    </a:cubicBezTo>
                    <a:lnTo>
                      <a:pt x="4361" y="3251"/>
                    </a:lnTo>
                    <a:cubicBezTo>
                      <a:pt x="4362" y="3255"/>
                      <a:pt x="4364" y="3258"/>
                      <a:pt x="4364" y="3262"/>
                    </a:cubicBezTo>
                    <a:lnTo>
                      <a:pt x="4364" y="3262"/>
                    </a:lnTo>
                    <a:cubicBezTo>
                      <a:pt x="4367" y="3274"/>
                      <a:pt x="4365" y="3287"/>
                      <a:pt x="4364" y="3299"/>
                    </a:cubicBezTo>
                    <a:lnTo>
                      <a:pt x="4364" y="3299"/>
                    </a:lnTo>
                    <a:cubicBezTo>
                      <a:pt x="4362" y="3310"/>
                      <a:pt x="4358" y="3322"/>
                      <a:pt x="4350" y="3330"/>
                    </a:cubicBezTo>
                    <a:lnTo>
                      <a:pt x="4350" y="3330"/>
                    </a:lnTo>
                    <a:cubicBezTo>
                      <a:pt x="4347" y="3332"/>
                      <a:pt x="4348" y="3332"/>
                      <a:pt x="4344" y="3334"/>
                    </a:cubicBezTo>
                    <a:lnTo>
                      <a:pt x="4344" y="3334"/>
                    </a:lnTo>
                    <a:cubicBezTo>
                      <a:pt x="4343" y="3334"/>
                      <a:pt x="4338" y="3337"/>
                      <a:pt x="4340" y="3336"/>
                    </a:cubicBezTo>
                    <a:lnTo>
                      <a:pt x="4340" y="3336"/>
                    </a:lnTo>
                    <a:cubicBezTo>
                      <a:pt x="4338" y="3337"/>
                      <a:pt x="4335" y="3338"/>
                      <a:pt x="4332" y="3339"/>
                    </a:cubicBezTo>
                    <a:lnTo>
                      <a:pt x="4332" y="3339"/>
                    </a:lnTo>
                    <a:cubicBezTo>
                      <a:pt x="4332" y="3339"/>
                      <a:pt x="4331" y="3339"/>
                      <a:pt x="4330" y="3339"/>
                    </a:cubicBezTo>
                    <a:lnTo>
                      <a:pt x="4330" y="3339"/>
                    </a:lnTo>
                    <a:cubicBezTo>
                      <a:pt x="4329" y="3339"/>
                      <a:pt x="4327" y="3339"/>
                      <a:pt x="4326" y="3339"/>
                    </a:cubicBezTo>
                    <a:lnTo>
                      <a:pt x="4321" y="3339"/>
                    </a:lnTo>
                    <a:lnTo>
                      <a:pt x="4321" y="3339"/>
                    </a:lnTo>
                    <a:lnTo>
                      <a:pt x="4319" y="3339"/>
                    </a:lnTo>
                    <a:lnTo>
                      <a:pt x="4319" y="3339"/>
                    </a:lnTo>
                    <a:cubicBezTo>
                      <a:pt x="4317" y="3339"/>
                      <a:pt x="4315" y="3338"/>
                      <a:pt x="4313" y="3338"/>
                    </a:cubicBezTo>
                    <a:close/>
                    <a:moveTo>
                      <a:pt x="4393" y="3406"/>
                    </a:moveTo>
                    <a:lnTo>
                      <a:pt x="4393" y="3406"/>
                    </a:lnTo>
                    <a:cubicBezTo>
                      <a:pt x="4393" y="3406"/>
                      <a:pt x="4393" y="3406"/>
                      <a:pt x="4393" y="3407"/>
                    </a:cubicBezTo>
                    <a:lnTo>
                      <a:pt x="4393" y="3407"/>
                    </a:lnTo>
                    <a:cubicBezTo>
                      <a:pt x="4392" y="3408"/>
                      <a:pt x="4392" y="3410"/>
                      <a:pt x="4392" y="3411"/>
                    </a:cubicBezTo>
                    <a:lnTo>
                      <a:pt x="4392" y="3411"/>
                    </a:lnTo>
                    <a:cubicBezTo>
                      <a:pt x="4391" y="3412"/>
                      <a:pt x="4391" y="3413"/>
                      <a:pt x="4391" y="3415"/>
                    </a:cubicBezTo>
                    <a:lnTo>
                      <a:pt x="4391" y="3415"/>
                    </a:lnTo>
                    <a:cubicBezTo>
                      <a:pt x="4391" y="3415"/>
                      <a:pt x="4391" y="3415"/>
                      <a:pt x="4390" y="3415"/>
                    </a:cubicBezTo>
                    <a:lnTo>
                      <a:pt x="4390" y="3415"/>
                    </a:lnTo>
                    <a:cubicBezTo>
                      <a:pt x="4389" y="3417"/>
                      <a:pt x="4389" y="3418"/>
                      <a:pt x="4387" y="3420"/>
                    </a:cubicBezTo>
                    <a:lnTo>
                      <a:pt x="4387" y="3420"/>
                    </a:lnTo>
                    <a:lnTo>
                      <a:pt x="4386" y="3422"/>
                    </a:lnTo>
                    <a:lnTo>
                      <a:pt x="4386" y="3422"/>
                    </a:lnTo>
                    <a:cubicBezTo>
                      <a:pt x="4386" y="3423"/>
                      <a:pt x="4386" y="3423"/>
                      <a:pt x="4385" y="3423"/>
                    </a:cubicBezTo>
                    <a:lnTo>
                      <a:pt x="4385" y="3423"/>
                    </a:lnTo>
                    <a:cubicBezTo>
                      <a:pt x="4384" y="3425"/>
                      <a:pt x="4382" y="3426"/>
                      <a:pt x="4380" y="3428"/>
                    </a:cubicBezTo>
                    <a:lnTo>
                      <a:pt x="4380" y="3428"/>
                    </a:lnTo>
                    <a:lnTo>
                      <a:pt x="4379" y="3429"/>
                    </a:lnTo>
                    <a:lnTo>
                      <a:pt x="4379" y="3429"/>
                    </a:lnTo>
                    <a:cubicBezTo>
                      <a:pt x="4378" y="3430"/>
                      <a:pt x="4377" y="3430"/>
                      <a:pt x="4377" y="3430"/>
                    </a:cubicBezTo>
                    <a:lnTo>
                      <a:pt x="4377" y="3430"/>
                    </a:lnTo>
                    <a:cubicBezTo>
                      <a:pt x="4375" y="3432"/>
                      <a:pt x="4373" y="3433"/>
                      <a:pt x="4371" y="3434"/>
                    </a:cubicBezTo>
                    <a:lnTo>
                      <a:pt x="4371" y="3434"/>
                    </a:lnTo>
                    <a:cubicBezTo>
                      <a:pt x="4375" y="3432"/>
                      <a:pt x="4369" y="3434"/>
                      <a:pt x="4368" y="3434"/>
                    </a:cubicBezTo>
                    <a:lnTo>
                      <a:pt x="4368" y="3434"/>
                    </a:lnTo>
                    <a:cubicBezTo>
                      <a:pt x="4365" y="3435"/>
                      <a:pt x="4363" y="3436"/>
                      <a:pt x="4360" y="3436"/>
                    </a:cubicBezTo>
                    <a:lnTo>
                      <a:pt x="4360" y="3436"/>
                    </a:lnTo>
                    <a:lnTo>
                      <a:pt x="4360" y="3436"/>
                    </a:lnTo>
                    <a:cubicBezTo>
                      <a:pt x="4359" y="3436"/>
                      <a:pt x="4358" y="3437"/>
                      <a:pt x="4357" y="3437"/>
                    </a:cubicBezTo>
                    <a:lnTo>
                      <a:pt x="4357" y="3437"/>
                    </a:lnTo>
                    <a:cubicBezTo>
                      <a:pt x="4355" y="3437"/>
                      <a:pt x="4352" y="3437"/>
                      <a:pt x="4350" y="3437"/>
                    </a:cubicBezTo>
                    <a:lnTo>
                      <a:pt x="4350" y="3437"/>
                    </a:lnTo>
                    <a:lnTo>
                      <a:pt x="4348" y="3436"/>
                    </a:lnTo>
                    <a:lnTo>
                      <a:pt x="4348" y="3436"/>
                    </a:lnTo>
                    <a:cubicBezTo>
                      <a:pt x="4347" y="3436"/>
                      <a:pt x="4347" y="3436"/>
                      <a:pt x="4347" y="3436"/>
                    </a:cubicBezTo>
                    <a:lnTo>
                      <a:pt x="4347" y="3436"/>
                    </a:lnTo>
                    <a:cubicBezTo>
                      <a:pt x="4345" y="3436"/>
                      <a:pt x="4343" y="3435"/>
                      <a:pt x="4341" y="3434"/>
                    </a:cubicBezTo>
                    <a:lnTo>
                      <a:pt x="4341" y="3434"/>
                    </a:lnTo>
                    <a:cubicBezTo>
                      <a:pt x="4340" y="3434"/>
                      <a:pt x="4337" y="3432"/>
                      <a:pt x="4337" y="3432"/>
                    </a:cubicBezTo>
                    <a:lnTo>
                      <a:pt x="4337" y="3432"/>
                    </a:lnTo>
                    <a:cubicBezTo>
                      <a:pt x="4336" y="3432"/>
                      <a:pt x="4335" y="3431"/>
                      <a:pt x="4334" y="3430"/>
                    </a:cubicBezTo>
                    <a:lnTo>
                      <a:pt x="4334" y="3430"/>
                    </a:lnTo>
                    <a:lnTo>
                      <a:pt x="4334" y="3430"/>
                    </a:lnTo>
                    <a:lnTo>
                      <a:pt x="4334" y="3430"/>
                    </a:lnTo>
                    <a:cubicBezTo>
                      <a:pt x="4332" y="3429"/>
                      <a:pt x="4331" y="3427"/>
                      <a:pt x="4329" y="3426"/>
                    </a:cubicBezTo>
                    <a:lnTo>
                      <a:pt x="4329" y="3426"/>
                    </a:lnTo>
                    <a:cubicBezTo>
                      <a:pt x="4329" y="3426"/>
                      <a:pt x="4329" y="3425"/>
                      <a:pt x="4328" y="3424"/>
                    </a:cubicBezTo>
                    <a:lnTo>
                      <a:pt x="4328" y="3424"/>
                    </a:lnTo>
                    <a:lnTo>
                      <a:pt x="4326" y="3422"/>
                    </a:lnTo>
                    <a:lnTo>
                      <a:pt x="4326" y="3422"/>
                    </a:lnTo>
                    <a:cubicBezTo>
                      <a:pt x="4325" y="3420"/>
                      <a:pt x="4324" y="3418"/>
                      <a:pt x="4323" y="3416"/>
                    </a:cubicBezTo>
                    <a:lnTo>
                      <a:pt x="4323" y="3416"/>
                    </a:lnTo>
                    <a:lnTo>
                      <a:pt x="4323" y="3416"/>
                    </a:lnTo>
                    <a:lnTo>
                      <a:pt x="4323" y="3416"/>
                    </a:lnTo>
                    <a:cubicBezTo>
                      <a:pt x="4322" y="3415"/>
                      <a:pt x="4322" y="3414"/>
                      <a:pt x="4322" y="3413"/>
                    </a:cubicBezTo>
                    <a:lnTo>
                      <a:pt x="4322" y="3413"/>
                    </a:lnTo>
                    <a:cubicBezTo>
                      <a:pt x="4321" y="3411"/>
                      <a:pt x="4321" y="3409"/>
                      <a:pt x="4320" y="3406"/>
                    </a:cubicBezTo>
                    <a:lnTo>
                      <a:pt x="4320" y="3406"/>
                    </a:lnTo>
                    <a:cubicBezTo>
                      <a:pt x="4320" y="3406"/>
                      <a:pt x="4320" y="3405"/>
                      <a:pt x="4320" y="3404"/>
                    </a:cubicBezTo>
                    <a:lnTo>
                      <a:pt x="4320" y="3404"/>
                    </a:lnTo>
                    <a:cubicBezTo>
                      <a:pt x="4320" y="3403"/>
                      <a:pt x="4320" y="3402"/>
                      <a:pt x="4320" y="3402"/>
                    </a:cubicBezTo>
                    <a:lnTo>
                      <a:pt x="4320" y="3402"/>
                    </a:lnTo>
                    <a:cubicBezTo>
                      <a:pt x="4319" y="3400"/>
                      <a:pt x="4320" y="3397"/>
                      <a:pt x="4320" y="3395"/>
                    </a:cubicBezTo>
                    <a:lnTo>
                      <a:pt x="4320" y="3395"/>
                    </a:lnTo>
                    <a:lnTo>
                      <a:pt x="4320" y="3392"/>
                    </a:lnTo>
                    <a:lnTo>
                      <a:pt x="4320" y="3392"/>
                    </a:lnTo>
                    <a:cubicBezTo>
                      <a:pt x="4321" y="3390"/>
                      <a:pt x="4321" y="3388"/>
                      <a:pt x="4322" y="3386"/>
                    </a:cubicBezTo>
                    <a:lnTo>
                      <a:pt x="4322" y="3386"/>
                    </a:lnTo>
                    <a:lnTo>
                      <a:pt x="4322" y="3385"/>
                    </a:lnTo>
                    <a:lnTo>
                      <a:pt x="4322" y="3385"/>
                    </a:lnTo>
                    <a:cubicBezTo>
                      <a:pt x="4323" y="3384"/>
                      <a:pt x="4323" y="3382"/>
                      <a:pt x="4325" y="3381"/>
                    </a:cubicBezTo>
                    <a:lnTo>
                      <a:pt x="4325" y="3381"/>
                    </a:lnTo>
                    <a:cubicBezTo>
                      <a:pt x="4325" y="3380"/>
                      <a:pt x="4325" y="3379"/>
                      <a:pt x="4326" y="3379"/>
                    </a:cubicBezTo>
                    <a:lnTo>
                      <a:pt x="4326" y="3379"/>
                    </a:lnTo>
                    <a:lnTo>
                      <a:pt x="4326" y="3379"/>
                    </a:lnTo>
                    <a:lnTo>
                      <a:pt x="4326" y="3379"/>
                    </a:lnTo>
                    <a:cubicBezTo>
                      <a:pt x="4327" y="3378"/>
                      <a:pt x="4327" y="3377"/>
                      <a:pt x="4327" y="3377"/>
                    </a:cubicBezTo>
                    <a:lnTo>
                      <a:pt x="4327" y="3377"/>
                    </a:lnTo>
                    <a:cubicBezTo>
                      <a:pt x="4328" y="3377"/>
                      <a:pt x="4328" y="3376"/>
                      <a:pt x="4329" y="3376"/>
                    </a:cubicBezTo>
                    <a:lnTo>
                      <a:pt x="4329" y="3376"/>
                    </a:lnTo>
                    <a:cubicBezTo>
                      <a:pt x="4343" y="3375"/>
                      <a:pt x="4357" y="3370"/>
                      <a:pt x="4368" y="3360"/>
                    </a:cubicBezTo>
                    <a:lnTo>
                      <a:pt x="4368" y="3360"/>
                    </a:lnTo>
                    <a:cubicBezTo>
                      <a:pt x="4372" y="3371"/>
                      <a:pt x="4380" y="3380"/>
                      <a:pt x="4390" y="3387"/>
                    </a:cubicBezTo>
                    <a:lnTo>
                      <a:pt x="4390" y="3387"/>
                    </a:lnTo>
                    <a:cubicBezTo>
                      <a:pt x="4391" y="3388"/>
                      <a:pt x="4391" y="3388"/>
                      <a:pt x="4391" y="3389"/>
                    </a:cubicBezTo>
                    <a:lnTo>
                      <a:pt x="4391" y="3389"/>
                    </a:lnTo>
                    <a:cubicBezTo>
                      <a:pt x="4392" y="3391"/>
                      <a:pt x="4392" y="3393"/>
                      <a:pt x="4393" y="3396"/>
                    </a:cubicBezTo>
                    <a:lnTo>
                      <a:pt x="4393" y="3396"/>
                    </a:lnTo>
                    <a:lnTo>
                      <a:pt x="4393" y="3396"/>
                    </a:lnTo>
                    <a:lnTo>
                      <a:pt x="4393" y="3397"/>
                    </a:lnTo>
                    <a:lnTo>
                      <a:pt x="4393" y="3397"/>
                    </a:lnTo>
                    <a:cubicBezTo>
                      <a:pt x="4393" y="3398"/>
                      <a:pt x="4393" y="3399"/>
                      <a:pt x="4393" y="3400"/>
                    </a:cubicBezTo>
                    <a:lnTo>
                      <a:pt x="4393" y="3400"/>
                    </a:lnTo>
                    <a:cubicBezTo>
                      <a:pt x="4393" y="3402"/>
                      <a:pt x="4393" y="3404"/>
                      <a:pt x="4393" y="3406"/>
                    </a:cubicBezTo>
                    <a:close/>
                    <a:moveTo>
                      <a:pt x="4427" y="3360"/>
                    </a:moveTo>
                    <a:lnTo>
                      <a:pt x="4427" y="3360"/>
                    </a:lnTo>
                    <a:cubicBezTo>
                      <a:pt x="4421" y="3362"/>
                      <a:pt x="4413" y="3361"/>
                      <a:pt x="4407" y="3359"/>
                    </a:cubicBezTo>
                    <a:lnTo>
                      <a:pt x="4407" y="3359"/>
                    </a:lnTo>
                    <a:cubicBezTo>
                      <a:pt x="4403" y="3355"/>
                      <a:pt x="4398" y="3352"/>
                      <a:pt x="4393" y="3350"/>
                    </a:cubicBezTo>
                    <a:lnTo>
                      <a:pt x="4393" y="3350"/>
                    </a:lnTo>
                    <a:cubicBezTo>
                      <a:pt x="4390" y="3347"/>
                      <a:pt x="4389" y="3343"/>
                      <a:pt x="4389" y="3339"/>
                    </a:cubicBezTo>
                    <a:lnTo>
                      <a:pt x="4389" y="3339"/>
                    </a:lnTo>
                    <a:cubicBezTo>
                      <a:pt x="4388" y="3336"/>
                      <a:pt x="4387" y="3334"/>
                      <a:pt x="4386" y="3332"/>
                    </a:cubicBezTo>
                    <a:lnTo>
                      <a:pt x="4386" y="3332"/>
                    </a:lnTo>
                    <a:cubicBezTo>
                      <a:pt x="4389" y="3324"/>
                      <a:pt x="4391" y="3316"/>
                      <a:pt x="4392" y="3308"/>
                    </a:cubicBezTo>
                    <a:lnTo>
                      <a:pt x="4392" y="3308"/>
                    </a:lnTo>
                    <a:cubicBezTo>
                      <a:pt x="4395" y="3291"/>
                      <a:pt x="4395" y="3273"/>
                      <a:pt x="4392" y="3256"/>
                    </a:cubicBezTo>
                    <a:lnTo>
                      <a:pt x="4392" y="3256"/>
                    </a:lnTo>
                    <a:cubicBezTo>
                      <a:pt x="4405" y="3257"/>
                      <a:pt x="4418" y="3257"/>
                      <a:pt x="4431" y="3257"/>
                    </a:cubicBezTo>
                    <a:lnTo>
                      <a:pt x="4431" y="3257"/>
                    </a:lnTo>
                    <a:cubicBezTo>
                      <a:pt x="4433" y="3258"/>
                      <a:pt x="4436" y="3258"/>
                      <a:pt x="4438" y="3260"/>
                    </a:cubicBezTo>
                    <a:lnTo>
                      <a:pt x="4438" y="3260"/>
                    </a:lnTo>
                    <a:cubicBezTo>
                      <a:pt x="4451" y="3267"/>
                      <a:pt x="4462" y="3277"/>
                      <a:pt x="4466" y="3292"/>
                    </a:cubicBezTo>
                    <a:lnTo>
                      <a:pt x="4466" y="3292"/>
                    </a:lnTo>
                    <a:cubicBezTo>
                      <a:pt x="4475" y="3321"/>
                      <a:pt x="4456" y="3353"/>
                      <a:pt x="4427" y="3360"/>
                    </a:cubicBezTo>
                    <a:close/>
                    <a:moveTo>
                      <a:pt x="4665" y="3143"/>
                    </a:moveTo>
                    <a:lnTo>
                      <a:pt x="4665" y="3143"/>
                    </a:lnTo>
                    <a:cubicBezTo>
                      <a:pt x="4654" y="3150"/>
                      <a:pt x="4643" y="3157"/>
                      <a:pt x="4632" y="3164"/>
                    </a:cubicBezTo>
                    <a:lnTo>
                      <a:pt x="4632" y="3164"/>
                    </a:lnTo>
                    <a:cubicBezTo>
                      <a:pt x="4589" y="3188"/>
                      <a:pt x="4542" y="3205"/>
                      <a:pt x="4493" y="3215"/>
                    </a:cubicBezTo>
                    <a:lnTo>
                      <a:pt x="4493" y="3215"/>
                    </a:lnTo>
                    <a:cubicBezTo>
                      <a:pt x="4454" y="3222"/>
                      <a:pt x="4414" y="3223"/>
                      <a:pt x="4374" y="3221"/>
                    </a:cubicBezTo>
                    <a:lnTo>
                      <a:pt x="4374" y="3221"/>
                    </a:lnTo>
                    <a:cubicBezTo>
                      <a:pt x="4373" y="3219"/>
                      <a:pt x="4371" y="3217"/>
                      <a:pt x="4369" y="3216"/>
                    </a:cubicBezTo>
                    <a:lnTo>
                      <a:pt x="4369" y="3216"/>
                    </a:lnTo>
                    <a:cubicBezTo>
                      <a:pt x="4374" y="3212"/>
                      <a:pt x="4379" y="3209"/>
                      <a:pt x="4385" y="3205"/>
                    </a:cubicBezTo>
                    <a:lnTo>
                      <a:pt x="4385" y="3205"/>
                    </a:lnTo>
                    <a:cubicBezTo>
                      <a:pt x="4399" y="3193"/>
                      <a:pt x="4412" y="3181"/>
                      <a:pt x="4425" y="3168"/>
                    </a:cubicBezTo>
                    <a:lnTo>
                      <a:pt x="4425" y="3168"/>
                    </a:lnTo>
                    <a:cubicBezTo>
                      <a:pt x="4434" y="3163"/>
                      <a:pt x="4444" y="3158"/>
                      <a:pt x="4454" y="3154"/>
                    </a:cubicBezTo>
                    <a:lnTo>
                      <a:pt x="4454" y="3154"/>
                    </a:lnTo>
                    <a:cubicBezTo>
                      <a:pt x="4495" y="3135"/>
                      <a:pt x="4540" y="3126"/>
                      <a:pt x="4585" y="3126"/>
                    </a:cubicBezTo>
                    <a:lnTo>
                      <a:pt x="4585" y="3126"/>
                    </a:lnTo>
                    <a:cubicBezTo>
                      <a:pt x="4607" y="3126"/>
                      <a:pt x="4630" y="3128"/>
                      <a:pt x="4652" y="3134"/>
                    </a:cubicBezTo>
                    <a:lnTo>
                      <a:pt x="4652" y="3134"/>
                    </a:lnTo>
                    <a:cubicBezTo>
                      <a:pt x="4657" y="3135"/>
                      <a:pt x="4663" y="3136"/>
                      <a:pt x="4668" y="3138"/>
                    </a:cubicBezTo>
                    <a:lnTo>
                      <a:pt x="4668" y="3138"/>
                    </a:lnTo>
                    <a:cubicBezTo>
                      <a:pt x="4669" y="3138"/>
                      <a:pt x="4670" y="3139"/>
                      <a:pt x="4670" y="3139"/>
                    </a:cubicBezTo>
                    <a:lnTo>
                      <a:pt x="4670" y="3139"/>
                    </a:lnTo>
                    <a:cubicBezTo>
                      <a:pt x="4669" y="3141"/>
                      <a:pt x="4666" y="3142"/>
                      <a:pt x="4665" y="3143"/>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29" name="Google Shape;1429;p45"/>
          <p:cNvGrpSpPr/>
          <p:nvPr/>
        </p:nvGrpSpPr>
        <p:grpSpPr>
          <a:xfrm>
            <a:off x="3507308" y="4108088"/>
            <a:ext cx="2129385" cy="795684"/>
            <a:chOff x="3507357" y="3836388"/>
            <a:chExt cx="2129385" cy="795684"/>
          </a:xfrm>
        </p:grpSpPr>
        <p:grpSp>
          <p:nvGrpSpPr>
            <p:cNvPr id="1430" name="Google Shape;1430;p45"/>
            <p:cNvGrpSpPr/>
            <p:nvPr/>
          </p:nvGrpSpPr>
          <p:grpSpPr>
            <a:xfrm rot="-5400000">
              <a:off x="4700198" y="3695528"/>
              <a:ext cx="795684" cy="1077403"/>
              <a:chOff x="4153954" y="186403"/>
              <a:chExt cx="795684" cy="1077403"/>
            </a:xfrm>
          </p:grpSpPr>
          <p:grpSp>
            <p:nvGrpSpPr>
              <p:cNvPr id="1431" name="Google Shape;1431;p45"/>
              <p:cNvGrpSpPr/>
              <p:nvPr/>
            </p:nvGrpSpPr>
            <p:grpSpPr>
              <a:xfrm>
                <a:off x="4153954" y="186403"/>
                <a:ext cx="409650" cy="1077403"/>
                <a:chOff x="6320962" y="1614762"/>
                <a:chExt cx="549276" cy="1444627"/>
              </a:xfrm>
            </p:grpSpPr>
            <p:sp>
              <p:nvSpPr>
                <p:cNvPr id="1432" name="Google Shape;1432;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3" name="Google Shape;1433;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4" name="Google Shape;1434;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5" name="Google Shape;1435;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6" name="Google Shape;1436;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37" name="Google Shape;1437;p45"/>
              <p:cNvGrpSpPr/>
              <p:nvPr/>
            </p:nvGrpSpPr>
            <p:grpSpPr>
              <a:xfrm flipH="1">
                <a:off x="4539988" y="186403"/>
                <a:ext cx="409650" cy="1077403"/>
                <a:chOff x="6320962" y="1614762"/>
                <a:chExt cx="549276" cy="1444627"/>
              </a:xfrm>
            </p:grpSpPr>
            <p:sp>
              <p:nvSpPr>
                <p:cNvPr id="1438" name="Google Shape;1438;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39" name="Google Shape;1439;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0" name="Google Shape;1440;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1" name="Google Shape;1441;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2" name="Google Shape;1442;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43" name="Google Shape;1443;p45"/>
            <p:cNvGrpSpPr/>
            <p:nvPr/>
          </p:nvGrpSpPr>
          <p:grpSpPr>
            <a:xfrm rot="5400000">
              <a:off x="3648217" y="3695528"/>
              <a:ext cx="795684" cy="1077403"/>
              <a:chOff x="4153954" y="186403"/>
              <a:chExt cx="795684" cy="1077403"/>
            </a:xfrm>
          </p:grpSpPr>
          <p:grpSp>
            <p:nvGrpSpPr>
              <p:cNvPr id="1444" name="Google Shape;1444;p45"/>
              <p:cNvGrpSpPr/>
              <p:nvPr/>
            </p:nvGrpSpPr>
            <p:grpSpPr>
              <a:xfrm>
                <a:off x="4153954" y="186403"/>
                <a:ext cx="409650" cy="1077403"/>
                <a:chOff x="6320962" y="1614762"/>
                <a:chExt cx="549276" cy="1444627"/>
              </a:xfrm>
            </p:grpSpPr>
            <p:sp>
              <p:nvSpPr>
                <p:cNvPr id="1445" name="Google Shape;1445;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6" name="Google Shape;1446;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7" name="Google Shape;1447;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8" name="Google Shape;1448;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49" name="Google Shape;1449;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50" name="Google Shape;1450;p45"/>
              <p:cNvGrpSpPr/>
              <p:nvPr/>
            </p:nvGrpSpPr>
            <p:grpSpPr>
              <a:xfrm flipH="1">
                <a:off x="4539988" y="186403"/>
                <a:ext cx="409650" cy="1077403"/>
                <a:chOff x="6320962" y="1614762"/>
                <a:chExt cx="549276" cy="1444627"/>
              </a:xfrm>
            </p:grpSpPr>
            <p:sp>
              <p:nvSpPr>
                <p:cNvPr id="1451" name="Google Shape;1451;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2" name="Google Shape;1452;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3" name="Google Shape;1453;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4" name="Google Shape;1454;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55" name="Google Shape;1455;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1456" name="Google Shape;1456;p45"/>
          <p:cNvGrpSpPr/>
          <p:nvPr/>
        </p:nvGrpSpPr>
        <p:grpSpPr>
          <a:xfrm>
            <a:off x="3507308" y="379831"/>
            <a:ext cx="2129385" cy="795684"/>
            <a:chOff x="3507357" y="3836388"/>
            <a:chExt cx="2129385" cy="795684"/>
          </a:xfrm>
        </p:grpSpPr>
        <p:grpSp>
          <p:nvGrpSpPr>
            <p:cNvPr id="1457" name="Google Shape;1457;p45"/>
            <p:cNvGrpSpPr/>
            <p:nvPr/>
          </p:nvGrpSpPr>
          <p:grpSpPr>
            <a:xfrm rot="-5400000">
              <a:off x="4700198" y="3695528"/>
              <a:ext cx="795684" cy="1077403"/>
              <a:chOff x="4153954" y="186403"/>
              <a:chExt cx="795684" cy="1077403"/>
            </a:xfrm>
          </p:grpSpPr>
          <p:grpSp>
            <p:nvGrpSpPr>
              <p:cNvPr id="1458" name="Google Shape;1458;p45"/>
              <p:cNvGrpSpPr/>
              <p:nvPr/>
            </p:nvGrpSpPr>
            <p:grpSpPr>
              <a:xfrm>
                <a:off x="4153954" y="186403"/>
                <a:ext cx="409650" cy="1077403"/>
                <a:chOff x="6320962" y="1614762"/>
                <a:chExt cx="549276" cy="1444627"/>
              </a:xfrm>
            </p:grpSpPr>
            <p:sp>
              <p:nvSpPr>
                <p:cNvPr id="1459" name="Google Shape;1459;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0" name="Google Shape;1460;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1" name="Google Shape;1461;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2" name="Google Shape;1462;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3" name="Google Shape;1463;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64" name="Google Shape;1464;p45"/>
              <p:cNvGrpSpPr/>
              <p:nvPr/>
            </p:nvGrpSpPr>
            <p:grpSpPr>
              <a:xfrm flipH="1">
                <a:off x="4539988" y="186403"/>
                <a:ext cx="409650" cy="1077403"/>
                <a:chOff x="6320962" y="1614762"/>
                <a:chExt cx="549276" cy="1444627"/>
              </a:xfrm>
            </p:grpSpPr>
            <p:sp>
              <p:nvSpPr>
                <p:cNvPr id="1465" name="Google Shape;1465;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6" name="Google Shape;1466;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7" name="Google Shape;1467;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8" name="Google Shape;1468;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69" name="Google Shape;1469;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470" name="Google Shape;1470;p45"/>
            <p:cNvGrpSpPr/>
            <p:nvPr/>
          </p:nvGrpSpPr>
          <p:grpSpPr>
            <a:xfrm rot="5400000">
              <a:off x="3648217" y="3695528"/>
              <a:ext cx="795684" cy="1077403"/>
              <a:chOff x="4153954" y="186403"/>
              <a:chExt cx="795684" cy="1077403"/>
            </a:xfrm>
          </p:grpSpPr>
          <p:grpSp>
            <p:nvGrpSpPr>
              <p:cNvPr id="1471" name="Google Shape;1471;p45"/>
              <p:cNvGrpSpPr/>
              <p:nvPr/>
            </p:nvGrpSpPr>
            <p:grpSpPr>
              <a:xfrm>
                <a:off x="4153954" y="186403"/>
                <a:ext cx="409650" cy="1077403"/>
                <a:chOff x="6320962" y="1614762"/>
                <a:chExt cx="549276" cy="1444627"/>
              </a:xfrm>
            </p:grpSpPr>
            <p:sp>
              <p:nvSpPr>
                <p:cNvPr id="1472" name="Google Shape;1472;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3" name="Google Shape;1473;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4" name="Google Shape;1474;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5" name="Google Shape;1475;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6" name="Google Shape;1476;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477" name="Google Shape;1477;p45"/>
              <p:cNvGrpSpPr/>
              <p:nvPr/>
            </p:nvGrpSpPr>
            <p:grpSpPr>
              <a:xfrm flipH="1">
                <a:off x="4539988" y="186403"/>
                <a:ext cx="409650" cy="1077403"/>
                <a:chOff x="6320962" y="1614762"/>
                <a:chExt cx="549276" cy="1444627"/>
              </a:xfrm>
            </p:grpSpPr>
            <p:sp>
              <p:nvSpPr>
                <p:cNvPr id="1478" name="Google Shape;1478;p45"/>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79" name="Google Shape;1479;p45"/>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80" name="Google Shape;1480;p45"/>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81" name="Google Shape;1481;p45"/>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82" name="Google Shape;1482;p45"/>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
        <p:nvSpPr>
          <p:cNvPr id="5" name="TextBox 4">
            <a:extLst>
              <a:ext uri="{FF2B5EF4-FFF2-40B4-BE49-F238E27FC236}">
                <a16:creationId xmlns:a16="http://schemas.microsoft.com/office/drawing/2014/main" id="{17B586A0-B0D5-EBAE-24C3-87EFBC04C112}"/>
              </a:ext>
            </a:extLst>
          </p:cNvPr>
          <p:cNvSpPr txBox="1"/>
          <p:nvPr/>
        </p:nvSpPr>
        <p:spPr>
          <a:xfrm>
            <a:off x="1631809" y="1399477"/>
            <a:ext cx="5880382" cy="2534027"/>
          </a:xfrm>
          <a:prstGeom prst="rect">
            <a:avLst/>
          </a:prstGeom>
          <a:noFill/>
        </p:spPr>
        <p:txBody>
          <a:bodyPr wrap="square">
            <a:spAutoFit/>
          </a:bodyPr>
          <a:lstStyle/>
          <a:p>
            <a:pPr algn="ctr">
              <a:lnSpc>
                <a:spcPct val="150000"/>
              </a:lnSpc>
            </a:pPr>
            <a:r>
              <a:rPr lang="vi-VN" sz="1800" b="1" dirty="0"/>
              <a:t>Có thể sử dụng các sản phẩm phù điêu để sáng tạo ứng dụng trong kiến trúc nội thất và ngoại thất. Hiện nay, những công trình kiến trúc có giá trị đang dần mất đi và được thay thế bằng nhiều công trình hiện đại. Vì vậy, nghệ thuật điêu khắc dân gian cần được giữ gìn, bảo tồn và phát huy.</a:t>
            </a:r>
          </a:p>
        </p:txBody>
      </p:sp>
    </p:spTree>
    <p:extLst>
      <p:ext uri="{BB962C8B-B14F-4D97-AF65-F5344CB8AC3E}">
        <p14:creationId xmlns:p14="http://schemas.microsoft.com/office/powerpoint/2010/main" val="383815466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92"/>
        <p:cNvGrpSpPr/>
        <p:nvPr/>
      </p:nvGrpSpPr>
      <p:grpSpPr>
        <a:xfrm>
          <a:off x="0" y="0"/>
          <a:ext cx="0" cy="0"/>
          <a:chOff x="0" y="0"/>
          <a:chExt cx="0" cy="0"/>
        </a:xfrm>
      </p:grpSpPr>
      <p:sp>
        <p:nvSpPr>
          <p:cNvPr id="6" name="Title 2">
            <a:extLst>
              <a:ext uri="{FF2B5EF4-FFF2-40B4-BE49-F238E27FC236}">
                <a16:creationId xmlns:a16="http://schemas.microsoft.com/office/drawing/2014/main" id="{F5FC798C-546B-3FC6-2811-B937F2375399}"/>
              </a:ext>
            </a:extLst>
          </p:cNvPr>
          <p:cNvSpPr>
            <a:spLocks noGrp="1"/>
          </p:cNvSpPr>
          <p:nvPr>
            <p:ph type="title"/>
          </p:nvPr>
        </p:nvSpPr>
        <p:spPr>
          <a:xfrm>
            <a:off x="2351314" y="364915"/>
            <a:ext cx="4441372" cy="572700"/>
          </a:xfrm>
          <a:ln>
            <a:noFill/>
          </a:ln>
        </p:spPr>
        <p:txBody>
          <a:bodyPr anchor="ctr"/>
          <a:lstStyle/>
          <a:p>
            <a:r>
              <a:rPr lang="vi-VN" sz="3000" b="1" dirty="0">
                <a:latin typeface="Arial" panose="020B0604020202020204" pitchFamily="34" charset="0"/>
                <a:cs typeface="Arial" panose="020B0604020202020204" pitchFamily="34" charset="0"/>
              </a:rPr>
              <a:t>HƯỚNG DẪN VỀ NHÀ</a:t>
            </a:r>
          </a:p>
        </p:txBody>
      </p:sp>
      <p:grpSp>
        <p:nvGrpSpPr>
          <p:cNvPr id="1870" name="Group 1869">
            <a:extLst>
              <a:ext uri="{FF2B5EF4-FFF2-40B4-BE49-F238E27FC236}">
                <a16:creationId xmlns:a16="http://schemas.microsoft.com/office/drawing/2014/main" id="{2F090252-C1AB-9C48-5E0E-BF555F3CA189}"/>
              </a:ext>
            </a:extLst>
          </p:cNvPr>
          <p:cNvGrpSpPr/>
          <p:nvPr/>
        </p:nvGrpSpPr>
        <p:grpSpPr>
          <a:xfrm>
            <a:off x="860439" y="1047801"/>
            <a:ext cx="7539304" cy="3724214"/>
            <a:chOff x="860439" y="1214715"/>
            <a:chExt cx="7539304" cy="3724214"/>
          </a:xfrm>
        </p:grpSpPr>
        <p:sp>
          <p:nvSpPr>
            <p:cNvPr id="9" name="TextBox 8">
              <a:extLst>
                <a:ext uri="{FF2B5EF4-FFF2-40B4-BE49-F238E27FC236}">
                  <a16:creationId xmlns:a16="http://schemas.microsoft.com/office/drawing/2014/main" id="{3682D3F7-0A18-9433-5A09-F0D362D19EDA}"/>
                </a:ext>
              </a:extLst>
            </p:cNvPr>
            <p:cNvSpPr txBox="1"/>
            <p:nvPr/>
          </p:nvSpPr>
          <p:spPr>
            <a:xfrm>
              <a:off x="2081590" y="2131941"/>
              <a:ext cx="4986760" cy="1881990"/>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2000" dirty="0">
                  <a:solidFill>
                    <a:srgbClr val="000000"/>
                  </a:solidFill>
                  <a:effectLst/>
                  <a:latin typeface="Arial" panose="020B0604020202020204" pitchFamily="34" charset="0"/>
                  <a:cs typeface="Arial" panose="020B0604020202020204" pitchFamily="34" charset="0"/>
                </a:rPr>
                <a:t>Ôn lại kiến thức đã học.</a:t>
              </a:r>
              <a:endParaRPr lang="vi-VN" sz="2000" dirty="0">
                <a:effectLst/>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2000" dirty="0">
                  <a:solidFill>
                    <a:srgbClr val="000000"/>
                  </a:solidFill>
                  <a:effectLst/>
                  <a:latin typeface="Arial" panose="020B0604020202020204" pitchFamily="34" charset="0"/>
                  <a:cs typeface="Arial" panose="020B0604020202020204" pitchFamily="34" charset="0"/>
                </a:rPr>
                <a:t>Hoàn thành sản phẩm mĩ thuật.</a:t>
              </a:r>
              <a:endParaRPr lang="vi-VN" sz="2000" dirty="0">
                <a:solidFill>
                  <a:srgbClr val="000000"/>
                </a:solidFill>
                <a:latin typeface="Arial" panose="020B0604020202020204" pitchFamily="34" charset="0"/>
                <a:cs typeface="Arial" panose="020B0604020202020204" pitchFamily="34" charset="0"/>
              </a:endParaRPr>
            </a:p>
            <a:p>
              <a:pPr marL="285750" indent="-285750" algn="just">
                <a:lnSpc>
                  <a:spcPct val="150000"/>
                </a:lnSpc>
                <a:buFont typeface="Arial" panose="020B0604020202020204" pitchFamily="34" charset="0"/>
                <a:buChar char="•"/>
              </a:pPr>
              <a:r>
                <a:rPr lang="vi-VN" sz="2000" dirty="0">
                  <a:effectLst/>
                  <a:latin typeface="Arial" panose="020B0604020202020204" pitchFamily="34" charset="0"/>
                  <a:cs typeface="Arial" panose="020B0604020202020204" pitchFamily="34" charset="0"/>
                </a:rPr>
                <a:t>Đọc và tìm hiểu trước nội dung </a:t>
              </a:r>
              <a:r>
                <a:rPr lang="vi-VN" sz="2000" b="1" i="1" dirty="0">
                  <a:effectLst/>
                  <a:latin typeface="Arial" panose="020B0604020202020204" pitchFamily="34" charset="0"/>
                  <a:cs typeface="Arial" panose="020B0604020202020204" pitchFamily="34" charset="0"/>
                </a:rPr>
                <a:t>Bài 3: Tết và mùa xuân.</a:t>
              </a:r>
              <a:endParaRPr lang="vi-VN" sz="2000" b="1" dirty="0">
                <a:effectLst/>
                <a:latin typeface="Arial" panose="020B0604020202020204" pitchFamily="34" charset="0"/>
                <a:cs typeface="Arial" panose="020B0604020202020204" pitchFamily="34" charset="0"/>
              </a:endParaRPr>
            </a:p>
          </p:txBody>
        </p:sp>
        <p:grpSp>
          <p:nvGrpSpPr>
            <p:cNvPr id="1869" name="Group 1868">
              <a:extLst>
                <a:ext uri="{FF2B5EF4-FFF2-40B4-BE49-F238E27FC236}">
                  <a16:creationId xmlns:a16="http://schemas.microsoft.com/office/drawing/2014/main" id="{801D7436-C066-FFA8-58EE-540610BC3E64}"/>
                </a:ext>
              </a:extLst>
            </p:cNvPr>
            <p:cNvGrpSpPr/>
            <p:nvPr/>
          </p:nvGrpSpPr>
          <p:grpSpPr>
            <a:xfrm>
              <a:off x="860439" y="1214715"/>
              <a:ext cx="7539304" cy="3724214"/>
              <a:chOff x="860439" y="1214715"/>
              <a:chExt cx="7539304" cy="3724214"/>
            </a:xfrm>
          </p:grpSpPr>
          <p:grpSp>
            <p:nvGrpSpPr>
              <p:cNvPr id="1495" name="Google Shape;1495;p47"/>
              <p:cNvGrpSpPr/>
              <p:nvPr/>
            </p:nvGrpSpPr>
            <p:grpSpPr>
              <a:xfrm>
                <a:off x="860439" y="1214715"/>
                <a:ext cx="7423122" cy="1068634"/>
                <a:chOff x="-28093" y="-54039"/>
                <a:chExt cx="9200185" cy="1324460"/>
              </a:xfrm>
            </p:grpSpPr>
            <p:grpSp>
              <p:nvGrpSpPr>
                <p:cNvPr id="1496" name="Google Shape;1496;p47"/>
                <p:cNvGrpSpPr/>
                <p:nvPr/>
              </p:nvGrpSpPr>
              <p:grpSpPr>
                <a:xfrm rot="10800000">
                  <a:off x="820952" y="391075"/>
                  <a:ext cx="3117852" cy="296862"/>
                  <a:chOff x="3013155" y="5928395"/>
                  <a:chExt cx="3117852" cy="296862"/>
                </a:xfrm>
              </p:grpSpPr>
              <p:sp>
                <p:nvSpPr>
                  <p:cNvPr id="1497" name="Google Shape;1497;p4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98" name="Google Shape;1498;p4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499" name="Google Shape;1499;p4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00" name="Google Shape;1500;p47"/>
                <p:cNvGrpSpPr/>
                <p:nvPr/>
              </p:nvGrpSpPr>
              <p:grpSpPr>
                <a:xfrm>
                  <a:off x="5198177" y="348266"/>
                  <a:ext cx="3117852" cy="296862"/>
                  <a:chOff x="3013155" y="5928395"/>
                  <a:chExt cx="3117852" cy="296862"/>
                </a:xfrm>
              </p:grpSpPr>
              <p:sp>
                <p:nvSpPr>
                  <p:cNvPr id="1501" name="Google Shape;1501;p47"/>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2" name="Google Shape;1502;p47"/>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3" name="Google Shape;1503;p47"/>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04" name="Google Shape;1504;p47"/>
                <p:cNvGrpSpPr/>
                <p:nvPr/>
              </p:nvGrpSpPr>
              <p:grpSpPr>
                <a:xfrm rot="8100000">
                  <a:off x="236299" y="69495"/>
                  <a:ext cx="795677" cy="1077393"/>
                  <a:chOff x="4153954" y="186403"/>
                  <a:chExt cx="795684" cy="1077403"/>
                </a:xfrm>
              </p:grpSpPr>
              <p:grpSp>
                <p:nvGrpSpPr>
                  <p:cNvPr id="1505" name="Google Shape;1505;p47"/>
                  <p:cNvGrpSpPr/>
                  <p:nvPr/>
                </p:nvGrpSpPr>
                <p:grpSpPr>
                  <a:xfrm>
                    <a:off x="4153954" y="186403"/>
                    <a:ext cx="409650" cy="1077403"/>
                    <a:chOff x="6320962" y="1614762"/>
                    <a:chExt cx="549276" cy="1444627"/>
                  </a:xfrm>
                </p:grpSpPr>
                <p:sp>
                  <p:nvSpPr>
                    <p:cNvPr id="1506" name="Google Shape;1506;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7" name="Google Shape;1507;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8" name="Google Shape;1508;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09" name="Google Shape;1509;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0" name="Google Shape;1510;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11" name="Google Shape;1511;p47"/>
                  <p:cNvGrpSpPr/>
                  <p:nvPr/>
                </p:nvGrpSpPr>
                <p:grpSpPr>
                  <a:xfrm flipH="1">
                    <a:off x="4539988" y="186403"/>
                    <a:ext cx="409650" cy="1077403"/>
                    <a:chOff x="6320962" y="1614762"/>
                    <a:chExt cx="549276" cy="1444627"/>
                  </a:xfrm>
                </p:grpSpPr>
                <p:sp>
                  <p:nvSpPr>
                    <p:cNvPr id="1512" name="Google Shape;1512;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3" name="Google Shape;1513;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4" name="Google Shape;1514;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5" name="Google Shape;1515;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16" name="Google Shape;1516;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17" name="Google Shape;1517;p47"/>
                <p:cNvGrpSpPr/>
                <p:nvPr/>
              </p:nvGrpSpPr>
              <p:grpSpPr>
                <a:xfrm rot="-8100000" flipH="1">
                  <a:off x="8112024" y="69495"/>
                  <a:ext cx="795677" cy="1077393"/>
                  <a:chOff x="4153954" y="186403"/>
                  <a:chExt cx="795684" cy="1077403"/>
                </a:xfrm>
              </p:grpSpPr>
              <p:grpSp>
                <p:nvGrpSpPr>
                  <p:cNvPr id="1518" name="Google Shape;1518;p47"/>
                  <p:cNvGrpSpPr/>
                  <p:nvPr/>
                </p:nvGrpSpPr>
                <p:grpSpPr>
                  <a:xfrm>
                    <a:off x="4153954" y="186403"/>
                    <a:ext cx="409650" cy="1077403"/>
                    <a:chOff x="6320962" y="1614762"/>
                    <a:chExt cx="549276" cy="1444627"/>
                  </a:xfrm>
                </p:grpSpPr>
                <p:sp>
                  <p:nvSpPr>
                    <p:cNvPr id="1519" name="Google Shape;1519;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0" name="Google Shape;1520;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1" name="Google Shape;1521;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2" name="Google Shape;1522;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3" name="Google Shape;1523;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24" name="Google Shape;1524;p47"/>
                  <p:cNvGrpSpPr/>
                  <p:nvPr/>
                </p:nvGrpSpPr>
                <p:grpSpPr>
                  <a:xfrm flipH="1">
                    <a:off x="4539988" y="186403"/>
                    <a:ext cx="409650" cy="1077403"/>
                    <a:chOff x="6320962" y="1614762"/>
                    <a:chExt cx="549276" cy="1444627"/>
                  </a:xfrm>
                </p:grpSpPr>
                <p:sp>
                  <p:nvSpPr>
                    <p:cNvPr id="1525" name="Google Shape;1525;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6" name="Google Shape;1526;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7" name="Google Shape;1527;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8" name="Google Shape;1528;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29" name="Google Shape;1529;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30" name="Google Shape;1530;p47"/>
                <p:cNvGrpSpPr/>
                <p:nvPr/>
              </p:nvGrpSpPr>
              <p:grpSpPr>
                <a:xfrm>
                  <a:off x="3631154" y="166489"/>
                  <a:ext cx="1881311" cy="702987"/>
                  <a:chOff x="3507357" y="3836388"/>
                  <a:chExt cx="2129385" cy="795684"/>
                </a:xfrm>
              </p:grpSpPr>
              <p:grpSp>
                <p:nvGrpSpPr>
                  <p:cNvPr id="1531" name="Google Shape;1531;p47"/>
                  <p:cNvGrpSpPr/>
                  <p:nvPr/>
                </p:nvGrpSpPr>
                <p:grpSpPr>
                  <a:xfrm rot="-5400000">
                    <a:off x="4700198" y="3695528"/>
                    <a:ext cx="795684" cy="1077403"/>
                    <a:chOff x="4153954" y="186403"/>
                    <a:chExt cx="795684" cy="1077403"/>
                  </a:xfrm>
                </p:grpSpPr>
                <p:grpSp>
                  <p:nvGrpSpPr>
                    <p:cNvPr id="1532" name="Google Shape;1532;p47"/>
                    <p:cNvGrpSpPr/>
                    <p:nvPr/>
                  </p:nvGrpSpPr>
                  <p:grpSpPr>
                    <a:xfrm>
                      <a:off x="4153954" y="186403"/>
                      <a:ext cx="409650" cy="1077403"/>
                      <a:chOff x="6320962" y="1614762"/>
                      <a:chExt cx="549276" cy="1444627"/>
                    </a:xfrm>
                  </p:grpSpPr>
                  <p:sp>
                    <p:nvSpPr>
                      <p:cNvPr id="1533" name="Google Shape;1533;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4" name="Google Shape;1534;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5" name="Google Shape;1535;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6" name="Google Shape;1536;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37" name="Google Shape;1537;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38" name="Google Shape;1538;p47"/>
                    <p:cNvGrpSpPr/>
                    <p:nvPr/>
                  </p:nvGrpSpPr>
                  <p:grpSpPr>
                    <a:xfrm flipH="1">
                      <a:off x="4539988" y="186403"/>
                      <a:ext cx="409650" cy="1077403"/>
                      <a:chOff x="6320962" y="1614762"/>
                      <a:chExt cx="549276" cy="1444627"/>
                    </a:xfrm>
                  </p:grpSpPr>
                  <p:sp>
                    <p:nvSpPr>
                      <p:cNvPr id="1539" name="Google Shape;1539;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0" name="Google Shape;1540;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1" name="Google Shape;1541;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2" name="Google Shape;1542;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3" name="Google Shape;1543;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544" name="Google Shape;1544;p47"/>
                  <p:cNvGrpSpPr/>
                  <p:nvPr/>
                </p:nvGrpSpPr>
                <p:grpSpPr>
                  <a:xfrm rot="5400000">
                    <a:off x="3648217" y="3695528"/>
                    <a:ext cx="795684" cy="1077403"/>
                    <a:chOff x="4153954" y="186403"/>
                    <a:chExt cx="795684" cy="1077403"/>
                  </a:xfrm>
                </p:grpSpPr>
                <p:grpSp>
                  <p:nvGrpSpPr>
                    <p:cNvPr id="1545" name="Google Shape;1545;p47"/>
                    <p:cNvGrpSpPr/>
                    <p:nvPr/>
                  </p:nvGrpSpPr>
                  <p:grpSpPr>
                    <a:xfrm>
                      <a:off x="4153954" y="186403"/>
                      <a:ext cx="409650" cy="1077403"/>
                      <a:chOff x="6320962" y="1614762"/>
                      <a:chExt cx="549276" cy="1444627"/>
                    </a:xfrm>
                  </p:grpSpPr>
                  <p:sp>
                    <p:nvSpPr>
                      <p:cNvPr id="1546" name="Google Shape;1546;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7" name="Google Shape;1547;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8" name="Google Shape;1548;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49" name="Google Shape;1549;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0" name="Google Shape;1550;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551" name="Google Shape;1551;p47"/>
                    <p:cNvGrpSpPr/>
                    <p:nvPr/>
                  </p:nvGrpSpPr>
                  <p:grpSpPr>
                    <a:xfrm flipH="1">
                      <a:off x="4539988" y="186403"/>
                      <a:ext cx="409650" cy="1077403"/>
                      <a:chOff x="6320962" y="1614762"/>
                      <a:chExt cx="549276" cy="1444627"/>
                    </a:xfrm>
                  </p:grpSpPr>
                  <p:sp>
                    <p:nvSpPr>
                      <p:cNvPr id="1552" name="Google Shape;1552;p47"/>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3" name="Google Shape;1553;p47"/>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4" name="Google Shape;1554;p47"/>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5" name="Google Shape;1555;p47"/>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556" name="Google Shape;1556;p47"/>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grpSp>
            <p:nvGrpSpPr>
              <p:cNvPr id="1745" name="Google Shape;1495;p47">
                <a:extLst>
                  <a:ext uri="{FF2B5EF4-FFF2-40B4-BE49-F238E27FC236}">
                    <a16:creationId xmlns:a16="http://schemas.microsoft.com/office/drawing/2014/main" id="{C5F85946-C5ED-C2C0-0619-EC8F8F6F8F6B}"/>
                  </a:ext>
                </a:extLst>
              </p:cNvPr>
              <p:cNvGrpSpPr/>
              <p:nvPr/>
            </p:nvGrpSpPr>
            <p:grpSpPr>
              <a:xfrm flipV="1">
                <a:off x="976621" y="3870295"/>
                <a:ext cx="7423122" cy="1068634"/>
                <a:chOff x="-28093" y="-54039"/>
                <a:chExt cx="9200185" cy="1324460"/>
              </a:xfrm>
            </p:grpSpPr>
            <p:grpSp>
              <p:nvGrpSpPr>
                <p:cNvPr id="1746" name="Google Shape;1496;p47">
                  <a:extLst>
                    <a:ext uri="{FF2B5EF4-FFF2-40B4-BE49-F238E27FC236}">
                      <a16:creationId xmlns:a16="http://schemas.microsoft.com/office/drawing/2014/main" id="{36BDF9BC-C978-FF59-5E0B-220ACAD9C7C5}"/>
                    </a:ext>
                  </a:extLst>
                </p:cNvPr>
                <p:cNvGrpSpPr/>
                <p:nvPr/>
              </p:nvGrpSpPr>
              <p:grpSpPr>
                <a:xfrm rot="10800000">
                  <a:off x="820952" y="391075"/>
                  <a:ext cx="3117852" cy="296862"/>
                  <a:chOff x="3013155" y="5928395"/>
                  <a:chExt cx="3117852" cy="296862"/>
                </a:xfrm>
              </p:grpSpPr>
              <p:sp>
                <p:nvSpPr>
                  <p:cNvPr id="1804" name="Google Shape;1497;p47">
                    <a:extLst>
                      <a:ext uri="{FF2B5EF4-FFF2-40B4-BE49-F238E27FC236}">
                        <a16:creationId xmlns:a16="http://schemas.microsoft.com/office/drawing/2014/main" id="{4E0158A3-CCA3-ACFF-E591-1FAB17F63E89}"/>
                      </a:ext>
                    </a:extLst>
                  </p:cNvPr>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5" name="Google Shape;1498;p47">
                    <a:extLst>
                      <a:ext uri="{FF2B5EF4-FFF2-40B4-BE49-F238E27FC236}">
                        <a16:creationId xmlns:a16="http://schemas.microsoft.com/office/drawing/2014/main" id="{F4EBB33B-7930-5B56-A480-CA5AF037FFD0}"/>
                      </a:ext>
                    </a:extLst>
                  </p:cNvPr>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6" name="Google Shape;1499;p47">
                    <a:extLst>
                      <a:ext uri="{FF2B5EF4-FFF2-40B4-BE49-F238E27FC236}">
                        <a16:creationId xmlns:a16="http://schemas.microsoft.com/office/drawing/2014/main" id="{C4A745EF-52E4-E0D6-B916-07FFC9C24289}"/>
                      </a:ext>
                    </a:extLst>
                  </p:cNvPr>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47" name="Google Shape;1500;p47">
                  <a:extLst>
                    <a:ext uri="{FF2B5EF4-FFF2-40B4-BE49-F238E27FC236}">
                      <a16:creationId xmlns:a16="http://schemas.microsoft.com/office/drawing/2014/main" id="{220BD1CF-B603-D5F3-DD08-A26EF665A104}"/>
                    </a:ext>
                  </a:extLst>
                </p:cNvPr>
                <p:cNvGrpSpPr/>
                <p:nvPr/>
              </p:nvGrpSpPr>
              <p:grpSpPr>
                <a:xfrm>
                  <a:off x="5198177" y="348266"/>
                  <a:ext cx="3117852" cy="296862"/>
                  <a:chOff x="3013155" y="5928395"/>
                  <a:chExt cx="3117852" cy="296862"/>
                </a:xfrm>
              </p:grpSpPr>
              <p:sp>
                <p:nvSpPr>
                  <p:cNvPr id="1801" name="Google Shape;1501;p47">
                    <a:extLst>
                      <a:ext uri="{FF2B5EF4-FFF2-40B4-BE49-F238E27FC236}">
                        <a16:creationId xmlns:a16="http://schemas.microsoft.com/office/drawing/2014/main" id="{8A2584B7-87E9-7B76-FEDC-C9D5EDEC7252}"/>
                      </a:ext>
                    </a:extLst>
                  </p:cNvPr>
                  <p:cNvSpPr/>
                  <p:nvPr/>
                </p:nvSpPr>
                <p:spPr>
                  <a:xfrm rot="5400000">
                    <a:off x="4161716" y="5233867"/>
                    <a:ext cx="273050" cy="1690681"/>
                  </a:xfrm>
                  <a:custGeom>
                    <a:avLst/>
                    <a:gdLst/>
                    <a:ahLst/>
                    <a:cxnLst/>
                    <a:rect l="l" t="t" r="r" b="b"/>
                    <a:pathLst>
                      <a:path w="757" h="4695" extrusionOk="0">
                        <a:moveTo>
                          <a:pt x="579" y="190"/>
                        </a:moveTo>
                        <a:lnTo>
                          <a:pt x="579" y="190"/>
                        </a:lnTo>
                        <a:cubicBezTo>
                          <a:pt x="566" y="208"/>
                          <a:pt x="555" y="228"/>
                          <a:pt x="545" y="248"/>
                        </a:cubicBezTo>
                        <a:lnTo>
                          <a:pt x="545" y="248"/>
                        </a:lnTo>
                        <a:cubicBezTo>
                          <a:pt x="557" y="205"/>
                          <a:pt x="574" y="163"/>
                          <a:pt x="599" y="125"/>
                        </a:cubicBezTo>
                        <a:lnTo>
                          <a:pt x="599" y="125"/>
                        </a:lnTo>
                        <a:cubicBezTo>
                          <a:pt x="618" y="95"/>
                          <a:pt x="640" y="68"/>
                          <a:pt x="665" y="44"/>
                        </a:cubicBezTo>
                        <a:lnTo>
                          <a:pt x="665" y="44"/>
                        </a:lnTo>
                        <a:cubicBezTo>
                          <a:pt x="678" y="32"/>
                          <a:pt x="691" y="20"/>
                          <a:pt x="706" y="10"/>
                        </a:cubicBezTo>
                        <a:lnTo>
                          <a:pt x="706" y="10"/>
                        </a:lnTo>
                        <a:cubicBezTo>
                          <a:pt x="709" y="7"/>
                          <a:pt x="713" y="3"/>
                          <a:pt x="718" y="2"/>
                        </a:cubicBezTo>
                        <a:lnTo>
                          <a:pt x="718" y="2"/>
                        </a:lnTo>
                        <a:cubicBezTo>
                          <a:pt x="723" y="0"/>
                          <a:pt x="724" y="1"/>
                          <a:pt x="727" y="6"/>
                        </a:cubicBezTo>
                        <a:lnTo>
                          <a:pt x="727" y="6"/>
                        </a:lnTo>
                        <a:cubicBezTo>
                          <a:pt x="731" y="12"/>
                          <a:pt x="734" y="19"/>
                          <a:pt x="736" y="26"/>
                        </a:cubicBezTo>
                        <a:lnTo>
                          <a:pt x="736" y="26"/>
                        </a:lnTo>
                        <a:cubicBezTo>
                          <a:pt x="737" y="27"/>
                          <a:pt x="737" y="29"/>
                          <a:pt x="737" y="30"/>
                        </a:cubicBezTo>
                        <a:lnTo>
                          <a:pt x="737" y="30"/>
                        </a:lnTo>
                        <a:lnTo>
                          <a:pt x="736" y="30"/>
                        </a:lnTo>
                        <a:lnTo>
                          <a:pt x="736" y="30"/>
                        </a:lnTo>
                        <a:cubicBezTo>
                          <a:pt x="679" y="79"/>
                          <a:pt x="622" y="129"/>
                          <a:pt x="579" y="190"/>
                        </a:cubicBezTo>
                        <a:close/>
                        <a:moveTo>
                          <a:pt x="564" y="359"/>
                        </a:moveTo>
                        <a:lnTo>
                          <a:pt x="564" y="359"/>
                        </a:lnTo>
                        <a:cubicBezTo>
                          <a:pt x="589" y="361"/>
                          <a:pt x="608" y="380"/>
                          <a:pt x="632" y="388"/>
                        </a:cubicBezTo>
                        <a:lnTo>
                          <a:pt x="632" y="388"/>
                        </a:lnTo>
                        <a:cubicBezTo>
                          <a:pt x="674" y="402"/>
                          <a:pt x="723" y="385"/>
                          <a:pt x="749" y="350"/>
                        </a:cubicBezTo>
                        <a:lnTo>
                          <a:pt x="749" y="350"/>
                        </a:lnTo>
                        <a:cubicBezTo>
                          <a:pt x="727" y="330"/>
                          <a:pt x="701" y="317"/>
                          <a:pt x="671" y="314"/>
                        </a:cubicBezTo>
                        <a:lnTo>
                          <a:pt x="671" y="314"/>
                        </a:lnTo>
                        <a:cubicBezTo>
                          <a:pt x="638" y="310"/>
                          <a:pt x="609" y="321"/>
                          <a:pt x="580" y="334"/>
                        </a:cubicBezTo>
                        <a:lnTo>
                          <a:pt x="580" y="334"/>
                        </a:lnTo>
                        <a:cubicBezTo>
                          <a:pt x="574" y="342"/>
                          <a:pt x="568" y="350"/>
                          <a:pt x="564" y="359"/>
                        </a:cubicBezTo>
                        <a:close/>
                        <a:moveTo>
                          <a:pt x="544" y="467"/>
                        </a:moveTo>
                        <a:lnTo>
                          <a:pt x="544" y="467"/>
                        </a:lnTo>
                        <a:cubicBezTo>
                          <a:pt x="541" y="495"/>
                          <a:pt x="544" y="528"/>
                          <a:pt x="558" y="554"/>
                        </a:cubicBezTo>
                        <a:lnTo>
                          <a:pt x="558" y="554"/>
                        </a:lnTo>
                        <a:cubicBezTo>
                          <a:pt x="562" y="562"/>
                          <a:pt x="570" y="573"/>
                          <a:pt x="580" y="569"/>
                        </a:cubicBezTo>
                        <a:lnTo>
                          <a:pt x="580" y="569"/>
                        </a:lnTo>
                        <a:cubicBezTo>
                          <a:pt x="590" y="566"/>
                          <a:pt x="595" y="554"/>
                          <a:pt x="597" y="545"/>
                        </a:cubicBezTo>
                        <a:lnTo>
                          <a:pt x="597" y="545"/>
                        </a:lnTo>
                        <a:cubicBezTo>
                          <a:pt x="604" y="520"/>
                          <a:pt x="599" y="491"/>
                          <a:pt x="591" y="467"/>
                        </a:cubicBezTo>
                        <a:lnTo>
                          <a:pt x="591" y="467"/>
                        </a:lnTo>
                        <a:cubicBezTo>
                          <a:pt x="584" y="448"/>
                          <a:pt x="572" y="429"/>
                          <a:pt x="559" y="412"/>
                        </a:cubicBezTo>
                        <a:lnTo>
                          <a:pt x="559" y="412"/>
                        </a:lnTo>
                        <a:cubicBezTo>
                          <a:pt x="557" y="416"/>
                          <a:pt x="555" y="420"/>
                          <a:pt x="554" y="425"/>
                        </a:cubicBezTo>
                        <a:lnTo>
                          <a:pt x="554" y="425"/>
                        </a:lnTo>
                        <a:cubicBezTo>
                          <a:pt x="549" y="438"/>
                          <a:pt x="545" y="453"/>
                          <a:pt x="544" y="467"/>
                        </a:cubicBezTo>
                        <a:close/>
                        <a:moveTo>
                          <a:pt x="550" y="287"/>
                        </a:moveTo>
                        <a:lnTo>
                          <a:pt x="550" y="287"/>
                        </a:lnTo>
                        <a:cubicBezTo>
                          <a:pt x="546" y="300"/>
                          <a:pt x="544" y="314"/>
                          <a:pt x="542" y="327"/>
                        </a:cubicBezTo>
                        <a:lnTo>
                          <a:pt x="542" y="344"/>
                        </a:lnTo>
                        <a:lnTo>
                          <a:pt x="542" y="344"/>
                        </a:lnTo>
                        <a:cubicBezTo>
                          <a:pt x="543" y="341"/>
                          <a:pt x="545" y="338"/>
                          <a:pt x="546" y="335"/>
                        </a:cubicBezTo>
                        <a:lnTo>
                          <a:pt x="546" y="335"/>
                        </a:lnTo>
                        <a:cubicBezTo>
                          <a:pt x="565" y="305"/>
                          <a:pt x="592" y="284"/>
                          <a:pt x="622" y="266"/>
                        </a:cubicBezTo>
                        <a:lnTo>
                          <a:pt x="622" y="266"/>
                        </a:lnTo>
                        <a:cubicBezTo>
                          <a:pt x="652" y="248"/>
                          <a:pt x="683" y="232"/>
                          <a:pt x="706" y="205"/>
                        </a:cubicBezTo>
                        <a:lnTo>
                          <a:pt x="706" y="205"/>
                        </a:lnTo>
                        <a:cubicBezTo>
                          <a:pt x="743" y="159"/>
                          <a:pt x="756" y="93"/>
                          <a:pt x="739" y="36"/>
                        </a:cubicBezTo>
                        <a:lnTo>
                          <a:pt x="739" y="36"/>
                        </a:lnTo>
                        <a:cubicBezTo>
                          <a:pt x="687" y="84"/>
                          <a:pt x="633" y="132"/>
                          <a:pt x="595" y="191"/>
                        </a:cubicBezTo>
                        <a:lnTo>
                          <a:pt x="595" y="191"/>
                        </a:lnTo>
                        <a:cubicBezTo>
                          <a:pt x="576" y="221"/>
                          <a:pt x="560" y="253"/>
                          <a:pt x="550" y="287"/>
                        </a:cubicBezTo>
                        <a:close/>
                        <a:moveTo>
                          <a:pt x="106" y="4685"/>
                        </a:moveTo>
                        <a:lnTo>
                          <a:pt x="106" y="4685"/>
                        </a:lnTo>
                        <a:cubicBezTo>
                          <a:pt x="105" y="4687"/>
                          <a:pt x="103" y="4689"/>
                          <a:pt x="101" y="4690"/>
                        </a:cubicBezTo>
                        <a:lnTo>
                          <a:pt x="101" y="4690"/>
                        </a:lnTo>
                        <a:cubicBezTo>
                          <a:pt x="108" y="4693"/>
                          <a:pt x="117" y="4694"/>
                          <a:pt x="124" y="4694"/>
                        </a:cubicBezTo>
                        <a:lnTo>
                          <a:pt x="124" y="4694"/>
                        </a:lnTo>
                        <a:cubicBezTo>
                          <a:pt x="176" y="4692"/>
                          <a:pt x="219" y="4653"/>
                          <a:pt x="271" y="4647"/>
                        </a:cubicBezTo>
                        <a:lnTo>
                          <a:pt x="271" y="4647"/>
                        </a:lnTo>
                        <a:cubicBezTo>
                          <a:pt x="294" y="4645"/>
                          <a:pt x="317" y="4649"/>
                          <a:pt x="336" y="4662"/>
                        </a:cubicBezTo>
                        <a:lnTo>
                          <a:pt x="336" y="4662"/>
                        </a:lnTo>
                        <a:cubicBezTo>
                          <a:pt x="331" y="4653"/>
                          <a:pt x="325" y="4645"/>
                          <a:pt x="320" y="4639"/>
                        </a:cubicBezTo>
                        <a:lnTo>
                          <a:pt x="320" y="4639"/>
                        </a:lnTo>
                        <a:cubicBezTo>
                          <a:pt x="300" y="4616"/>
                          <a:pt x="273" y="4603"/>
                          <a:pt x="243" y="4600"/>
                        </a:cubicBezTo>
                        <a:lnTo>
                          <a:pt x="243" y="4600"/>
                        </a:lnTo>
                        <a:cubicBezTo>
                          <a:pt x="185" y="4594"/>
                          <a:pt x="132" y="4635"/>
                          <a:pt x="106" y="4685"/>
                        </a:cubicBezTo>
                        <a:close/>
                        <a:moveTo>
                          <a:pt x="103" y="4636"/>
                        </a:moveTo>
                        <a:lnTo>
                          <a:pt x="103" y="4636"/>
                        </a:lnTo>
                        <a:cubicBezTo>
                          <a:pt x="110" y="4617"/>
                          <a:pt x="117" y="4599"/>
                          <a:pt x="127" y="4581"/>
                        </a:cubicBezTo>
                        <a:lnTo>
                          <a:pt x="127" y="4581"/>
                        </a:lnTo>
                        <a:cubicBezTo>
                          <a:pt x="135" y="4565"/>
                          <a:pt x="149" y="4531"/>
                          <a:pt x="171" y="4529"/>
                        </a:cubicBezTo>
                        <a:lnTo>
                          <a:pt x="171" y="4529"/>
                        </a:lnTo>
                        <a:cubicBezTo>
                          <a:pt x="184" y="4527"/>
                          <a:pt x="198" y="4537"/>
                          <a:pt x="209" y="4544"/>
                        </a:cubicBezTo>
                        <a:lnTo>
                          <a:pt x="209" y="4544"/>
                        </a:lnTo>
                        <a:cubicBezTo>
                          <a:pt x="219" y="4550"/>
                          <a:pt x="229" y="4557"/>
                          <a:pt x="239" y="4564"/>
                        </a:cubicBezTo>
                        <a:lnTo>
                          <a:pt x="239" y="4564"/>
                        </a:lnTo>
                        <a:cubicBezTo>
                          <a:pt x="251" y="4572"/>
                          <a:pt x="263" y="4582"/>
                          <a:pt x="275" y="4591"/>
                        </a:cubicBezTo>
                        <a:lnTo>
                          <a:pt x="275" y="4591"/>
                        </a:lnTo>
                        <a:cubicBezTo>
                          <a:pt x="266" y="4588"/>
                          <a:pt x="257" y="4585"/>
                          <a:pt x="248" y="4583"/>
                        </a:cubicBezTo>
                        <a:lnTo>
                          <a:pt x="248" y="4583"/>
                        </a:lnTo>
                        <a:cubicBezTo>
                          <a:pt x="195" y="4575"/>
                          <a:pt x="139" y="4596"/>
                          <a:pt x="103" y="4636"/>
                        </a:cubicBezTo>
                        <a:close/>
                        <a:moveTo>
                          <a:pt x="228" y="4275"/>
                        </a:moveTo>
                        <a:lnTo>
                          <a:pt x="228" y="4275"/>
                        </a:lnTo>
                        <a:cubicBezTo>
                          <a:pt x="230" y="4283"/>
                          <a:pt x="233" y="4292"/>
                          <a:pt x="235" y="4299"/>
                        </a:cubicBezTo>
                        <a:lnTo>
                          <a:pt x="235" y="4299"/>
                        </a:lnTo>
                        <a:cubicBezTo>
                          <a:pt x="240" y="4316"/>
                          <a:pt x="245" y="4334"/>
                          <a:pt x="250" y="4351"/>
                        </a:cubicBezTo>
                        <a:lnTo>
                          <a:pt x="250" y="4351"/>
                        </a:lnTo>
                        <a:cubicBezTo>
                          <a:pt x="260" y="4385"/>
                          <a:pt x="270" y="4418"/>
                          <a:pt x="281" y="4451"/>
                        </a:cubicBezTo>
                        <a:lnTo>
                          <a:pt x="281" y="4451"/>
                        </a:lnTo>
                        <a:cubicBezTo>
                          <a:pt x="295" y="4491"/>
                          <a:pt x="308" y="4531"/>
                          <a:pt x="322" y="4571"/>
                        </a:cubicBezTo>
                        <a:lnTo>
                          <a:pt x="322" y="4571"/>
                        </a:lnTo>
                        <a:cubicBezTo>
                          <a:pt x="302" y="4544"/>
                          <a:pt x="278" y="4518"/>
                          <a:pt x="259" y="4492"/>
                        </a:cubicBezTo>
                        <a:lnTo>
                          <a:pt x="259" y="4492"/>
                        </a:lnTo>
                        <a:cubicBezTo>
                          <a:pt x="232" y="4455"/>
                          <a:pt x="213" y="4414"/>
                          <a:pt x="212" y="4367"/>
                        </a:cubicBezTo>
                        <a:lnTo>
                          <a:pt x="212" y="4367"/>
                        </a:lnTo>
                        <a:cubicBezTo>
                          <a:pt x="211" y="4336"/>
                          <a:pt x="217" y="4305"/>
                          <a:pt x="228" y="4275"/>
                        </a:cubicBezTo>
                        <a:close/>
                        <a:moveTo>
                          <a:pt x="269" y="4341"/>
                        </a:moveTo>
                        <a:lnTo>
                          <a:pt x="269" y="4341"/>
                        </a:lnTo>
                        <a:cubicBezTo>
                          <a:pt x="265" y="4324"/>
                          <a:pt x="261" y="4307"/>
                          <a:pt x="257" y="4290"/>
                        </a:cubicBezTo>
                        <a:lnTo>
                          <a:pt x="257" y="4290"/>
                        </a:lnTo>
                        <a:cubicBezTo>
                          <a:pt x="255" y="4285"/>
                          <a:pt x="254" y="4279"/>
                          <a:pt x="253" y="4273"/>
                        </a:cubicBezTo>
                        <a:lnTo>
                          <a:pt x="253" y="4273"/>
                        </a:lnTo>
                        <a:cubicBezTo>
                          <a:pt x="291" y="4314"/>
                          <a:pt x="323" y="4361"/>
                          <a:pt x="348" y="4411"/>
                        </a:cubicBezTo>
                        <a:lnTo>
                          <a:pt x="348" y="4599"/>
                        </a:lnTo>
                        <a:lnTo>
                          <a:pt x="348" y="4599"/>
                        </a:lnTo>
                        <a:cubicBezTo>
                          <a:pt x="331" y="4547"/>
                          <a:pt x="313" y="4496"/>
                          <a:pt x="298" y="4443"/>
                        </a:cubicBezTo>
                        <a:lnTo>
                          <a:pt x="298" y="4443"/>
                        </a:lnTo>
                        <a:cubicBezTo>
                          <a:pt x="289" y="4409"/>
                          <a:pt x="279" y="4375"/>
                          <a:pt x="269" y="4341"/>
                        </a:cubicBezTo>
                        <a:close/>
                        <a:moveTo>
                          <a:pt x="280" y="807"/>
                        </a:moveTo>
                        <a:lnTo>
                          <a:pt x="280" y="807"/>
                        </a:lnTo>
                        <a:cubicBezTo>
                          <a:pt x="302" y="863"/>
                          <a:pt x="327" y="921"/>
                          <a:pt x="339" y="981"/>
                        </a:cubicBezTo>
                        <a:lnTo>
                          <a:pt x="339" y="981"/>
                        </a:lnTo>
                        <a:cubicBezTo>
                          <a:pt x="338" y="959"/>
                          <a:pt x="336" y="937"/>
                          <a:pt x="335" y="915"/>
                        </a:cubicBezTo>
                        <a:lnTo>
                          <a:pt x="335" y="915"/>
                        </a:lnTo>
                        <a:cubicBezTo>
                          <a:pt x="331" y="869"/>
                          <a:pt x="328" y="822"/>
                          <a:pt x="324" y="775"/>
                        </a:cubicBezTo>
                        <a:lnTo>
                          <a:pt x="324" y="775"/>
                        </a:lnTo>
                        <a:cubicBezTo>
                          <a:pt x="318" y="703"/>
                          <a:pt x="300" y="611"/>
                          <a:pt x="225" y="583"/>
                        </a:cubicBezTo>
                        <a:lnTo>
                          <a:pt x="225" y="583"/>
                        </a:lnTo>
                        <a:cubicBezTo>
                          <a:pt x="225" y="661"/>
                          <a:pt x="252" y="735"/>
                          <a:pt x="280" y="807"/>
                        </a:cubicBezTo>
                        <a:close/>
                        <a:moveTo>
                          <a:pt x="321" y="1097"/>
                        </a:moveTo>
                        <a:lnTo>
                          <a:pt x="321" y="1097"/>
                        </a:lnTo>
                        <a:cubicBezTo>
                          <a:pt x="328" y="1111"/>
                          <a:pt x="337" y="1128"/>
                          <a:pt x="341" y="1144"/>
                        </a:cubicBezTo>
                        <a:lnTo>
                          <a:pt x="341" y="1144"/>
                        </a:lnTo>
                        <a:cubicBezTo>
                          <a:pt x="340" y="1125"/>
                          <a:pt x="338" y="1105"/>
                          <a:pt x="336" y="1086"/>
                        </a:cubicBezTo>
                        <a:lnTo>
                          <a:pt x="336" y="1086"/>
                        </a:lnTo>
                        <a:cubicBezTo>
                          <a:pt x="331" y="1036"/>
                          <a:pt x="321" y="986"/>
                          <a:pt x="303" y="939"/>
                        </a:cubicBezTo>
                        <a:lnTo>
                          <a:pt x="303" y="939"/>
                        </a:lnTo>
                        <a:cubicBezTo>
                          <a:pt x="269" y="849"/>
                          <a:pt x="201" y="780"/>
                          <a:pt x="119" y="733"/>
                        </a:cubicBezTo>
                        <a:lnTo>
                          <a:pt x="119" y="733"/>
                        </a:lnTo>
                        <a:cubicBezTo>
                          <a:pt x="83" y="713"/>
                          <a:pt x="46" y="697"/>
                          <a:pt x="7" y="685"/>
                        </a:cubicBezTo>
                        <a:lnTo>
                          <a:pt x="7" y="685"/>
                        </a:lnTo>
                        <a:cubicBezTo>
                          <a:pt x="65" y="733"/>
                          <a:pt x="116" y="790"/>
                          <a:pt x="163" y="850"/>
                        </a:cubicBezTo>
                        <a:lnTo>
                          <a:pt x="163" y="850"/>
                        </a:lnTo>
                        <a:cubicBezTo>
                          <a:pt x="210" y="910"/>
                          <a:pt x="253" y="973"/>
                          <a:pt x="291" y="1040"/>
                        </a:cubicBezTo>
                        <a:lnTo>
                          <a:pt x="291" y="1040"/>
                        </a:lnTo>
                        <a:cubicBezTo>
                          <a:pt x="301" y="1059"/>
                          <a:pt x="312" y="1077"/>
                          <a:pt x="321" y="1097"/>
                        </a:cubicBezTo>
                        <a:close/>
                        <a:moveTo>
                          <a:pt x="318" y="1210"/>
                        </a:moveTo>
                        <a:lnTo>
                          <a:pt x="318" y="1210"/>
                        </a:lnTo>
                        <a:cubicBezTo>
                          <a:pt x="331" y="1223"/>
                          <a:pt x="337" y="1239"/>
                          <a:pt x="344" y="1256"/>
                        </a:cubicBezTo>
                        <a:lnTo>
                          <a:pt x="343" y="1252"/>
                        </a:lnTo>
                        <a:lnTo>
                          <a:pt x="343" y="1252"/>
                        </a:lnTo>
                        <a:cubicBezTo>
                          <a:pt x="331" y="1226"/>
                          <a:pt x="324" y="1198"/>
                          <a:pt x="308" y="1176"/>
                        </a:cubicBezTo>
                        <a:lnTo>
                          <a:pt x="308" y="1176"/>
                        </a:lnTo>
                        <a:cubicBezTo>
                          <a:pt x="274" y="1160"/>
                          <a:pt x="234" y="1170"/>
                          <a:pt x="210" y="1202"/>
                        </a:cubicBezTo>
                        <a:lnTo>
                          <a:pt x="210" y="1202"/>
                        </a:lnTo>
                        <a:cubicBezTo>
                          <a:pt x="196" y="1222"/>
                          <a:pt x="188" y="1247"/>
                          <a:pt x="186" y="1272"/>
                        </a:cubicBezTo>
                        <a:lnTo>
                          <a:pt x="186" y="1272"/>
                        </a:lnTo>
                        <a:cubicBezTo>
                          <a:pt x="184" y="1284"/>
                          <a:pt x="184" y="1297"/>
                          <a:pt x="184" y="1309"/>
                        </a:cubicBezTo>
                        <a:lnTo>
                          <a:pt x="184" y="1309"/>
                        </a:lnTo>
                        <a:cubicBezTo>
                          <a:pt x="188" y="1298"/>
                          <a:pt x="192" y="1288"/>
                          <a:pt x="197" y="1277"/>
                        </a:cubicBezTo>
                        <a:lnTo>
                          <a:pt x="197" y="1277"/>
                        </a:lnTo>
                        <a:cubicBezTo>
                          <a:pt x="204" y="1262"/>
                          <a:pt x="212" y="1247"/>
                          <a:pt x="220" y="1233"/>
                        </a:cubicBezTo>
                        <a:lnTo>
                          <a:pt x="220" y="1233"/>
                        </a:lnTo>
                        <a:cubicBezTo>
                          <a:pt x="228" y="1220"/>
                          <a:pt x="235" y="1207"/>
                          <a:pt x="247" y="1198"/>
                        </a:cubicBezTo>
                        <a:lnTo>
                          <a:pt x="247" y="1198"/>
                        </a:lnTo>
                        <a:cubicBezTo>
                          <a:pt x="271" y="1181"/>
                          <a:pt x="300" y="1190"/>
                          <a:pt x="318" y="1210"/>
                        </a:cubicBezTo>
                        <a:close/>
                        <a:moveTo>
                          <a:pt x="161" y="1306"/>
                        </a:moveTo>
                        <a:lnTo>
                          <a:pt x="161" y="1306"/>
                        </a:lnTo>
                        <a:cubicBezTo>
                          <a:pt x="162" y="1289"/>
                          <a:pt x="164" y="1272"/>
                          <a:pt x="169" y="1256"/>
                        </a:cubicBezTo>
                        <a:lnTo>
                          <a:pt x="169" y="1256"/>
                        </a:lnTo>
                        <a:cubicBezTo>
                          <a:pt x="176" y="1230"/>
                          <a:pt x="189" y="1205"/>
                          <a:pt x="208" y="1185"/>
                        </a:cubicBezTo>
                        <a:lnTo>
                          <a:pt x="208" y="1185"/>
                        </a:lnTo>
                        <a:cubicBezTo>
                          <a:pt x="225" y="1167"/>
                          <a:pt x="249" y="1156"/>
                          <a:pt x="274" y="1155"/>
                        </a:cubicBezTo>
                        <a:lnTo>
                          <a:pt x="274" y="1155"/>
                        </a:lnTo>
                        <a:cubicBezTo>
                          <a:pt x="279" y="1155"/>
                          <a:pt x="284" y="1155"/>
                          <a:pt x="289" y="1156"/>
                        </a:cubicBezTo>
                        <a:lnTo>
                          <a:pt x="289" y="1156"/>
                        </a:lnTo>
                        <a:cubicBezTo>
                          <a:pt x="287" y="1155"/>
                          <a:pt x="286" y="1154"/>
                          <a:pt x="285" y="1153"/>
                        </a:cubicBezTo>
                        <a:lnTo>
                          <a:pt x="285" y="1153"/>
                        </a:lnTo>
                        <a:cubicBezTo>
                          <a:pt x="249" y="1129"/>
                          <a:pt x="211" y="1144"/>
                          <a:pt x="184" y="1174"/>
                        </a:cubicBezTo>
                        <a:lnTo>
                          <a:pt x="184" y="1174"/>
                        </a:lnTo>
                        <a:cubicBezTo>
                          <a:pt x="151" y="1213"/>
                          <a:pt x="144" y="1269"/>
                          <a:pt x="160" y="1318"/>
                        </a:cubicBezTo>
                        <a:lnTo>
                          <a:pt x="160" y="1318"/>
                        </a:lnTo>
                        <a:cubicBezTo>
                          <a:pt x="160" y="1314"/>
                          <a:pt x="160" y="1310"/>
                          <a:pt x="161" y="1306"/>
                        </a:cubicBezTo>
                        <a:close/>
                        <a:moveTo>
                          <a:pt x="0" y="697"/>
                        </a:moveTo>
                        <a:lnTo>
                          <a:pt x="0" y="697"/>
                        </a:lnTo>
                        <a:cubicBezTo>
                          <a:pt x="27" y="775"/>
                          <a:pt x="83" y="844"/>
                          <a:pt x="137" y="904"/>
                        </a:cubicBezTo>
                        <a:lnTo>
                          <a:pt x="137" y="904"/>
                        </a:lnTo>
                        <a:cubicBezTo>
                          <a:pt x="202" y="976"/>
                          <a:pt x="272" y="1046"/>
                          <a:pt x="320" y="1131"/>
                        </a:cubicBezTo>
                        <a:lnTo>
                          <a:pt x="320" y="1131"/>
                        </a:lnTo>
                        <a:cubicBezTo>
                          <a:pt x="320" y="1130"/>
                          <a:pt x="319" y="1128"/>
                          <a:pt x="318" y="1127"/>
                        </a:cubicBezTo>
                        <a:lnTo>
                          <a:pt x="318" y="1127"/>
                        </a:lnTo>
                        <a:cubicBezTo>
                          <a:pt x="313" y="1116"/>
                          <a:pt x="307" y="1106"/>
                          <a:pt x="301" y="1095"/>
                        </a:cubicBezTo>
                        <a:lnTo>
                          <a:pt x="301" y="1095"/>
                        </a:lnTo>
                        <a:cubicBezTo>
                          <a:pt x="290" y="1073"/>
                          <a:pt x="278" y="1052"/>
                          <a:pt x="266" y="1031"/>
                        </a:cubicBezTo>
                        <a:lnTo>
                          <a:pt x="266" y="1031"/>
                        </a:lnTo>
                        <a:cubicBezTo>
                          <a:pt x="242" y="990"/>
                          <a:pt x="216" y="950"/>
                          <a:pt x="188" y="911"/>
                        </a:cubicBezTo>
                        <a:lnTo>
                          <a:pt x="188" y="911"/>
                        </a:lnTo>
                        <a:cubicBezTo>
                          <a:pt x="133" y="834"/>
                          <a:pt x="67" y="765"/>
                          <a:pt x="0" y="6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2" name="Google Shape;1502;p47">
                    <a:extLst>
                      <a:ext uri="{FF2B5EF4-FFF2-40B4-BE49-F238E27FC236}">
                        <a16:creationId xmlns:a16="http://schemas.microsoft.com/office/drawing/2014/main" id="{E0C26D4F-A6DB-5CBE-25BD-FCE8AEB81583}"/>
                      </a:ext>
                    </a:extLst>
                  </p:cNvPr>
                  <p:cNvSpPr/>
                  <p:nvPr/>
                </p:nvSpPr>
                <p:spPr>
                  <a:xfrm rot="5400000">
                    <a:off x="4423649" y="4517900"/>
                    <a:ext cx="296862" cy="3117852"/>
                  </a:xfrm>
                  <a:custGeom>
                    <a:avLst/>
                    <a:gdLst/>
                    <a:ahLst/>
                    <a:cxnLst/>
                    <a:rect l="l" t="t" r="r" b="b"/>
                    <a:pathLst>
                      <a:path w="823" h="8661" extrusionOk="0">
                        <a:moveTo>
                          <a:pt x="63" y="3553"/>
                        </a:moveTo>
                        <a:lnTo>
                          <a:pt x="63" y="3553"/>
                        </a:lnTo>
                        <a:cubicBezTo>
                          <a:pt x="135" y="3665"/>
                          <a:pt x="247" y="3754"/>
                          <a:pt x="320" y="3865"/>
                        </a:cubicBezTo>
                        <a:lnTo>
                          <a:pt x="320" y="3865"/>
                        </a:lnTo>
                        <a:cubicBezTo>
                          <a:pt x="297" y="3854"/>
                          <a:pt x="270" y="3853"/>
                          <a:pt x="246" y="3865"/>
                        </a:cubicBezTo>
                        <a:lnTo>
                          <a:pt x="246" y="3865"/>
                        </a:lnTo>
                        <a:cubicBezTo>
                          <a:pt x="216" y="3880"/>
                          <a:pt x="193" y="3909"/>
                          <a:pt x="181" y="3939"/>
                        </a:cubicBezTo>
                        <a:lnTo>
                          <a:pt x="181" y="3939"/>
                        </a:lnTo>
                        <a:cubicBezTo>
                          <a:pt x="155" y="4000"/>
                          <a:pt x="163" y="4073"/>
                          <a:pt x="205" y="4124"/>
                        </a:cubicBezTo>
                        <a:lnTo>
                          <a:pt x="205" y="4124"/>
                        </a:lnTo>
                        <a:cubicBezTo>
                          <a:pt x="211" y="4131"/>
                          <a:pt x="223" y="4127"/>
                          <a:pt x="225" y="4119"/>
                        </a:cubicBezTo>
                        <a:lnTo>
                          <a:pt x="225" y="4119"/>
                        </a:lnTo>
                        <a:cubicBezTo>
                          <a:pt x="232" y="4090"/>
                          <a:pt x="241" y="4063"/>
                          <a:pt x="252" y="4036"/>
                        </a:cubicBezTo>
                        <a:lnTo>
                          <a:pt x="252" y="4036"/>
                        </a:lnTo>
                        <a:cubicBezTo>
                          <a:pt x="262" y="4013"/>
                          <a:pt x="274" y="3987"/>
                          <a:pt x="290" y="3967"/>
                        </a:cubicBezTo>
                        <a:lnTo>
                          <a:pt x="290" y="3967"/>
                        </a:lnTo>
                        <a:cubicBezTo>
                          <a:pt x="309" y="3941"/>
                          <a:pt x="336" y="3956"/>
                          <a:pt x="350" y="3978"/>
                        </a:cubicBezTo>
                        <a:lnTo>
                          <a:pt x="350" y="3978"/>
                        </a:lnTo>
                        <a:cubicBezTo>
                          <a:pt x="362" y="3998"/>
                          <a:pt x="370" y="4019"/>
                          <a:pt x="385" y="4037"/>
                        </a:cubicBezTo>
                        <a:lnTo>
                          <a:pt x="385" y="7110"/>
                        </a:lnTo>
                        <a:lnTo>
                          <a:pt x="385" y="7110"/>
                        </a:lnTo>
                        <a:cubicBezTo>
                          <a:pt x="358" y="7054"/>
                          <a:pt x="324" y="7002"/>
                          <a:pt x="279" y="6958"/>
                        </a:cubicBezTo>
                        <a:lnTo>
                          <a:pt x="279" y="6958"/>
                        </a:lnTo>
                        <a:cubicBezTo>
                          <a:pt x="272" y="6951"/>
                          <a:pt x="259" y="6952"/>
                          <a:pt x="254" y="6961"/>
                        </a:cubicBezTo>
                        <a:lnTo>
                          <a:pt x="254" y="6961"/>
                        </a:lnTo>
                        <a:cubicBezTo>
                          <a:pt x="209" y="7044"/>
                          <a:pt x="201" y="7144"/>
                          <a:pt x="252" y="7226"/>
                        </a:cubicBezTo>
                        <a:lnTo>
                          <a:pt x="252" y="7226"/>
                        </a:lnTo>
                        <a:cubicBezTo>
                          <a:pt x="266" y="7249"/>
                          <a:pt x="283" y="7270"/>
                          <a:pt x="300" y="7291"/>
                        </a:cubicBezTo>
                        <a:lnTo>
                          <a:pt x="300" y="7291"/>
                        </a:lnTo>
                        <a:cubicBezTo>
                          <a:pt x="290" y="7283"/>
                          <a:pt x="280" y="7275"/>
                          <a:pt x="269" y="7268"/>
                        </a:cubicBezTo>
                        <a:lnTo>
                          <a:pt x="269" y="7268"/>
                        </a:lnTo>
                        <a:cubicBezTo>
                          <a:pt x="248" y="7255"/>
                          <a:pt x="222" y="7237"/>
                          <a:pt x="195" y="7245"/>
                        </a:cubicBezTo>
                        <a:lnTo>
                          <a:pt x="195" y="7245"/>
                        </a:lnTo>
                        <a:cubicBezTo>
                          <a:pt x="171" y="7252"/>
                          <a:pt x="158" y="7276"/>
                          <a:pt x="146" y="7296"/>
                        </a:cubicBezTo>
                        <a:lnTo>
                          <a:pt x="146" y="7296"/>
                        </a:lnTo>
                        <a:cubicBezTo>
                          <a:pt x="133" y="7320"/>
                          <a:pt x="121" y="7346"/>
                          <a:pt x="112" y="7373"/>
                        </a:cubicBezTo>
                        <a:lnTo>
                          <a:pt x="112" y="7373"/>
                        </a:lnTo>
                        <a:cubicBezTo>
                          <a:pt x="104" y="7396"/>
                          <a:pt x="93" y="7425"/>
                          <a:pt x="112" y="7446"/>
                        </a:cubicBezTo>
                        <a:lnTo>
                          <a:pt x="112" y="7446"/>
                        </a:lnTo>
                        <a:cubicBezTo>
                          <a:pt x="148" y="7485"/>
                          <a:pt x="215" y="7450"/>
                          <a:pt x="253" y="7433"/>
                        </a:cubicBezTo>
                        <a:lnTo>
                          <a:pt x="253" y="7433"/>
                        </a:lnTo>
                        <a:cubicBezTo>
                          <a:pt x="280" y="7422"/>
                          <a:pt x="311" y="7409"/>
                          <a:pt x="340" y="7417"/>
                        </a:cubicBezTo>
                        <a:lnTo>
                          <a:pt x="340" y="7417"/>
                        </a:lnTo>
                        <a:cubicBezTo>
                          <a:pt x="352" y="7419"/>
                          <a:pt x="362" y="7426"/>
                          <a:pt x="370" y="7434"/>
                        </a:cubicBezTo>
                        <a:lnTo>
                          <a:pt x="370" y="7434"/>
                        </a:lnTo>
                        <a:cubicBezTo>
                          <a:pt x="379" y="7444"/>
                          <a:pt x="379" y="7453"/>
                          <a:pt x="383" y="7465"/>
                        </a:cubicBezTo>
                        <a:lnTo>
                          <a:pt x="383" y="7465"/>
                        </a:lnTo>
                        <a:cubicBezTo>
                          <a:pt x="384" y="7466"/>
                          <a:pt x="384" y="7467"/>
                          <a:pt x="385" y="7468"/>
                        </a:cubicBezTo>
                        <a:lnTo>
                          <a:pt x="385" y="8612"/>
                        </a:lnTo>
                        <a:lnTo>
                          <a:pt x="385" y="8612"/>
                        </a:lnTo>
                        <a:cubicBezTo>
                          <a:pt x="384" y="8615"/>
                          <a:pt x="383" y="8618"/>
                          <a:pt x="382" y="8621"/>
                        </a:cubicBezTo>
                        <a:lnTo>
                          <a:pt x="382" y="8621"/>
                        </a:lnTo>
                        <a:cubicBezTo>
                          <a:pt x="377" y="8643"/>
                          <a:pt x="405" y="8654"/>
                          <a:pt x="417" y="8636"/>
                        </a:cubicBezTo>
                        <a:lnTo>
                          <a:pt x="417" y="8636"/>
                        </a:lnTo>
                        <a:cubicBezTo>
                          <a:pt x="418" y="8635"/>
                          <a:pt x="419" y="8633"/>
                          <a:pt x="419" y="8632"/>
                        </a:cubicBezTo>
                        <a:lnTo>
                          <a:pt x="428" y="8632"/>
                        </a:lnTo>
                        <a:lnTo>
                          <a:pt x="428" y="8632"/>
                        </a:lnTo>
                        <a:lnTo>
                          <a:pt x="428" y="8632"/>
                        </a:lnTo>
                        <a:cubicBezTo>
                          <a:pt x="431" y="8633"/>
                          <a:pt x="434" y="8634"/>
                          <a:pt x="437" y="8635"/>
                        </a:cubicBezTo>
                        <a:lnTo>
                          <a:pt x="437" y="8635"/>
                        </a:lnTo>
                        <a:cubicBezTo>
                          <a:pt x="451" y="8641"/>
                          <a:pt x="464" y="8647"/>
                          <a:pt x="479" y="8650"/>
                        </a:cubicBezTo>
                        <a:lnTo>
                          <a:pt x="479" y="8650"/>
                        </a:lnTo>
                        <a:cubicBezTo>
                          <a:pt x="508" y="8656"/>
                          <a:pt x="544" y="8660"/>
                          <a:pt x="569" y="8640"/>
                        </a:cubicBezTo>
                        <a:lnTo>
                          <a:pt x="569" y="8640"/>
                        </a:lnTo>
                        <a:cubicBezTo>
                          <a:pt x="571" y="8638"/>
                          <a:pt x="572" y="8635"/>
                          <a:pt x="572" y="8632"/>
                        </a:cubicBezTo>
                        <a:lnTo>
                          <a:pt x="578" y="8632"/>
                        </a:lnTo>
                        <a:lnTo>
                          <a:pt x="578" y="3325"/>
                        </a:lnTo>
                        <a:lnTo>
                          <a:pt x="578" y="3325"/>
                        </a:lnTo>
                        <a:cubicBezTo>
                          <a:pt x="581" y="3327"/>
                          <a:pt x="583" y="3330"/>
                          <a:pt x="585" y="3332"/>
                        </a:cubicBezTo>
                        <a:lnTo>
                          <a:pt x="585" y="3332"/>
                        </a:lnTo>
                        <a:cubicBezTo>
                          <a:pt x="600" y="3343"/>
                          <a:pt x="619" y="3345"/>
                          <a:pt x="635" y="3336"/>
                        </a:cubicBezTo>
                        <a:lnTo>
                          <a:pt x="635" y="3336"/>
                        </a:lnTo>
                        <a:cubicBezTo>
                          <a:pt x="649" y="3327"/>
                          <a:pt x="658" y="3312"/>
                          <a:pt x="662" y="3297"/>
                        </a:cubicBezTo>
                        <a:lnTo>
                          <a:pt x="662" y="3297"/>
                        </a:lnTo>
                        <a:cubicBezTo>
                          <a:pt x="673" y="3263"/>
                          <a:pt x="665" y="3225"/>
                          <a:pt x="652" y="3193"/>
                        </a:cubicBezTo>
                        <a:lnTo>
                          <a:pt x="652" y="3193"/>
                        </a:lnTo>
                        <a:cubicBezTo>
                          <a:pt x="641" y="3168"/>
                          <a:pt x="624" y="3148"/>
                          <a:pt x="603" y="3132"/>
                        </a:cubicBezTo>
                        <a:lnTo>
                          <a:pt x="603" y="3132"/>
                        </a:lnTo>
                        <a:cubicBezTo>
                          <a:pt x="604" y="3131"/>
                          <a:pt x="604" y="3130"/>
                          <a:pt x="604" y="3129"/>
                        </a:cubicBezTo>
                        <a:lnTo>
                          <a:pt x="604" y="3129"/>
                        </a:lnTo>
                        <a:cubicBezTo>
                          <a:pt x="613" y="3132"/>
                          <a:pt x="621" y="3137"/>
                          <a:pt x="628" y="3141"/>
                        </a:cubicBezTo>
                        <a:lnTo>
                          <a:pt x="628" y="3141"/>
                        </a:lnTo>
                        <a:cubicBezTo>
                          <a:pt x="650" y="3155"/>
                          <a:pt x="673" y="3164"/>
                          <a:pt x="699" y="3164"/>
                        </a:cubicBezTo>
                        <a:lnTo>
                          <a:pt x="699" y="3164"/>
                        </a:lnTo>
                        <a:cubicBezTo>
                          <a:pt x="748" y="3165"/>
                          <a:pt x="796" y="3139"/>
                          <a:pt x="819" y="3097"/>
                        </a:cubicBezTo>
                        <a:lnTo>
                          <a:pt x="819" y="3097"/>
                        </a:lnTo>
                        <a:cubicBezTo>
                          <a:pt x="822" y="3090"/>
                          <a:pt x="821" y="3083"/>
                          <a:pt x="817" y="3078"/>
                        </a:cubicBezTo>
                        <a:lnTo>
                          <a:pt x="817" y="3078"/>
                        </a:lnTo>
                        <a:cubicBezTo>
                          <a:pt x="789" y="3048"/>
                          <a:pt x="751" y="3029"/>
                          <a:pt x="710" y="3027"/>
                        </a:cubicBezTo>
                        <a:lnTo>
                          <a:pt x="710" y="3027"/>
                        </a:lnTo>
                        <a:cubicBezTo>
                          <a:pt x="699" y="3026"/>
                          <a:pt x="686" y="3027"/>
                          <a:pt x="674" y="3029"/>
                        </a:cubicBezTo>
                        <a:lnTo>
                          <a:pt x="674" y="3029"/>
                        </a:lnTo>
                        <a:cubicBezTo>
                          <a:pt x="700" y="3013"/>
                          <a:pt x="727" y="2999"/>
                          <a:pt x="749" y="2978"/>
                        </a:cubicBezTo>
                        <a:lnTo>
                          <a:pt x="749" y="2978"/>
                        </a:lnTo>
                        <a:cubicBezTo>
                          <a:pt x="773" y="2954"/>
                          <a:pt x="790" y="2924"/>
                          <a:pt x="801" y="2892"/>
                        </a:cubicBezTo>
                        <a:lnTo>
                          <a:pt x="801" y="2892"/>
                        </a:lnTo>
                        <a:cubicBezTo>
                          <a:pt x="811" y="2859"/>
                          <a:pt x="813" y="2824"/>
                          <a:pt x="807" y="2791"/>
                        </a:cubicBezTo>
                        <a:lnTo>
                          <a:pt x="807" y="2791"/>
                        </a:lnTo>
                        <a:cubicBezTo>
                          <a:pt x="802" y="2765"/>
                          <a:pt x="790" y="2711"/>
                          <a:pt x="755" y="2715"/>
                        </a:cubicBezTo>
                        <a:lnTo>
                          <a:pt x="755" y="2715"/>
                        </a:lnTo>
                        <a:cubicBezTo>
                          <a:pt x="738" y="2717"/>
                          <a:pt x="722" y="2733"/>
                          <a:pt x="709" y="2744"/>
                        </a:cubicBezTo>
                        <a:lnTo>
                          <a:pt x="709" y="2744"/>
                        </a:lnTo>
                        <a:cubicBezTo>
                          <a:pt x="694" y="2756"/>
                          <a:pt x="681" y="2769"/>
                          <a:pt x="668" y="2783"/>
                        </a:cubicBezTo>
                        <a:lnTo>
                          <a:pt x="668" y="2783"/>
                        </a:lnTo>
                        <a:cubicBezTo>
                          <a:pt x="643" y="2811"/>
                          <a:pt x="621" y="2842"/>
                          <a:pt x="603" y="2876"/>
                        </a:cubicBezTo>
                        <a:lnTo>
                          <a:pt x="603" y="2876"/>
                        </a:lnTo>
                        <a:cubicBezTo>
                          <a:pt x="594" y="2893"/>
                          <a:pt x="586" y="2912"/>
                          <a:pt x="578" y="2930"/>
                        </a:cubicBezTo>
                        <a:lnTo>
                          <a:pt x="578" y="0"/>
                        </a:lnTo>
                        <a:lnTo>
                          <a:pt x="385" y="0"/>
                        </a:lnTo>
                        <a:lnTo>
                          <a:pt x="385" y="3568"/>
                        </a:lnTo>
                        <a:lnTo>
                          <a:pt x="385" y="3568"/>
                        </a:lnTo>
                        <a:cubicBezTo>
                          <a:pt x="383" y="3543"/>
                          <a:pt x="382" y="3517"/>
                          <a:pt x="379" y="3492"/>
                        </a:cubicBezTo>
                        <a:lnTo>
                          <a:pt x="379" y="3492"/>
                        </a:lnTo>
                        <a:cubicBezTo>
                          <a:pt x="372" y="3413"/>
                          <a:pt x="341" y="3316"/>
                          <a:pt x="253" y="3297"/>
                        </a:cubicBezTo>
                        <a:lnTo>
                          <a:pt x="253" y="3297"/>
                        </a:lnTo>
                        <a:cubicBezTo>
                          <a:pt x="245" y="3296"/>
                          <a:pt x="238" y="3301"/>
                          <a:pt x="238" y="3309"/>
                        </a:cubicBezTo>
                        <a:lnTo>
                          <a:pt x="238" y="3309"/>
                        </a:lnTo>
                        <a:cubicBezTo>
                          <a:pt x="235" y="3392"/>
                          <a:pt x="264" y="3471"/>
                          <a:pt x="295" y="3547"/>
                        </a:cubicBezTo>
                        <a:lnTo>
                          <a:pt x="304" y="3570"/>
                        </a:lnTo>
                        <a:lnTo>
                          <a:pt x="304" y="3570"/>
                        </a:lnTo>
                        <a:cubicBezTo>
                          <a:pt x="293" y="3555"/>
                          <a:pt x="281" y="3540"/>
                          <a:pt x="268" y="3526"/>
                        </a:cubicBezTo>
                        <a:lnTo>
                          <a:pt x="268" y="3526"/>
                        </a:lnTo>
                        <a:cubicBezTo>
                          <a:pt x="200" y="3458"/>
                          <a:pt x="110" y="3414"/>
                          <a:pt x="17" y="3392"/>
                        </a:cubicBezTo>
                        <a:lnTo>
                          <a:pt x="17" y="3392"/>
                        </a:lnTo>
                        <a:cubicBezTo>
                          <a:pt x="8" y="3389"/>
                          <a:pt x="0" y="3398"/>
                          <a:pt x="2" y="3407"/>
                        </a:cubicBezTo>
                        <a:lnTo>
                          <a:pt x="2" y="3407"/>
                        </a:lnTo>
                        <a:cubicBezTo>
                          <a:pt x="14" y="3460"/>
                          <a:pt x="33" y="3507"/>
                          <a:pt x="63" y="3553"/>
                        </a:cubicBezTo>
                        <a:close/>
                        <a:moveTo>
                          <a:pt x="774" y="2771"/>
                        </a:moveTo>
                        <a:lnTo>
                          <a:pt x="774" y="2771"/>
                        </a:lnTo>
                        <a:lnTo>
                          <a:pt x="773" y="2771"/>
                        </a:lnTo>
                        <a:lnTo>
                          <a:pt x="773" y="2771"/>
                        </a:lnTo>
                        <a:cubicBezTo>
                          <a:pt x="717" y="2820"/>
                          <a:pt x="659" y="2870"/>
                          <a:pt x="616" y="2931"/>
                        </a:cubicBezTo>
                        <a:lnTo>
                          <a:pt x="616" y="2931"/>
                        </a:lnTo>
                        <a:cubicBezTo>
                          <a:pt x="603" y="2949"/>
                          <a:pt x="592" y="2969"/>
                          <a:pt x="582" y="2989"/>
                        </a:cubicBezTo>
                        <a:lnTo>
                          <a:pt x="582" y="2989"/>
                        </a:lnTo>
                        <a:cubicBezTo>
                          <a:pt x="594" y="2946"/>
                          <a:pt x="611" y="2904"/>
                          <a:pt x="636" y="2866"/>
                        </a:cubicBezTo>
                        <a:lnTo>
                          <a:pt x="636" y="2866"/>
                        </a:lnTo>
                        <a:cubicBezTo>
                          <a:pt x="655" y="2836"/>
                          <a:pt x="677" y="2809"/>
                          <a:pt x="703" y="2785"/>
                        </a:cubicBezTo>
                        <a:lnTo>
                          <a:pt x="703" y="2785"/>
                        </a:lnTo>
                        <a:cubicBezTo>
                          <a:pt x="715" y="2773"/>
                          <a:pt x="729" y="2761"/>
                          <a:pt x="743" y="2751"/>
                        </a:cubicBezTo>
                        <a:lnTo>
                          <a:pt x="743" y="2751"/>
                        </a:lnTo>
                        <a:cubicBezTo>
                          <a:pt x="746" y="2748"/>
                          <a:pt x="751" y="2744"/>
                          <a:pt x="755" y="2743"/>
                        </a:cubicBezTo>
                        <a:lnTo>
                          <a:pt x="755" y="2743"/>
                        </a:lnTo>
                        <a:cubicBezTo>
                          <a:pt x="760" y="2741"/>
                          <a:pt x="761" y="2742"/>
                          <a:pt x="764" y="2747"/>
                        </a:cubicBezTo>
                        <a:lnTo>
                          <a:pt x="764" y="2747"/>
                        </a:lnTo>
                        <a:cubicBezTo>
                          <a:pt x="768" y="2753"/>
                          <a:pt x="771" y="2760"/>
                          <a:pt x="774" y="2767"/>
                        </a:cubicBezTo>
                        <a:lnTo>
                          <a:pt x="774" y="2767"/>
                        </a:lnTo>
                        <a:cubicBezTo>
                          <a:pt x="774" y="2768"/>
                          <a:pt x="774" y="2770"/>
                          <a:pt x="774" y="2771"/>
                        </a:cubicBezTo>
                        <a:close/>
                        <a:moveTo>
                          <a:pt x="601" y="3100"/>
                        </a:moveTo>
                        <a:lnTo>
                          <a:pt x="601" y="3100"/>
                        </a:lnTo>
                        <a:cubicBezTo>
                          <a:pt x="606" y="3091"/>
                          <a:pt x="611" y="3083"/>
                          <a:pt x="617" y="3075"/>
                        </a:cubicBezTo>
                        <a:lnTo>
                          <a:pt x="617" y="3075"/>
                        </a:lnTo>
                        <a:cubicBezTo>
                          <a:pt x="646" y="3061"/>
                          <a:pt x="675" y="3051"/>
                          <a:pt x="709" y="3055"/>
                        </a:cubicBezTo>
                        <a:lnTo>
                          <a:pt x="709" y="3055"/>
                        </a:lnTo>
                        <a:cubicBezTo>
                          <a:pt x="738" y="3058"/>
                          <a:pt x="764" y="3071"/>
                          <a:pt x="786" y="3091"/>
                        </a:cubicBezTo>
                        <a:lnTo>
                          <a:pt x="786" y="3091"/>
                        </a:lnTo>
                        <a:cubicBezTo>
                          <a:pt x="760" y="3126"/>
                          <a:pt x="711" y="3142"/>
                          <a:pt x="669" y="3129"/>
                        </a:cubicBezTo>
                        <a:lnTo>
                          <a:pt x="669" y="3129"/>
                        </a:lnTo>
                        <a:cubicBezTo>
                          <a:pt x="646" y="3121"/>
                          <a:pt x="626" y="3101"/>
                          <a:pt x="601" y="3100"/>
                        </a:cubicBezTo>
                        <a:close/>
                        <a:moveTo>
                          <a:pt x="581" y="3208"/>
                        </a:moveTo>
                        <a:lnTo>
                          <a:pt x="581" y="3208"/>
                        </a:lnTo>
                        <a:cubicBezTo>
                          <a:pt x="583" y="3194"/>
                          <a:pt x="586" y="3179"/>
                          <a:pt x="591" y="3166"/>
                        </a:cubicBezTo>
                        <a:lnTo>
                          <a:pt x="591" y="3166"/>
                        </a:lnTo>
                        <a:cubicBezTo>
                          <a:pt x="593" y="3162"/>
                          <a:pt x="594" y="3158"/>
                          <a:pt x="596" y="3153"/>
                        </a:cubicBezTo>
                        <a:lnTo>
                          <a:pt x="596" y="3153"/>
                        </a:lnTo>
                        <a:cubicBezTo>
                          <a:pt x="610" y="3170"/>
                          <a:pt x="621" y="3189"/>
                          <a:pt x="628" y="3208"/>
                        </a:cubicBezTo>
                        <a:lnTo>
                          <a:pt x="628" y="3208"/>
                        </a:lnTo>
                        <a:cubicBezTo>
                          <a:pt x="637" y="3232"/>
                          <a:pt x="642" y="3262"/>
                          <a:pt x="634" y="3287"/>
                        </a:cubicBezTo>
                        <a:lnTo>
                          <a:pt x="634" y="3287"/>
                        </a:lnTo>
                        <a:cubicBezTo>
                          <a:pt x="632" y="3295"/>
                          <a:pt x="627" y="3308"/>
                          <a:pt x="618" y="3311"/>
                        </a:cubicBezTo>
                        <a:lnTo>
                          <a:pt x="618" y="3311"/>
                        </a:lnTo>
                        <a:cubicBezTo>
                          <a:pt x="607" y="3314"/>
                          <a:pt x="599" y="3303"/>
                          <a:pt x="595" y="3295"/>
                        </a:cubicBezTo>
                        <a:lnTo>
                          <a:pt x="595" y="3295"/>
                        </a:lnTo>
                        <a:cubicBezTo>
                          <a:pt x="581" y="3269"/>
                          <a:pt x="578" y="3236"/>
                          <a:pt x="581" y="3208"/>
                        </a:cubicBezTo>
                        <a:close/>
                        <a:moveTo>
                          <a:pt x="579" y="3068"/>
                        </a:moveTo>
                        <a:lnTo>
                          <a:pt x="579" y="3068"/>
                        </a:lnTo>
                        <a:cubicBezTo>
                          <a:pt x="581" y="3055"/>
                          <a:pt x="583" y="3041"/>
                          <a:pt x="587" y="3027"/>
                        </a:cubicBezTo>
                        <a:lnTo>
                          <a:pt x="587" y="3027"/>
                        </a:lnTo>
                        <a:cubicBezTo>
                          <a:pt x="597" y="2993"/>
                          <a:pt x="613" y="2962"/>
                          <a:pt x="632" y="2932"/>
                        </a:cubicBezTo>
                        <a:lnTo>
                          <a:pt x="632" y="2932"/>
                        </a:lnTo>
                        <a:cubicBezTo>
                          <a:pt x="670" y="2872"/>
                          <a:pt x="724" y="2825"/>
                          <a:pt x="776" y="2777"/>
                        </a:cubicBezTo>
                        <a:lnTo>
                          <a:pt x="776" y="2777"/>
                        </a:lnTo>
                        <a:cubicBezTo>
                          <a:pt x="793" y="2834"/>
                          <a:pt x="781" y="2900"/>
                          <a:pt x="743" y="2945"/>
                        </a:cubicBezTo>
                        <a:lnTo>
                          <a:pt x="743" y="2945"/>
                        </a:lnTo>
                        <a:cubicBezTo>
                          <a:pt x="720" y="2973"/>
                          <a:pt x="689" y="2989"/>
                          <a:pt x="659" y="3007"/>
                        </a:cubicBezTo>
                        <a:lnTo>
                          <a:pt x="659" y="3007"/>
                        </a:lnTo>
                        <a:cubicBezTo>
                          <a:pt x="629" y="3025"/>
                          <a:pt x="602" y="3046"/>
                          <a:pt x="584" y="3075"/>
                        </a:cubicBezTo>
                        <a:lnTo>
                          <a:pt x="584" y="3075"/>
                        </a:lnTo>
                        <a:cubicBezTo>
                          <a:pt x="582" y="3078"/>
                          <a:pt x="580" y="3082"/>
                          <a:pt x="579" y="3085"/>
                        </a:cubicBezTo>
                        <a:lnTo>
                          <a:pt x="579" y="3068"/>
                        </a:lnTo>
                        <a:close/>
                        <a:moveTo>
                          <a:pt x="428" y="8592"/>
                        </a:moveTo>
                        <a:lnTo>
                          <a:pt x="428" y="43"/>
                        </a:lnTo>
                        <a:lnTo>
                          <a:pt x="536" y="43"/>
                        </a:lnTo>
                        <a:lnTo>
                          <a:pt x="536" y="8618"/>
                        </a:lnTo>
                        <a:lnTo>
                          <a:pt x="536" y="8618"/>
                        </a:lnTo>
                        <a:cubicBezTo>
                          <a:pt x="528" y="8618"/>
                          <a:pt x="521" y="8618"/>
                          <a:pt x="513" y="8617"/>
                        </a:cubicBezTo>
                        <a:lnTo>
                          <a:pt x="513" y="8617"/>
                        </a:lnTo>
                        <a:cubicBezTo>
                          <a:pt x="498" y="8616"/>
                          <a:pt x="482" y="8612"/>
                          <a:pt x="468" y="8606"/>
                        </a:cubicBezTo>
                        <a:lnTo>
                          <a:pt x="468" y="8606"/>
                        </a:lnTo>
                        <a:cubicBezTo>
                          <a:pt x="455" y="8601"/>
                          <a:pt x="442" y="8594"/>
                          <a:pt x="428" y="8592"/>
                        </a:cubicBezTo>
                        <a:close/>
                        <a:moveTo>
                          <a:pt x="139" y="7431"/>
                        </a:moveTo>
                        <a:lnTo>
                          <a:pt x="139" y="7431"/>
                        </a:lnTo>
                        <a:cubicBezTo>
                          <a:pt x="140" y="7430"/>
                          <a:pt x="142" y="7428"/>
                          <a:pt x="143" y="7426"/>
                        </a:cubicBezTo>
                        <a:lnTo>
                          <a:pt x="143" y="7426"/>
                        </a:lnTo>
                        <a:cubicBezTo>
                          <a:pt x="169" y="7376"/>
                          <a:pt x="222" y="7335"/>
                          <a:pt x="281" y="7341"/>
                        </a:cubicBezTo>
                        <a:lnTo>
                          <a:pt x="281" y="7341"/>
                        </a:lnTo>
                        <a:cubicBezTo>
                          <a:pt x="311" y="7344"/>
                          <a:pt x="337" y="7357"/>
                          <a:pt x="357" y="7380"/>
                        </a:cubicBezTo>
                        <a:lnTo>
                          <a:pt x="357" y="7380"/>
                        </a:lnTo>
                        <a:cubicBezTo>
                          <a:pt x="363" y="7386"/>
                          <a:pt x="368" y="7394"/>
                          <a:pt x="374" y="7403"/>
                        </a:cubicBezTo>
                        <a:lnTo>
                          <a:pt x="374" y="7403"/>
                        </a:lnTo>
                        <a:cubicBezTo>
                          <a:pt x="354" y="7390"/>
                          <a:pt x="331" y="7386"/>
                          <a:pt x="308" y="7388"/>
                        </a:cubicBezTo>
                        <a:lnTo>
                          <a:pt x="308" y="7388"/>
                        </a:lnTo>
                        <a:cubicBezTo>
                          <a:pt x="257" y="7394"/>
                          <a:pt x="213" y="7433"/>
                          <a:pt x="161" y="7435"/>
                        </a:cubicBezTo>
                        <a:lnTo>
                          <a:pt x="161" y="7435"/>
                        </a:lnTo>
                        <a:cubicBezTo>
                          <a:pt x="154" y="7435"/>
                          <a:pt x="145" y="7434"/>
                          <a:pt x="139" y="7431"/>
                        </a:cubicBezTo>
                        <a:close/>
                        <a:moveTo>
                          <a:pt x="312" y="7333"/>
                        </a:moveTo>
                        <a:lnTo>
                          <a:pt x="312" y="7333"/>
                        </a:lnTo>
                        <a:cubicBezTo>
                          <a:pt x="303" y="7329"/>
                          <a:pt x="294" y="7326"/>
                          <a:pt x="285" y="7324"/>
                        </a:cubicBezTo>
                        <a:lnTo>
                          <a:pt x="285" y="7324"/>
                        </a:lnTo>
                        <a:cubicBezTo>
                          <a:pt x="232" y="7316"/>
                          <a:pt x="176" y="7337"/>
                          <a:pt x="140" y="7377"/>
                        </a:cubicBezTo>
                        <a:lnTo>
                          <a:pt x="140" y="7377"/>
                        </a:lnTo>
                        <a:cubicBezTo>
                          <a:pt x="147" y="7358"/>
                          <a:pt x="155" y="7340"/>
                          <a:pt x="164" y="7322"/>
                        </a:cubicBezTo>
                        <a:lnTo>
                          <a:pt x="164" y="7322"/>
                        </a:lnTo>
                        <a:cubicBezTo>
                          <a:pt x="172" y="7306"/>
                          <a:pt x="186" y="7272"/>
                          <a:pt x="208" y="7270"/>
                        </a:cubicBezTo>
                        <a:lnTo>
                          <a:pt x="208" y="7270"/>
                        </a:lnTo>
                        <a:cubicBezTo>
                          <a:pt x="221" y="7268"/>
                          <a:pt x="235" y="7278"/>
                          <a:pt x="246" y="7285"/>
                        </a:cubicBezTo>
                        <a:lnTo>
                          <a:pt x="246" y="7285"/>
                        </a:lnTo>
                        <a:cubicBezTo>
                          <a:pt x="256" y="7291"/>
                          <a:pt x="266" y="7298"/>
                          <a:pt x="276" y="7305"/>
                        </a:cubicBezTo>
                        <a:lnTo>
                          <a:pt x="276" y="7305"/>
                        </a:lnTo>
                        <a:cubicBezTo>
                          <a:pt x="288" y="7313"/>
                          <a:pt x="300" y="7323"/>
                          <a:pt x="312" y="7333"/>
                        </a:cubicBezTo>
                        <a:close/>
                        <a:moveTo>
                          <a:pt x="287" y="7092"/>
                        </a:moveTo>
                        <a:lnTo>
                          <a:pt x="287" y="7092"/>
                        </a:lnTo>
                        <a:cubicBezTo>
                          <a:pt x="297" y="7126"/>
                          <a:pt x="307" y="7159"/>
                          <a:pt x="318" y="7192"/>
                        </a:cubicBezTo>
                        <a:lnTo>
                          <a:pt x="318" y="7192"/>
                        </a:lnTo>
                        <a:cubicBezTo>
                          <a:pt x="332" y="7232"/>
                          <a:pt x="345" y="7272"/>
                          <a:pt x="359" y="7312"/>
                        </a:cubicBezTo>
                        <a:lnTo>
                          <a:pt x="359" y="7312"/>
                        </a:lnTo>
                        <a:cubicBezTo>
                          <a:pt x="339" y="7285"/>
                          <a:pt x="315" y="7259"/>
                          <a:pt x="296" y="7233"/>
                        </a:cubicBezTo>
                        <a:lnTo>
                          <a:pt x="296" y="7233"/>
                        </a:lnTo>
                        <a:cubicBezTo>
                          <a:pt x="269" y="7196"/>
                          <a:pt x="250" y="7155"/>
                          <a:pt x="249" y="7108"/>
                        </a:cubicBezTo>
                        <a:lnTo>
                          <a:pt x="249" y="7108"/>
                        </a:lnTo>
                        <a:cubicBezTo>
                          <a:pt x="248" y="7077"/>
                          <a:pt x="254" y="7046"/>
                          <a:pt x="265" y="7016"/>
                        </a:cubicBezTo>
                        <a:lnTo>
                          <a:pt x="265" y="7016"/>
                        </a:lnTo>
                        <a:cubicBezTo>
                          <a:pt x="267" y="7024"/>
                          <a:pt x="270" y="7033"/>
                          <a:pt x="272" y="7040"/>
                        </a:cubicBezTo>
                        <a:lnTo>
                          <a:pt x="287" y="7092"/>
                        </a:lnTo>
                        <a:close/>
                        <a:moveTo>
                          <a:pt x="385" y="7152"/>
                        </a:moveTo>
                        <a:lnTo>
                          <a:pt x="385" y="7340"/>
                        </a:lnTo>
                        <a:lnTo>
                          <a:pt x="385" y="7340"/>
                        </a:lnTo>
                        <a:cubicBezTo>
                          <a:pt x="368" y="7288"/>
                          <a:pt x="350" y="7237"/>
                          <a:pt x="335" y="7184"/>
                        </a:cubicBezTo>
                        <a:lnTo>
                          <a:pt x="335" y="7184"/>
                        </a:lnTo>
                        <a:cubicBezTo>
                          <a:pt x="326" y="7150"/>
                          <a:pt x="316" y="7116"/>
                          <a:pt x="307" y="7082"/>
                        </a:cubicBezTo>
                        <a:lnTo>
                          <a:pt x="307" y="7082"/>
                        </a:lnTo>
                        <a:cubicBezTo>
                          <a:pt x="302" y="7065"/>
                          <a:pt x="298" y="7048"/>
                          <a:pt x="294" y="7031"/>
                        </a:cubicBezTo>
                        <a:lnTo>
                          <a:pt x="294" y="7031"/>
                        </a:lnTo>
                        <a:cubicBezTo>
                          <a:pt x="292" y="7026"/>
                          <a:pt x="291" y="7020"/>
                          <a:pt x="290" y="7014"/>
                        </a:cubicBezTo>
                        <a:lnTo>
                          <a:pt x="290" y="7014"/>
                        </a:lnTo>
                        <a:cubicBezTo>
                          <a:pt x="328" y="7055"/>
                          <a:pt x="360" y="7102"/>
                          <a:pt x="385" y="7152"/>
                        </a:cubicBezTo>
                        <a:close/>
                        <a:moveTo>
                          <a:pt x="376" y="3722"/>
                        </a:moveTo>
                        <a:lnTo>
                          <a:pt x="376" y="3722"/>
                        </a:lnTo>
                        <a:cubicBezTo>
                          <a:pt x="364" y="3662"/>
                          <a:pt x="339" y="3604"/>
                          <a:pt x="317" y="3548"/>
                        </a:cubicBezTo>
                        <a:lnTo>
                          <a:pt x="317" y="3548"/>
                        </a:lnTo>
                        <a:cubicBezTo>
                          <a:pt x="289" y="3476"/>
                          <a:pt x="262" y="3402"/>
                          <a:pt x="262" y="3324"/>
                        </a:cubicBezTo>
                        <a:lnTo>
                          <a:pt x="262" y="3324"/>
                        </a:lnTo>
                        <a:cubicBezTo>
                          <a:pt x="338" y="3352"/>
                          <a:pt x="356" y="3444"/>
                          <a:pt x="362" y="3516"/>
                        </a:cubicBezTo>
                        <a:lnTo>
                          <a:pt x="362" y="3516"/>
                        </a:lnTo>
                        <a:cubicBezTo>
                          <a:pt x="365" y="3563"/>
                          <a:pt x="369" y="3609"/>
                          <a:pt x="372" y="3656"/>
                        </a:cubicBezTo>
                        <a:lnTo>
                          <a:pt x="372" y="3656"/>
                        </a:lnTo>
                        <a:cubicBezTo>
                          <a:pt x="373" y="3678"/>
                          <a:pt x="375" y="3700"/>
                          <a:pt x="376" y="3722"/>
                        </a:cubicBezTo>
                        <a:close/>
                        <a:moveTo>
                          <a:pt x="378" y="3885"/>
                        </a:moveTo>
                        <a:lnTo>
                          <a:pt x="378" y="3885"/>
                        </a:lnTo>
                        <a:cubicBezTo>
                          <a:pt x="374" y="3869"/>
                          <a:pt x="365" y="3852"/>
                          <a:pt x="358" y="3838"/>
                        </a:cubicBezTo>
                        <a:lnTo>
                          <a:pt x="358" y="3838"/>
                        </a:lnTo>
                        <a:cubicBezTo>
                          <a:pt x="349" y="3818"/>
                          <a:pt x="338" y="3800"/>
                          <a:pt x="328" y="3781"/>
                        </a:cubicBezTo>
                        <a:lnTo>
                          <a:pt x="328" y="3781"/>
                        </a:lnTo>
                        <a:cubicBezTo>
                          <a:pt x="290" y="3714"/>
                          <a:pt x="247" y="3651"/>
                          <a:pt x="200" y="3591"/>
                        </a:cubicBezTo>
                        <a:lnTo>
                          <a:pt x="200" y="3591"/>
                        </a:lnTo>
                        <a:cubicBezTo>
                          <a:pt x="153" y="3531"/>
                          <a:pt x="102" y="3474"/>
                          <a:pt x="44" y="3426"/>
                        </a:cubicBezTo>
                        <a:lnTo>
                          <a:pt x="44" y="3426"/>
                        </a:lnTo>
                        <a:cubicBezTo>
                          <a:pt x="83" y="3438"/>
                          <a:pt x="120" y="3454"/>
                          <a:pt x="156" y="3474"/>
                        </a:cubicBezTo>
                        <a:lnTo>
                          <a:pt x="156" y="3474"/>
                        </a:lnTo>
                        <a:cubicBezTo>
                          <a:pt x="238" y="3521"/>
                          <a:pt x="306" y="3590"/>
                          <a:pt x="340" y="3680"/>
                        </a:cubicBezTo>
                        <a:lnTo>
                          <a:pt x="340" y="3680"/>
                        </a:lnTo>
                        <a:cubicBezTo>
                          <a:pt x="359" y="3727"/>
                          <a:pt x="368" y="3777"/>
                          <a:pt x="373" y="3827"/>
                        </a:cubicBezTo>
                        <a:lnTo>
                          <a:pt x="373" y="3827"/>
                        </a:lnTo>
                        <a:cubicBezTo>
                          <a:pt x="375" y="3846"/>
                          <a:pt x="377" y="3865"/>
                          <a:pt x="378" y="3885"/>
                        </a:cubicBezTo>
                        <a:close/>
                        <a:moveTo>
                          <a:pt x="223" y="4013"/>
                        </a:moveTo>
                        <a:lnTo>
                          <a:pt x="223" y="4013"/>
                        </a:lnTo>
                        <a:cubicBezTo>
                          <a:pt x="225" y="3988"/>
                          <a:pt x="233" y="3964"/>
                          <a:pt x="247" y="3943"/>
                        </a:cubicBezTo>
                        <a:lnTo>
                          <a:pt x="247" y="3943"/>
                        </a:lnTo>
                        <a:cubicBezTo>
                          <a:pt x="271" y="3911"/>
                          <a:pt x="311" y="3901"/>
                          <a:pt x="345" y="3917"/>
                        </a:cubicBezTo>
                        <a:lnTo>
                          <a:pt x="345" y="3917"/>
                        </a:lnTo>
                        <a:cubicBezTo>
                          <a:pt x="361" y="3939"/>
                          <a:pt x="368" y="3967"/>
                          <a:pt x="380" y="3993"/>
                        </a:cubicBezTo>
                        <a:lnTo>
                          <a:pt x="381" y="3997"/>
                        </a:lnTo>
                        <a:lnTo>
                          <a:pt x="381" y="3997"/>
                        </a:lnTo>
                        <a:cubicBezTo>
                          <a:pt x="375" y="3981"/>
                          <a:pt x="368" y="3964"/>
                          <a:pt x="355" y="3951"/>
                        </a:cubicBezTo>
                        <a:lnTo>
                          <a:pt x="355" y="3951"/>
                        </a:lnTo>
                        <a:cubicBezTo>
                          <a:pt x="337" y="3932"/>
                          <a:pt x="308" y="3922"/>
                          <a:pt x="284" y="3940"/>
                        </a:cubicBezTo>
                        <a:lnTo>
                          <a:pt x="284" y="3940"/>
                        </a:lnTo>
                        <a:cubicBezTo>
                          <a:pt x="272" y="3948"/>
                          <a:pt x="265" y="3962"/>
                          <a:pt x="257" y="3974"/>
                        </a:cubicBezTo>
                        <a:lnTo>
                          <a:pt x="257" y="3974"/>
                        </a:lnTo>
                        <a:cubicBezTo>
                          <a:pt x="249" y="3989"/>
                          <a:pt x="241" y="4003"/>
                          <a:pt x="234" y="4019"/>
                        </a:cubicBezTo>
                        <a:lnTo>
                          <a:pt x="234" y="4019"/>
                        </a:lnTo>
                        <a:cubicBezTo>
                          <a:pt x="229" y="4029"/>
                          <a:pt x="225" y="4040"/>
                          <a:pt x="221" y="4051"/>
                        </a:cubicBezTo>
                        <a:lnTo>
                          <a:pt x="221" y="4051"/>
                        </a:lnTo>
                        <a:cubicBezTo>
                          <a:pt x="221" y="4038"/>
                          <a:pt x="221" y="4025"/>
                          <a:pt x="223" y="4013"/>
                        </a:cubicBezTo>
                        <a:close/>
                        <a:moveTo>
                          <a:pt x="322" y="3894"/>
                        </a:moveTo>
                        <a:lnTo>
                          <a:pt x="322" y="3894"/>
                        </a:lnTo>
                        <a:cubicBezTo>
                          <a:pt x="324" y="3895"/>
                          <a:pt x="325" y="3896"/>
                          <a:pt x="326" y="3897"/>
                        </a:cubicBezTo>
                        <a:lnTo>
                          <a:pt x="326" y="3897"/>
                        </a:lnTo>
                        <a:cubicBezTo>
                          <a:pt x="321" y="3896"/>
                          <a:pt x="316" y="3896"/>
                          <a:pt x="312" y="3896"/>
                        </a:cubicBezTo>
                        <a:lnTo>
                          <a:pt x="312" y="3896"/>
                        </a:lnTo>
                        <a:cubicBezTo>
                          <a:pt x="286" y="3896"/>
                          <a:pt x="263" y="3908"/>
                          <a:pt x="245" y="3926"/>
                        </a:cubicBezTo>
                        <a:lnTo>
                          <a:pt x="245" y="3926"/>
                        </a:lnTo>
                        <a:cubicBezTo>
                          <a:pt x="226" y="3945"/>
                          <a:pt x="213" y="3970"/>
                          <a:pt x="206" y="3997"/>
                        </a:cubicBezTo>
                        <a:lnTo>
                          <a:pt x="206" y="3997"/>
                        </a:lnTo>
                        <a:cubicBezTo>
                          <a:pt x="201" y="4013"/>
                          <a:pt x="200" y="4030"/>
                          <a:pt x="198" y="4047"/>
                        </a:cubicBezTo>
                        <a:lnTo>
                          <a:pt x="198" y="4047"/>
                        </a:lnTo>
                        <a:cubicBezTo>
                          <a:pt x="198" y="4051"/>
                          <a:pt x="197" y="4055"/>
                          <a:pt x="197" y="4059"/>
                        </a:cubicBezTo>
                        <a:lnTo>
                          <a:pt x="197" y="4059"/>
                        </a:lnTo>
                        <a:cubicBezTo>
                          <a:pt x="182" y="4010"/>
                          <a:pt x="189" y="3954"/>
                          <a:pt x="222" y="3915"/>
                        </a:cubicBezTo>
                        <a:lnTo>
                          <a:pt x="222" y="3915"/>
                        </a:lnTo>
                        <a:cubicBezTo>
                          <a:pt x="248" y="3884"/>
                          <a:pt x="287" y="3870"/>
                          <a:pt x="322" y="3894"/>
                        </a:cubicBezTo>
                        <a:close/>
                        <a:moveTo>
                          <a:pt x="174" y="3645"/>
                        </a:moveTo>
                        <a:lnTo>
                          <a:pt x="174" y="3645"/>
                        </a:lnTo>
                        <a:cubicBezTo>
                          <a:pt x="120" y="3585"/>
                          <a:pt x="64" y="3516"/>
                          <a:pt x="38" y="3438"/>
                        </a:cubicBezTo>
                        <a:lnTo>
                          <a:pt x="38" y="3438"/>
                        </a:lnTo>
                        <a:cubicBezTo>
                          <a:pt x="104" y="3506"/>
                          <a:pt x="170" y="3575"/>
                          <a:pt x="226" y="3652"/>
                        </a:cubicBezTo>
                        <a:lnTo>
                          <a:pt x="226" y="3652"/>
                        </a:lnTo>
                        <a:cubicBezTo>
                          <a:pt x="254" y="3691"/>
                          <a:pt x="280" y="3730"/>
                          <a:pt x="303" y="3771"/>
                        </a:cubicBezTo>
                        <a:lnTo>
                          <a:pt x="303" y="3771"/>
                        </a:lnTo>
                        <a:cubicBezTo>
                          <a:pt x="316" y="3792"/>
                          <a:pt x="327" y="3814"/>
                          <a:pt x="339" y="3836"/>
                        </a:cubicBezTo>
                        <a:lnTo>
                          <a:pt x="339" y="3836"/>
                        </a:lnTo>
                        <a:cubicBezTo>
                          <a:pt x="344" y="3847"/>
                          <a:pt x="350" y="3857"/>
                          <a:pt x="356" y="3868"/>
                        </a:cubicBezTo>
                        <a:lnTo>
                          <a:pt x="356" y="3868"/>
                        </a:lnTo>
                        <a:cubicBezTo>
                          <a:pt x="357" y="3869"/>
                          <a:pt x="357" y="3870"/>
                          <a:pt x="358" y="3872"/>
                        </a:cubicBezTo>
                        <a:lnTo>
                          <a:pt x="358" y="3872"/>
                        </a:lnTo>
                        <a:cubicBezTo>
                          <a:pt x="310" y="3787"/>
                          <a:pt x="239" y="3717"/>
                          <a:pt x="174" y="364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3" name="Google Shape;1503;p47">
                    <a:extLst>
                      <a:ext uri="{FF2B5EF4-FFF2-40B4-BE49-F238E27FC236}">
                        <a16:creationId xmlns:a16="http://schemas.microsoft.com/office/drawing/2014/main" id="{21656234-67A5-BD9C-44E2-33F9ED7DAA9C}"/>
                      </a:ext>
                    </a:extLst>
                  </p:cNvPr>
                  <p:cNvSpPr/>
                  <p:nvPr/>
                </p:nvSpPr>
                <p:spPr>
                  <a:xfrm rot="5400000">
                    <a:off x="4551447" y="4559972"/>
                    <a:ext cx="39687" cy="3087682"/>
                  </a:xfrm>
                  <a:custGeom>
                    <a:avLst/>
                    <a:gdLst/>
                    <a:ahLst/>
                    <a:cxnLst/>
                    <a:rect l="l" t="t" r="r" b="b"/>
                    <a:pathLst>
                      <a:path w="109" h="8576" extrusionOk="0">
                        <a:moveTo>
                          <a:pt x="108" y="8575"/>
                        </a:moveTo>
                        <a:lnTo>
                          <a:pt x="108" y="8575"/>
                        </a:lnTo>
                        <a:cubicBezTo>
                          <a:pt x="100" y="8575"/>
                          <a:pt x="92" y="8575"/>
                          <a:pt x="85" y="8574"/>
                        </a:cubicBezTo>
                        <a:lnTo>
                          <a:pt x="85" y="8574"/>
                        </a:lnTo>
                        <a:cubicBezTo>
                          <a:pt x="69" y="8573"/>
                          <a:pt x="54" y="8569"/>
                          <a:pt x="40" y="8563"/>
                        </a:cubicBezTo>
                        <a:lnTo>
                          <a:pt x="40" y="8563"/>
                        </a:lnTo>
                        <a:cubicBezTo>
                          <a:pt x="27" y="8558"/>
                          <a:pt x="14" y="8551"/>
                          <a:pt x="0" y="8549"/>
                        </a:cubicBezTo>
                        <a:lnTo>
                          <a:pt x="0" y="0"/>
                        </a:lnTo>
                        <a:lnTo>
                          <a:pt x="108" y="0"/>
                        </a:lnTo>
                        <a:lnTo>
                          <a:pt x="108" y="8575"/>
                        </a:ln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48" name="Google Shape;1504;p47">
                  <a:extLst>
                    <a:ext uri="{FF2B5EF4-FFF2-40B4-BE49-F238E27FC236}">
                      <a16:creationId xmlns:a16="http://schemas.microsoft.com/office/drawing/2014/main" id="{FB0F62DD-85DD-8D6E-ACAA-1BFCE3A7BCEF}"/>
                    </a:ext>
                  </a:extLst>
                </p:cNvPr>
                <p:cNvGrpSpPr/>
                <p:nvPr/>
              </p:nvGrpSpPr>
              <p:grpSpPr>
                <a:xfrm rot="8100000">
                  <a:off x="236299" y="69495"/>
                  <a:ext cx="795677" cy="1077393"/>
                  <a:chOff x="4153954" y="186403"/>
                  <a:chExt cx="795684" cy="1077403"/>
                </a:xfrm>
              </p:grpSpPr>
              <p:grpSp>
                <p:nvGrpSpPr>
                  <p:cNvPr id="1789" name="Google Shape;1505;p47">
                    <a:extLst>
                      <a:ext uri="{FF2B5EF4-FFF2-40B4-BE49-F238E27FC236}">
                        <a16:creationId xmlns:a16="http://schemas.microsoft.com/office/drawing/2014/main" id="{79D573C1-6B9C-281E-519D-62472615AF37}"/>
                      </a:ext>
                    </a:extLst>
                  </p:cNvPr>
                  <p:cNvGrpSpPr/>
                  <p:nvPr/>
                </p:nvGrpSpPr>
                <p:grpSpPr>
                  <a:xfrm>
                    <a:off x="4153954" y="186403"/>
                    <a:ext cx="409650" cy="1077403"/>
                    <a:chOff x="6320962" y="1614762"/>
                    <a:chExt cx="549276" cy="1444627"/>
                  </a:xfrm>
                </p:grpSpPr>
                <p:sp>
                  <p:nvSpPr>
                    <p:cNvPr id="1796" name="Google Shape;1506;p47">
                      <a:extLst>
                        <a:ext uri="{FF2B5EF4-FFF2-40B4-BE49-F238E27FC236}">
                          <a16:creationId xmlns:a16="http://schemas.microsoft.com/office/drawing/2014/main" id="{A1240C12-F485-D361-25CC-FCA040D776B6}"/>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7" name="Google Shape;1507;p47">
                      <a:extLst>
                        <a:ext uri="{FF2B5EF4-FFF2-40B4-BE49-F238E27FC236}">
                          <a16:creationId xmlns:a16="http://schemas.microsoft.com/office/drawing/2014/main" id="{3B9F3945-EF91-3674-8CF6-5F5CB0252C10}"/>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8" name="Google Shape;1508;p47">
                      <a:extLst>
                        <a:ext uri="{FF2B5EF4-FFF2-40B4-BE49-F238E27FC236}">
                          <a16:creationId xmlns:a16="http://schemas.microsoft.com/office/drawing/2014/main" id="{4B20318A-F4E5-AA39-B18F-A7C9D405D746}"/>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9" name="Google Shape;1509;p47">
                      <a:extLst>
                        <a:ext uri="{FF2B5EF4-FFF2-40B4-BE49-F238E27FC236}">
                          <a16:creationId xmlns:a16="http://schemas.microsoft.com/office/drawing/2014/main" id="{0DBB35CA-640E-E103-53C8-5DD1C722CFC8}"/>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800" name="Google Shape;1510;p47">
                      <a:extLst>
                        <a:ext uri="{FF2B5EF4-FFF2-40B4-BE49-F238E27FC236}">
                          <a16:creationId xmlns:a16="http://schemas.microsoft.com/office/drawing/2014/main" id="{9550B8B5-1B6A-874F-C315-0581A7ACEE60}"/>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90" name="Google Shape;1511;p47">
                    <a:extLst>
                      <a:ext uri="{FF2B5EF4-FFF2-40B4-BE49-F238E27FC236}">
                        <a16:creationId xmlns:a16="http://schemas.microsoft.com/office/drawing/2014/main" id="{AAA4573A-89A6-F1E1-3EF0-D3B575EA67F3}"/>
                      </a:ext>
                    </a:extLst>
                  </p:cNvPr>
                  <p:cNvGrpSpPr/>
                  <p:nvPr/>
                </p:nvGrpSpPr>
                <p:grpSpPr>
                  <a:xfrm flipH="1">
                    <a:off x="4539988" y="186403"/>
                    <a:ext cx="409650" cy="1077403"/>
                    <a:chOff x="6320962" y="1614762"/>
                    <a:chExt cx="549276" cy="1444627"/>
                  </a:xfrm>
                </p:grpSpPr>
                <p:sp>
                  <p:nvSpPr>
                    <p:cNvPr id="1791" name="Google Shape;1512;p47">
                      <a:extLst>
                        <a:ext uri="{FF2B5EF4-FFF2-40B4-BE49-F238E27FC236}">
                          <a16:creationId xmlns:a16="http://schemas.microsoft.com/office/drawing/2014/main" id="{640FCF64-78F5-7930-3440-7C59839B084E}"/>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2" name="Google Shape;1513;p47">
                      <a:extLst>
                        <a:ext uri="{FF2B5EF4-FFF2-40B4-BE49-F238E27FC236}">
                          <a16:creationId xmlns:a16="http://schemas.microsoft.com/office/drawing/2014/main" id="{B9406DA5-8C6E-FB6E-495B-B0659FE955C9}"/>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3" name="Google Shape;1514;p47">
                      <a:extLst>
                        <a:ext uri="{FF2B5EF4-FFF2-40B4-BE49-F238E27FC236}">
                          <a16:creationId xmlns:a16="http://schemas.microsoft.com/office/drawing/2014/main" id="{2075500B-8929-55A0-61A8-7B9ED91212DA}"/>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4" name="Google Shape;1515;p47">
                      <a:extLst>
                        <a:ext uri="{FF2B5EF4-FFF2-40B4-BE49-F238E27FC236}">
                          <a16:creationId xmlns:a16="http://schemas.microsoft.com/office/drawing/2014/main" id="{76F12AAD-57AD-0E6B-D93A-6DE340465395}"/>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95" name="Google Shape;1516;p47">
                      <a:extLst>
                        <a:ext uri="{FF2B5EF4-FFF2-40B4-BE49-F238E27FC236}">
                          <a16:creationId xmlns:a16="http://schemas.microsoft.com/office/drawing/2014/main" id="{1E037F01-BCC7-B2E5-96F4-5FE0B242E97C}"/>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49" name="Google Shape;1517;p47">
                  <a:extLst>
                    <a:ext uri="{FF2B5EF4-FFF2-40B4-BE49-F238E27FC236}">
                      <a16:creationId xmlns:a16="http://schemas.microsoft.com/office/drawing/2014/main" id="{AE16AC6D-2BA2-84BB-63FC-2EB94B2A94E7}"/>
                    </a:ext>
                  </a:extLst>
                </p:cNvPr>
                <p:cNvGrpSpPr/>
                <p:nvPr/>
              </p:nvGrpSpPr>
              <p:grpSpPr>
                <a:xfrm rot="-8100000" flipH="1">
                  <a:off x="8112024" y="69495"/>
                  <a:ext cx="795677" cy="1077393"/>
                  <a:chOff x="4153954" y="186403"/>
                  <a:chExt cx="795684" cy="1077403"/>
                </a:xfrm>
              </p:grpSpPr>
              <p:grpSp>
                <p:nvGrpSpPr>
                  <p:cNvPr id="1777" name="Google Shape;1518;p47">
                    <a:extLst>
                      <a:ext uri="{FF2B5EF4-FFF2-40B4-BE49-F238E27FC236}">
                        <a16:creationId xmlns:a16="http://schemas.microsoft.com/office/drawing/2014/main" id="{C8AFA051-182A-1679-D0DB-203071C180AD}"/>
                      </a:ext>
                    </a:extLst>
                  </p:cNvPr>
                  <p:cNvGrpSpPr/>
                  <p:nvPr/>
                </p:nvGrpSpPr>
                <p:grpSpPr>
                  <a:xfrm>
                    <a:off x="4153954" y="186403"/>
                    <a:ext cx="409650" cy="1077403"/>
                    <a:chOff x="6320962" y="1614762"/>
                    <a:chExt cx="549276" cy="1444627"/>
                  </a:xfrm>
                </p:grpSpPr>
                <p:sp>
                  <p:nvSpPr>
                    <p:cNvPr id="1784" name="Google Shape;1519;p47">
                      <a:extLst>
                        <a:ext uri="{FF2B5EF4-FFF2-40B4-BE49-F238E27FC236}">
                          <a16:creationId xmlns:a16="http://schemas.microsoft.com/office/drawing/2014/main" id="{D000C09F-4578-D940-0F7D-44E9D1637E6D}"/>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5" name="Google Shape;1520;p47">
                      <a:extLst>
                        <a:ext uri="{FF2B5EF4-FFF2-40B4-BE49-F238E27FC236}">
                          <a16:creationId xmlns:a16="http://schemas.microsoft.com/office/drawing/2014/main" id="{E338EFE8-055E-3F18-7897-1D8B3FA97807}"/>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6" name="Google Shape;1521;p47">
                      <a:extLst>
                        <a:ext uri="{FF2B5EF4-FFF2-40B4-BE49-F238E27FC236}">
                          <a16:creationId xmlns:a16="http://schemas.microsoft.com/office/drawing/2014/main" id="{C8406D95-B93C-6F9F-2614-67B44E8FAF33}"/>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7" name="Google Shape;1522;p47">
                      <a:extLst>
                        <a:ext uri="{FF2B5EF4-FFF2-40B4-BE49-F238E27FC236}">
                          <a16:creationId xmlns:a16="http://schemas.microsoft.com/office/drawing/2014/main" id="{5053DF05-CE4B-0CFE-C6D4-CBAB1599CC9D}"/>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8" name="Google Shape;1523;p47">
                      <a:extLst>
                        <a:ext uri="{FF2B5EF4-FFF2-40B4-BE49-F238E27FC236}">
                          <a16:creationId xmlns:a16="http://schemas.microsoft.com/office/drawing/2014/main" id="{3223C6C5-32C0-7C7D-9A01-F573A5B6A265}"/>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78" name="Google Shape;1524;p47">
                    <a:extLst>
                      <a:ext uri="{FF2B5EF4-FFF2-40B4-BE49-F238E27FC236}">
                        <a16:creationId xmlns:a16="http://schemas.microsoft.com/office/drawing/2014/main" id="{5B2BE9C5-166E-E1D1-3062-9A6DFE117F45}"/>
                      </a:ext>
                    </a:extLst>
                  </p:cNvPr>
                  <p:cNvGrpSpPr/>
                  <p:nvPr/>
                </p:nvGrpSpPr>
                <p:grpSpPr>
                  <a:xfrm flipH="1">
                    <a:off x="4539988" y="186403"/>
                    <a:ext cx="409650" cy="1077403"/>
                    <a:chOff x="6320962" y="1614762"/>
                    <a:chExt cx="549276" cy="1444627"/>
                  </a:xfrm>
                </p:grpSpPr>
                <p:sp>
                  <p:nvSpPr>
                    <p:cNvPr id="1779" name="Google Shape;1525;p47">
                      <a:extLst>
                        <a:ext uri="{FF2B5EF4-FFF2-40B4-BE49-F238E27FC236}">
                          <a16:creationId xmlns:a16="http://schemas.microsoft.com/office/drawing/2014/main" id="{3CEC6BCD-283B-A7F3-4F49-5C449E921302}"/>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0" name="Google Shape;1526;p47">
                      <a:extLst>
                        <a:ext uri="{FF2B5EF4-FFF2-40B4-BE49-F238E27FC236}">
                          <a16:creationId xmlns:a16="http://schemas.microsoft.com/office/drawing/2014/main" id="{A9F9459D-ADC9-55F4-CD44-9525154AD241}"/>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1" name="Google Shape;1527;p47">
                      <a:extLst>
                        <a:ext uri="{FF2B5EF4-FFF2-40B4-BE49-F238E27FC236}">
                          <a16:creationId xmlns:a16="http://schemas.microsoft.com/office/drawing/2014/main" id="{A255578D-2A84-9DBC-7489-558F07BC1728}"/>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2" name="Google Shape;1528;p47">
                      <a:extLst>
                        <a:ext uri="{FF2B5EF4-FFF2-40B4-BE49-F238E27FC236}">
                          <a16:creationId xmlns:a16="http://schemas.microsoft.com/office/drawing/2014/main" id="{D958A8FF-045B-C4B4-5155-582F007421E2}"/>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83" name="Google Shape;1529;p47">
                      <a:extLst>
                        <a:ext uri="{FF2B5EF4-FFF2-40B4-BE49-F238E27FC236}">
                          <a16:creationId xmlns:a16="http://schemas.microsoft.com/office/drawing/2014/main" id="{6E60F150-C4DD-0A8D-4DC2-952B16FA4FE3}"/>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50" name="Google Shape;1530;p47">
                  <a:extLst>
                    <a:ext uri="{FF2B5EF4-FFF2-40B4-BE49-F238E27FC236}">
                      <a16:creationId xmlns:a16="http://schemas.microsoft.com/office/drawing/2014/main" id="{805FE50D-8F90-69E5-47A9-9009BA92D598}"/>
                    </a:ext>
                  </a:extLst>
                </p:cNvPr>
                <p:cNvGrpSpPr/>
                <p:nvPr/>
              </p:nvGrpSpPr>
              <p:grpSpPr>
                <a:xfrm>
                  <a:off x="3631154" y="166489"/>
                  <a:ext cx="1881311" cy="702987"/>
                  <a:chOff x="3507357" y="3836388"/>
                  <a:chExt cx="2129385" cy="795684"/>
                </a:xfrm>
              </p:grpSpPr>
              <p:grpSp>
                <p:nvGrpSpPr>
                  <p:cNvPr id="1751" name="Google Shape;1531;p47">
                    <a:extLst>
                      <a:ext uri="{FF2B5EF4-FFF2-40B4-BE49-F238E27FC236}">
                        <a16:creationId xmlns:a16="http://schemas.microsoft.com/office/drawing/2014/main" id="{405B4DA0-3EB7-C9E2-CE1D-5370AA7332BE}"/>
                      </a:ext>
                    </a:extLst>
                  </p:cNvPr>
                  <p:cNvGrpSpPr/>
                  <p:nvPr/>
                </p:nvGrpSpPr>
                <p:grpSpPr>
                  <a:xfrm rot="-5400000">
                    <a:off x="4700198" y="3695528"/>
                    <a:ext cx="795684" cy="1077403"/>
                    <a:chOff x="4153954" y="186403"/>
                    <a:chExt cx="795684" cy="1077403"/>
                  </a:xfrm>
                </p:grpSpPr>
                <p:grpSp>
                  <p:nvGrpSpPr>
                    <p:cNvPr id="1765" name="Google Shape;1532;p47">
                      <a:extLst>
                        <a:ext uri="{FF2B5EF4-FFF2-40B4-BE49-F238E27FC236}">
                          <a16:creationId xmlns:a16="http://schemas.microsoft.com/office/drawing/2014/main" id="{B9CA413B-96E3-2A9F-4FE7-1B815FD58BFD}"/>
                        </a:ext>
                      </a:extLst>
                    </p:cNvPr>
                    <p:cNvGrpSpPr/>
                    <p:nvPr/>
                  </p:nvGrpSpPr>
                  <p:grpSpPr>
                    <a:xfrm>
                      <a:off x="4153954" y="186403"/>
                      <a:ext cx="409650" cy="1077403"/>
                      <a:chOff x="6320962" y="1614762"/>
                      <a:chExt cx="549276" cy="1444627"/>
                    </a:xfrm>
                  </p:grpSpPr>
                  <p:sp>
                    <p:nvSpPr>
                      <p:cNvPr id="1772" name="Google Shape;1533;p47">
                        <a:extLst>
                          <a:ext uri="{FF2B5EF4-FFF2-40B4-BE49-F238E27FC236}">
                            <a16:creationId xmlns:a16="http://schemas.microsoft.com/office/drawing/2014/main" id="{EC04B175-0989-9077-12FF-A1AEB4191ACA}"/>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3" name="Google Shape;1534;p47">
                        <a:extLst>
                          <a:ext uri="{FF2B5EF4-FFF2-40B4-BE49-F238E27FC236}">
                            <a16:creationId xmlns:a16="http://schemas.microsoft.com/office/drawing/2014/main" id="{7243515D-5BBE-CCB4-054C-3321380F6EC6}"/>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4" name="Google Shape;1535;p47">
                        <a:extLst>
                          <a:ext uri="{FF2B5EF4-FFF2-40B4-BE49-F238E27FC236}">
                            <a16:creationId xmlns:a16="http://schemas.microsoft.com/office/drawing/2014/main" id="{D5439514-3883-DD47-A83B-6F9629A6EB24}"/>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5" name="Google Shape;1536;p47">
                        <a:extLst>
                          <a:ext uri="{FF2B5EF4-FFF2-40B4-BE49-F238E27FC236}">
                            <a16:creationId xmlns:a16="http://schemas.microsoft.com/office/drawing/2014/main" id="{A0A8A325-50F6-6822-8778-7EAD4BF6D25F}"/>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6" name="Google Shape;1537;p47">
                        <a:extLst>
                          <a:ext uri="{FF2B5EF4-FFF2-40B4-BE49-F238E27FC236}">
                            <a16:creationId xmlns:a16="http://schemas.microsoft.com/office/drawing/2014/main" id="{AC247325-F08B-026C-88AD-1D1558975945}"/>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66" name="Google Shape;1538;p47">
                      <a:extLst>
                        <a:ext uri="{FF2B5EF4-FFF2-40B4-BE49-F238E27FC236}">
                          <a16:creationId xmlns:a16="http://schemas.microsoft.com/office/drawing/2014/main" id="{3903E3C8-8C65-0192-C9A5-0006F010F176}"/>
                        </a:ext>
                      </a:extLst>
                    </p:cNvPr>
                    <p:cNvGrpSpPr/>
                    <p:nvPr/>
                  </p:nvGrpSpPr>
                  <p:grpSpPr>
                    <a:xfrm flipH="1">
                      <a:off x="4539988" y="186403"/>
                      <a:ext cx="409650" cy="1077403"/>
                      <a:chOff x="6320962" y="1614762"/>
                      <a:chExt cx="549276" cy="1444627"/>
                    </a:xfrm>
                  </p:grpSpPr>
                  <p:sp>
                    <p:nvSpPr>
                      <p:cNvPr id="1767" name="Google Shape;1539;p47">
                        <a:extLst>
                          <a:ext uri="{FF2B5EF4-FFF2-40B4-BE49-F238E27FC236}">
                            <a16:creationId xmlns:a16="http://schemas.microsoft.com/office/drawing/2014/main" id="{E6144B6C-ED34-BE79-E1CC-8A29EAD98CC6}"/>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8" name="Google Shape;1540;p47">
                        <a:extLst>
                          <a:ext uri="{FF2B5EF4-FFF2-40B4-BE49-F238E27FC236}">
                            <a16:creationId xmlns:a16="http://schemas.microsoft.com/office/drawing/2014/main" id="{4C59655A-DF70-F2C7-60E0-3F31831E9325}"/>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9" name="Google Shape;1541;p47">
                        <a:extLst>
                          <a:ext uri="{FF2B5EF4-FFF2-40B4-BE49-F238E27FC236}">
                            <a16:creationId xmlns:a16="http://schemas.microsoft.com/office/drawing/2014/main" id="{D30A9699-D928-BE80-7CA3-A63E342141CD}"/>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0" name="Google Shape;1542;p47">
                        <a:extLst>
                          <a:ext uri="{FF2B5EF4-FFF2-40B4-BE49-F238E27FC236}">
                            <a16:creationId xmlns:a16="http://schemas.microsoft.com/office/drawing/2014/main" id="{4183D7B3-F4D6-EE37-4712-7A94685A1442}"/>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71" name="Google Shape;1543;p47">
                        <a:extLst>
                          <a:ext uri="{FF2B5EF4-FFF2-40B4-BE49-F238E27FC236}">
                            <a16:creationId xmlns:a16="http://schemas.microsoft.com/office/drawing/2014/main" id="{E47A100D-C71E-03B9-D7AC-95B67E055430}"/>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nvGrpSpPr>
                  <p:cNvPr id="1752" name="Google Shape;1544;p47">
                    <a:extLst>
                      <a:ext uri="{FF2B5EF4-FFF2-40B4-BE49-F238E27FC236}">
                        <a16:creationId xmlns:a16="http://schemas.microsoft.com/office/drawing/2014/main" id="{2DB0E78E-6357-24D6-B7C0-FEE95A577C26}"/>
                      </a:ext>
                    </a:extLst>
                  </p:cNvPr>
                  <p:cNvGrpSpPr/>
                  <p:nvPr/>
                </p:nvGrpSpPr>
                <p:grpSpPr>
                  <a:xfrm rot="5400000">
                    <a:off x="3648217" y="3695528"/>
                    <a:ext cx="795684" cy="1077403"/>
                    <a:chOff x="4153954" y="186403"/>
                    <a:chExt cx="795684" cy="1077403"/>
                  </a:xfrm>
                </p:grpSpPr>
                <p:grpSp>
                  <p:nvGrpSpPr>
                    <p:cNvPr id="1753" name="Google Shape;1545;p47">
                      <a:extLst>
                        <a:ext uri="{FF2B5EF4-FFF2-40B4-BE49-F238E27FC236}">
                          <a16:creationId xmlns:a16="http://schemas.microsoft.com/office/drawing/2014/main" id="{9B97F53F-6990-60C0-5759-0BC886E28AFE}"/>
                        </a:ext>
                      </a:extLst>
                    </p:cNvPr>
                    <p:cNvGrpSpPr/>
                    <p:nvPr/>
                  </p:nvGrpSpPr>
                  <p:grpSpPr>
                    <a:xfrm>
                      <a:off x="4153954" y="186403"/>
                      <a:ext cx="409650" cy="1077403"/>
                      <a:chOff x="6320962" y="1614762"/>
                      <a:chExt cx="549276" cy="1444627"/>
                    </a:xfrm>
                  </p:grpSpPr>
                  <p:sp>
                    <p:nvSpPr>
                      <p:cNvPr id="1760" name="Google Shape;1546;p47">
                        <a:extLst>
                          <a:ext uri="{FF2B5EF4-FFF2-40B4-BE49-F238E27FC236}">
                            <a16:creationId xmlns:a16="http://schemas.microsoft.com/office/drawing/2014/main" id="{2ECA31A4-8219-EC91-A21D-0B4DCCE84C8E}"/>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1" name="Google Shape;1547;p47">
                        <a:extLst>
                          <a:ext uri="{FF2B5EF4-FFF2-40B4-BE49-F238E27FC236}">
                            <a16:creationId xmlns:a16="http://schemas.microsoft.com/office/drawing/2014/main" id="{FA14B470-C3B1-DC08-86CB-6308FD0DA94E}"/>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2" name="Google Shape;1548;p47">
                        <a:extLst>
                          <a:ext uri="{FF2B5EF4-FFF2-40B4-BE49-F238E27FC236}">
                            <a16:creationId xmlns:a16="http://schemas.microsoft.com/office/drawing/2014/main" id="{5B2AE441-7BA6-4999-0376-1782D97DB9FA}"/>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3" name="Google Shape;1549;p47">
                        <a:extLst>
                          <a:ext uri="{FF2B5EF4-FFF2-40B4-BE49-F238E27FC236}">
                            <a16:creationId xmlns:a16="http://schemas.microsoft.com/office/drawing/2014/main" id="{4A5EBE4C-7F1B-97AA-3C85-26238D35BE56}"/>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64" name="Google Shape;1550;p47">
                        <a:extLst>
                          <a:ext uri="{FF2B5EF4-FFF2-40B4-BE49-F238E27FC236}">
                            <a16:creationId xmlns:a16="http://schemas.microsoft.com/office/drawing/2014/main" id="{C29CE3D2-8E8F-431A-E579-A549110F61D1}"/>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54" name="Google Shape;1551;p47">
                      <a:extLst>
                        <a:ext uri="{FF2B5EF4-FFF2-40B4-BE49-F238E27FC236}">
                          <a16:creationId xmlns:a16="http://schemas.microsoft.com/office/drawing/2014/main" id="{0785BA2C-8C1B-6F14-3D20-E62094F52FB5}"/>
                        </a:ext>
                      </a:extLst>
                    </p:cNvPr>
                    <p:cNvGrpSpPr/>
                    <p:nvPr/>
                  </p:nvGrpSpPr>
                  <p:grpSpPr>
                    <a:xfrm flipH="1">
                      <a:off x="4539988" y="186403"/>
                      <a:ext cx="409650" cy="1077403"/>
                      <a:chOff x="6320962" y="1614762"/>
                      <a:chExt cx="549276" cy="1444627"/>
                    </a:xfrm>
                  </p:grpSpPr>
                  <p:sp>
                    <p:nvSpPr>
                      <p:cNvPr id="1755" name="Google Shape;1552;p47">
                        <a:extLst>
                          <a:ext uri="{FF2B5EF4-FFF2-40B4-BE49-F238E27FC236}">
                            <a16:creationId xmlns:a16="http://schemas.microsoft.com/office/drawing/2014/main" id="{ACC55FF2-6CC1-44AC-C9E2-4E2EE37C2F41}"/>
                          </a:ext>
                        </a:extLst>
                      </p:cNvPr>
                      <p:cNvSpPr/>
                      <p:nvPr/>
                    </p:nvSpPr>
                    <p:spPr>
                      <a:xfrm>
                        <a:off x="6560675" y="1633812"/>
                        <a:ext cx="292100" cy="1022350"/>
                      </a:xfrm>
                      <a:custGeom>
                        <a:avLst/>
                        <a:gdLst/>
                        <a:ahLst/>
                        <a:cxnLst/>
                        <a:rect l="l" t="t" r="r" b="b"/>
                        <a:pathLst>
                          <a:path w="811" h="2840" extrusionOk="0">
                            <a:moveTo>
                              <a:pt x="105" y="36"/>
                            </a:moveTo>
                            <a:lnTo>
                              <a:pt x="105" y="36"/>
                            </a:lnTo>
                            <a:cubicBezTo>
                              <a:pt x="107" y="60"/>
                              <a:pt x="110" y="83"/>
                              <a:pt x="114" y="106"/>
                            </a:cubicBezTo>
                            <a:lnTo>
                              <a:pt x="114" y="106"/>
                            </a:lnTo>
                            <a:cubicBezTo>
                              <a:pt x="139" y="290"/>
                              <a:pt x="190" y="469"/>
                              <a:pt x="249" y="644"/>
                            </a:cubicBezTo>
                            <a:lnTo>
                              <a:pt x="249" y="644"/>
                            </a:lnTo>
                            <a:cubicBezTo>
                              <a:pt x="310" y="822"/>
                              <a:pt x="379" y="996"/>
                              <a:pt x="445" y="1172"/>
                            </a:cubicBezTo>
                            <a:lnTo>
                              <a:pt x="445" y="1172"/>
                            </a:lnTo>
                            <a:cubicBezTo>
                              <a:pt x="511" y="1352"/>
                              <a:pt x="572" y="1533"/>
                              <a:pt x="616" y="1720"/>
                            </a:cubicBezTo>
                            <a:lnTo>
                              <a:pt x="616" y="1720"/>
                            </a:lnTo>
                            <a:cubicBezTo>
                              <a:pt x="647" y="1849"/>
                              <a:pt x="672" y="1979"/>
                              <a:pt x="693" y="2110"/>
                            </a:cubicBezTo>
                            <a:lnTo>
                              <a:pt x="693" y="2110"/>
                            </a:lnTo>
                            <a:cubicBezTo>
                              <a:pt x="669" y="2004"/>
                              <a:pt x="642" y="1900"/>
                              <a:pt x="609" y="1797"/>
                            </a:cubicBezTo>
                            <a:lnTo>
                              <a:pt x="609" y="1797"/>
                            </a:lnTo>
                            <a:cubicBezTo>
                              <a:pt x="539" y="1574"/>
                              <a:pt x="441" y="1362"/>
                              <a:pt x="341" y="1150"/>
                            </a:cubicBezTo>
                            <a:lnTo>
                              <a:pt x="341" y="1150"/>
                            </a:lnTo>
                            <a:cubicBezTo>
                              <a:pt x="241" y="941"/>
                              <a:pt x="141" y="730"/>
                              <a:pt x="76" y="507"/>
                            </a:cubicBezTo>
                            <a:lnTo>
                              <a:pt x="76" y="507"/>
                            </a:lnTo>
                            <a:cubicBezTo>
                              <a:pt x="44" y="398"/>
                              <a:pt x="20" y="287"/>
                              <a:pt x="10" y="173"/>
                            </a:cubicBezTo>
                            <a:lnTo>
                              <a:pt x="10" y="173"/>
                            </a:lnTo>
                            <a:cubicBezTo>
                              <a:pt x="7" y="144"/>
                              <a:pt x="6" y="116"/>
                              <a:pt x="5" y="87"/>
                            </a:cubicBezTo>
                            <a:lnTo>
                              <a:pt x="5" y="87"/>
                            </a:lnTo>
                            <a:cubicBezTo>
                              <a:pt x="4" y="66"/>
                              <a:pt x="0" y="37"/>
                              <a:pt x="12" y="19"/>
                            </a:cubicBezTo>
                            <a:lnTo>
                              <a:pt x="12" y="19"/>
                            </a:lnTo>
                            <a:cubicBezTo>
                              <a:pt x="25" y="0"/>
                              <a:pt x="52" y="9"/>
                              <a:pt x="70" y="16"/>
                            </a:cubicBezTo>
                            <a:lnTo>
                              <a:pt x="70" y="16"/>
                            </a:lnTo>
                            <a:cubicBezTo>
                              <a:pt x="82" y="21"/>
                              <a:pt x="94" y="26"/>
                              <a:pt x="106" y="32"/>
                            </a:cubicBezTo>
                            <a:lnTo>
                              <a:pt x="106" y="32"/>
                            </a:lnTo>
                            <a:cubicBezTo>
                              <a:pt x="105" y="33"/>
                              <a:pt x="105" y="35"/>
                              <a:pt x="105" y="36"/>
                            </a:cubicBezTo>
                            <a:close/>
                            <a:moveTo>
                              <a:pt x="794" y="1805"/>
                            </a:moveTo>
                            <a:lnTo>
                              <a:pt x="794" y="1805"/>
                            </a:lnTo>
                            <a:cubicBezTo>
                              <a:pt x="791" y="1558"/>
                              <a:pt x="788" y="1311"/>
                              <a:pt x="785" y="1064"/>
                            </a:cubicBezTo>
                            <a:lnTo>
                              <a:pt x="785" y="1064"/>
                            </a:lnTo>
                            <a:cubicBezTo>
                              <a:pt x="783" y="948"/>
                              <a:pt x="787" y="830"/>
                              <a:pt x="772" y="714"/>
                            </a:cubicBezTo>
                            <a:lnTo>
                              <a:pt x="772" y="714"/>
                            </a:lnTo>
                            <a:cubicBezTo>
                              <a:pt x="759" y="608"/>
                              <a:pt x="722" y="509"/>
                              <a:pt x="660" y="421"/>
                            </a:cubicBezTo>
                            <a:lnTo>
                              <a:pt x="660" y="421"/>
                            </a:lnTo>
                            <a:cubicBezTo>
                              <a:pt x="534" y="247"/>
                              <a:pt x="339" y="143"/>
                              <a:pt x="150" y="53"/>
                            </a:cubicBezTo>
                            <a:lnTo>
                              <a:pt x="150" y="53"/>
                            </a:lnTo>
                            <a:cubicBezTo>
                              <a:pt x="170" y="232"/>
                              <a:pt x="213" y="408"/>
                              <a:pt x="266" y="579"/>
                            </a:cubicBezTo>
                            <a:lnTo>
                              <a:pt x="266" y="579"/>
                            </a:lnTo>
                            <a:cubicBezTo>
                              <a:pt x="322" y="757"/>
                              <a:pt x="389" y="932"/>
                              <a:pt x="452" y="1107"/>
                            </a:cubicBezTo>
                            <a:lnTo>
                              <a:pt x="452" y="1107"/>
                            </a:lnTo>
                            <a:cubicBezTo>
                              <a:pt x="517" y="1286"/>
                              <a:pt x="577" y="1467"/>
                              <a:pt x="622" y="1652"/>
                            </a:cubicBezTo>
                            <a:lnTo>
                              <a:pt x="622" y="1652"/>
                            </a:lnTo>
                            <a:cubicBezTo>
                              <a:pt x="668" y="1843"/>
                              <a:pt x="701" y="2037"/>
                              <a:pt x="727" y="2231"/>
                            </a:cubicBezTo>
                            <a:lnTo>
                              <a:pt x="727" y="2231"/>
                            </a:lnTo>
                            <a:cubicBezTo>
                              <a:pt x="732" y="2273"/>
                              <a:pt x="737" y="2315"/>
                              <a:pt x="743" y="2357"/>
                            </a:cubicBezTo>
                            <a:lnTo>
                              <a:pt x="743" y="2357"/>
                            </a:lnTo>
                            <a:cubicBezTo>
                              <a:pt x="749" y="2394"/>
                              <a:pt x="755" y="2431"/>
                              <a:pt x="761" y="2468"/>
                            </a:cubicBezTo>
                            <a:lnTo>
                              <a:pt x="761" y="2468"/>
                            </a:lnTo>
                            <a:cubicBezTo>
                              <a:pt x="780" y="2591"/>
                              <a:pt x="796" y="2715"/>
                              <a:pt x="810" y="2839"/>
                            </a:cubicBezTo>
                            <a:lnTo>
                              <a:pt x="810" y="2839"/>
                            </a:lnTo>
                            <a:cubicBezTo>
                              <a:pt x="808" y="2740"/>
                              <a:pt x="806" y="2641"/>
                              <a:pt x="805" y="2542"/>
                            </a:cubicBezTo>
                            <a:lnTo>
                              <a:pt x="805" y="2542"/>
                            </a:lnTo>
                            <a:cubicBezTo>
                              <a:pt x="801" y="2297"/>
                              <a:pt x="798" y="2051"/>
                              <a:pt x="794" y="1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6" name="Google Shape;1553;p47">
                        <a:extLst>
                          <a:ext uri="{FF2B5EF4-FFF2-40B4-BE49-F238E27FC236}">
                            <a16:creationId xmlns:a16="http://schemas.microsoft.com/office/drawing/2014/main" id="{510A9A28-BF46-2510-DF11-299F73326D3B}"/>
                          </a:ext>
                        </a:extLst>
                      </p:cNvPr>
                      <p:cNvSpPr/>
                      <p:nvPr/>
                    </p:nvSpPr>
                    <p:spPr>
                      <a:xfrm>
                        <a:off x="6579725" y="2537100"/>
                        <a:ext cx="277812" cy="507999"/>
                      </a:xfrm>
                      <a:custGeom>
                        <a:avLst/>
                        <a:gdLst/>
                        <a:ahLst/>
                        <a:cxnLst/>
                        <a:rect l="l" t="t" r="r" b="b"/>
                        <a:pathLst>
                          <a:path w="773" h="1411" extrusionOk="0">
                            <a:moveTo>
                              <a:pt x="524" y="1252"/>
                            </a:moveTo>
                            <a:lnTo>
                              <a:pt x="524" y="1252"/>
                            </a:lnTo>
                            <a:cubicBezTo>
                              <a:pt x="535" y="1247"/>
                              <a:pt x="540" y="1231"/>
                              <a:pt x="526" y="1223"/>
                            </a:cubicBezTo>
                            <a:lnTo>
                              <a:pt x="526" y="1223"/>
                            </a:lnTo>
                            <a:cubicBezTo>
                              <a:pt x="526" y="1223"/>
                              <a:pt x="526" y="1223"/>
                              <a:pt x="525" y="1222"/>
                            </a:cubicBezTo>
                            <a:lnTo>
                              <a:pt x="525" y="1222"/>
                            </a:lnTo>
                            <a:cubicBezTo>
                              <a:pt x="531" y="1141"/>
                              <a:pt x="559" y="1062"/>
                              <a:pt x="603" y="994"/>
                            </a:cubicBezTo>
                            <a:lnTo>
                              <a:pt x="603" y="994"/>
                            </a:lnTo>
                            <a:cubicBezTo>
                              <a:pt x="626" y="959"/>
                              <a:pt x="653" y="927"/>
                              <a:pt x="683" y="899"/>
                            </a:cubicBezTo>
                            <a:lnTo>
                              <a:pt x="683" y="899"/>
                            </a:lnTo>
                            <a:cubicBezTo>
                              <a:pt x="699" y="885"/>
                              <a:pt x="715" y="872"/>
                              <a:pt x="732" y="860"/>
                            </a:cubicBezTo>
                            <a:lnTo>
                              <a:pt x="732" y="860"/>
                            </a:lnTo>
                            <a:cubicBezTo>
                              <a:pt x="744" y="851"/>
                              <a:pt x="758" y="842"/>
                              <a:pt x="771" y="833"/>
                            </a:cubicBezTo>
                            <a:lnTo>
                              <a:pt x="771" y="833"/>
                            </a:lnTo>
                            <a:cubicBezTo>
                              <a:pt x="772" y="872"/>
                              <a:pt x="771" y="912"/>
                              <a:pt x="769" y="950"/>
                            </a:cubicBezTo>
                            <a:lnTo>
                              <a:pt x="769" y="950"/>
                            </a:lnTo>
                            <a:cubicBezTo>
                              <a:pt x="765" y="1005"/>
                              <a:pt x="756" y="1060"/>
                              <a:pt x="741" y="1114"/>
                            </a:cubicBezTo>
                            <a:lnTo>
                              <a:pt x="741" y="1114"/>
                            </a:lnTo>
                            <a:cubicBezTo>
                              <a:pt x="729" y="1161"/>
                              <a:pt x="713" y="1207"/>
                              <a:pt x="692" y="1252"/>
                            </a:cubicBezTo>
                            <a:lnTo>
                              <a:pt x="692" y="1252"/>
                            </a:lnTo>
                            <a:cubicBezTo>
                              <a:pt x="672" y="1296"/>
                              <a:pt x="649" y="1340"/>
                              <a:pt x="620" y="1379"/>
                            </a:cubicBezTo>
                            <a:lnTo>
                              <a:pt x="620" y="1379"/>
                            </a:lnTo>
                            <a:cubicBezTo>
                              <a:pt x="609" y="1393"/>
                              <a:pt x="594" y="1410"/>
                              <a:pt x="574" y="1403"/>
                            </a:cubicBezTo>
                            <a:lnTo>
                              <a:pt x="574" y="1403"/>
                            </a:lnTo>
                            <a:cubicBezTo>
                              <a:pt x="552" y="1396"/>
                              <a:pt x="542" y="1374"/>
                              <a:pt x="536" y="1354"/>
                            </a:cubicBezTo>
                            <a:lnTo>
                              <a:pt x="536" y="1354"/>
                            </a:lnTo>
                            <a:cubicBezTo>
                              <a:pt x="527" y="1321"/>
                              <a:pt x="524" y="1286"/>
                              <a:pt x="524" y="1252"/>
                            </a:cubicBezTo>
                            <a:close/>
                            <a:moveTo>
                              <a:pt x="623" y="750"/>
                            </a:moveTo>
                            <a:lnTo>
                              <a:pt x="623" y="750"/>
                            </a:lnTo>
                            <a:cubicBezTo>
                              <a:pt x="583" y="747"/>
                              <a:pt x="543" y="757"/>
                              <a:pt x="510" y="780"/>
                            </a:cubicBezTo>
                            <a:lnTo>
                              <a:pt x="510" y="780"/>
                            </a:lnTo>
                            <a:cubicBezTo>
                              <a:pt x="478" y="803"/>
                              <a:pt x="455" y="837"/>
                              <a:pt x="444" y="874"/>
                            </a:cubicBezTo>
                            <a:lnTo>
                              <a:pt x="444" y="874"/>
                            </a:lnTo>
                            <a:cubicBezTo>
                              <a:pt x="439" y="893"/>
                              <a:pt x="436" y="912"/>
                              <a:pt x="436" y="931"/>
                            </a:cubicBezTo>
                            <a:lnTo>
                              <a:pt x="436" y="931"/>
                            </a:lnTo>
                            <a:cubicBezTo>
                              <a:pt x="436" y="934"/>
                              <a:pt x="437" y="937"/>
                              <a:pt x="437" y="940"/>
                            </a:cubicBezTo>
                            <a:lnTo>
                              <a:pt x="437" y="940"/>
                            </a:lnTo>
                            <a:cubicBezTo>
                              <a:pt x="471" y="882"/>
                              <a:pt x="527" y="837"/>
                              <a:pt x="588" y="809"/>
                            </a:cubicBezTo>
                            <a:lnTo>
                              <a:pt x="588" y="809"/>
                            </a:lnTo>
                            <a:cubicBezTo>
                              <a:pt x="627" y="792"/>
                              <a:pt x="668" y="782"/>
                              <a:pt x="710" y="778"/>
                            </a:cubicBezTo>
                            <a:lnTo>
                              <a:pt x="710" y="778"/>
                            </a:lnTo>
                            <a:cubicBezTo>
                              <a:pt x="684" y="762"/>
                              <a:pt x="655" y="752"/>
                              <a:pt x="623" y="750"/>
                            </a:cubicBezTo>
                            <a:close/>
                            <a:moveTo>
                              <a:pt x="517" y="903"/>
                            </a:moveTo>
                            <a:lnTo>
                              <a:pt x="517" y="903"/>
                            </a:lnTo>
                            <a:cubicBezTo>
                              <a:pt x="460" y="960"/>
                              <a:pt x="427" y="1041"/>
                              <a:pt x="451" y="1121"/>
                            </a:cubicBezTo>
                            <a:lnTo>
                              <a:pt x="451" y="1121"/>
                            </a:lnTo>
                            <a:cubicBezTo>
                              <a:pt x="458" y="1146"/>
                              <a:pt x="471" y="1169"/>
                              <a:pt x="487" y="1190"/>
                            </a:cubicBezTo>
                            <a:lnTo>
                              <a:pt x="487" y="1190"/>
                            </a:lnTo>
                            <a:cubicBezTo>
                              <a:pt x="496" y="1127"/>
                              <a:pt x="516" y="1066"/>
                              <a:pt x="545" y="1009"/>
                            </a:cubicBezTo>
                            <a:lnTo>
                              <a:pt x="545" y="1009"/>
                            </a:lnTo>
                            <a:cubicBezTo>
                              <a:pt x="570" y="963"/>
                              <a:pt x="601" y="920"/>
                              <a:pt x="637" y="883"/>
                            </a:cubicBezTo>
                            <a:lnTo>
                              <a:pt x="637" y="883"/>
                            </a:lnTo>
                            <a:cubicBezTo>
                              <a:pt x="666" y="854"/>
                              <a:pt x="702" y="823"/>
                              <a:pt x="741" y="804"/>
                            </a:cubicBezTo>
                            <a:lnTo>
                              <a:pt x="741" y="804"/>
                            </a:lnTo>
                            <a:cubicBezTo>
                              <a:pt x="660" y="820"/>
                              <a:pt x="577" y="843"/>
                              <a:pt x="517" y="903"/>
                            </a:cubicBezTo>
                            <a:close/>
                            <a:moveTo>
                              <a:pt x="248" y="231"/>
                            </a:moveTo>
                            <a:lnTo>
                              <a:pt x="248" y="231"/>
                            </a:lnTo>
                            <a:cubicBezTo>
                              <a:pt x="183" y="227"/>
                              <a:pt x="118" y="236"/>
                              <a:pt x="56" y="257"/>
                            </a:cubicBezTo>
                            <a:lnTo>
                              <a:pt x="56" y="257"/>
                            </a:lnTo>
                            <a:cubicBezTo>
                              <a:pt x="32" y="265"/>
                              <a:pt x="0" y="279"/>
                              <a:pt x="15" y="310"/>
                            </a:cubicBezTo>
                            <a:lnTo>
                              <a:pt x="15" y="310"/>
                            </a:lnTo>
                            <a:cubicBezTo>
                              <a:pt x="29" y="338"/>
                              <a:pt x="52" y="363"/>
                              <a:pt x="74" y="384"/>
                            </a:cubicBezTo>
                            <a:lnTo>
                              <a:pt x="74" y="384"/>
                            </a:lnTo>
                            <a:cubicBezTo>
                              <a:pt x="179" y="480"/>
                              <a:pt x="325" y="506"/>
                              <a:pt x="456" y="548"/>
                            </a:cubicBezTo>
                            <a:lnTo>
                              <a:pt x="456" y="548"/>
                            </a:lnTo>
                            <a:cubicBezTo>
                              <a:pt x="529" y="571"/>
                              <a:pt x="599" y="601"/>
                              <a:pt x="660" y="647"/>
                            </a:cubicBezTo>
                            <a:lnTo>
                              <a:pt x="660" y="647"/>
                            </a:lnTo>
                            <a:cubicBezTo>
                              <a:pt x="679" y="661"/>
                              <a:pt x="697" y="678"/>
                              <a:pt x="714" y="696"/>
                            </a:cubicBezTo>
                            <a:lnTo>
                              <a:pt x="714" y="696"/>
                            </a:lnTo>
                            <a:cubicBezTo>
                              <a:pt x="684" y="615"/>
                              <a:pt x="630" y="545"/>
                              <a:pt x="563" y="489"/>
                            </a:cubicBezTo>
                            <a:lnTo>
                              <a:pt x="563" y="489"/>
                            </a:lnTo>
                            <a:cubicBezTo>
                              <a:pt x="474" y="415"/>
                              <a:pt x="359" y="374"/>
                              <a:pt x="247" y="346"/>
                            </a:cubicBezTo>
                            <a:lnTo>
                              <a:pt x="247" y="346"/>
                            </a:lnTo>
                            <a:cubicBezTo>
                              <a:pt x="179" y="329"/>
                              <a:pt x="111" y="316"/>
                              <a:pt x="43" y="302"/>
                            </a:cubicBezTo>
                            <a:lnTo>
                              <a:pt x="43" y="302"/>
                            </a:lnTo>
                            <a:cubicBezTo>
                              <a:pt x="19" y="297"/>
                              <a:pt x="28" y="260"/>
                              <a:pt x="52" y="265"/>
                            </a:cubicBezTo>
                            <a:lnTo>
                              <a:pt x="52" y="265"/>
                            </a:lnTo>
                            <a:cubicBezTo>
                              <a:pt x="177" y="291"/>
                              <a:pt x="301" y="323"/>
                              <a:pt x="416" y="379"/>
                            </a:cubicBezTo>
                            <a:lnTo>
                              <a:pt x="416" y="379"/>
                            </a:lnTo>
                            <a:cubicBezTo>
                              <a:pt x="514" y="427"/>
                              <a:pt x="607" y="496"/>
                              <a:pt x="670" y="586"/>
                            </a:cubicBezTo>
                            <a:lnTo>
                              <a:pt x="670" y="586"/>
                            </a:lnTo>
                            <a:cubicBezTo>
                              <a:pt x="698" y="626"/>
                              <a:pt x="720" y="671"/>
                              <a:pt x="732" y="719"/>
                            </a:cubicBezTo>
                            <a:lnTo>
                              <a:pt x="732" y="719"/>
                            </a:lnTo>
                            <a:cubicBezTo>
                              <a:pt x="736" y="723"/>
                              <a:pt x="739" y="728"/>
                              <a:pt x="743" y="733"/>
                            </a:cubicBezTo>
                            <a:lnTo>
                              <a:pt x="743" y="733"/>
                            </a:lnTo>
                            <a:cubicBezTo>
                              <a:pt x="734" y="670"/>
                              <a:pt x="722" y="608"/>
                              <a:pt x="698" y="549"/>
                            </a:cubicBezTo>
                            <a:lnTo>
                              <a:pt x="698" y="549"/>
                            </a:lnTo>
                            <a:cubicBezTo>
                              <a:pt x="673" y="489"/>
                              <a:pt x="638" y="434"/>
                              <a:pt x="594" y="387"/>
                            </a:cubicBezTo>
                            <a:lnTo>
                              <a:pt x="594" y="387"/>
                            </a:lnTo>
                            <a:cubicBezTo>
                              <a:pt x="504" y="291"/>
                              <a:pt x="379" y="237"/>
                              <a:pt x="248" y="231"/>
                            </a:cubicBezTo>
                            <a:close/>
                            <a:moveTo>
                              <a:pt x="349" y="17"/>
                            </a:moveTo>
                            <a:lnTo>
                              <a:pt x="349" y="17"/>
                            </a:lnTo>
                            <a:cubicBezTo>
                              <a:pt x="338" y="11"/>
                              <a:pt x="326" y="6"/>
                              <a:pt x="314" y="0"/>
                            </a:cubicBezTo>
                            <a:lnTo>
                              <a:pt x="314" y="0"/>
                            </a:lnTo>
                            <a:cubicBezTo>
                              <a:pt x="302" y="99"/>
                              <a:pt x="383" y="183"/>
                              <a:pt x="459" y="234"/>
                            </a:cubicBezTo>
                            <a:lnTo>
                              <a:pt x="459" y="234"/>
                            </a:lnTo>
                            <a:cubicBezTo>
                              <a:pt x="544" y="290"/>
                              <a:pt x="640" y="333"/>
                              <a:pt x="707" y="412"/>
                            </a:cubicBezTo>
                            <a:lnTo>
                              <a:pt x="707" y="412"/>
                            </a:lnTo>
                            <a:cubicBezTo>
                              <a:pt x="684" y="354"/>
                              <a:pt x="655" y="299"/>
                              <a:pt x="620" y="248"/>
                            </a:cubicBezTo>
                            <a:lnTo>
                              <a:pt x="620" y="248"/>
                            </a:lnTo>
                            <a:cubicBezTo>
                              <a:pt x="566" y="171"/>
                              <a:pt x="496" y="107"/>
                              <a:pt x="417" y="55"/>
                            </a:cubicBezTo>
                            <a:lnTo>
                              <a:pt x="417" y="55"/>
                            </a:lnTo>
                            <a:cubicBezTo>
                              <a:pt x="395" y="41"/>
                              <a:pt x="373" y="29"/>
                              <a:pt x="349" y="17"/>
                            </a:cubicBezTo>
                            <a:close/>
                            <a:moveTo>
                              <a:pt x="426" y="22"/>
                            </a:moveTo>
                            <a:lnTo>
                              <a:pt x="426" y="22"/>
                            </a:lnTo>
                            <a:cubicBezTo>
                              <a:pt x="424" y="22"/>
                              <a:pt x="423" y="22"/>
                              <a:pt x="422" y="21"/>
                            </a:cubicBezTo>
                            <a:lnTo>
                              <a:pt x="422" y="21"/>
                            </a:lnTo>
                            <a:cubicBezTo>
                              <a:pt x="461" y="47"/>
                              <a:pt x="498" y="77"/>
                              <a:pt x="532" y="111"/>
                            </a:cubicBezTo>
                            <a:lnTo>
                              <a:pt x="532" y="111"/>
                            </a:lnTo>
                            <a:cubicBezTo>
                              <a:pt x="601" y="179"/>
                              <a:pt x="659" y="258"/>
                              <a:pt x="699" y="347"/>
                            </a:cubicBezTo>
                            <a:lnTo>
                              <a:pt x="699" y="347"/>
                            </a:lnTo>
                            <a:cubicBezTo>
                              <a:pt x="708" y="367"/>
                              <a:pt x="716" y="387"/>
                              <a:pt x="723" y="408"/>
                            </a:cubicBezTo>
                            <a:lnTo>
                              <a:pt x="723" y="408"/>
                            </a:lnTo>
                            <a:cubicBezTo>
                              <a:pt x="722" y="399"/>
                              <a:pt x="722" y="391"/>
                              <a:pt x="721" y="383"/>
                            </a:cubicBezTo>
                            <a:lnTo>
                              <a:pt x="721" y="383"/>
                            </a:lnTo>
                            <a:cubicBezTo>
                              <a:pt x="714" y="360"/>
                              <a:pt x="708" y="337"/>
                              <a:pt x="702" y="314"/>
                            </a:cubicBezTo>
                            <a:lnTo>
                              <a:pt x="702" y="314"/>
                            </a:lnTo>
                            <a:cubicBezTo>
                              <a:pt x="686" y="282"/>
                              <a:pt x="669" y="250"/>
                              <a:pt x="653" y="218"/>
                            </a:cubicBezTo>
                            <a:lnTo>
                              <a:pt x="653" y="218"/>
                            </a:lnTo>
                            <a:cubicBezTo>
                              <a:pt x="644" y="199"/>
                              <a:pt x="634" y="179"/>
                              <a:pt x="624" y="159"/>
                            </a:cubicBezTo>
                            <a:lnTo>
                              <a:pt x="624" y="159"/>
                            </a:lnTo>
                            <a:cubicBezTo>
                              <a:pt x="571" y="97"/>
                              <a:pt x="503" y="48"/>
                              <a:pt x="426" y="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7" name="Google Shape;1554;p47">
                        <a:extLst>
                          <a:ext uri="{FF2B5EF4-FFF2-40B4-BE49-F238E27FC236}">
                            <a16:creationId xmlns:a16="http://schemas.microsoft.com/office/drawing/2014/main" id="{77FF9FF4-81F2-2DEE-8D04-E49FE0F2918C}"/>
                          </a:ext>
                        </a:extLst>
                      </p:cNvPr>
                      <p:cNvSpPr/>
                      <p:nvPr/>
                    </p:nvSpPr>
                    <p:spPr>
                      <a:xfrm>
                        <a:off x="6443200" y="1962425"/>
                        <a:ext cx="369886" cy="623889"/>
                      </a:xfrm>
                      <a:custGeom>
                        <a:avLst/>
                        <a:gdLst/>
                        <a:ahLst/>
                        <a:cxnLst/>
                        <a:rect l="l" t="t" r="r" b="b"/>
                        <a:pathLst>
                          <a:path w="1026" h="1733" extrusionOk="0">
                            <a:moveTo>
                              <a:pt x="514" y="367"/>
                            </a:moveTo>
                            <a:lnTo>
                              <a:pt x="514" y="367"/>
                            </a:lnTo>
                            <a:cubicBezTo>
                              <a:pt x="529" y="375"/>
                              <a:pt x="545" y="362"/>
                              <a:pt x="541" y="346"/>
                            </a:cubicBezTo>
                            <a:lnTo>
                              <a:pt x="541" y="346"/>
                            </a:lnTo>
                            <a:cubicBezTo>
                              <a:pt x="516" y="232"/>
                              <a:pt x="505" y="116"/>
                              <a:pt x="509" y="0"/>
                            </a:cubicBezTo>
                            <a:lnTo>
                              <a:pt x="509" y="0"/>
                            </a:lnTo>
                            <a:cubicBezTo>
                              <a:pt x="561" y="118"/>
                              <a:pt x="617" y="234"/>
                              <a:pt x="672" y="350"/>
                            </a:cubicBezTo>
                            <a:lnTo>
                              <a:pt x="672" y="350"/>
                            </a:lnTo>
                            <a:cubicBezTo>
                              <a:pt x="755" y="526"/>
                              <a:pt x="830" y="704"/>
                              <a:pt x="890" y="888"/>
                            </a:cubicBezTo>
                            <a:lnTo>
                              <a:pt x="890" y="888"/>
                            </a:lnTo>
                            <a:cubicBezTo>
                              <a:pt x="886" y="880"/>
                              <a:pt x="882" y="872"/>
                              <a:pt x="878" y="864"/>
                            </a:cubicBezTo>
                            <a:lnTo>
                              <a:pt x="878" y="864"/>
                            </a:lnTo>
                            <a:cubicBezTo>
                              <a:pt x="850" y="813"/>
                              <a:pt x="817" y="765"/>
                              <a:pt x="780" y="720"/>
                            </a:cubicBezTo>
                            <a:lnTo>
                              <a:pt x="780" y="720"/>
                            </a:lnTo>
                            <a:cubicBezTo>
                              <a:pt x="649" y="561"/>
                              <a:pt x="465" y="444"/>
                              <a:pt x="264" y="395"/>
                            </a:cubicBezTo>
                            <a:lnTo>
                              <a:pt x="264" y="395"/>
                            </a:lnTo>
                            <a:cubicBezTo>
                              <a:pt x="239" y="389"/>
                              <a:pt x="214" y="384"/>
                              <a:pt x="189" y="380"/>
                            </a:cubicBezTo>
                            <a:lnTo>
                              <a:pt x="189" y="380"/>
                            </a:lnTo>
                            <a:cubicBezTo>
                              <a:pt x="164" y="376"/>
                              <a:pt x="139" y="375"/>
                              <a:pt x="115" y="371"/>
                            </a:cubicBezTo>
                            <a:lnTo>
                              <a:pt x="115" y="371"/>
                            </a:lnTo>
                            <a:cubicBezTo>
                              <a:pt x="106" y="370"/>
                              <a:pt x="75" y="365"/>
                              <a:pt x="82" y="350"/>
                            </a:cubicBezTo>
                            <a:lnTo>
                              <a:pt x="82" y="350"/>
                            </a:lnTo>
                            <a:cubicBezTo>
                              <a:pt x="86" y="342"/>
                              <a:pt x="99" y="337"/>
                              <a:pt x="107" y="335"/>
                            </a:cubicBezTo>
                            <a:lnTo>
                              <a:pt x="107" y="335"/>
                            </a:lnTo>
                            <a:cubicBezTo>
                              <a:pt x="121" y="330"/>
                              <a:pt x="134" y="328"/>
                              <a:pt x="148" y="325"/>
                            </a:cubicBezTo>
                            <a:lnTo>
                              <a:pt x="148" y="325"/>
                            </a:lnTo>
                            <a:cubicBezTo>
                              <a:pt x="270" y="299"/>
                              <a:pt x="401" y="315"/>
                              <a:pt x="514" y="367"/>
                            </a:cubicBezTo>
                            <a:close/>
                            <a:moveTo>
                              <a:pt x="514" y="1173"/>
                            </a:moveTo>
                            <a:lnTo>
                              <a:pt x="514" y="1173"/>
                            </a:lnTo>
                            <a:cubicBezTo>
                              <a:pt x="551" y="1189"/>
                              <a:pt x="586" y="1211"/>
                              <a:pt x="619" y="1234"/>
                            </a:cubicBezTo>
                            <a:lnTo>
                              <a:pt x="619" y="1234"/>
                            </a:lnTo>
                            <a:cubicBezTo>
                              <a:pt x="650" y="1256"/>
                              <a:pt x="680" y="1280"/>
                              <a:pt x="708" y="1306"/>
                            </a:cubicBezTo>
                            <a:lnTo>
                              <a:pt x="708" y="1306"/>
                            </a:lnTo>
                            <a:cubicBezTo>
                              <a:pt x="821" y="1408"/>
                              <a:pt x="913" y="1534"/>
                              <a:pt x="986" y="1668"/>
                            </a:cubicBezTo>
                            <a:lnTo>
                              <a:pt x="986" y="1668"/>
                            </a:lnTo>
                            <a:cubicBezTo>
                              <a:pt x="994" y="1683"/>
                              <a:pt x="1003" y="1698"/>
                              <a:pt x="1010" y="1714"/>
                            </a:cubicBezTo>
                            <a:lnTo>
                              <a:pt x="1010" y="1714"/>
                            </a:lnTo>
                            <a:cubicBezTo>
                              <a:pt x="1015" y="1720"/>
                              <a:pt x="1021" y="1726"/>
                              <a:pt x="1025" y="1732"/>
                            </a:cubicBezTo>
                            <a:lnTo>
                              <a:pt x="1015" y="1699"/>
                            </a:lnTo>
                            <a:lnTo>
                              <a:pt x="1015" y="1699"/>
                            </a:lnTo>
                            <a:cubicBezTo>
                              <a:pt x="979" y="1588"/>
                              <a:pt x="936" y="1478"/>
                              <a:pt x="885" y="1373"/>
                            </a:cubicBezTo>
                            <a:lnTo>
                              <a:pt x="885" y="1373"/>
                            </a:lnTo>
                            <a:cubicBezTo>
                              <a:pt x="794" y="1187"/>
                              <a:pt x="670" y="1015"/>
                              <a:pt x="513" y="880"/>
                            </a:cubicBezTo>
                            <a:lnTo>
                              <a:pt x="513" y="880"/>
                            </a:lnTo>
                            <a:cubicBezTo>
                              <a:pt x="472" y="845"/>
                              <a:pt x="429" y="812"/>
                              <a:pt x="383" y="783"/>
                            </a:cubicBezTo>
                            <a:lnTo>
                              <a:pt x="383" y="783"/>
                            </a:lnTo>
                            <a:cubicBezTo>
                              <a:pt x="370" y="777"/>
                              <a:pt x="358" y="772"/>
                              <a:pt x="345" y="768"/>
                            </a:cubicBezTo>
                            <a:lnTo>
                              <a:pt x="345" y="768"/>
                            </a:lnTo>
                            <a:cubicBezTo>
                              <a:pt x="320" y="760"/>
                              <a:pt x="294" y="754"/>
                              <a:pt x="268" y="752"/>
                            </a:cubicBezTo>
                            <a:lnTo>
                              <a:pt x="268" y="752"/>
                            </a:lnTo>
                            <a:cubicBezTo>
                              <a:pt x="220" y="749"/>
                              <a:pt x="170" y="756"/>
                              <a:pt x="127" y="779"/>
                            </a:cubicBezTo>
                            <a:lnTo>
                              <a:pt x="127" y="779"/>
                            </a:lnTo>
                            <a:cubicBezTo>
                              <a:pt x="52" y="820"/>
                              <a:pt x="0" y="902"/>
                              <a:pt x="21" y="989"/>
                            </a:cubicBezTo>
                            <a:lnTo>
                              <a:pt x="21" y="989"/>
                            </a:lnTo>
                            <a:cubicBezTo>
                              <a:pt x="27" y="1012"/>
                              <a:pt x="37" y="1033"/>
                              <a:pt x="51" y="1052"/>
                            </a:cubicBezTo>
                            <a:lnTo>
                              <a:pt x="51" y="1052"/>
                            </a:lnTo>
                            <a:cubicBezTo>
                              <a:pt x="57" y="1060"/>
                              <a:pt x="64" y="1068"/>
                              <a:pt x="73" y="1075"/>
                            </a:cubicBezTo>
                            <a:lnTo>
                              <a:pt x="73" y="1075"/>
                            </a:lnTo>
                            <a:cubicBezTo>
                              <a:pt x="76" y="1078"/>
                              <a:pt x="80" y="1082"/>
                              <a:pt x="84" y="1085"/>
                            </a:cubicBezTo>
                            <a:lnTo>
                              <a:pt x="84" y="1085"/>
                            </a:lnTo>
                            <a:cubicBezTo>
                              <a:pt x="87" y="1086"/>
                              <a:pt x="90" y="1087"/>
                              <a:pt x="94" y="1088"/>
                            </a:cubicBezTo>
                            <a:lnTo>
                              <a:pt x="94" y="1088"/>
                            </a:lnTo>
                            <a:cubicBezTo>
                              <a:pt x="106" y="1093"/>
                              <a:pt x="119" y="1098"/>
                              <a:pt x="132" y="1103"/>
                            </a:cubicBezTo>
                            <a:lnTo>
                              <a:pt x="132" y="1103"/>
                            </a:lnTo>
                            <a:cubicBezTo>
                              <a:pt x="134" y="1103"/>
                              <a:pt x="136" y="1102"/>
                              <a:pt x="139" y="1103"/>
                            </a:cubicBezTo>
                            <a:lnTo>
                              <a:pt x="139" y="1103"/>
                            </a:lnTo>
                            <a:cubicBezTo>
                              <a:pt x="195" y="1120"/>
                              <a:pt x="246" y="1150"/>
                              <a:pt x="292" y="1186"/>
                            </a:cubicBezTo>
                            <a:lnTo>
                              <a:pt x="292" y="1186"/>
                            </a:lnTo>
                            <a:cubicBezTo>
                              <a:pt x="300" y="1193"/>
                              <a:pt x="308" y="1199"/>
                              <a:pt x="316" y="1206"/>
                            </a:cubicBezTo>
                            <a:lnTo>
                              <a:pt x="316" y="1206"/>
                            </a:lnTo>
                            <a:cubicBezTo>
                              <a:pt x="360" y="1145"/>
                              <a:pt x="450" y="1147"/>
                              <a:pt x="514" y="1173"/>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8" name="Google Shape;1555;p47">
                        <a:extLst>
                          <a:ext uri="{FF2B5EF4-FFF2-40B4-BE49-F238E27FC236}">
                            <a16:creationId xmlns:a16="http://schemas.microsoft.com/office/drawing/2014/main" id="{3477AEC2-D6A6-BB52-B48C-ABF52E366E95}"/>
                          </a:ext>
                        </a:extLst>
                      </p:cNvPr>
                      <p:cNvSpPr/>
                      <p:nvPr/>
                    </p:nvSpPr>
                    <p:spPr>
                      <a:xfrm>
                        <a:off x="6336837" y="1922737"/>
                        <a:ext cx="496888" cy="696913"/>
                      </a:xfrm>
                      <a:custGeom>
                        <a:avLst/>
                        <a:gdLst/>
                        <a:ahLst/>
                        <a:cxnLst/>
                        <a:rect l="l" t="t" r="r" b="b"/>
                        <a:pathLst>
                          <a:path w="1379" h="1937" extrusionOk="0">
                            <a:moveTo>
                              <a:pt x="289" y="1135"/>
                            </a:moveTo>
                            <a:lnTo>
                              <a:pt x="289" y="1135"/>
                            </a:lnTo>
                            <a:cubicBezTo>
                              <a:pt x="293" y="1148"/>
                              <a:pt x="299" y="1160"/>
                              <a:pt x="306" y="1171"/>
                            </a:cubicBezTo>
                            <a:lnTo>
                              <a:pt x="306" y="1171"/>
                            </a:lnTo>
                            <a:cubicBezTo>
                              <a:pt x="240" y="1146"/>
                              <a:pt x="177" y="1112"/>
                              <a:pt x="151" y="1046"/>
                            </a:cubicBezTo>
                            <a:lnTo>
                              <a:pt x="151" y="1046"/>
                            </a:lnTo>
                            <a:cubicBezTo>
                              <a:pt x="117" y="956"/>
                              <a:pt x="172" y="860"/>
                              <a:pt x="253" y="818"/>
                            </a:cubicBezTo>
                            <a:lnTo>
                              <a:pt x="253" y="818"/>
                            </a:lnTo>
                            <a:cubicBezTo>
                              <a:pt x="345" y="771"/>
                              <a:pt x="457" y="787"/>
                              <a:pt x="549" y="825"/>
                            </a:cubicBezTo>
                            <a:lnTo>
                              <a:pt x="549" y="825"/>
                            </a:lnTo>
                            <a:cubicBezTo>
                              <a:pt x="554" y="828"/>
                              <a:pt x="560" y="830"/>
                              <a:pt x="565" y="832"/>
                            </a:cubicBezTo>
                            <a:lnTo>
                              <a:pt x="565" y="832"/>
                            </a:lnTo>
                            <a:cubicBezTo>
                              <a:pt x="557" y="832"/>
                              <a:pt x="549" y="831"/>
                              <a:pt x="541" y="831"/>
                            </a:cubicBezTo>
                            <a:lnTo>
                              <a:pt x="541" y="831"/>
                            </a:lnTo>
                            <a:cubicBezTo>
                              <a:pt x="434" y="829"/>
                              <a:pt x="328" y="889"/>
                              <a:pt x="289" y="991"/>
                            </a:cubicBezTo>
                            <a:lnTo>
                              <a:pt x="289" y="991"/>
                            </a:lnTo>
                            <a:cubicBezTo>
                              <a:pt x="272" y="1037"/>
                              <a:pt x="272" y="1089"/>
                              <a:pt x="289" y="1135"/>
                            </a:cubicBezTo>
                            <a:close/>
                            <a:moveTo>
                              <a:pt x="765" y="157"/>
                            </a:moveTo>
                            <a:lnTo>
                              <a:pt x="765" y="157"/>
                            </a:lnTo>
                            <a:cubicBezTo>
                              <a:pt x="726" y="130"/>
                              <a:pt x="688" y="100"/>
                              <a:pt x="647" y="75"/>
                            </a:cubicBezTo>
                            <a:lnTo>
                              <a:pt x="647" y="75"/>
                            </a:lnTo>
                            <a:cubicBezTo>
                              <a:pt x="624" y="61"/>
                              <a:pt x="600" y="48"/>
                              <a:pt x="576" y="37"/>
                            </a:cubicBezTo>
                            <a:lnTo>
                              <a:pt x="576" y="37"/>
                            </a:lnTo>
                            <a:cubicBezTo>
                              <a:pt x="552" y="25"/>
                              <a:pt x="527" y="13"/>
                              <a:pt x="501" y="6"/>
                            </a:cubicBezTo>
                            <a:lnTo>
                              <a:pt x="501" y="6"/>
                            </a:lnTo>
                            <a:cubicBezTo>
                              <a:pt x="478" y="0"/>
                              <a:pt x="453" y="0"/>
                              <a:pt x="436" y="18"/>
                            </a:cubicBezTo>
                            <a:lnTo>
                              <a:pt x="436" y="18"/>
                            </a:lnTo>
                            <a:cubicBezTo>
                              <a:pt x="422" y="34"/>
                              <a:pt x="417" y="56"/>
                              <a:pt x="413" y="75"/>
                            </a:cubicBezTo>
                            <a:lnTo>
                              <a:pt x="413" y="75"/>
                            </a:lnTo>
                            <a:cubicBezTo>
                              <a:pt x="406" y="127"/>
                              <a:pt x="410" y="182"/>
                              <a:pt x="422" y="232"/>
                            </a:cubicBezTo>
                            <a:lnTo>
                              <a:pt x="422" y="232"/>
                            </a:lnTo>
                            <a:cubicBezTo>
                              <a:pt x="429" y="261"/>
                              <a:pt x="439" y="290"/>
                              <a:pt x="451" y="317"/>
                            </a:cubicBezTo>
                            <a:lnTo>
                              <a:pt x="451" y="317"/>
                            </a:lnTo>
                            <a:cubicBezTo>
                              <a:pt x="457" y="330"/>
                              <a:pt x="464" y="344"/>
                              <a:pt x="472" y="356"/>
                            </a:cubicBezTo>
                            <a:lnTo>
                              <a:pt x="472" y="356"/>
                            </a:lnTo>
                            <a:cubicBezTo>
                              <a:pt x="478" y="367"/>
                              <a:pt x="486" y="378"/>
                              <a:pt x="492" y="389"/>
                            </a:cubicBezTo>
                            <a:lnTo>
                              <a:pt x="492" y="389"/>
                            </a:lnTo>
                            <a:cubicBezTo>
                              <a:pt x="595" y="379"/>
                              <a:pt x="700" y="394"/>
                              <a:pt x="796" y="432"/>
                            </a:cubicBezTo>
                            <a:lnTo>
                              <a:pt x="796" y="432"/>
                            </a:lnTo>
                            <a:cubicBezTo>
                              <a:pt x="776" y="342"/>
                              <a:pt x="766" y="249"/>
                              <a:pt x="765" y="157"/>
                            </a:cubicBezTo>
                            <a:close/>
                            <a:moveTo>
                              <a:pt x="104" y="1428"/>
                            </a:moveTo>
                            <a:lnTo>
                              <a:pt x="104" y="1428"/>
                            </a:lnTo>
                            <a:cubicBezTo>
                              <a:pt x="114" y="1405"/>
                              <a:pt x="128" y="1385"/>
                              <a:pt x="146" y="1367"/>
                            </a:cubicBezTo>
                            <a:lnTo>
                              <a:pt x="146" y="1367"/>
                            </a:lnTo>
                            <a:cubicBezTo>
                              <a:pt x="163" y="1351"/>
                              <a:pt x="185" y="1333"/>
                              <a:pt x="207" y="1327"/>
                            </a:cubicBezTo>
                            <a:lnTo>
                              <a:pt x="207" y="1327"/>
                            </a:lnTo>
                            <a:cubicBezTo>
                              <a:pt x="219" y="1323"/>
                              <a:pt x="217" y="1301"/>
                              <a:pt x="203" y="1303"/>
                            </a:cubicBezTo>
                            <a:lnTo>
                              <a:pt x="203" y="1303"/>
                            </a:lnTo>
                            <a:cubicBezTo>
                              <a:pt x="188" y="1305"/>
                              <a:pt x="171" y="1306"/>
                              <a:pt x="157" y="1311"/>
                            </a:cubicBezTo>
                            <a:lnTo>
                              <a:pt x="157" y="1311"/>
                            </a:lnTo>
                            <a:cubicBezTo>
                              <a:pt x="142" y="1318"/>
                              <a:pt x="128" y="1327"/>
                              <a:pt x="115" y="1337"/>
                            </a:cubicBezTo>
                            <a:lnTo>
                              <a:pt x="115" y="1337"/>
                            </a:lnTo>
                            <a:cubicBezTo>
                              <a:pt x="106" y="1345"/>
                              <a:pt x="98" y="1354"/>
                              <a:pt x="90" y="1364"/>
                            </a:cubicBezTo>
                            <a:lnTo>
                              <a:pt x="90" y="1364"/>
                            </a:lnTo>
                            <a:cubicBezTo>
                              <a:pt x="55" y="1298"/>
                              <a:pt x="28" y="1227"/>
                              <a:pt x="18" y="1153"/>
                            </a:cubicBezTo>
                            <a:lnTo>
                              <a:pt x="18" y="1153"/>
                            </a:lnTo>
                            <a:cubicBezTo>
                              <a:pt x="0" y="1004"/>
                              <a:pt x="44" y="853"/>
                              <a:pt x="148" y="743"/>
                            </a:cubicBezTo>
                            <a:lnTo>
                              <a:pt x="148" y="743"/>
                            </a:lnTo>
                            <a:cubicBezTo>
                              <a:pt x="197" y="691"/>
                              <a:pt x="256" y="649"/>
                              <a:pt x="322" y="621"/>
                            </a:cubicBezTo>
                            <a:lnTo>
                              <a:pt x="322" y="621"/>
                            </a:lnTo>
                            <a:cubicBezTo>
                              <a:pt x="356" y="606"/>
                              <a:pt x="391" y="595"/>
                              <a:pt x="427" y="588"/>
                            </a:cubicBezTo>
                            <a:lnTo>
                              <a:pt x="427" y="588"/>
                            </a:lnTo>
                            <a:cubicBezTo>
                              <a:pt x="463" y="580"/>
                              <a:pt x="499" y="582"/>
                              <a:pt x="534" y="574"/>
                            </a:cubicBezTo>
                            <a:lnTo>
                              <a:pt x="534" y="574"/>
                            </a:lnTo>
                            <a:cubicBezTo>
                              <a:pt x="546" y="572"/>
                              <a:pt x="549" y="559"/>
                              <a:pt x="545" y="549"/>
                            </a:cubicBezTo>
                            <a:lnTo>
                              <a:pt x="545" y="549"/>
                            </a:lnTo>
                            <a:cubicBezTo>
                              <a:pt x="640" y="571"/>
                              <a:pt x="731" y="609"/>
                              <a:pt x="814" y="659"/>
                            </a:cubicBezTo>
                            <a:lnTo>
                              <a:pt x="814" y="659"/>
                            </a:lnTo>
                            <a:cubicBezTo>
                              <a:pt x="906" y="714"/>
                              <a:pt x="989" y="785"/>
                              <a:pt x="1058" y="867"/>
                            </a:cubicBezTo>
                            <a:lnTo>
                              <a:pt x="1058" y="867"/>
                            </a:lnTo>
                            <a:cubicBezTo>
                              <a:pt x="1092" y="908"/>
                              <a:pt x="1123" y="952"/>
                              <a:pt x="1150" y="999"/>
                            </a:cubicBezTo>
                            <a:lnTo>
                              <a:pt x="1150" y="999"/>
                            </a:lnTo>
                            <a:cubicBezTo>
                              <a:pt x="1177" y="1046"/>
                              <a:pt x="1203" y="1093"/>
                              <a:pt x="1222" y="1144"/>
                            </a:cubicBezTo>
                            <a:lnTo>
                              <a:pt x="1222" y="1144"/>
                            </a:lnTo>
                            <a:cubicBezTo>
                              <a:pt x="1224" y="1149"/>
                              <a:pt x="1229" y="1150"/>
                              <a:pt x="1233" y="1150"/>
                            </a:cubicBezTo>
                            <a:lnTo>
                              <a:pt x="1233" y="1150"/>
                            </a:lnTo>
                            <a:cubicBezTo>
                              <a:pt x="1293" y="1370"/>
                              <a:pt x="1333" y="1594"/>
                              <a:pt x="1364" y="1820"/>
                            </a:cubicBezTo>
                            <a:lnTo>
                              <a:pt x="1364" y="1820"/>
                            </a:lnTo>
                            <a:cubicBezTo>
                              <a:pt x="1369" y="1859"/>
                              <a:pt x="1373" y="1897"/>
                              <a:pt x="1378" y="1936"/>
                            </a:cubicBezTo>
                            <a:lnTo>
                              <a:pt x="1378" y="1936"/>
                            </a:lnTo>
                            <a:cubicBezTo>
                              <a:pt x="1378" y="1935"/>
                              <a:pt x="1377" y="1934"/>
                              <a:pt x="1377" y="1933"/>
                            </a:cubicBezTo>
                            <a:lnTo>
                              <a:pt x="1377" y="1933"/>
                            </a:lnTo>
                            <a:cubicBezTo>
                              <a:pt x="1328" y="1750"/>
                              <a:pt x="1266" y="1570"/>
                              <a:pt x="1177" y="1400"/>
                            </a:cubicBezTo>
                            <a:lnTo>
                              <a:pt x="1177" y="1400"/>
                            </a:lnTo>
                            <a:cubicBezTo>
                              <a:pt x="1082" y="1219"/>
                              <a:pt x="954" y="1051"/>
                              <a:pt x="792" y="923"/>
                            </a:cubicBezTo>
                            <a:lnTo>
                              <a:pt x="792" y="923"/>
                            </a:lnTo>
                            <a:cubicBezTo>
                              <a:pt x="708" y="858"/>
                              <a:pt x="614" y="798"/>
                              <a:pt x="512" y="766"/>
                            </a:cubicBezTo>
                            <a:lnTo>
                              <a:pt x="512" y="766"/>
                            </a:lnTo>
                            <a:cubicBezTo>
                              <a:pt x="413" y="735"/>
                              <a:pt x="299" y="735"/>
                              <a:pt x="208" y="793"/>
                            </a:cubicBezTo>
                            <a:lnTo>
                              <a:pt x="208" y="793"/>
                            </a:lnTo>
                            <a:cubicBezTo>
                              <a:pt x="127" y="845"/>
                              <a:pt x="77" y="947"/>
                              <a:pt x="103" y="1044"/>
                            </a:cubicBezTo>
                            <a:lnTo>
                              <a:pt x="103" y="1044"/>
                            </a:lnTo>
                            <a:cubicBezTo>
                              <a:pt x="131" y="1146"/>
                              <a:pt x="236" y="1194"/>
                              <a:pt x="327" y="1226"/>
                            </a:cubicBezTo>
                            <a:lnTo>
                              <a:pt x="327" y="1226"/>
                            </a:lnTo>
                            <a:cubicBezTo>
                              <a:pt x="417" y="1258"/>
                              <a:pt x="537" y="1294"/>
                              <a:pt x="560" y="1401"/>
                            </a:cubicBezTo>
                            <a:lnTo>
                              <a:pt x="560" y="1401"/>
                            </a:lnTo>
                            <a:cubicBezTo>
                              <a:pt x="569" y="1445"/>
                              <a:pt x="549" y="1491"/>
                              <a:pt x="512" y="1516"/>
                            </a:cubicBezTo>
                            <a:lnTo>
                              <a:pt x="512" y="1516"/>
                            </a:lnTo>
                            <a:cubicBezTo>
                              <a:pt x="472" y="1542"/>
                              <a:pt x="420" y="1535"/>
                              <a:pt x="380" y="1510"/>
                            </a:cubicBezTo>
                            <a:lnTo>
                              <a:pt x="380" y="1510"/>
                            </a:lnTo>
                            <a:cubicBezTo>
                              <a:pt x="362" y="1499"/>
                              <a:pt x="343" y="1526"/>
                              <a:pt x="358" y="1540"/>
                            </a:cubicBezTo>
                            <a:lnTo>
                              <a:pt x="358" y="1540"/>
                            </a:lnTo>
                            <a:cubicBezTo>
                              <a:pt x="377" y="1557"/>
                              <a:pt x="399" y="1569"/>
                              <a:pt x="424" y="1574"/>
                            </a:cubicBezTo>
                            <a:lnTo>
                              <a:pt x="424" y="1574"/>
                            </a:lnTo>
                            <a:cubicBezTo>
                              <a:pt x="525" y="1594"/>
                              <a:pt x="620" y="1505"/>
                              <a:pt x="605" y="1403"/>
                            </a:cubicBezTo>
                            <a:lnTo>
                              <a:pt x="605" y="1403"/>
                            </a:lnTo>
                            <a:cubicBezTo>
                              <a:pt x="601" y="1376"/>
                              <a:pt x="592" y="1352"/>
                              <a:pt x="579" y="1331"/>
                            </a:cubicBezTo>
                            <a:lnTo>
                              <a:pt x="579" y="1331"/>
                            </a:lnTo>
                            <a:cubicBezTo>
                              <a:pt x="624" y="1368"/>
                              <a:pt x="661" y="1411"/>
                              <a:pt x="681" y="1469"/>
                            </a:cubicBezTo>
                            <a:lnTo>
                              <a:pt x="681" y="1469"/>
                            </a:lnTo>
                            <a:cubicBezTo>
                              <a:pt x="715" y="1564"/>
                              <a:pt x="678" y="1668"/>
                              <a:pt x="606" y="1735"/>
                            </a:cubicBezTo>
                            <a:lnTo>
                              <a:pt x="606" y="1735"/>
                            </a:lnTo>
                            <a:cubicBezTo>
                              <a:pt x="532" y="1805"/>
                              <a:pt x="428" y="1825"/>
                              <a:pt x="332" y="1796"/>
                            </a:cubicBezTo>
                            <a:lnTo>
                              <a:pt x="332" y="1796"/>
                            </a:lnTo>
                            <a:cubicBezTo>
                              <a:pt x="232" y="1766"/>
                              <a:pt x="145" y="1690"/>
                              <a:pt x="107" y="1592"/>
                            </a:cubicBezTo>
                            <a:lnTo>
                              <a:pt x="107" y="1592"/>
                            </a:lnTo>
                            <a:cubicBezTo>
                              <a:pt x="88" y="1540"/>
                              <a:pt x="81" y="1480"/>
                              <a:pt x="104" y="1428"/>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59" name="Google Shape;1556;p47">
                        <a:extLst>
                          <a:ext uri="{FF2B5EF4-FFF2-40B4-BE49-F238E27FC236}">
                            <a16:creationId xmlns:a16="http://schemas.microsoft.com/office/drawing/2014/main" id="{78BB3A48-8385-848E-7793-A58A62E0A378}"/>
                          </a:ext>
                        </a:extLst>
                      </p:cNvPr>
                      <p:cNvSpPr/>
                      <p:nvPr/>
                    </p:nvSpPr>
                    <p:spPr>
                      <a:xfrm>
                        <a:off x="6320962" y="1614762"/>
                        <a:ext cx="549276" cy="1444627"/>
                      </a:xfrm>
                      <a:custGeom>
                        <a:avLst/>
                        <a:gdLst/>
                        <a:ahLst/>
                        <a:cxnLst/>
                        <a:rect l="l" t="t" r="r" b="b"/>
                        <a:pathLst>
                          <a:path w="1526" h="4015" extrusionOk="0">
                            <a:moveTo>
                              <a:pt x="1516" y="3394"/>
                            </a:moveTo>
                            <a:lnTo>
                              <a:pt x="1516" y="3394"/>
                            </a:lnTo>
                            <a:cubicBezTo>
                              <a:pt x="1521" y="3391"/>
                              <a:pt x="1525" y="3385"/>
                              <a:pt x="1524" y="3376"/>
                            </a:cubicBezTo>
                            <a:lnTo>
                              <a:pt x="1524" y="3376"/>
                            </a:lnTo>
                            <a:cubicBezTo>
                              <a:pt x="1520" y="3326"/>
                              <a:pt x="1515" y="3275"/>
                              <a:pt x="1511" y="3225"/>
                            </a:cubicBezTo>
                            <a:lnTo>
                              <a:pt x="1511" y="3225"/>
                            </a:lnTo>
                            <a:cubicBezTo>
                              <a:pt x="1511" y="3199"/>
                              <a:pt x="1511" y="3173"/>
                              <a:pt x="1511" y="3147"/>
                            </a:cubicBezTo>
                            <a:lnTo>
                              <a:pt x="1511" y="3147"/>
                            </a:lnTo>
                            <a:cubicBezTo>
                              <a:pt x="1510" y="2896"/>
                              <a:pt x="1509" y="2644"/>
                              <a:pt x="1507" y="2393"/>
                            </a:cubicBezTo>
                            <a:lnTo>
                              <a:pt x="1507" y="2393"/>
                            </a:lnTo>
                            <a:cubicBezTo>
                              <a:pt x="1505" y="2141"/>
                              <a:pt x="1504" y="1890"/>
                              <a:pt x="1502" y="1639"/>
                            </a:cubicBezTo>
                            <a:lnTo>
                              <a:pt x="1502" y="1639"/>
                            </a:lnTo>
                            <a:cubicBezTo>
                              <a:pt x="1501" y="1513"/>
                              <a:pt x="1500" y="1387"/>
                              <a:pt x="1499" y="1261"/>
                            </a:cubicBezTo>
                            <a:lnTo>
                              <a:pt x="1499" y="1261"/>
                            </a:lnTo>
                            <a:cubicBezTo>
                              <a:pt x="1497" y="1138"/>
                              <a:pt x="1498" y="1014"/>
                              <a:pt x="1494" y="891"/>
                            </a:cubicBezTo>
                            <a:lnTo>
                              <a:pt x="1494" y="891"/>
                            </a:lnTo>
                            <a:cubicBezTo>
                              <a:pt x="1490" y="777"/>
                              <a:pt x="1477" y="663"/>
                              <a:pt x="1429" y="558"/>
                            </a:cubicBezTo>
                            <a:lnTo>
                              <a:pt x="1429" y="558"/>
                            </a:lnTo>
                            <a:cubicBezTo>
                              <a:pt x="1386" y="466"/>
                              <a:pt x="1321" y="385"/>
                              <a:pt x="1246" y="317"/>
                            </a:cubicBezTo>
                            <a:lnTo>
                              <a:pt x="1246" y="317"/>
                            </a:lnTo>
                            <a:cubicBezTo>
                              <a:pt x="1164" y="243"/>
                              <a:pt x="1069" y="183"/>
                              <a:pt x="972" y="131"/>
                            </a:cubicBezTo>
                            <a:lnTo>
                              <a:pt x="972" y="131"/>
                            </a:lnTo>
                            <a:cubicBezTo>
                              <a:pt x="921" y="104"/>
                              <a:pt x="869" y="80"/>
                              <a:pt x="818" y="55"/>
                            </a:cubicBezTo>
                            <a:lnTo>
                              <a:pt x="818" y="55"/>
                            </a:lnTo>
                            <a:cubicBezTo>
                              <a:pt x="775" y="35"/>
                              <a:pt x="720" y="0"/>
                              <a:pt x="672" y="21"/>
                            </a:cubicBezTo>
                            <a:lnTo>
                              <a:pt x="672" y="21"/>
                            </a:lnTo>
                            <a:cubicBezTo>
                              <a:pt x="622" y="43"/>
                              <a:pt x="627" y="105"/>
                              <a:pt x="628" y="151"/>
                            </a:cubicBezTo>
                            <a:lnTo>
                              <a:pt x="628" y="151"/>
                            </a:lnTo>
                            <a:cubicBezTo>
                              <a:pt x="631" y="210"/>
                              <a:pt x="637" y="268"/>
                              <a:pt x="646" y="327"/>
                            </a:cubicBezTo>
                            <a:lnTo>
                              <a:pt x="646" y="327"/>
                            </a:lnTo>
                            <a:cubicBezTo>
                              <a:pt x="664" y="441"/>
                              <a:pt x="693" y="554"/>
                              <a:pt x="730" y="663"/>
                            </a:cubicBezTo>
                            <a:lnTo>
                              <a:pt x="730" y="663"/>
                            </a:lnTo>
                            <a:cubicBezTo>
                              <a:pt x="759" y="748"/>
                              <a:pt x="791" y="830"/>
                              <a:pt x="827" y="912"/>
                            </a:cubicBezTo>
                            <a:lnTo>
                              <a:pt x="827" y="912"/>
                            </a:lnTo>
                            <a:cubicBezTo>
                              <a:pt x="818" y="914"/>
                              <a:pt x="810" y="920"/>
                              <a:pt x="810" y="931"/>
                            </a:cubicBezTo>
                            <a:lnTo>
                              <a:pt x="810" y="931"/>
                            </a:lnTo>
                            <a:cubicBezTo>
                              <a:pt x="809" y="945"/>
                              <a:pt x="809" y="958"/>
                              <a:pt x="809" y="971"/>
                            </a:cubicBezTo>
                            <a:lnTo>
                              <a:pt x="809" y="971"/>
                            </a:lnTo>
                            <a:cubicBezTo>
                              <a:pt x="770" y="933"/>
                              <a:pt x="722" y="902"/>
                              <a:pt x="676" y="875"/>
                            </a:cubicBezTo>
                            <a:lnTo>
                              <a:pt x="676" y="875"/>
                            </a:lnTo>
                            <a:cubicBezTo>
                              <a:pt x="650" y="860"/>
                              <a:pt x="623" y="846"/>
                              <a:pt x="595" y="835"/>
                            </a:cubicBezTo>
                            <a:lnTo>
                              <a:pt x="595" y="835"/>
                            </a:lnTo>
                            <a:cubicBezTo>
                              <a:pt x="567" y="823"/>
                              <a:pt x="537" y="812"/>
                              <a:pt x="506" y="815"/>
                            </a:cubicBezTo>
                            <a:lnTo>
                              <a:pt x="506" y="815"/>
                            </a:lnTo>
                            <a:cubicBezTo>
                              <a:pt x="447" y="821"/>
                              <a:pt x="422" y="877"/>
                              <a:pt x="416" y="930"/>
                            </a:cubicBezTo>
                            <a:lnTo>
                              <a:pt x="416" y="930"/>
                            </a:lnTo>
                            <a:cubicBezTo>
                              <a:pt x="409" y="989"/>
                              <a:pt x="414" y="1050"/>
                              <a:pt x="430" y="1108"/>
                            </a:cubicBezTo>
                            <a:lnTo>
                              <a:pt x="430" y="1108"/>
                            </a:lnTo>
                            <a:cubicBezTo>
                              <a:pt x="438" y="1138"/>
                              <a:pt x="449" y="1167"/>
                              <a:pt x="462" y="1194"/>
                            </a:cubicBezTo>
                            <a:lnTo>
                              <a:pt x="462" y="1194"/>
                            </a:lnTo>
                            <a:cubicBezTo>
                              <a:pt x="471" y="1212"/>
                              <a:pt x="480" y="1231"/>
                              <a:pt x="491" y="1248"/>
                            </a:cubicBezTo>
                            <a:lnTo>
                              <a:pt x="491" y="1248"/>
                            </a:lnTo>
                            <a:cubicBezTo>
                              <a:pt x="476" y="1251"/>
                              <a:pt x="460" y="1254"/>
                              <a:pt x="444" y="1258"/>
                            </a:cubicBezTo>
                            <a:lnTo>
                              <a:pt x="444" y="1258"/>
                            </a:lnTo>
                            <a:cubicBezTo>
                              <a:pt x="420" y="1264"/>
                              <a:pt x="394" y="1277"/>
                              <a:pt x="383" y="1301"/>
                            </a:cubicBezTo>
                            <a:lnTo>
                              <a:pt x="383" y="1301"/>
                            </a:lnTo>
                            <a:cubicBezTo>
                              <a:pt x="372" y="1327"/>
                              <a:pt x="385" y="1354"/>
                              <a:pt x="408" y="1368"/>
                            </a:cubicBezTo>
                            <a:lnTo>
                              <a:pt x="408" y="1368"/>
                            </a:lnTo>
                            <a:cubicBezTo>
                              <a:pt x="430" y="1381"/>
                              <a:pt x="457" y="1381"/>
                              <a:pt x="482" y="1384"/>
                            </a:cubicBezTo>
                            <a:lnTo>
                              <a:pt x="482" y="1384"/>
                            </a:lnTo>
                            <a:cubicBezTo>
                              <a:pt x="493" y="1385"/>
                              <a:pt x="505" y="1386"/>
                              <a:pt x="517" y="1388"/>
                            </a:cubicBezTo>
                            <a:lnTo>
                              <a:pt x="517" y="1388"/>
                            </a:lnTo>
                            <a:cubicBezTo>
                              <a:pt x="491" y="1390"/>
                              <a:pt x="466" y="1396"/>
                              <a:pt x="443" y="1401"/>
                            </a:cubicBezTo>
                            <a:lnTo>
                              <a:pt x="443" y="1401"/>
                            </a:lnTo>
                            <a:cubicBezTo>
                              <a:pt x="401" y="1411"/>
                              <a:pt x="360" y="1426"/>
                              <a:pt x="320" y="1446"/>
                            </a:cubicBezTo>
                            <a:lnTo>
                              <a:pt x="320" y="1446"/>
                            </a:lnTo>
                            <a:cubicBezTo>
                              <a:pt x="178" y="1516"/>
                              <a:pt x="69" y="1647"/>
                              <a:pt x="33" y="1803"/>
                            </a:cubicBezTo>
                            <a:lnTo>
                              <a:pt x="33" y="1803"/>
                            </a:lnTo>
                            <a:cubicBezTo>
                              <a:pt x="0" y="1947"/>
                              <a:pt x="23" y="2121"/>
                              <a:pt x="119" y="2238"/>
                            </a:cubicBezTo>
                            <a:lnTo>
                              <a:pt x="119" y="2238"/>
                            </a:lnTo>
                            <a:cubicBezTo>
                              <a:pt x="113" y="2248"/>
                              <a:pt x="108" y="2258"/>
                              <a:pt x="104" y="2269"/>
                            </a:cubicBezTo>
                            <a:lnTo>
                              <a:pt x="104" y="2269"/>
                            </a:lnTo>
                            <a:cubicBezTo>
                              <a:pt x="76" y="2339"/>
                              <a:pt x="88" y="2416"/>
                              <a:pt x="119" y="2483"/>
                            </a:cubicBezTo>
                            <a:lnTo>
                              <a:pt x="119" y="2483"/>
                            </a:lnTo>
                            <a:cubicBezTo>
                              <a:pt x="169" y="2590"/>
                              <a:pt x="273" y="2671"/>
                              <a:pt x="388" y="2696"/>
                            </a:cubicBezTo>
                            <a:lnTo>
                              <a:pt x="388" y="2696"/>
                            </a:lnTo>
                            <a:cubicBezTo>
                              <a:pt x="502" y="2721"/>
                              <a:pt x="620" y="2684"/>
                              <a:pt x="697" y="2595"/>
                            </a:cubicBezTo>
                            <a:lnTo>
                              <a:pt x="697" y="2595"/>
                            </a:lnTo>
                            <a:cubicBezTo>
                              <a:pt x="733" y="2553"/>
                              <a:pt x="760" y="2501"/>
                              <a:pt x="769" y="2446"/>
                            </a:cubicBezTo>
                            <a:lnTo>
                              <a:pt x="769" y="2446"/>
                            </a:lnTo>
                            <a:cubicBezTo>
                              <a:pt x="777" y="2390"/>
                              <a:pt x="768" y="2334"/>
                              <a:pt x="743" y="2282"/>
                            </a:cubicBezTo>
                            <a:lnTo>
                              <a:pt x="743" y="2282"/>
                            </a:lnTo>
                            <a:cubicBezTo>
                              <a:pt x="728" y="2253"/>
                              <a:pt x="709" y="2226"/>
                              <a:pt x="686" y="2201"/>
                            </a:cubicBezTo>
                            <a:lnTo>
                              <a:pt x="686" y="2201"/>
                            </a:lnTo>
                            <a:cubicBezTo>
                              <a:pt x="709" y="2174"/>
                              <a:pt x="741" y="2162"/>
                              <a:pt x="777" y="2162"/>
                            </a:cubicBezTo>
                            <a:lnTo>
                              <a:pt x="777" y="2162"/>
                            </a:lnTo>
                            <a:cubicBezTo>
                              <a:pt x="820" y="2164"/>
                              <a:pt x="860" y="2185"/>
                              <a:pt x="897" y="2207"/>
                            </a:cubicBezTo>
                            <a:lnTo>
                              <a:pt x="897" y="2207"/>
                            </a:lnTo>
                            <a:cubicBezTo>
                              <a:pt x="1021" y="2280"/>
                              <a:pt x="1124" y="2382"/>
                              <a:pt x="1208" y="2499"/>
                            </a:cubicBezTo>
                            <a:lnTo>
                              <a:pt x="1208" y="2499"/>
                            </a:lnTo>
                            <a:cubicBezTo>
                              <a:pt x="1235" y="2536"/>
                              <a:pt x="1259" y="2574"/>
                              <a:pt x="1282" y="2614"/>
                            </a:cubicBezTo>
                            <a:lnTo>
                              <a:pt x="1282" y="2614"/>
                            </a:lnTo>
                            <a:cubicBezTo>
                              <a:pt x="1208" y="2557"/>
                              <a:pt x="1117" y="2523"/>
                              <a:pt x="1021" y="2519"/>
                            </a:cubicBezTo>
                            <a:lnTo>
                              <a:pt x="1021" y="2519"/>
                            </a:lnTo>
                            <a:cubicBezTo>
                              <a:pt x="1015" y="2517"/>
                              <a:pt x="1010" y="2516"/>
                              <a:pt x="1004" y="2515"/>
                            </a:cubicBezTo>
                            <a:lnTo>
                              <a:pt x="1004" y="2515"/>
                            </a:lnTo>
                            <a:cubicBezTo>
                              <a:pt x="991" y="2515"/>
                              <a:pt x="984" y="2533"/>
                              <a:pt x="993" y="2542"/>
                            </a:cubicBezTo>
                            <a:lnTo>
                              <a:pt x="993" y="2542"/>
                            </a:lnTo>
                            <a:cubicBezTo>
                              <a:pt x="982" y="2598"/>
                              <a:pt x="997" y="2655"/>
                              <a:pt x="1027" y="2704"/>
                            </a:cubicBezTo>
                            <a:lnTo>
                              <a:pt x="1027" y="2704"/>
                            </a:lnTo>
                            <a:cubicBezTo>
                              <a:pt x="1042" y="2730"/>
                              <a:pt x="1062" y="2752"/>
                              <a:pt x="1083" y="2773"/>
                            </a:cubicBezTo>
                            <a:lnTo>
                              <a:pt x="1083" y="2773"/>
                            </a:lnTo>
                            <a:cubicBezTo>
                              <a:pt x="1030" y="2758"/>
                              <a:pt x="976" y="2751"/>
                              <a:pt x="921" y="2753"/>
                            </a:cubicBezTo>
                            <a:lnTo>
                              <a:pt x="921" y="2753"/>
                            </a:lnTo>
                            <a:cubicBezTo>
                              <a:pt x="887" y="2754"/>
                              <a:pt x="852" y="2758"/>
                              <a:pt x="818" y="2765"/>
                            </a:cubicBezTo>
                            <a:lnTo>
                              <a:pt x="818" y="2765"/>
                            </a:lnTo>
                            <a:cubicBezTo>
                              <a:pt x="787" y="2772"/>
                              <a:pt x="751" y="2781"/>
                              <a:pt x="723" y="2800"/>
                            </a:cubicBezTo>
                            <a:lnTo>
                              <a:pt x="723" y="2800"/>
                            </a:lnTo>
                            <a:cubicBezTo>
                              <a:pt x="695" y="2819"/>
                              <a:pt x="682" y="2849"/>
                              <a:pt x="696" y="2882"/>
                            </a:cubicBezTo>
                            <a:lnTo>
                              <a:pt x="696" y="2882"/>
                            </a:lnTo>
                            <a:cubicBezTo>
                              <a:pt x="709" y="2912"/>
                              <a:pt x="733" y="2940"/>
                              <a:pt x="757" y="2963"/>
                            </a:cubicBezTo>
                            <a:lnTo>
                              <a:pt x="757" y="2963"/>
                            </a:lnTo>
                            <a:cubicBezTo>
                              <a:pt x="864" y="3069"/>
                              <a:pt x="1016" y="3100"/>
                              <a:pt x="1155" y="3142"/>
                            </a:cubicBezTo>
                            <a:lnTo>
                              <a:pt x="1155" y="3142"/>
                            </a:lnTo>
                            <a:cubicBezTo>
                              <a:pt x="1225" y="3164"/>
                              <a:pt x="1294" y="3190"/>
                              <a:pt x="1354" y="3233"/>
                            </a:cubicBezTo>
                            <a:lnTo>
                              <a:pt x="1354" y="3233"/>
                            </a:lnTo>
                            <a:cubicBezTo>
                              <a:pt x="1381" y="3251"/>
                              <a:pt x="1406" y="3273"/>
                              <a:pt x="1427" y="3297"/>
                            </a:cubicBezTo>
                            <a:lnTo>
                              <a:pt x="1427" y="3297"/>
                            </a:lnTo>
                            <a:cubicBezTo>
                              <a:pt x="1433" y="3304"/>
                              <a:pt x="1438" y="3311"/>
                              <a:pt x="1443" y="3318"/>
                            </a:cubicBezTo>
                            <a:lnTo>
                              <a:pt x="1443" y="3318"/>
                            </a:lnTo>
                            <a:cubicBezTo>
                              <a:pt x="1418" y="3300"/>
                              <a:pt x="1388" y="3289"/>
                              <a:pt x="1359" y="3285"/>
                            </a:cubicBezTo>
                            <a:lnTo>
                              <a:pt x="1359" y="3285"/>
                            </a:lnTo>
                            <a:cubicBezTo>
                              <a:pt x="1288" y="3273"/>
                              <a:pt x="1213" y="3298"/>
                              <a:pt x="1168" y="3356"/>
                            </a:cubicBezTo>
                            <a:lnTo>
                              <a:pt x="1168" y="3356"/>
                            </a:lnTo>
                            <a:cubicBezTo>
                              <a:pt x="1146" y="3383"/>
                              <a:pt x="1130" y="3416"/>
                              <a:pt x="1124" y="3451"/>
                            </a:cubicBezTo>
                            <a:lnTo>
                              <a:pt x="1124" y="3451"/>
                            </a:lnTo>
                            <a:cubicBezTo>
                              <a:pt x="1119" y="3478"/>
                              <a:pt x="1114" y="3523"/>
                              <a:pt x="1135" y="3545"/>
                            </a:cubicBezTo>
                            <a:lnTo>
                              <a:pt x="1135" y="3545"/>
                            </a:lnTo>
                            <a:cubicBezTo>
                              <a:pt x="1130" y="3558"/>
                              <a:pt x="1126" y="3571"/>
                              <a:pt x="1124" y="3585"/>
                            </a:cubicBezTo>
                            <a:lnTo>
                              <a:pt x="1124" y="3585"/>
                            </a:lnTo>
                            <a:cubicBezTo>
                              <a:pt x="1110" y="3663"/>
                              <a:pt x="1139" y="3746"/>
                              <a:pt x="1201" y="3794"/>
                            </a:cubicBezTo>
                            <a:lnTo>
                              <a:pt x="1201" y="3794"/>
                            </a:lnTo>
                            <a:cubicBezTo>
                              <a:pt x="1200" y="3810"/>
                              <a:pt x="1200" y="3826"/>
                              <a:pt x="1200" y="3842"/>
                            </a:cubicBezTo>
                            <a:lnTo>
                              <a:pt x="1200" y="3842"/>
                            </a:lnTo>
                            <a:cubicBezTo>
                              <a:pt x="1202" y="3890"/>
                              <a:pt x="1207" y="3950"/>
                              <a:pt x="1244" y="3985"/>
                            </a:cubicBezTo>
                            <a:lnTo>
                              <a:pt x="1244" y="3985"/>
                            </a:lnTo>
                            <a:cubicBezTo>
                              <a:pt x="1263" y="4004"/>
                              <a:pt x="1289" y="4014"/>
                              <a:pt x="1315" y="4009"/>
                            </a:cubicBezTo>
                            <a:lnTo>
                              <a:pt x="1315" y="4009"/>
                            </a:lnTo>
                            <a:cubicBezTo>
                              <a:pt x="1341" y="4003"/>
                              <a:pt x="1360" y="3983"/>
                              <a:pt x="1375" y="3963"/>
                            </a:cubicBezTo>
                            <a:lnTo>
                              <a:pt x="1375" y="3963"/>
                            </a:lnTo>
                            <a:cubicBezTo>
                              <a:pt x="1439" y="3875"/>
                              <a:pt x="1482" y="3770"/>
                              <a:pt x="1505" y="3665"/>
                            </a:cubicBezTo>
                            <a:lnTo>
                              <a:pt x="1505" y="3665"/>
                            </a:lnTo>
                            <a:cubicBezTo>
                              <a:pt x="1516" y="3611"/>
                              <a:pt x="1523" y="3557"/>
                              <a:pt x="1524" y="3502"/>
                            </a:cubicBezTo>
                            <a:lnTo>
                              <a:pt x="1524" y="3502"/>
                            </a:lnTo>
                            <a:cubicBezTo>
                              <a:pt x="1525" y="3465"/>
                              <a:pt x="1522" y="3429"/>
                              <a:pt x="1516" y="3394"/>
                            </a:cubicBezTo>
                            <a:close/>
                            <a:moveTo>
                              <a:pt x="1327" y="473"/>
                            </a:moveTo>
                            <a:lnTo>
                              <a:pt x="1327" y="473"/>
                            </a:lnTo>
                            <a:cubicBezTo>
                              <a:pt x="1390" y="560"/>
                              <a:pt x="1426" y="659"/>
                              <a:pt x="1440" y="765"/>
                            </a:cubicBezTo>
                            <a:lnTo>
                              <a:pt x="1440" y="765"/>
                            </a:lnTo>
                            <a:cubicBezTo>
                              <a:pt x="1455" y="881"/>
                              <a:pt x="1451" y="999"/>
                              <a:pt x="1452" y="1115"/>
                            </a:cubicBezTo>
                            <a:lnTo>
                              <a:pt x="1452" y="1115"/>
                            </a:lnTo>
                            <a:cubicBezTo>
                              <a:pt x="1455" y="1362"/>
                              <a:pt x="1458" y="1609"/>
                              <a:pt x="1462" y="1856"/>
                            </a:cubicBezTo>
                            <a:lnTo>
                              <a:pt x="1462" y="1856"/>
                            </a:lnTo>
                            <a:cubicBezTo>
                              <a:pt x="1466" y="2102"/>
                              <a:pt x="1469" y="2348"/>
                              <a:pt x="1472" y="2594"/>
                            </a:cubicBezTo>
                            <a:lnTo>
                              <a:pt x="1472" y="2594"/>
                            </a:lnTo>
                            <a:cubicBezTo>
                              <a:pt x="1474" y="2693"/>
                              <a:pt x="1475" y="2792"/>
                              <a:pt x="1477" y="2890"/>
                            </a:cubicBezTo>
                            <a:lnTo>
                              <a:pt x="1477" y="2890"/>
                            </a:lnTo>
                            <a:cubicBezTo>
                              <a:pt x="1463" y="2767"/>
                              <a:pt x="1448" y="2643"/>
                              <a:pt x="1428" y="2520"/>
                            </a:cubicBezTo>
                            <a:lnTo>
                              <a:pt x="1428" y="2520"/>
                            </a:lnTo>
                            <a:cubicBezTo>
                              <a:pt x="1423" y="2483"/>
                              <a:pt x="1416" y="2446"/>
                              <a:pt x="1410" y="2409"/>
                            </a:cubicBezTo>
                            <a:lnTo>
                              <a:pt x="1410" y="2409"/>
                            </a:lnTo>
                            <a:cubicBezTo>
                              <a:pt x="1405" y="2367"/>
                              <a:pt x="1400" y="2325"/>
                              <a:pt x="1394" y="2283"/>
                            </a:cubicBezTo>
                            <a:lnTo>
                              <a:pt x="1394" y="2283"/>
                            </a:lnTo>
                            <a:cubicBezTo>
                              <a:pt x="1368" y="2088"/>
                              <a:pt x="1336" y="1894"/>
                              <a:pt x="1289" y="1703"/>
                            </a:cubicBezTo>
                            <a:lnTo>
                              <a:pt x="1289" y="1703"/>
                            </a:lnTo>
                            <a:cubicBezTo>
                              <a:pt x="1244" y="1518"/>
                              <a:pt x="1184" y="1338"/>
                              <a:pt x="1119" y="1159"/>
                            </a:cubicBezTo>
                            <a:lnTo>
                              <a:pt x="1119" y="1159"/>
                            </a:lnTo>
                            <a:cubicBezTo>
                              <a:pt x="1056" y="983"/>
                              <a:pt x="989" y="809"/>
                              <a:pt x="933" y="631"/>
                            </a:cubicBezTo>
                            <a:lnTo>
                              <a:pt x="933" y="631"/>
                            </a:lnTo>
                            <a:cubicBezTo>
                              <a:pt x="880" y="459"/>
                              <a:pt x="837" y="283"/>
                              <a:pt x="817" y="104"/>
                            </a:cubicBezTo>
                            <a:lnTo>
                              <a:pt x="817" y="104"/>
                            </a:lnTo>
                            <a:cubicBezTo>
                              <a:pt x="1007" y="195"/>
                              <a:pt x="1202" y="298"/>
                              <a:pt x="1327" y="473"/>
                            </a:cubicBezTo>
                            <a:close/>
                            <a:moveTo>
                              <a:pt x="744" y="559"/>
                            </a:moveTo>
                            <a:lnTo>
                              <a:pt x="744" y="559"/>
                            </a:lnTo>
                            <a:cubicBezTo>
                              <a:pt x="712" y="449"/>
                              <a:pt x="688" y="338"/>
                              <a:pt x="677" y="224"/>
                            </a:cubicBezTo>
                            <a:lnTo>
                              <a:pt x="677" y="224"/>
                            </a:lnTo>
                            <a:cubicBezTo>
                              <a:pt x="675" y="196"/>
                              <a:pt x="673" y="167"/>
                              <a:pt x="672" y="138"/>
                            </a:cubicBezTo>
                            <a:lnTo>
                              <a:pt x="672" y="138"/>
                            </a:lnTo>
                            <a:cubicBezTo>
                              <a:pt x="672" y="118"/>
                              <a:pt x="667" y="88"/>
                              <a:pt x="679" y="70"/>
                            </a:cubicBezTo>
                            <a:lnTo>
                              <a:pt x="679" y="70"/>
                            </a:lnTo>
                            <a:cubicBezTo>
                              <a:pt x="692" y="51"/>
                              <a:pt x="720" y="60"/>
                              <a:pt x="737" y="67"/>
                            </a:cubicBezTo>
                            <a:lnTo>
                              <a:pt x="737" y="67"/>
                            </a:lnTo>
                            <a:cubicBezTo>
                              <a:pt x="749" y="72"/>
                              <a:pt x="761" y="77"/>
                              <a:pt x="773" y="83"/>
                            </a:cubicBezTo>
                            <a:lnTo>
                              <a:pt x="773" y="83"/>
                            </a:lnTo>
                            <a:cubicBezTo>
                              <a:pt x="773" y="84"/>
                              <a:pt x="772" y="86"/>
                              <a:pt x="773" y="87"/>
                            </a:cubicBezTo>
                            <a:lnTo>
                              <a:pt x="773" y="87"/>
                            </a:lnTo>
                            <a:cubicBezTo>
                              <a:pt x="775" y="111"/>
                              <a:pt x="778" y="134"/>
                              <a:pt x="781" y="157"/>
                            </a:cubicBezTo>
                            <a:lnTo>
                              <a:pt x="781" y="157"/>
                            </a:lnTo>
                            <a:cubicBezTo>
                              <a:pt x="806" y="341"/>
                              <a:pt x="857" y="520"/>
                              <a:pt x="917" y="695"/>
                            </a:cubicBezTo>
                            <a:lnTo>
                              <a:pt x="917" y="695"/>
                            </a:lnTo>
                            <a:cubicBezTo>
                              <a:pt x="977" y="873"/>
                              <a:pt x="1047" y="1048"/>
                              <a:pt x="1112" y="1223"/>
                            </a:cubicBezTo>
                            <a:lnTo>
                              <a:pt x="1112" y="1223"/>
                            </a:lnTo>
                            <a:cubicBezTo>
                              <a:pt x="1179" y="1403"/>
                              <a:pt x="1239" y="1584"/>
                              <a:pt x="1284" y="1771"/>
                            </a:cubicBezTo>
                            <a:lnTo>
                              <a:pt x="1284" y="1771"/>
                            </a:lnTo>
                            <a:cubicBezTo>
                              <a:pt x="1315" y="1900"/>
                              <a:pt x="1340" y="2030"/>
                              <a:pt x="1361" y="2161"/>
                            </a:cubicBezTo>
                            <a:lnTo>
                              <a:pt x="1361" y="2161"/>
                            </a:lnTo>
                            <a:cubicBezTo>
                              <a:pt x="1337" y="2056"/>
                              <a:pt x="1309" y="1951"/>
                              <a:pt x="1277" y="1848"/>
                            </a:cubicBezTo>
                            <a:lnTo>
                              <a:pt x="1277" y="1848"/>
                            </a:lnTo>
                            <a:cubicBezTo>
                              <a:pt x="1206" y="1625"/>
                              <a:pt x="1108" y="1413"/>
                              <a:pt x="1008" y="1201"/>
                            </a:cubicBezTo>
                            <a:lnTo>
                              <a:pt x="1008" y="1201"/>
                            </a:lnTo>
                            <a:cubicBezTo>
                              <a:pt x="908" y="992"/>
                              <a:pt x="809" y="782"/>
                              <a:pt x="744" y="559"/>
                            </a:cubicBezTo>
                            <a:close/>
                            <a:moveTo>
                              <a:pt x="465" y="1085"/>
                            </a:moveTo>
                            <a:lnTo>
                              <a:pt x="465" y="1085"/>
                            </a:lnTo>
                            <a:cubicBezTo>
                              <a:pt x="453" y="1035"/>
                              <a:pt x="449" y="980"/>
                              <a:pt x="456" y="928"/>
                            </a:cubicBezTo>
                            <a:lnTo>
                              <a:pt x="456" y="928"/>
                            </a:lnTo>
                            <a:cubicBezTo>
                              <a:pt x="460" y="909"/>
                              <a:pt x="465" y="887"/>
                              <a:pt x="479" y="871"/>
                            </a:cubicBezTo>
                            <a:lnTo>
                              <a:pt x="479" y="871"/>
                            </a:lnTo>
                            <a:cubicBezTo>
                              <a:pt x="496" y="853"/>
                              <a:pt x="521" y="853"/>
                              <a:pt x="544" y="859"/>
                            </a:cubicBezTo>
                            <a:lnTo>
                              <a:pt x="544" y="859"/>
                            </a:lnTo>
                            <a:cubicBezTo>
                              <a:pt x="570" y="866"/>
                              <a:pt x="595" y="878"/>
                              <a:pt x="619" y="890"/>
                            </a:cubicBezTo>
                            <a:lnTo>
                              <a:pt x="619" y="890"/>
                            </a:lnTo>
                            <a:cubicBezTo>
                              <a:pt x="643" y="901"/>
                              <a:pt x="667" y="914"/>
                              <a:pt x="690" y="928"/>
                            </a:cubicBezTo>
                            <a:lnTo>
                              <a:pt x="690" y="928"/>
                            </a:lnTo>
                            <a:cubicBezTo>
                              <a:pt x="731" y="953"/>
                              <a:pt x="769" y="983"/>
                              <a:pt x="808" y="1010"/>
                            </a:cubicBezTo>
                            <a:lnTo>
                              <a:pt x="808" y="1010"/>
                            </a:lnTo>
                            <a:cubicBezTo>
                              <a:pt x="809" y="1102"/>
                              <a:pt x="819" y="1195"/>
                              <a:pt x="839" y="1285"/>
                            </a:cubicBezTo>
                            <a:lnTo>
                              <a:pt x="839" y="1285"/>
                            </a:lnTo>
                            <a:cubicBezTo>
                              <a:pt x="743" y="1247"/>
                              <a:pt x="638" y="1231"/>
                              <a:pt x="535" y="1242"/>
                            </a:cubicBezTo>
                            <a:lnTo>
                              <a:pt x="535" y="1242"/>
                            </a:lnTo>
                            <a:cubicBezTo>
                              <a:pt x="529" y="1231"/>
                              <a:pt x="521" y="1220"/>
                              <a:pt x="515" y="1209"/>
                            </a:cubicBezTo>
                            <a:lnTo>
                              <a:pt x="515" y="1209"/>
                            </a:lnTo>
                            <a:cubicBezTo>
                              <a:pt x="507" y="1196"/>
                              <a:pt x="501" y="1183"/>
                              <a:pt x="494" y="1170"/>
                            </a:cubicBezTo>
                            <a:lnTo>
                              <a:pt x="494" y="1170"/>
                            </a:lnTo>
                            <a:cubicBezTo>
                              <a:pt x="482" y="1143"/>
                              <a:pt x="472" y="1114"/>
                              <a:pt x="465" y="1085"/>
                            </a:cubicBezTo>
                            <a:close/>
                            <a:moveTo>
                              <a:pt x="457" y="1337"/>
                            </a:moveTo>
                            <a:lnTo>
                              <a:pt x="457" y="1337"/>
                            </a:lnTo>
                            <a:cubicBezTo>
                              <a:pt x="448" y="1336"/>
                              <a:pt x="417" y="1331"/>
                              <a:pt x="424" y="1317"/>
                            </a:cubicBezTo>
                            <a:lnTo>
                              <a:pt x="424" y="1317"/>
                            </a:lnTo>
                            <a:cubicBezTo>
                              <a:pt x="428" y="1308"/>
                              <a:pt x="441" y="1304"/>
                              <a:pt x="449" y="1301"/>
                            </a:cubicBezTo>
                            <a:lnTo>
                              <a:pt x="449" y="1301"/>
                            </a:lnTo>
                            <a:cubicBezTo>
                              <a:pt x="463" y="1297"/>
                              <a:pt x="476" y="1294"/>
                              <a:pt x="490" y="1291"/>
                            </a:cubicBezTo>
                            <a:lnTo>
                              <a:pt x="490" y="1291"/>
                            </a:lnTo>
                            <a:cubicBezTo>
                              <a:pt x="612" y="1266"/>
                              <a:pt x="743" y="1281"/>
                              <a:pt x="856" y="1334"/>
                            </a:cubicBezTo>
                            <a:lnTo>
                              <a:pt x="856" y="1334"/>
                            </a:lnTo>
                            <a:cubicBezTo>
                              <a:pt x="871" y="1341"/>
                              <a:pt x="887" y="1328"/>
                              <a:pt x="883" y="1312"/>
                            </a:cubicBezTo>
                            <a:lnTo>
                              <a:pt x="883" y="1312"/>
                            </a:lnTo>
                            <a:cubicBezTo>
                              <a:pt x="858" y="1198"/>
                              <a:pt x="847" y="1082"/>
                              <a:pt x="850" y="966"/>
                            </a:cubicBezTo>
                            <a:lnTo>
                              <a:pt x="850" y="966"/>
                            </a:lnTo>
                            <a:cubicBezTo>
                              <a:pt x="903" y="1084"/>
                              <a:pt x="959" y="1200"/>
                              <a:pt x="1014" y="1316"/>
                            </a:cubicBezTo>
                            <a:lnTo>
                              <a:pt x="1014" y="1316"/>
                            </a:lnTo>
                            <a:cubicBezTo>
                              <a:pt x="1096" y="1492"/>
                              <a:pt x="1172" y="1670"/>
                              <a:pt x="1231" y="1854"/>
                            </a:cubicBezTo>
                            <a:lnTo>
                              <a:pt x="1231" y="1854"/>
                            </a:lnTo>
                            <a:cubicBezTo>
                              <a:pt x="1227" y="1846"/>
                              <a:pt x="1224" y="1838"/>
                              <a:pt x="1219" y="1830"/>
                            </a:cubicBezTo>
                            <a:lnTo>
                              <a:pt x="1219" y="1830"/>
                            </a:lnTo>
                            <a:cubicBezTo>
                              <a:pt x="1191" y="1780"/>
                              <a:pt x="1158" y="1731"/>
                              <a:pt x="1121" y="1687"/>
                            </a:cubicBezTo>
                            <a:lnTo>
                              <a:pt x="1121" y="1687"/>
                            </a:lnTo>
                            <a:cubicBezTo>
                              <a:pt x="991" y="1527"/>
                              <a:pt x="806" y="1410"/>
                              <a:pt x="606" y="1361"/>
                            </a:cubicBezTo>
                            <a:lnTo>
                              <a:pt x="606" y="1361"/>
                            </a:lnTo>
                            <a:cubicBezTo>
                              <a:pt x="581" y="1355"/>
                              <a:pt x="556" y="1350"/>
                              <a:pt x="530" y="1346"/>
                            </a:cubicBezTo>
                            <a:lnTo>
                              <a:pt x="530" y="1346"/>
                            </a:lnTo>
                            <a:cubicBezTo>
                              <a:pt x="506" y="1342"/>
                              <a:pt x="481" y="1341"/>
                              <a:pt x="457" y="1337"/>
                            </a:cubicBezTo>
                            <a:close/>
                            <a:moveTo>
                              <a:pt x="724" y="2322"/>
                            </a:moveTo>
                            <a:lnTo>
                              <a:pt x="724" y="2322"/>
                            </a:lnTo>
                            <a:cubicBezTo>
                              <a:pt x="758" y="2417"/>
                              <a:pt x="721" y="2520"/>
                              <a:pt x="649" y="2588"/>
                            </a:cubicBezTo>
                            <a:lnTo>
                              <a:pt x="649" y="2588"/>
                            </a:lnTo>
                            <a:cubicBezTo>
                              <a:pt x="575" y="2658"/>
                              <a:pt x="472" y="2678"/>
                              <a:pt x="375" y="2649"/>
                            </a:cubicBezTo>
                            <a:lnTo>
                              <a:pt x="375" y="2649"/>
                            </a:lnTo>
                            <a:cubicBezTo>
                              <a:pt x="275" y="2619"/>
                              <a:pt x="188" y="2542"/>
                              <a:pt x="151" y="2445"/>
                            </a:cubicBezTo>
                            <a:lnTo>
                              <a:pt x="151" y="2445"/>
                            </a:lnTo>
                            <a:cubicBezTo>
                              <a:pt x="131" y="2393"/>
                              <a:pt x="124" y="2333"/>
                              <a:pt x="146" y="2281"/>
                            </a:cubicBezTo>
                            <a:lnTo>
                              <a:pt x="146" y="2281"/>
                            </a:lnTo>
                            <a:cubicBezTo>
                              <a:pt x="156" y="2258"/>
                              <a:pt x="171" y="2238"/>
                              <a:pt x="189" y="2220"/>
                            </a:cubicBezTo>
                            <a:lnTo>
                              <a:pt x="189" y="2220"/>
                            </a:lnTo>
                            <a:cubicBezTo>
                              <a:pt x="205" y="2204"/>
                              <a:pt x="228" y="2186"/>
                              <a:pt x="250" y="2180"/>
                            </a:cubicBezTo>
                            <a:lnTo>
                              <a:pt x="250" y="2180"/>
                            </a:lnTo>
                            <a:cubicBezTo>
                              <a:pt x="262" y="2176"/>
                              <a:pt x="260" y="2154"/>
                              <a:pt x="246" y="2156"/>
                            </a:cubicBezTo>
                            <a:lnTo>
                              <a:pt x="246" y="2156"/>
                            </a:lnTo>
                            <a:cubicBezTo>
                              <a:pt x="231" y="2158"/>
                              <a:pt x="214" y="2159"/>
                              <a:pt x="200" y="2164"/>
                            </a:cubicBezTo>
                            <a:lnTo>
                              <a:pt x="200" y="2164"/>
                            </a:lnTo>
                            <a:cubicBezTo>
                              <a:pt x="184" y="2171"/>
                              <a:pt x="171" y="2180"/>
                              <a:pt x="158" y="2190"/>
                            </a:cubicBezTo>
                            <a:lnTo>
                              <a:pt x="158" y="2190"/>
                            </a:lnTo>
                            <a:cubicBezTo>
                              <a:pt x="149" y="2198"/>
                              <a:pt x="141" y="2208"/>
                              <a:pt x="133" y="2217"/>
                            </a:cubicBezTo>
                            <a:lnTo>
                              <a:pt x="133" y="2217"/>
                            </a:lnTo>
                            <a:cubicBezTo>
                              <a:pt x="98" y="2151"/>
                              <a:pt x="70" y="2080"/>
                              <a:pt x="61" y="2006"/>
                            </a:cubicBezTo>
                            <a:lnTo>
                              <a:pt x="61" y="2006"/>
                            </a:lnTo>
                            <a:cubicBezTo>
                              <a:pt x="43" y="1857"/>
                              <a:pt x="87" y="1706"/>
                              <a:pt x="191" y="1596"/>
                            </a:cubicBezTo>
                            <a:lnTo>
                              <a:pt x="191" y="1596"/>
                            </a:lnTo>
                            <a:cubicBezTo>
                              <a:pt x="239" y="1544"/>
                              <a:pt x="299" y="1502"/>
                              <a:pt x="365" y="1474"/>
                            </a:cubicBezTo>
                            <a:lnTo>
                              <a:pt x="365" y="1474"/>
                            </a:lnTo>
                            <a:cubicBezTo>
                              <a:pt x="399" y="1459"/>
                              <a:pt x="434" y="1448"/>
                              <a:pt x="470" y="1441"/>
                            </a:cubicBezTo>
                            <a:lnTo>
                              <a:pt x="470" y="1441"/>
                            </a:lnTo>
                            <a:cubicBezTo>
                              <a:pt x="506" y="1433"/>
                              <a:pt x="542" y="1435"/>
                              <a:pt x="577" y="1427"/>
                            </a:cubicBezTo>
                            <a:lnTo>
                              <a:pt x="577" y="1427"/>
                            </a:lnTo>
                            <a:cubicBezTo>
                              <a:pt x="589" y="1425"/>
                              <a:pt x="592" y="1412"/>
                              <a:pt x="588" y="1402"/>
                            </a:cubicBezTo>
                            <a:lnTo>
                              <a:pt x="588" y="1402"/>
                            </a:lnTo>
                            <a:cubicBezTo>
                              <a:pt x="683" y="1424"/>
                              <a:pt x="773" y="1462"/>
                              <a:pt x="857" y="1512"/>
                            </a:cubicBezTo>
                            <a:lnTo>
                              <a:pt x="857" y="1512"/>
                            </a:lnTo>
                            <a:cubicBezTo>
                              <a:pt x="949" y="1567"/>
                              <a:pt x="1031" y="1638"/>
                              <a:pt x="1101" y="1720"/>
                            </a:cubicBezTo>
                            <a:lnTo>
                              <a:pt x="1101" y="1720"/>
                            </a:lnTo>
                            <a:cubicBezTo>
                              <a:pt x="1135" y="1761"/>
                              <a:pt x="1166" y="1805"/>
                              <a:pt x="1193" y="1852"/>
                            </a:cubicBezTo>
                            <a:lnTo>
                              <a:pt x="1193" y="1852"/>
                            </a:lnTo>
                            <a:cubicBezTo>
                              <a:pt x="1220" y="1899"/>
                              <a:pt x="1246" y="1946"/>
                              <a:pt x="1265" y="1997"/>
                            </a:cubicBezTo>
                            <a:lnTo>
                              <a:pt x="1265" y="1997"/>
                            </a:lnTo>
                            <a:cubicBezTo>
                              <a:pt x="1267" y="2002"/>
                              <a:pt x="1272" y="2003"/>
                              <a:pt x="1276" y="2003"/>
                            </a:cubicBezTo>
                            <a:lnTo>
                              <a:pt x="1276" y="2003"/>
                            </a:lnTo>
                            <a:cubicBezTo>
                              <a:pt x="1335" y="2223"/>
                              <a:pt x="1376" y="2447"/>
                              <a:pt x="1406" y="2673"/>
                            </a:cubicBezTo>
                            <a:lnTo>
                              <a:pt x="1406" y="2673"/>
                            </a:lnTo>
                            <a:cubicBezTo>
                              <a:pt x="1412" y="2712"/>
                              <a:pt x="1416" y="2750"/>
                              <a:pt x="1421" y="2789"/>
                            </a:cubicBezTo>
                            <a:lnTo>
                              <a:pt x="1421" y="2789"/>
                            </a:lnTo>
                            <a:cubicBezTo>
                              <a:pt x="1421" y="2788"/>
                              <a:pt x="1420" y="2787"/>
                              <a:pt x="1420" y="2786"/>
                            </a:cubicBezTo>
                            <a:lnTo>
                              <a:pt x="1420" y="2786"/>
                            </a:lnTo>
                            <a:cubicBezTo>
                              <a:pt x="1371" y="2603"/>
                              <a:pt x="1309" y="2423"/>
                              <a:pt x="1220" y="2253"/>
                            </a:cubicBezTo>
                            <a:lnTo>
                              <a:pt x="1220" y="2253"/>
                            </a:lnTo>
                            <a:cubicBezTo>
                              <a:pt x="1124" y="2072"/>
                              <a:pt x="997" y="1904"/>
                              <a:pt x="835" y="1776"/>
                            </a:cubicBezTo>
                            <a:lnTo>
                              <a:pt x="835" y="1776"/>
                            </a:lnTo>
                            <a:cubicBezTo>
                              <a:pt x="751" y="1711"/>
                              <a:pt x="657" y="1651"/>
                              <a:pt x="555" y="1619"/>
                            </a:cubicBezTo>
                            <a:lnTo>
                              <a:pt x="555" y="1619"/>
                            </a:lnTo>
                            <a:cubicBezTo>
                              <a:pt x="455" y="1588"/>
                              <a:pt x="341" y="1588"/>
                              <a:pt x="251" y="1646"/>
                            </a:cubicBezTo>
                            <a:lnTo>
                              <a:pt x="251" y="1646"/>
                            </a:lnTo>
                            <a:cubicBezTo>
                              <a:pt x="169" y="1698"/>
                              <a:pt x="120" y="1800"/>
                              <a:pt x="146" y="1897"/>
                            </a:cubicBezTo>
                            <a:lnTo>
                              <a:pt x="146" y="1897"/>
                            </a:lnTo>
                            <a:cubicBezTo>
                              <a:pt x="174" y="1999"/>
                              <a:pt x="279" y="2047"/>
                              <a:pt x="370" y="2079"/>
                            </a:cubicBezTo>
                            <a:lnTo>
                              <a:pt x="370" y="2079"/>
                            </a:lnTo>
                            <a:cubicBezTo>
                              <a:pt x="460" y="2111"/>
                              <a:pt x="580" y="2147"/>
                              <a:pt x="603" y="2254"/>
                            </a:cubicBezTo>
                            <a:lnTo>
                              <a:pt x="603" y="2254"/>
                            </a:lnTo>
                            <a:cubicBezTo>
                              <a:pt x="612" y="2298"/>
                              <a:pt x="592" y="2344"/>
                              <a:pt x="555" y="2369"/>
                            </a:cubicBezTo>
                            <a:lnTo>
                              <a:pt x="555" y="2369"/>
                            </a:lnTo>
                            <a:cubicBezTo>
                              <a:pt x="515" y="2395"/>
                              <a:pt x="463" y="2388"/>
                              <a:pt x="423" y="2363"/>
                            </a:cubicBezTo>
                            <a:lnTo>
                              <a:pt x="423" y="2363"/>
                            </a:lnTo>
                            <a:cubicBezTo>
                              <a:pt x="405" y="2352"/>
                              <a:pt x="386" y="2379"/>
                              <a:pt x="401" y="2393"/>
                            </a:cubicBezTo>
                            <a:lnTo>
                              <a:pt x="401" y="2393"/>
                            </a:lnTo>
                            <a:cubicBezTo>
                              <a:pt x="420" y="2410"/>
                              <a:pt x="442" y="2422"/>
                              <a:pt x="466" y="2427"/>
                            </a:cubicBezTo>
                            <a:lnTo>
                              <a:pt x="466" y="2427"/>
                            </a:lnTo>
                            <a:cubicBezTo>
                              <a:pt x="568" y="2447"/>
                              <a:pt x="662" y="2358"/>
                              <a:pt x="648" y="2256"/>
                            </a:cubicBezTo>
                            <a:lnTo>
                              <a:pt x="648" y="2256"/>
                            </a:lnTo>
                            <a:cubicBezTo>
                              <a:pt x="644" y="2229"/>
                              <a:pt x="635" y="2205"/>
                              <a:pt x="622" y="2184"/>
                            </a:cubicBezTo>
                            <a:lnTo>
                              <a:pt x="622" y="2184"/>
                            </a:lnTo>
                            <a:cubicBezTo>
                              <a:pt x="667" y="2220"/>
                              <a:pt x="704" y="2264"/>
                              <a:pt x="724" y="2322"/>
                            </a:cubicBezTo>
                            <a:close/>
                            <a:moveTo>
                              <a:pt x="331" y="1988"/>
                            </a:moveTo>
                            <a:lnTo>
                              <a:pt x="331" y="1988"/>
                            </a:lnTo>
                            <a:cubicBezTo>
                              <a:pt x="336" y="2001"/>
                              <a:pt x="342" y="2013"/>
                              <a:pt x="348" y="2024"/>
                            </a:cubicBezTo>
                            <a:lnTo>
                              <a:pt x="348" y="2024"/>
                            </a:lnTo>
                            <a:cubicBezTo>
                              <a:pt x="283" y="1999"/>
                              <a:pt x="219" y="1965"/>
                              <a:pt x="194" y="1899"/>
                            </a:cubicBezTo>
                            <a:lnTo>
                              <a:pt x="194" y="1899"/>
                            </a:lnTo>
                            <a:cubicBezTo>
                              <a:pt x="159" y="1809"/>
                              <a:pt x="215" y="1713"/>
                              <a:pt x="295" y="1672"/>
                            </a:cubicBezTo>
                            <a:lnTo>
                              <a:pt x="295" y="1672"/>
                            </a:lnTo>
                            <a:cubicBezTo>
                              <a:pt x="388" y="1624"/>
                              <a:pt x="500" y="1640"/>
                              <a:pt x="592" y="1679"/>
                            </a:cubicBezTo>
                            <a:lnTo>
                              <a:pt x="592" y="1679"/>
                            </a:lnTo>
                            <a:cubicBezTo>
                              <a:pt x="597" y="1681"/>
                              <a:pt x="603" y="1683"/>
                              <a:pt x="608" y="1686"/>
                            </a:cubicBezTo>
                            <a:lnTo>
                              <a:pt x="608" y="1686"/>
                            </a:lnTo>
                            <a:cubicBezTo>
                              <a:pt x="600" y="1685"/>
                              <a:pt x="592" y="1684"/>
                              <a:pt x="584" y="1684"/>
                            </a:cubicBezTo>
                            <a:lnTo>
                              <a:pt x="584" y="1684"/>
                            </a:lnTo>
                            <a:cubicBezTo>
                              <a:pt x="477" y="1682"/>
                              <a:pt x="371" y="1742"/>
                              <a:pt x="332" y="1844"/>
                            </a:cubicBezTo>
                            <a:lnTo>
                              <a:pt x="332" y="1844"/>
                            </a:lnTo>
                            <a:cubicBezTo>
                              <a:pt x="314" y="1890"/>
                              <a:pt x="315" y="1942"/>
                              <a:pt x="331" y="1988"/>
                            </a:cubicBezTo>
                            <a:close/>
                            <a:moveTo>
                              <a:pt x="1050" y="2272"/>
                            </a:moveTo>
                            <a:lnTo>
                              <a:pt x="1050" y="2272"/>
                            </a:lnTo>
                            <a:cubicBezTo>
                              <a:pt x="1022" y="2246"/>
                              <a:pt x="992" y="2222"/>
                              <a:pt x="960" y="2201"/>
                            </a:cubicBezTo>
                            <a:lnTo>
                              <a:pt x="960" y="2201"/>
                            </a:lnTo>
                            <a:cubicBezTo>
                              <a:pt x="927" y="2177"/>
                              <a:pt x="893" y="2155"/>
                              <a:pt x="855" y="2140"/>
                            </a:cubicBezTo>
                            <a:lnTo>
                              <a:pt x="855" y="2140"/>
                            </a:lnTo>
                            <a:cubicBezTo>
                              <a:pt x="791" y="2113"/>
                              <a:pt x="701" y="2111"/>
                              <a:pt x="657" y="2173"/>
                            </a:cubicBezTo>
                            <a:lnTo>
                              <a:pt x="657" y="2173"/>
                            </a:lnTo>
                            <a:cubicBezTo>
                              <a:pt x="649" y="2166"/>
                              <a:pt x="641" y="2159"/>
                              <a:pt x="633" y="2153"/>
                            </a:cubicBezTo>
                            <a:lnTo>
                              <a:pt x="633" y="2153"/>
                            </a:lnTo>
                            <a:cubicBezTo>
                              <a:pt x="587" y="2117"/>
                              <a:pt x="536" y="2087"/>
                              <a:pt x="480" y="2069"/>
                            </a:cubicBezTo>
                            <a:lnTo>
                              <a:pt x="480" y="2069"/>
                            </a:lnTo>
                            <a:cubicBezTo>
                              <a:pt x="477" y="2069"/>
                              <a:pt x="475" y="2069"/>
                              <a:pt x="473" y="2070"/>
                            </a:cubicBezTo>
                            <a:lnTo>
                              <a:pt x="473" y="2070"/>
                            </a:lnTo>
                            <a:cubicBezTo>
                              <a:pt x="461" y="2064"/>
                              <a:pt x="448" y="2059"/>
                              <a:pt x="435" y="2055"/>
                            </a:cubicBezTo>
                            <a:lnTo>
                              <a:pt x="435" y="2055"/>
                            </a:lnTo>
                            <a:cubicBezTo>
                              <a:pt x="432" y="2054"/>
                              <a:pt x="429" y="2053"/>
                              <a:pt x="425" y="2051"/>
                            </a:cubicBezTo>
                            <a:lnTo>
                              <a:pt x="425" y="2051"/>
                            </a:lnTo>
                            <a:cubicBezTo>
                              <a:pt x="422" y="2048"/>
                              <a:pt x="418" y="2045"/>
                              <a:pt x="414" y="2042"/>
                            </a:cubicBezTo>
                            <a:lnTo>
                              <a:pt x="414" y="2042"/>
                            </a:lnTo>
                            <a:cubicBezTo>
                              <a:pt x="406" y="2034"/>
                              <a:pt x="399" y="2027"/>
                              <a:pt x="392" y="2018"/>
                            </a:cubicBezTo>
                            <a:lnTo>
                              <a:pt x="392" y="2018"/>
                            </a:lnTo>
                            <a:cubicBezTo>
                              <a:pt x="378" y="1999"/>
                              <a:pt x="368" y="1978"/>
                              <a:pt x="363" y="1955"/>
                            </a:cubicBezTo>
                            <a:lnTo>
                              <a:pt x="363" y="1955"/>
                            </a:lnTo>
                            <a:cubicBezTo>
                              <a:pt x="341" y="1868"/>
                              <a:pt x="394" y="1787"/>
                              <a:pt x="469" y="1746"/>
                            </a:cubicBezTo>
                            <a:lnTo>
                              <a:pt x="469" y="1746"/>
                            </a:lnTo>
                            <a:cubicBezTo>
                              <a:pt x="512" y="1722"/>
                              <a:pt x="561" y="1715"/>
                              <a:pt x="610" y="1719"/>
                            </a:cubicBezTo>
                            <a:lnTo>
                              <a:pt x="610" y="1719"/>
                            </a:lnTo>
                            <a:cubicBezTo>
                              <a:pt x="636" y="1721"/>
                              <a:pt x="661" y="1726"/>
                              <a:pt x="686" y="1734"/>
                            </a:cubicBezTo>
                            <a:lnTo>
                              <a:pt x="686" y="1734"/>
                            </a:lnTo>
                            <a:cubicBezTo>
                              <a:pt x="699" y="1738"/>
                              <a:pt x="712" y="1744"/>
                              <a:pt x="725" y="1749"/>
                            </a:cubicBezTo>
                            <a:lnTo>
                              <a:pt x="725" y="1749"/>
                            </a:lnTo>
                            <a:cubicBezTo>
                              <a:pt x="770" y="1778"/>
                              <a:pt x="814" y="1811"/>
                              <a:pt x="855" y="1846"/>
                            </a:cubicBezTo>
                            <a:lnTo>
                              <a:pt x="855" y="1846"/>
                            </a:lnTo>
                            <a:cubicBezTo>
                              <a:pt x="1012" y="1981"/>
                              <a:pt x="1135" y="2153"/>
                              <a:pt x="1226" y="2339"/>
                            </a:cubicBezTo>
                            <a:lnTo>
                              <a:pt x="1226" y="2339"/>
                            </a:lnTo>
                            <a:cubicBezTo>
                              <a:pt x="1278" y="2444"/>
                              <a:pt x="1320" y="2554"/>
                              <a:pt x="1356" y="2665"/>
                            </a:cubicBezTo>
                            <a:lnTo>
                              <a:pt x="1356" y="2665"/>
                            </a:lnTo>
                            <a:cubicBezTo>
                              <a:pt x="1360" y="2676"/>
                              <a:pt x="1364" y="2687"/>
                              <a:pt x="1367" y="2698"/>
                            </a:cubicBezTo>
                            <a:lnTo>
                              <a:pt x="1367" y="2698"/>
                            </a:lnTo>
                            <a:cubicBezTo>
                              <a:pt x="1362" y="2692"/>
                              <a:pt x="1357" y="2686"/>
                              <a:pt x="1352" y="2680"/>
                            </a:cubicBezTo>
                            <a:lnTo>
                              <a:pt x="1352" y="2680"/>
                            </a:lnTo>
                            <a:cubicBezTo>
                              <a:pt x="1344" y="2665"/>
                              <a:pt x="1336" y="2649"/>
                              <a:pt x="1328" y="2634"/>
                            </a:cubicBezTo>
                            <a:lnTo>
                              <a:pt x="1328" y="2634"/>
                            </a:lnTo>
                            <a:cubicBezTo>
                              <a:pt x="1255" y="2500"/>
                              <a:pt x="1163" y="2374"/>
                              <a:pt x="1050" y="2272"/>
                            </a:cubicBezTo>
                            <a:close/>
                            <a:moveTo>
                              <a:pt x="1143" y="2583"/>
                            </a:moveTo>
                            <a:lnTo>
                              <a:pt x="1143" y="2583"/>
                            </a:lnTo>
                            <a:cubicBezTo>
                              <a:pt x="1221" y="2610"/>
                              <a:pt x="1289" y="2658"/>
                              <a:pt x="1341" y="2720"/>
                            </a:cubicBezTo>
                            <a:lnTo>
                              <a:pt x="1341" y="2720"/>
                            </a:lnTo>
                            <a:cubicBezTo>
                              <a:pt x="1351" y="2740"/>
                              <a:pt x="1361" y="2760"/>
                              <a:pt x="1371" y="2779"/>
                            </a:cubicBezTo>
                            <a:lnTo>
                              <a:pt x="1371" y="2779"/>
                            </a:lnTo>
                            <a:cubicBezTo>
                              <a:pt x="1387" y="2812"/>
                              <a:pt x="1403" y="2843"/>
                              <a:pt x="1419" y="2875"/>
                            </a:cubicBezTo>
                            <a:lnTo>
                              <a:pt x="1419" y="2875"/>
                            </a:lnTo>
                            <a:cubicBezTo>
                              <a:pt x="1425" y="2898"/>
                              <a:pt x="1432" y="2921"/>
                              <a:pt x="1438" y="2944"/>
                            </a:cubicBezTo>
                            <a:lnTo>
                              <a:pt x="1438" y="2944"/>
                            </a:lnTo>
                            <a:cubicBezTo>
                              <a:pt x="1439" y="2952"/>
                              <a:pt x="1440" y="2960"/>
                              <a:pt x="1441" y="2969"/>
                            </a:cubicBezTo>
                            <a:lnTo>
                              <a:pt x="1441" y="2969"/>
                            </a:lnTo>
                            <a:cubicBezTo>
                              <a:pt x="1434" y="2948"/>
                              <a:pt x="1426" y="2928"/>
                              <a:pt x="1417" y="2908"/>
                            </a:cubicBezTo>
                            <a:lnTo>
                              <a:pt x="1417" y="2908"/>
                            </a:lnTo>
                            <a:cubicBezTo>
                              <a:pt x="1376" y="2819"/>
                              <a:pt x="1318" y="2740"/>
                              <a:pt x="1249" y="2672"/>
                            </a:cubicBezTo>
                            <a:lnTo>
                              <a:pt x="1249" y="2672"/>
                            </a:lnTo>
                            <a:cubicBezTo>
                              <a:pt x="1216" y="2639"/>
                              <a:pt x="1179" y="2608"/>
                              <a:pt x="1140" y="2582"/>
                            </a:cubicBezTo>
                            <a:lnTo>
                              <a:pt x="1140" y="2582"/>
                            </a:lnTo>
                            <a:cubicBezTo>
                              <a:pt x="1141" y="2583"/>
                              <a:pt x="1142" y="2583"/>
                              <a:pt x="1143" y="2583"/>
                            </a:cubicBezTo>
                            <a:close/>
                            <a:moveTo>
                              <a:pt x="1032" y="2561"/>
                            </a:moveTo>
                            <a:lnTo>
                              <a:pt x="1032" y="2561"/>
                            </a:lnTo>
                            <a:cubicBezTo>
                              <a:pt x="1044" y="2567"/>
                              <a:pt x="1056" y="2572"/>
                              <a:pt x="1067" y="2578"/>
                            </a:cubicBezTo>
                            <a:lnTo>
                              <a:pt x="1067" y="2578"/>
                            </a:lnTo>
                            <a:cubicBezTo>
                              <a:pt x="1091" y="2590"/>
                              <a:pt x="1113" y="2602"/>
                              <a:pt x="1135" y="2617"/>
                            </a:cubicBezTo>
                            <a:lnTo>
                              <a:pt x="1135" y="2617"/>
                            </a:lnTo>
                            <a:cubicBezTo>
                              <a:pt x="1214" y="2668"/>
                              <a:pt x="1284" y="2732"/>
                              <a:pt x="1338" y="2809"/>
                            </a:cubicBezTo>
                            <a:lnTo>
                              <a:pt x="1338" y="2809"/>
                            </a:lnTo>
                            <a:cubicBezTo>
                              <a:pt x="1373" y="2860"/>
                              <a:pt x="1402" y="2915"/>
                              <a:pt x="1425" y="2973"/>
                            </a:cubicBezTo>
                            <a:lnTo>
                              <a:pt x="1425" y="2973"/>
                            </a:lnTo>
                            <a:cubicBezTo>
                              <a:pt x="1358" y="2894"/>
                              <a:pt x="1262" y="2851"/>
                              <a:pt x="1177" y="2795"/>
                            </a:cubicBezTo>
                            <a:lnTo>
                              <a:pt x="1177" y="2795"/>
                            </a:lnTo>
                            <a:cubicBezTo>
                              <a:pt x="1101" y="2744"/>
                              <a:pt x="1020" y="2660"/>
                              <a:pt x="1032" y="2561"/>
                            </a:cubicBezTo>
                            <a:close/>
                            <a:moveTo>
                              <a:pt x="761" y="2863"/>
                            </a:moveTo>
                            <a:lnTo>
                              <a:pt x="761" y="2863"/>
                            </a:lnTo>
                            <a:cubicBezTo>
                              <a:pt x="829" y="2877"/>
                              <a:pt x="897" y="2890"/>
                              <a:pt x="965" y="2907"/>
                            </a:cubicBezTo>
                            <a:lnTo>
                              <a:pt x="965" y="2907"/>
                            </a:lnTo>
                            <a:cubicBezTo>
                              <a:pt x="1077" y="2935"/>
                              <a:pt x="1191" y="2976"/>
                              <a:pt x="1281" y="3050"/>
                            </a:cubicBezTo>
                            <a:lnTo>
                              <a:pt x="1281" y="3050"/>
                            </a:lnTo>
                            <a:cubicBezTo>
                              <a:pt x="1347" y="3106"/>
                              <a:pt x="1402" y="3176"/>
                              <a:pt x="1431" y="3257"/>
                            </a:cubicBezTo>
                            <a:lnTo>
                              <a:pt x="1431" y="3257"/>
                            </a:lnTo>
                            <a:cubicBezTo>
                              <a:pt x="1415" y="3239"/>
                              <a:pt x="1397" y="3222"/>
                              <a:pt x="1378" y="3208"/>
                            </a:cubicBezTo>
                            <a:lnTo>
                              <a:pt x="1378" y="3208"/>
                            </a:lnTo>
                            <a:cubicBezTo>
                              <a:pt x="1316" y="3161"/>
                              <a:pt x="1246" y="3132"/>
                              <a:pt x="1173" y="3109"/>
                            </a:cubicBezTo>
                            <a:lnTo>
                              <a:pt x="1173" y="3109"/>
                            </a:lnTo>
                            <a:cubicBezTo>
                              <a:pt x="1043" y="3067"/>
                              <a:pt x="897" y="3041"/>
                              <a:pt x="792" y="2945"/>
                            </a:cubicBezTo>
                            <a:lnTo>
                              <a:pt x="792" y="2945"/>
                            </a:lnTo>
                            <a:cubicBezTo>
                              <a:pt x="769" y="2924"/>
                              <a:pt x="746" y="2899"/>
                              <a:pt x="732" y="2871"/>
                            </a:cubicBezTo>
                            <a:lnTo>
                              <a:pt x="732" y="2871"/>
                            </a:lnTo>
                            <a:cubicBezTo>
                              <a:pt x="718" y="2840"/>
                              <a:pt x="749" y="2826"/>
                              <a:pt x="773" y="2818"/>
                            </a:cubicBezTo>
                            <a:lnTo>
                              <a:pt x="773" y="2818"/>
                            </a:lnTo>
                            <a:cubicBezTo>
                              <a:pt x="835" y="2797"/>
                              <a:pt x="901" y="2788"/>
                              <a:pt x="966" y="2792"/>
                            </a:cubicBezTo>
                            <a:lnTo>
                              <a:pt x="966" y="2792"/>
                            </a:lnTo>
                            <a:cubicBezTo>
                              <a:pt x="1097" y="2798"/>
                              <a:pt x="1222" y="2852"/>
                              <a:pt x="1312" y="2948"/>
                            </a:cubicBezTo>
                            <a:lnTo>
                              <a:pt x="1312" y="2948"/>
                            </a:lnTo>
                            <a:cubicBezTo>
                              <a:pt x="1356" y="2995"/>
                              <a:pt x="1391" y="3050"/>
                              <a:pt x="1416" y="3110"/>
                            </a:cubicBezTo>
                            <a:lnTo>
                              <a:pt x="1416" y="3110"/>
                            </a:lnTo>
                            <a:cubicBezTo>
                              <a:pt x="1440" y="3169"/>
                              <a:pt x="1452" y="3231"/>
                              <a:pt x="1460" y="3294"/>
                            </a:cubicBezTo>
                            <a:lnTo>
                              <a:pt x="1460" y="3294"/>
                            </a:lnTo>
                            <a:cubicBezTo>
                              <a:pt x="1457" y="3289"/>
                              <a:pt x="1453" y="3284"/>
                              <a:pt x="1450" y="3280"/>
                            </a:cubicBezTo>
                            <a:lnTo>
                              <a:pt x="1450" y="3280"/>
                            </a:lnTo>
                            <a:cubicBezTo>
                              <a:pt x="1437" y="3232"/>
                              <a:pt x="1416" y="3187"/>
                              <a:pt x="1387" y="3146"/>
                            </a:cubicBezTo>
                            <a:lnTo>
                              <a:pt x="1387" y="3146"/>
                            </a:lnTo>
                            <a:cubicBezTo>
                              <a:pt x="1324" y="3056"/>
                              <a:pt x="1232" y="2988"/>
                              <a:pt x="1134" y="2940"/>
                            </a:cubicBezTo>
                            <a:lnTo>
                              <a:pt x="1134" y="2940"/>
                            </a:lnTo>
                            <a:cubicBezTo>
                              <a:pt x="1019" y="2884"/>
                              <a:pt x="894" y="2852"/>
                              <a:pt x="770" y="2826"/>
                            </a:cubicBezTo>
                            <a:lnTo>
                              <a:pt x="770" y="2826"/>
                            </a:lnTo>
                            <a:cubicBezTo>
                              <a:pt x="746" y="2821"/>
                              <a:pt x="737" y="2858"/>
                              <a:pt x="761" y="2863"/>
                            </a:cubicBezTo>
                            <a:close/>
                            <a:moveTo>
                              <a:pt x="1154" y="3492"/>
                            </a:moveTo>
                            <a:lnTo>
                              <a:pt x="1154" y="3492"/>
                            </a:lnTo>
                            <a:cubicBezTo>
                              <a:pt x="1154" y="3473"/>
                              <a:pt x="1157" y="3454"/>
                              <a:pt x="1162" y="3435"/>
                            </a:cubicBezTo>
                            <a:lnTo>
                              <a:pt x="1162" y="3435"/>
                            </a:lnTo>
                            <a:cubicBezTo>
                              <a:pt x="1173" y="3398"/>
                              <a:pt x="1196" y="3364"/>
                              <a:pt x="1228" y="3341"/>
                            </a:cubicBezTo>
                            <a:lnTo>
                              <a:pt x="1228" y="3341"/>
                            </a:lnTo>
                            <a:cubicBezTo>
                              <a:pt x="1261" y="3318"/>
                              <a:pt x="1301" y="3309"/>
                              <a:pt x="1341" y="3311"/>
                            </a:cubicBezTo>
                            <a:lnTo>
                              <a:pt x="1341" y="3311"/>
                            </a:lnTo>
                            <a:cubicBezTo>
                              <a:pt x="1373" y="3313"/>
                              <a:pt x="1402" y="3323"/>
                              <a:pt x="1428" y="3340"/>
                            </a:cubicBezTo>
                            <a:lnTo>
                              <a:pt x="1428" y="3340"/>
                            </a:lnTo>
                            <a:cubicBezTo>
                              <a:pt x="1386" y="3343"/>
                              <a:pt x="1345" y="3353"/>
                              <a:pt x="1306" y="3370"/>
                            </a:cubicBezTo>
                            <a:lnTo>
                              <a:pt x="1306" y="3370"/>
                            </a:lnTo>
                            <a:cubicBezTo>
                              <a:pt x="1244" y="3397"/>
                              <a:pt x="1189" y="3443"/>
                              <a:pt x="1155" y="3501"/>
                            </a:cubicBezTo>
                            <a:lnTo>
                              <a:pt x="1155" y="3501"/>
                            </a:lnTo>
                            <a:cubicBezTo>
                              <a:pt x="1155" y="3498"/>
                              <a:pt x="1154" y="3495"/>
                              <a:pt x="1154" y="3492"/>
                            </a:cubicBezTo>
                            <a:close/>
                            <a:moveTo>
                              <a:pt x="1169" y="3682"/>
                            </a:moveTo>
                            <a:lnTo>
                              <a:pt x="1169" y="3682"/>
                            </a:lnTo>
                            <a:cubicBezTo>
                              <a:pt x="1145" y="3603"/>
                              <a:pt x="1178" y="3521"/>
                              <a:pt x="1234" y="3464"/>
                            </a:cubicBezTo>
                            <a:lnTo>
                              <a:pt x="1234" y="3464"/>
                            </a:lnTo>
                            <a:cubicBezTo>
                              <a:pt x="1295" y="3404"/>
                              <a:pt x="1377" y="3381"/>
                              <a:pt x="1459" y="3365"/>
                            </a:cubicBezTo>
                            <a:lnTo>
                              <a:pt x="1459" y="3365"/>
                            </a:lnTo>
                            <a:cubicBezTo>
                              <a:pt x="1420" y="3384"/>
                              <a:pt x="1384" y="3415"/>
                              <a:pt x="1355" y="3444"/>
                            </a:cubicBezTo>
                            <a:lnTo>
                              <a:pt x="1355" y="3444"/>
                            </a:lnTo>
                            <a:cubicBezTo>
                              <a:pt x="1318" y="3481"/>
                              <a:pt x="1287" y="3524"/>
                              <a:pt x="1263" y="3571"/>
                            </a:cubicBezTo>
                            <a:lnTo>
                              <a:pt x="1263" y="3571"/>
                            </a:lnTo>
                            <a:cubicBezTo>
                              <a:pt x="1234" y="3627"/>
                              <a:pt x="1214" y="3688"/>
                              <a:pt x="1205" y="3751"/>
                            </a:cubicBezTo>
                            <a:lnTo>
                              <a:pt x="1205" y="3751"/>
                            </a:lnTo>
                            <a:cubicBezTo>
                              <a:pt x="1188" y="3731"/>
                              <a:pt x="1176" y="3707"/>
                              <a:pt x="1169" y="3682"/>
                            </a:cubicBezTo>
                            <a:close/>
                            <a:moveTo>
                              <a:pt x="1486" y="3512"/>
                            </a:moveTo>
                            <a:lnTo>
                              <a:pt x="1486" y="3512"/>
                            </a:lnTo>
                            <a:cubicBezTo>
                              <a:pt x="1483" y="3567"/>
                              <a:pt x="1473" y="3621"/>
                              <a:pt x="1459" y="3675"/>
                            </a:cubicBezTo>
                            <a:lnTo>
                              <a:pt x="1459" y="3675"/>
                            </a:lnTo>
                            <a:cubicBezTo>
                              <a:pt x="1447" y="3722"/>
                              <a:pt x="1430" y="3768"/>
                              <a:pt x="1410" y="3813"/>
                            </a:cubicBezTo>
                            <a:lnTo>
                              <a:pt x="1410" y="3813"/>
                            </a:lnTo>
                            <a:cubicBezTo>
                              <a:pt x="1390" y="3857"/>
                              <a:pt x="1367" y="3902"/>
                              <a:pt x="1338" y="3940"/>
                            </a:cubicBezTo>
                            <a:lnTo>
                              <a:pt x="1338" y="3940"/>
                            </a:lnTo>
                            <a:cubicBezTo>
                              <a:pt x="1327" y="3955"/>
                              <a:pt x="1311" y="3971"/>
                              <a:pt x="1292" y="3964"/>
                            </a:cubicBezTo>
                            <a:lnTo>
                              <a:pt x="1292" y="3964"/>
                            </a:lnTo>
                            <a:cubicBezTo>
                              <a:pt x="1270" y="3957"/>
                              <a:pt x="1260" y="3935"/>
                              <a:pt x="1254" y="3915"/>
                            </a:cubicBezTo>
                            <a:lnTo>
                              <a:pt x="1254" y="3915"/>
                            </a:lnTo>
                            <a:cubicBezTo>
                              <a:pt x="1245" y="3882"/>
                              <a:pt x="1242" y="3847"/>
                              <a:pt x="1242" y="3813"/>
                            </a:cubicBezTo>
                            <a:lnTo>
                              <a:pt x="1242" y="3813"/>
                            </a:lnTo>
                            <a:cubicBezTo>
                              <a:pt x="1253" y="3809"/>
                              <a:pt x="1258" y="3792"/>
                              <a:pt x="1244" y="3784"/>
                            </a:cubicBezTo>
                            <a:lnTo>
                              <a:pt x="1244" y="3784"/>
                            </a:lnTo>
                            <a:cubicBezTo>
                              <a:pt x="1244" y="3784"/>
                              <a:pt x="1244" y="3784"/>
                              <a:pt x="1243" y="3783"/>
                            </a:cubicBezTo>
                            <a:lnTo>
                              <a:pt x="1243" y="3783"/>
                            </a:lnTo>
                            <a:cubicBezTo>
                              <a:pt x="1249" y="3702"/>
                              <a:pt x="1277" y="3623"/>
                              <a:pt x="1321" y="3555"/>
                            </a:cubicBezTo>
                            <a:lnTo>
                              <a:pt x="1321" y="3555"/>
                            </a:lnTo>
                            <a:cubicBezTo>
                              <a:pt x="1344" y="3520"/>
                              <a:pt x="1371" y="3488"/>
                              <a:pt x="1401" y="3460"/>
                            </a:cubicBezTo>
                            <a:lnTo>
                              <a:pt x="1401" y="3460"/>
                            </a:lnTo>
                            <a:cubicBezTo>
                              <a:pt x="1416" y="3446"/>
                              <a:pt x="1432" y="3433"/>
                              <a:pt x="1449" y="3421"/>
                            </a:cubicBezTo>
                            <a:lnTo>
                              <a:pt x="1449" y="3421"/>
                            </a:lnTo>
                            <a:cubicBezTo>
                              <a:pt x="1462" y="3412"/>
                              <a:pt x="1476" y="3403"/>
                              <a:pt x="1489" y="3394"/>
                            </a:cubicBezTo>
                            <a:lnTo>
                              <a:pt x="1489" y="3394"/>
                            </a:lnTo>
                            <a:cubicBezTo>
                              <a:pt x="1490" y="3434"/>
                              <a:pt x="1489" y="3473"/>
                              <a:pt x="1486" y="351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grpSp>
      </p:gr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870"/>
                                        </p:tgtEl>
                                        <p:attrNameLst>
                                          <p:attrName>style.visibility</p:attrName>
                                        </p:attrNameLst>
                                      </p:cBhvr>
                                      <p:to>
                                        <p:strVal val="visible"/>
                                      </p:to>
                                    </p:set>
                                    <p:anim calcmode="lin" valueType="num">
                                      <p:cBhvr>
                                        <p:cTn id="12" dur="500" fill="hold"/>
                                        <p:tgtEl>
                                          <p:spTgt spid="1870"/>
                                        </p:tgtEl>
                                        <p:attrNameLst>
                                          <p:attrName>ppt_w</p:attrName>
                                        </p:attrNameLst>
                                      </p:cBhvr>
                                      <p:tavLst>
                                        <p:tav tm="0">
                                          <p:val>
                                            <p:fltVal val="0"/>
                                          </p:val>
                                        </p:tav>
                                        <p:tav tm="100000">
                                          <p:val>
                                            <p:strVal val="#ppt_w"/>
                                          </p:val>
                                        </p:tav>
                                      </p:tavLst>
                                    </p:anim>
                                    <p:anim calcmode="lin" valueType="num">
                                      <p:cBhvr>
                                        <p:cTn id="13" dur="500" fill="hold"/>
                                        <p:tgtEl>
                                          <p:spTgt spid="1870"/>
                                        </p:tgtEl>
                                        <p:attrNameLst>
                                          <p:attrName>ppt_h</p:attrName>
                                        </p:attrNameLst>
                                      </p:cBhvr>
                                      <p:tavLst>
                                        <p:tav tm="0">
                                          <p:val>
                                            <p:fltVal val="0"/>
                                          </p:val>
                                        </p:tav>
                                        <p:tav tm="100000">
                                          <p:val>
                                            <p:strVal val="#ppt_h"/>
                                          </p:val>
                                        </p:tav>
                                      </p:tavLst>
                                    </p:anim>
                                    <p:animEffect transition="in" filter="fade">
                                      <p:cBhvr>
                                        <p:cTn id="14" dur="500"/>
                                        <p:tgtEl>
                                          <p:spTgt spid="18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617"/>
        <p:cNvGrpSpPr/>
        <p:nvPr/>
      </p:nvGrpSpPr>
      <p:grpSpPr>
        <a:xfrm>
          <a:off x="0" y="0"/>
          <a:ext cx="0" cy="0"/>
          <a:chOff x="0" y="0"/>
          <a:chExt cx="0" cy="0"/>
        </a:xfrm>
      </p:grpSpPr>
      <p:grpSp>
        <p:nvGrpSpPr>
          <p:cNvPr id="7" name="Group 6">
            <a:extLst>
              <a:ext uri="{FF2B5EF4-FFF2-40B4-BE49-F238E27FC236}">
                <a16:creationId xmlns:a16="http://schemas.microsoft.com/office/drawing/2014/main" id="{0AA2832A-C883-E7A8-D4AE-596BA6A020D6}"/>
              </a:ext>
            </a:extLst>
          </p:cNvPr>
          <p:cNvGrpSpPr/>
          <p:nvPr/>
        </p:nvGrpSpPr>
        <p:grpSpPr>
          <a:xfrm>
            <a:off x="713218" y="387690"/>
            <a:ext cx="7717562" cy="1030662"/>
            <a:chOff x="713218" y="539498"/>
            <a:chExt cx="7717562" cy="1030662"/>
          </a:xfrm>
        </p:grpSpPr>
        <p:grpSp>
          <p:nvGrpSpPr>
            <p:cNvPr id="1620" name="Google Shape;1620;p49"/>
            <p:cNvGrpSpPr/>
            <p:nvPr/>
          </p:nvGrpSpPr>
          <p:grpSpPr>
            <a:xfrm rot="10800000">
              <a:off x="7016868" y="539498"/>
              <a:ext cx="1413912" cy="1030662"/>
              <a:chOff x="4380325" y="232550"/>
              <a:chExt cx="1639889" cy="1195386"/>
            </a:xfrm>
          </p:grpSpPr>
          <p:sp>
            <p:nvSpPr>
              <p:cNvPr id="1621" name="Google Shape;1621;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2" name="Google Shape;1622;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3" name="Google Shape;1623;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4" name="Google Shape;1624;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5" name="Google Shape;1625;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6" name="Google Shape;1626;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7" name="Google Shape;1627;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28" name="Google Shape;1628;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29" name="Google Shape;1629;p49"/>
            <p:cNvGrpSpPr/>
            <p:nvPr/>
          </p:nvGrpSpPr>
          <p:grpSpPr>
            <a:xfrm rot="10800000" flipH="1">
              <a:off x="713218" y="539498"/>
              <a:ext cx="1413912" cy="1030662"/>
              <a:chOff x="4380325" y="232550"/>
              <a:chExt cx="1639889" cy="1195386"/>
            </a:xfrm>
          </p:grpSpPr>
          <p:sp>
            <p:nvSpPr>
              <p:cNvPr id="1630" name="Google Shape;1630;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1" name="Google Shape;1631;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2" name="Google Shape;1632;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3" name="Google Shape;1633;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4" name="Google Shape;1634;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5" name="Google Shape;1635;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6" name="Google Shape;1636;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37" name="Google Shape;1637;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38" name="Google Shape;1638;p49"/>
            <p:cNvGrpSpPr/>
            <p:nvPr/>
          </p:nvGrpSpPr>
          <p:grpSpPr>
            <a:xfrm>
              <a:off x="1998570" y="663711"/>
              <a:ext cx="2126588" cy="629836"/>
              <a:chOff x="4523210" y="4607691"/>
              <a:chExt cx="2292818" cy="678995"/>
            </a:xfrm>
          </p:grpSpPr>
          <p:sp>
            <p:nvSpPr>
              <p:cNvPr id="1639" name="Google Shape;1639;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0" name="Google Shape;1640;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1" name="Google Shape;1641;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2" name="Google Shape;1642;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3" name="Google Shape;1643;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44" name="Google Shape;1644;p49"/>
            <p:cNvGrpSpPr/>
            <p:nvPr/>
          </p:nvGrpSpPr>
          <p:grpSpPr>
            <a:xfrm flipH="1">
              <a:off x="5018839" y="663711"/>
              <a:ext cx="2126588" cy="629836"/>
              <a:chOff x="4523210" y="4607691"/>
              <a:chExt cx="2292818" cy="678995"/>
            </a:xfrm>
          </p:grpSpPr>
          <p:sp>
            <p:nvSpPr>
              <p:cNvPr id="1645" name="Google Shape;1645;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6" name="Google Shape;1646;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7" name="Google Shape;1647;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8" name="Google Shape;1648;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49" name="Google Shape;1649;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50" name="Google Shape;1650;p49"/>
            <p:cNvGrpSpPr/>
            <p:nvPr/>
          </p:nvGrpSpPr>
          <p:grpSpPr>
            <a:xfrm>
              <a:off x="4301399" y="539510"/>
              <a:ext cx="541201" cy="591607"/>
              <a:chOff x="4210813" y="144670"/>
              <a:chExt cx="722372" cy="789652"/>
            </a:xfrm>
          </p:grpSpPr>
          <p:grpSp>
            <p:nvGrpSpPr>
              <p:cNvPr id="1651" name="Google Shape;1651;p49"/>
              <p:cNvGrpSpPr/>
              <p:nvPr/>
            </p:nvGrpSpPr>
            <p:grpSpPr>
              <a:xfrm>
                <a:off x="4210813" y="144670"/>
                <a:ext cx="373897" cy="789652"/>
                <a:chOff x="7647712" y="731712"/>
                <a:chExt cx="623889" cy="1317624"/>
              </a:xfrm>
            </p:grpSpPr>
            <p:sp>
              <p:nvSpPr>
                <p:cNvPr id="1652" name="Google Shape;1652;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3" name="Google Shape;1653;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4" name="Google Shape;1654;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5" name="Google Shape;1655;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6" name="Google Shape;1656;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7" name="Google Shape;1657;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8" name="Google Shape;1658;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59" name="Google Shape;1659;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0" name="Google Shape;1660;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1" name="Google Shape;1661;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2" name="Google Shape;1662;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3" name="Google Shape;1663;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4" name="Google Shape;1664;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65" name="Google Shape;1665;p49"/>
              <p:cNvGrpSpPr/>
              <p:nvPr/>
            </p:nvGrpSpPr>
            <p:grpSpPr>
              <a:xfrm flipH="1">
                <a:off x="4559288" y="144670"/>
                <a:ext cx="373897" cy="789652"/>
                <a:chOff x="7647712" y="731712"/>
                <a:chExt cx="623889" cy="1317624"/>
              </a:xfrm>
            </p:grpSpPr>
            <p:sp>
              <p:nvSpPr>
                <p:cNvPr id="1666" name="Google Shape;1666;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7" name="Google Shape;1667;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8" name="Google Shape;1668;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69" name="Google Shape;1669;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0" name="Google Shape;1670;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1" name="Google Shape;1671;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2" name="Google Shape;1672;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3" name="Google Shape;1673;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4" name="Google Shape;1674;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5" name="Google Shape;1675;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6" name="Google Shape;1676;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7" name="Google Shape;1677;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78" name="Google Shape;1678;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grpSp>
        <p:nvGrpSpPr>
          <p:cNvPr id="6" name="Group 5">
            <a:extLst>
              <a:ext uri="{FF2B5EF4-FFF2-40B4-BE49-F238E27FC236}">
                <a16:creationId xmlns:a16="http://schemas.microsoft.com/office/drawing/2014/main" id="{72B354AA-F074-5D77-976C-A16AB23AAE1C}"/>
              </a:ext>
            </a:extLst>
          </p:cNvPr>
          <p:cNvGrpSpPr/>
          <p:nvPr/>
        </p:nvGrpSpPr>
        <p:grpSpPr>
          <a:xfrm>
            <a:off x="713218" y="3725149"/>
            <a:ext cx="7717562" cy="1030662"/>
            <a:chOff x="713218" y="3573348"/>
            <a:chExt cx="7717562" cy="1030662"/>
          </a:xfrm>
        </p:grpSpPr>
        <p:grpSp>
          <p:nvGrpSpPr>
            <p:cNvPr id="1679" name="Google Shape;1679;p49"/>
            <p:cNvGrpSpPr/>
            <p:nvPr/>
          </p:nvGrpSpPr>
          <p:grpSpPr>
            <a:xfrm>
              <a:off x="713218" y="3573348"/>
              <a:ext cx="1413912" cy="1030662"/>
              <a:chOff x="4380325" y="232550"/>
              <a:chExt cx="1639889" cy="1195386"/>
            </a:xfrm>
          </p:grpSpPr>
          <p:sp>
            <p:nvSpPr>
              <p:cNvPr id="1680" name="Google Shape;1680;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1" name="Google Shape;1681;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2" name="Google Shape;1682;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3" name="Google Shape;1683;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4" name="Google Shape;1684;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5" name="Google Shape;1685;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6" name="Google Shape;1686;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87" name="Google Shape;1687;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88" name="Google Shape;1688;p49"/>
            <p:cNvGrpSpPr/>
            <p:nvPr/>
          </p:nvGrpSpPr>
          <p:grpSpPr>
            <a:xfrm flipH="1">
              <a:off x="7016868" y="3573348"/>
              <a:ext cx="1413912" cy="1030662"/>
              <a:chOff x="4380325" y="232550"/>
              <a:chExt cx="1639889" cy="1195386"/>
            </a:xfrm>
          </p:grpSpPr>
          <p:sp>
            <p:nvSpPr>
              <p:cNvPr id="1689" name="Google Shape;1689;p49"/>
              <p:cNvSpPr/>
              <p:nvPr/>
            </p:nvSpPr>
            <p:spPr>
              <a:xfrm>
                <a:off x="4466050" y="281762"/>
                <a:ext cx="1423986" cy="917576"/>
              </a:xfrm>
              <a:custGeom>
                <a:avLst/>
                <a:gdLst/>
                <a:ahLst/>
                <a:cxnLst/>
                <a:rect l="l" t="t" r="r" b="b"/>
                <a:pathLst>
                  <a:path w="3957" h="2549" extrusionOk="0">
                    <a:moveTo>
                      <a:pt x="2434" y="2323"/>
                    </a:moveTo>
                    <a:lnTo>
                      <a:pt x="2434" y="2323"/>
                    </a:lnTo>
                    <a:cubicBezTo>
                      <a:pt x="2416" y="2298"/>
                      <a:pt x="2399" y="2272"/>
                      <a:pt x="2382" y="2247"/>
                    </a:cubicBezTo>
                    <a:lnTo>
                      <a:pt x="2382" y="2247"/>
                    </a:lnTo>
                    <a:cubicBezTo>
                      <a:pt x="2441" y="2243"/>
                      <a:pt x="2502" y="2248"/>
                      <a:pt x="2555" y="2276"/>
                    </a:cubicBezTo>
                    <a:lnTo>
                      <a:pt x="2555" y="2276"/>
                    </a:lnTo>
                    <a:cubicBezTo>
                      <a:pt x="2589" y="2294"/>
                      <a:pt x="2614" y="2319"/>
                      <a:pt x="2632" y="2350"/>
                    </a:cubicBezTo>
                    <a:lnTo>
                      <a:pt x="2632" y="2350"/>
                    </a:lnTo>
                    <a:cubicBezTo>
                      <a:pt x="2626" y="2348"/>
                      <a:pt x="2619" y="2347"/>
                      <a:pt x="2613" y="2345"/>
                    </a:cubicBezTo>
                    <a:lnTo>
                      <a:pt x="2613" y="2345"/>
                    </a:lnTo>
                    <a:cubicBezTo>
                      <a:pt x="2598" y="2342"/>
                      <a:pt x="2583" y="2340"/>
                      <a:pt x="2568" y="2337"/>
                    </a:cubicBezTo>
                    <a:lnTo>
                      <a:pt x="2568" y="2337"/>
                    </a:lnTo>
                    <a:cubicBezTo>
                      <a:pt x="2539" y="2332"/>
                      <a:pt x="2509" y="2328"/>
                      <a:pt x="2480" y="2326"/>
                    </a:cubicBezTo>
                    <a:lnTo>
                      <a:pt x="2480" y="2326"/>
                    </a:lnTo>
                    <a:cubicBezTo>
                      <a:pt x="2464" y="2325"/>
                      <a:pt x="2449" y="2324"/>
                      <a:pt x="2434" y="2323"/>
                    </a:cubicBezTo>
                    <a:close/>
                    <a:moveTo>
                      <a:pt x="2061" y="2373"/>
                    </a:moveTo>
                    <a:lnTo>
                      <a:pt x="2061" y="2373"/>
                    </a:lnTo>
                    <a:cubicBezTo>
                      <a:pt x="2138" y="2351"/>
                      <a:pt x="2218" y="2335"/>
                      <a:pt x="2298" y="2327"/>
                    </a:cubicBezTo>
                    <a:lnTo>
                      <a:pt x="2298" y="2327"/>
                    </a:lnTo>
                    <a:cubicBezTo>
                      <a:pt x="2321" y="2324"/>
                      <a:pt x="2344" y="2323"/>
                      <a:pt x="2367" y="2323"/>
                    </a:cubicBezTo>
                    <a:lnTo>
                      <a:pt x="2367" y="2323"/>
                    </a:lnTo>
                    <a:cubicBezTo>
                      <a:pt x="2351" y="2300"/>
                      <a:pt x="2336" y="2276"/>
                      <a:pt x="2320" y="2253"/>
                    </a:cubicBezTo>
                    <a:lnTo>
                      <a:pt x="2320" y="2253"/>
                    </a:lnTo>
                    <a:cubicBezTo>
                      <a:pt x="2285" y="2258"/>
                      <a:pt x="2251" y="2266"/>
                      <a:pt x="2217" y="2275"/>
                    </a:cubicBezTo>
                    <a:lnTo>
                      <a:pt x="2061" y="2373"/>
                    </a:lnTo>
                    <a:close/>
                    <a:moveTo>
                      <a:pt x="3170" y="1921"/>
                    </a:moveTo>
                    <a:lnTo>
                      <a:pt x="3170" y="1921"/>
                    </a:lnTo>
                    <a:cubicBezTo>
                      <a:pt x="3187" y="1902"/>
                      <a:pt x="3209" y="1886"/>
                      <a:pt x="3233" y="1876"/>
                    </a:cubicBezTo>
                    <a:lnTo>
                      <a:pt x="3233" y="1876"/>
                    </a:lnTo>
                    <a:cubicBezTo>
                      <a:pt x="3219" y="1811"/>
                      <a:pt x="3162" y="1758"/>
                      <a:pt x="3107" y="1727"/>
                    </a:cubicBezTo>
                    <a:lnTo>
                      <a:pt x="3107" y="1727"/>
                    </a:lnTo>
                    <a:cubicBezTo>
                      <a:pt x="2979" y="1656"/>
                      <a:pt x="2819" y="1680"/>
                      <a:pt x="2685" y="1719"/>
                    </a:cubicBezTo>
                    <a:lnTo>
                      <a:pt x="2685" y="1719"/>
                    </a:lnTo>
                    <a:cubicBezTo>
                      <a:pt x="2644" y="1731"/>
                      <a:pt x="2603" y="1747"/>
                      <a:pt x="2564" y="1764"/>
                    </a:cubicBezTo>
                    <a:lnTo>
                      <a:pt x="2564" y="1764"/>
                    </a:lnTo>
                    <a:cubicBezTo>
                      <a:pt x="2628" y="1742"/>
                      <a:pt x="2696" y="1729"/>
                      <a:pt x="2765" y="1728"/>
                    </a:cubicBezTo>
                    <a:lnTo>
                      <a:pt x="2765" y="1728"/>
                    </a:lnTo>
                    <a:cubicBezTo>
                      <a:pt x="2856" y="1726"/>
                      <a:pt x="2947" y="1743"/>
                      <a:pt x="3030" y="1778"/>
                    </a:cubicBezTo>
                    <a:lnTo>
                      <a:pt x="3030" y="1778"/>
                    </a:lnTo>
                    <a:cubicBezTo>
                      <a:pt x="3092" y="1805"/>
                      <a:pt x="3160" y="1853"/>
                      <a:pt x="3170" y="1921"/>
                    </a:cubicBezTo>
                    <a:close/>
                    <a:moveTo>
                      <a:pt x="3880" y="829"/>
                    </a:moveTo>
                    <a:lnTo>
                      <a:pt x="3880" y="829"/>
                    </a:lnTo>
                    <a:cubicBezTo>
                      <a:pt x="3913" y="847"/>
                      <a:pt x="3940" y="877"/>
                      <a:pt x="3950" y="914"/>
                    </a:cubicBezTo>
                    <a:lnTo>
                      <a:pt x="3950" y="914"/>
                    </a:lnTo>
                    <a:cubicBezTo>
                      <a:pt x="3951" y="919"/>
                      <a:pt x="3952" y="923"/>
                      <a:pt x="3952" y="927"/>
                    </a:cubicBezTo>
                    <a:lnTo>
                      <a:pt x="3952" y="927"/>
                    </a:lnTo>
                    <a:cubicBezTo>
                      <a:pt x="3956" y="851"/>
                      <a:pt x="3916" y="778"/>
                      <a:pt x="3862" y="726"/>
                    </a:cubicBezTo>
                    <a:lnTo>
                      <a:pt x="3862" y="726"/>
                    </a:lnTo>
                    <a:cubicBezTo>
                      <a:pt x="3746" y="615"/>
                      <a:pt x="3573" y="608"/>
                      <a:pt x="3425" y="647"/>
                    </a:cubicBezTo>
                    <a:lnTo>
                      <a:pt x="3425" y="647"/>
                    </a:lnTo>
                    <a:cubicBezTo>
                      <a:pt x="3285" y="684"/>
                      <a:pt x="3152" y="761"/>
                      <a:pt x="3054" y="869"/>
                    </a:cubicBezTo>
                    <a:lnTo>
                      <a:pt x="3054" y="869"/>
                    </a:lnTo>
                    <a:cubicBezTo>
                      <a:pt x="2949" y="985"/>
                      <a:pt x="2886" y="1133"/>
                      <a:pt x="2815" y="1271"/>
                    </a:cubicBezTo>
                    <a:lnTo>
                      <a:pt x="2815" y="1271"/>
                    </a:lnTo>
                    <a:cubicBezTo>
                      <a:pt x="2798" y="1302"/>
                      <a:pt x="2782" y="1334"/>
                      <a:pt x="2764" y="1365"/>
                    </a:cubicBezTo>
                    <a:lnTo>
                      <a:pt x="2764" y="1365"/>
                    </a:lnTo>
                    <a:cubicBezTo>
                      <a:pt x="2807" y="1307"/>
                      <a:pt x="2856" y="1253"/>
                      <a:pt x="2905" y="1200"/>
                    </a:cubicBezTo>
                    <a:lnTo>
                      <a:pt x="2905" y="1200"/>
                    </a:lnTo>
                    <a:cubicBezTo>
                      <a:pt x="2975" y="1125"/>
                      <a:pt x="3048" y="1054"/>
                      <a:pt x="3128" y="990"/>
                    </a:cubicBezTo>
                    <a:lnTo>
                      <a:pt x="3128" y="990"/>
                    </a:lnTo>
                    <a:cubicBezTo>
                      <a:pt x="3207" y="928"/>
                      <a:pt x="3291" y="869"/>
                      <a:pt x="3388" y="838"/>
                    </a:cubicBezTo>
                    <a:lnTo>
                      <a:pt x="3388" y="838"/>
                    </a:lnTo>
                    <a:cubicBezTo>
                      <a:pt x="3479" y="809"/>
                      <a:pt x="3582" y="804"/>
                      <a:pt x="3671" y="841"/>
                    </a:cubicBezTo>
                    <a:lnTo>
                      <a:pt x="3671" y="841"/>
                    </a:lnTo>
                    <a:cubicBezTo>
                      <a:pt x="3741" y="870"/>
                      <a:pt x="3801" y="923"/>
                      <a:pt x="3834" y="990"/>
                    </a:cubicBezTo>
                    <a:lnTo>
                      <a:pt x="3834" y="990"/>
                    </a:lnTo>
                    <a:cubicBezTo>
                      <a:pt x="3835" y="982"/>
                      <a:pt x="3834" y="973"/>
                      <a:pt x="3832" y="964"/>
                    </a:cubicBezTo>
                    <a:lnTo>
                      <a:pt x="3832" y="964"/>
                    </a:lnTo>
                    <a:cubicBezTo>
                      <a:pt x="3828" y="939"/>
                      <a:pt x="3815" y="917"/>
                      <a:pt x="3797" y="898"/>
                    </a:cubicBezTo>
                    <a:lnTo>
                      <a:pt x="3797" y="898"/>
                    </a:lnTo>
                    <a:cubicBezTo>
                      <a:pt x="3779" y="878"/>
                      <a:pt x="3757" y="863"/>
                      <a:pt x="3734" y="850"/>
                    </a:cubicBezTo>
                    <a:lnTo>
                      <a:pt x="3734" y="850"/>
                    </a:lnTo>
                    <a:cubicBezTo>
                      <a:pt x="3722" y="842"/>
                      <a:pt x="3709" y="837"/>
                      <a:pt x="3697" y="832"/>
                    </a:cubicBezTo>
                    <a:lnTo>
                      <a:pt x="3697" y="832"/>
                    </a:lnTo>
                    <a:cubicBezTo>
                      <a:pt x="3682" y="825"/>
                      <a:pt x="3669" y="817"/>
                      <a:pt x="3654" y="811"/>
                    </a:cubicBezTo>
                    <a:lnTo>
                      <a:pt x="3654" y="811"/>
                    </a:lnTo>
                    <a:cubicBezTo>
                      <a:pt x="3650" y="809"/>
                      <a:pt x="3651" y="803"/>
                      <a:pt x="3656" y="804"/>
                    </a:cubicBezTo>
                    <a:lnTo>
                      <a:pt x="3656" y="804"/>
                    </a:lnTo>
                    <a:cubicBezTo>
                      <a:pt x="3673" y="809"/>
                      <a:pt x="3690" y="812"/>
                      <a:pt x="3707" y="818"/>
                    </a:cubicBezTo>
                    <a:lnTo>
                      <a:pt x="3707" y="818"/>
                    </a:lnTo>
                    <a:cubicBezTo>
                      <a:pt x="3722" y="823"/>
                      <a:pt x="3737" y="829"/>
                      <a:pt x="3751" y="835"/>
                    </a:cubicBezTo>
                    <a:lnTo>
                      <a:pt x="3751" y="835"/>
                    </a:lnTo>
                    <a:cubicBezTo>
                      <a:pt x="3778" y="846"/>
                      <a:pt x="3803" y="864"/>
                      <a:pt x="3823" y="885"/>
                    </a:cubicBezTo>
                    <a:lnTo>
                      <a:pt x="3823" y="885"/>
                    </a:lnTo>
                    <a:cubicBezTo>
                      <a:pt x="3842" y="907"/>
                      <a:pt x="3858" y="934"/>
                      <a:pt x="3863" y="963"/>
                    </a:cubicBezTo>
                    <a:lnTo>
                      <a:pt x="3863" y="963"/>
                    </a:lnTo>
                    <a:cubicBezTo>
                      <a:pt x="3865" y="978"/>
                      <a:pt x="3865" y="993"/>
                      <a:pt x="3863" y="1008"/>
                    </a:cubicBezTo>
                    <a:lnTo>
                      <a:pt x="3863" y="1008"/>
                    </a:lnTo>
                    <a:cubicBezTo>
                      <a:pt x="3862" y="1016"/>
                      <a:pt x="3860" y="1027"/>
                      <a:pt x="3855" y="1035"/>
                    </a:cubicBezTo>
                    <a:lnTo>
                      <a:pt x="3855" y="1035"/>
                    </a:lnTo>
                    <a:cubicBezTo>
                      <a:pt x="3860" y="1035"/>
                      <a:pt x="3864" y="1034"/>
                      <a:pt x="3869" y="1033"/>
                    </a:cubicBezTo>
                    <a:lnTo>
                      <a:pt x="3869" y="1033"/>
                    </a:lnTo>
                    <a:lnTo>
                      <a:pt x="3869" y="1033"/>
                    </a:lnTo>
                    <a:lnTo>
                      <a:pt x="3869" y="1033"/>
                    </a:lnTo>
                    <a:cubicBezTo>
                      <a:pt x="3863" y="1023"/>
                      <a:pt x="3869" y="1013"/>
                      <a:pt x="3871" y="1002"/>
                    </a:cubicBezTo>
                    <a:lnTo>
                      <a:pt x="3871" y="1002"/>
                    </a:lnTo>
                    <a:cubicBezTo>
                      <a:pt x="3874" y="992"/>
                      <a:pt x="3875" y="981"/>
                      <a:pt x="3875" y="970"/>
                    </a:cubicBezTo>
                    <a:lnTo>
                      <a:pt x="3875" y="970"/>
                    </a:lnTo>
                    <a:cubicBezTo>
                      <a:pt x="3876" y="949"/>
                      <a:pt x="3872" y="929"/>
                      <a:pt x="3864" y="909"/>
                    </a:cubicBezTo>
                    <a:lnTo>
                      <a:pt x="3864" y="909"/>
                    </a:lnTo>
                    <a:cubicBezTo>
                      <a:pt x="3850" y="873"/>
                      <a:pt x="3819" y="843"/>
                      <a:pt x="3782" y="830"/>
                    </a:cubicBezTo>
                    <a:lnTo>
                      <a:pt x="3782" y="830"/>
                    </a:lnTo>
                    <a:cubicBezTo>
                      <a:pt x="3775" y="827"/>
                      <a:pt x="3778" y="816"/>
                      <a:pt x="3786" y="818"/>
                    </a:cubicBezTo>
                    <a:lnTo>
                      <a:pt x="3786" y="818"/>
                    </a:lnTo>
                    <a:cubicBezTo>
                      <a:pt x="3829" y="828"/>
                      <a:pt x="3869" y="856"/>
                      <a:pt x="3890" y="896"/>
                    </a:cubicBezTo>
                    <a:lnTo>
                      <a:pt x="3890" y="896"/>
                    </a:lnTo>
                    <a:cubicBezTo>
                      <a:pt x="3902" y="920"/>
                      <a:pt x="3908" y="946"/>
                      <a:pt x="3906" y="972"/>
                    </a:cubicBezTo>
                    <a:lnTo>
                      <a:pt x="3906" y="972"/>
                    </a:lnTo>
                    <a:cubicBezTo>
                      <a:pt x="3905" y="985"/>
                      <a:pt x="3903" y="998"/>
                      <a:pt x="3899" y="1010"/>
                    </a:cubicBezTo>
                    <a:lnTo>
                      <a:pt x="3899" y="1010"/>
                    </a:lnTo>
                    <a:cubicBezTo>
                      <a:pt x="3897" y="1015"/>
                      <a:pt x="3895" y="1021"/>
                      <a:pt x="3893" y="1026"/>
                    </a:cubicBezTo>
                    <a:lnTo>
                      <a:pt x="3893" y="1026"/>
                    </a:lnTo>
                    <a:cubicBezTo>
                      <a:pt x="3895" y="1025"/>
                      <a:pt x="3897" y="1024"/>
                      <a:pt x="3899" y="1023"/>
                    </a:cubicBezTo>
                    <a:lnTo>
                      <a:pt x="3899" y="1023"/>
                    </a:lnTo>
                    <a:cubicBezTo>
                      <a:pt x="3905" y="1020"/>
                      <a:pt x="3910" y="1016"/>
                      <a:pt x="3915" y="1012"/>
                    </a:cubicBezTo>
                    <a:lnTo>
                      <a:pt x="3915" y="1012"/>
                    </a:lnTo>
                    <a:cubicBezTo>
                      <a:pt x="3916" y="997"/>
                      <a:pt x="3924" y="984"/>
                      <a:pt x="3927" y="970"/>
                    </a:cubicBezTo>
                    <a:lnTo>
                      <a:pt x="3927" y="970"/>
                    </a:lnTo>
                    <a:cubicBezTo>
                      <a:pt x="3930" y="953"/>
                      <a:pt x="3931" y="936"/>
                      <a:pt x="3927" y="919"/>
                    </a:cubicBezTo>
                    <a:lnTo>
                      <a:pt x="3927" y="919"/>
                    </a:lnTo>
                    <a:cubicBezTo>
                      <a:pt x="3920" y="886"/>
                      <a:pt x="3902" y="857"/>
                      <a:pt x="3873" y="839"/>
                    </a:cubicBezTo>
                    <a:lnTo>
                      <a:pt x="3873" y="839"/>
                    </a:lnTo>
                    <a:cubicBezTo>
                      <a:pt x="3866" y="835"/>
                      <a:pt x="3873" y="825"/>
                      <a:pt x="3880" y="829"/>
                    </a:cubicBezTo>
                    <a:close/>
                    <a:moveTo>
                      <a:pt x="1631" y="1448"/>
                    </a:moveTo>
                    <a:lnTo>
                      <a:pt x="1631" y="1448"/>
                    </a:lnTo>
                    <a:cubicBezTo>
                      <a:pt x="1668" y="1479"/>
                      <a:pt x="1702" y="1515"/>
                      <a:pt x="1730" y="1555"/>
                    </a:cubicBezTo>
                    <a:lnTo>
                      <a:pt x="1730" y="1555"/>
                    </a:lnTo>
                    <a:cubicBezTo>
                      <a:pt x="1732" y="1559"/>
                      <a:pt x="1735" y="1563"/>
                      <a:pt x="1738" y="1567"/>
                    </a:cubicBezTo>
                    <a:lnTo>
                      <a:pt x="1738" y="1567"/>
                    </a:lnTo>
                    <a:cubicBezTo>
                      <a:pt x="1728" y="1527"/>
                      <a:pt x="1711" y="1489"/>
                      <a:pt x="1689" y="1453"/>
                    </a:cubicBezTo>
                    <a:lnTo>
                      <a:pt x="1689" y="1453"/>
                    </a:lnTo>
                    <a:cubicBezTo>
                      <a:pt x="1620" y="1344"/>
                      <a:pt x="1499" y="1284"/>
                      <a:pt x="1370" y="1298"/>
                    </a:cubicBezTo>
                    <a:lnTo>
                      <a:pt x="1370" y="1298"/>
                    </a:lnTo>
                    <a:cubicBezTo>
                      <a:pt x="1317" y="1304"/>
                      <a:pt x="1261" y="1323"/>
                      <a:pt x="1217" y="1355"/>
                    </a:cubicBezTo>
                    <a:lnTo>
                      <a:pt x="1217" y="1355"/>
                    </a:lnTo>
                    <a:cubicBezTo>
                      <a:pt x="1258" y="1344"/>
                      <a:pt x="1301" y="1341"/>
                      <a:pt x="1342" y="1342"/>
                    </a:cubicBezTo>
                    <a:lnTo>
                      <a:pt x="1342" y="1342"/>
                    </a:lnTo>
                    <a:cubicBezTo>
                      <a:pt x="1447" y="1344"/>
                      <a:pt x="1549" y="1381"/>
                      <a:pt x="1631" y="1448"/>
                    </a:cubicBezTo>
                    <a:close/>
                    <a:moveTo>
                      <a:pt x="270" y="1715"/>
                    </a:moveTo>
                    <a:lnTo>
                      <a:pt x="270" y="1715"/>
                    </a:lnTo>
                    <a:cubicBezTo>
                      <a:pt x="274" y="1710"/>
                      <a:pt x="279" y="1704"/>
                      <a:pt x="283" y="1699"/>
                    </a:cubicBezTo>
                    <a:lnTo>
                      <a:pt x="283" y="1699"/>
                    </a:lnTo>
                    <a:cubicBezTo>
                      <a:pt x="253" y="1718"/>
                      <a:pt x="226" y="1742"/>
                      <a:pt x="202" y="1768"/>
                    </a:cubicBezTo>
                    <a:lnTo>
                      <a:pt x="202" y="1768"/>
                    </a:lnTo>
                    <a:cubicBezTo>
                      <a:pt x="85" y="1902"/>
                      <a:pt x="79" y="2098"/>
                      <a:pt x="145" y="2257"/>
                    </a:cubicBezTo>
                    <a:lnTo>
                      <a:pt x="145" y="2257"/>
                    </a:lnTo>
                    <a:cubicBezTo>
                      <a:pt x="158" y="2284"/>
                      <a:pt x="172" y="2309"/>
                      <a:pt x="189" y="2334"/>
                    </a:cubicBezTo>
                    <a:lnTo>
                      <a:pt x="189" y="2334"/>
                    </a:lnTo>
                    <a:cubicBezTo>
                      <a:pt x="222" y="2380"/>
                      <a:pt x="263" y="2420"/>
                      <a:pt x="310" y="2452"/>
                    </a:cubicBezTo>
                    <a:lnTo>
                      <a:pt x="310" y="2452"/>
                    </a:lnTo>
                    <a:cubicBezTo>
                      <a:pt x="314" y="2449"/>
                      <a:pt x="322" y="2452"/>
                      <a:pt x="328" y="2455"/>
                    </a:cubicBezTo>
                    <a:lnTo>
                      <a:pt x="328" y="2455"/>
                    </a:lnTo>
                    <a:cubicBezTo>
                      <a:pt x="381" y="2489"/>
                      <a:pt x="439" y="2515"/>
                      <a:pt x="500" y="2532"/>
                    </a:cubicBezTo>
                    <a:lnTo>
                      <a:pt x="500" y="2532"/>
                    </a:lnTo>
                    <a:cubicBezTo>
                      <a:pt x="583" y="2548"/>
                      <a:pt x="669" y="2544"/>
                      <a:pt x="750" y="2514"/>
                    </a:cubicBezTo>
                    <a:lnTo>
                      <a:pt x="750" y="2514"/>
                    </a:lnTo>
                    <a:cubicBezTo>
                      <a:pt x="799" y="2496"/>
                      <a:pt x="847" y="2464"/>
                      <a:pt x="860" y="2410"/>
                    </a:cubicBezTo>
                    <a:lnTo>
                      <a:pt x="860" y="2410"/>
                    </a:lnTo>
                    <a:cubicBezTo>
                      <a:pt x="872" y="2366"/>
                      <a:pt x="850" y="2325"/>
                      <a:pt x="809" y="2307"/>
                    </a:cubicBezTo>
                    <a:lnTo>
                      <a:pt x="809" y="2307"/>
                    </a:lnTo>
                    <a:cubicBezTo>
                      <a:pt x="767" y="2289"/>
                      <a:pt x="722" y="2296"/>
                      <a:pt x="684" y="2320"/>
                    </a:cubicBezTo>
                    <a:lnTo>
                      <a:pt x="684" y="2320"/>
                    </a:lnTo>
                    <a:cubicBezTo>
                      <a:pt x="663" y="2334"/>
                      <a:pt x="645" y="2352"/>
                      <a:pt x="630" y="2371"/>
                    </a:cubicBezTo>
                    <a:lnTo>
                      <a:pt x="630" y="2371"/>
                    </a:lnTo>
                    <a:cubicBezTo>
                      <a:pt x="622" y="2382"/>
                      <a:pt x="615" y="2393"/>
                      <a:pt x="608" y="2404"/>
                    </a:cubicBezTo>
                    <a:lnTo>
                      <a:pt x="608" y="2404"/>
                    </a:lnTo>
                    <a:cubicBezTo>
                      <a:pt x="601" y="2414"/>
                      <a:pt x="592" y="2423"/>
                      <a:pt x="585" y="2433"/>
                    </a:cubicBezTo>
                    <a:lnTo>
                      <a:pt x="585" y="2433"/>
                    </a:lnTo>
                    <a:cubicBezTo>
                      <a:pt x="576" y="2446"/>
                      <a:pt x="554" y="2438"/>
                      <a:pt x="559" y="2422"/>
                    </a:cubicBezTo>
                    <a:lnTo>
                      <a:pt x="559" y="2422"/>
                    </a:lnTo>
                    <a:cubicBezTo>
                      <a:pt x="560" y="2418"/>
                      <a:pt x="561" y="2414"/>
                      <a:pt x="562" y="2410"/>
                    </a:cubicBezTo>
                    <a:lnTo>
                      <a:pt x="562" y="2410"/>
                    </a:lnTo>
                    <a:cubicBezTo>
                      <a:pt x="529" y="2407"/>
                      <a:pt x="493" y="2390"/>
                      <a:pt x="464" y="2376"/>
                    </a:cubicBezTo>
                    <a:lnTo>
                      <a:pt x="464" y="2376"/>
                    </a:lnTo>
                    <a:cubicBezTo>
                      <a:pt x="429" y="2359"/>
                      <a:pt x="395" y="2338"/>
                      <a:pt x="365" y="2312"/>
                    </a:cubicBezTo>
                    <a:lnTo>
                      <a:pt x="365" y="2312"/>
                    </a:lnTo>
                    <a:cubicBezTo>
                      <a:pt x="251" y="2218"/>
                      <a:pt x="191" y="2067"/>
                      <a:pt x="201" y="1921"/>
                    </a:cubicBezTo>
                    <a:lnTo>
                      <a:pt x="201" y="1921"/>
                    </a:lnTo>
                    <a:cubicBezTo>
                      <a:pt x="206" y="1849"/>
                      <a:pt x="227" y="1774"/>
                      <a:pt x="270" y="1715"/>
                    </a:cubicBezTo>
                    <a:close/>
                    <a:moveTo>
                      <a:pt x="624" y="1101"/>
                    </a:moveTo>
                    <a:lnTo>
                      <a:pt x="624" y="1101"/>
                    </a:lnTo>
                    <a:cubicBezTo>
                      <a:pt x="638" y="1124"/>
                      <a:pt x="666" y="1134"/>
                      <a:pt x="688" y="1117"/>
                    </a:cubicBezTo>
                    <a:lnTo>
                      <a:pt x="688" y="1117"/>
                    </a:lnTo>
                    <a:cubicBezTo>
                      <a:pt x="696" y="1110"/>
                      <a:pt x="703" y="1101"/>
                      <a:pt x="708" y="1092"/>
                    </a:cubicBezTo>
                    <a:lnTo>
                      <a:pt x="708" y="1092"/>
                    </a:lnTo>
                    <a:cubicBezTo>
                      <a:pt x="705" y="1085"/>
                      <a:pt x="705" y="1074"/>
                      <a:pt x="704" y="1067"/>
                    </a:cubicBezTo>
                    <a:lnTo>
                      <a:pt x="704" y="1067"/>
                    </a:lnTo>
                    <a:cubicBezTo>
                      <a:pt x="704" y="1058"/>
                      <a:pt x="704" y="1049"/>
                      <a:pt x="704" y="1041"/>
                    </a:cubicBezTo>
                    <a:lnTo>
                      <a:pt x="704" y="1041"/>
                    </a:lnTo>
                    <a:cubicBezTo>
                      <a:pt x="704" y="1040"/>
                      <a:pt x="703" y="1036"/>
                      <a:pt x="703" y="1036"/>
                    </a:cubicBezTo>
                    <a:lnTo>
                      <a:pt x="703" y="1036"/>
                    </a:lnTo>
                    <a:cubicBezTo>
                      <a:pt x="703" y="1034"/>
                      <a:pt x="703" y="1033"/>
                      <a:pt x="702" y="1031"/>
                    </a:cubicBezTo>
                    <a:lnTo>
                      <a:pt x="702" y="1031"/>
                    </a:lnTo>
                    <a:cubicBezTo>
                      <a:pt x="701" y="1027"/>
                      <a:pt x="700" y="1023"/>
                      <a:pt x="699" y="1019"/>
                    </a:cubicBezTo>
                    <a:lnTo>
                      <a:pt x="699" y="1019"/>
                    </a:lnTo>
                    <a:cubicBezTo>
                      <a:pt x="698" y="1018"/>
                      <a:pt x="698" y="1017"/>
                      <a:pt x="698" y="1016"/>
                    </a:cubicBezTo>
                    <a:lnTo>
                      <a:pt x="698" y="1016"/>
                    </a:lnTo>
                    <a:cubicBezTo>
                      <a:pt x="697" y="1016"/>
                      <a:pt x="697" y="1016"/>
                      <a:pt x="697" y="1015"/>
                    </a:cubicBezTo>
                    <a:lnTo>
                      <a:pt x="695" y="1010"/>
                    </a:lnTo>
                    <a:lnTo>
                      <a:pt x="695" y="1010"/>
                    </a:lnTo>
                    <a:cubicBezTo>
                      <a:pt x="693" y="1007"/>
                      <a:pt x="690" y="1001"/>
                      <a:pt x="689" y="1000"/>
                    </a:cubicBezTo>
                    <a:lnTo>
                      <a:pt x="689" y="1000"/>
                    </a:lnTo>
                    <a:cubicBezTo>
                      <a:pt x="681" y="989"/>
                      <a:pt x="669" y="979"/>
                      <a:pt x="656" y="974"/>
                    </a:cubicBezTo>
                    <a:lnTo>
                      <a:pt x="656" y="974"/>
                    </a:lnTo>
                    <a:cubicBezTo>
                      <a:pt x="589" y="964"/>
                      <a:pt x="522" y="1014"/>
                      <a:pt x="522" y="1085"/>
                    </a:cubicBezTo>
                    <a:lnTo>
                      <a:pt x="522" y="1085"/>
                    </a:lnTo>
                    <a:cubicBezTo>
                      <a:pt x="523" y="1175"/>
                      <a:pt x="605" y="1233"/>
                      <a:pt x="687" y="1244"/>
                    </a:cubicBezTo>
                    <a:lnTo>
                      <a:pt x="687" y="1244"/>
                    </a:lnTo>
                    <a:cubicBezTo>
                      <a:pt x="830" y="1264"/>
                      <a:pt x="978" y="1175"/>
                      <a:pt x="1036" y="1045"/>
                    </a:cubicBezTo>
                    <a:lnTo>
                      <a:pt x="1036" y="1045"/>
                    </a:lnTo>
                    <a:cubicBezTo>
                      <a:pt x="1064" y="983"/>
                      <a:pt x="1067" y="913"/>
                      <a:pt x="1043" y="849"/>
                    </a:cubicBezTo>
                    <a:lnTo>
                      <a:pt x="1043" y="849"/>
                    </a:lnTo>
                    <a:cubicBezTo>
                      <a:pt x="1019" y="783"/>
                      <a:pt x="969" y="728"/>
                      <a:pt x="911" y="691"/>
                    </a:cubicBezTo>
                    <a:lnTo>
                      <a:pt x="911" y="691"/>
                    </a:lnTo>
                    <a:cubicBezTo>
                      <a:pt x="771" y="602"/>
                      <a:pt x="594" y="617"/>
                      <a:pt x="451" y="689"/>
                    </a:cubicBezTo>
                    <a:lnTo>
                      <a:pt x="451" y="689"/>
                    </a:lnTo>
                    <a:cubicBezTo>
                      <a:pt x="360" y="735"/>
                      <a:pt x="283" y="800"/>
                      <a:pt x="214" y="872"/>
                    </a:cubicBezTo>
                    <a:lnTo>
                      <a:pt x="214" y="872"/>
                    </a:lnTo>
                    <a:cubicBezTo>
                      <a:pt x="237" y="856"/>
                      <a:pt x="261" y="842"/>
                      <a:pt x="286" y="829"/>
                    </a:cubicBezTo>
                    <a:lnTo>
                      <a:pt x="286" y="829"/>
                    </a:lnTo>
                    <a:cubicBezTo>
                      <a:pt x="367" y="789"/>
                      <a:pt x="458" y="768"/>
                      <a:pt x="547" y="784"/>
                    </a:cubicBezTo>
                    <a:lnTo>
                      <a:pt x="547" y="784"/>
                    </a:lnTo>
                    <a:cubicBezTo>
                      <a:pt x="625" y="797"/>
                      <a:pt x="695" y="842"/>
                      <a:pt x="736" y="910"/>
                    </a:cubicBezTo>
                    <a:lnTo>
                      <a:pt x="736" y="910"/>
                    </a:lnTo>
                    <a:cubicBezTo>
                      <a:pt x="775" y="972"/>
                      <a:pt x="788" y="1058"/>
                      <a:pt x="749" y="1124"/>
                    </a:cubicBezTo>
                    <a:lnTo>
                      <a:pt x="749" y="1124"/>
                    </a:lnTo>
                    <a:cubicBezTo>
                      <a:pt x="728" y="1159"/>
                      <a:pt x="692" y="1184"/>
                      <a:pt x="650" y="1178"/>
                    </a:cubicBezTo>
                    <a:lnTo>
                      <a:pt x="650" y="1178"/>
                    </a:lnTo>
                    <a:cubicBezTo>
                      <a:pt x="615" y="1172"/>
                      <a:pt x="582" y="1143"/>
                      <a:pt x="592" y="1105"/>
                    </a:cubicBezTo>
                    <a:lnTo>
                      <a:pt x="592" y="1105"/>
                    </a:lnTo>
                    <a:cubicBezTo>
                      <a:pt x="597" y="1090"/>
                      <a:pt x="617" y="1088"/>
                      <a:pt x="624" y="1101"/>
                    </a:cubicBezTo>
                    <a:close/>
                    <a:moveTo>
                      <a:pt x="73" y="264"/>
                    </a:moveTo>
                    <a:lnTo>
                      <a:pt x="73" y="264"/>
                    </a:lnTo>
                    <a:cubicBezTo>
                      <a:pt x="112" y="285"/>
                      <a:pt x="157" y="286"/>
                      <a:pt x="200" y="277"/>
                    </a:cubicBezTo>
                    <a:lnTo>
                      <a:pt x="200" y="277"/>
                    </a:lnTo>
                    <a:cubicBezTo>
                      <a:pt x="214" y="274"/>
                      <a:pt x="223" y="293"/>
                      <a:pt x="210" y="301"/>
                    </a:cubicBezTo>
                    <a:lnTo>
                      <a:pt x="210" y="301"/>
                    </a:lnTo>
                    <a:cubicBezTo>
                      <a:pt x="201" y="306"/>
                      <a:pt x="192" y="310"/>
                      <a:pt x="182" y="313"/>
                    </a:cubicBezTo>
                    <a:lnTo>
                      <a:pt x="182" y="313"/>
                    </a:lnTo>
                    <a:cubicBezTo>
                      <a:pt x="194" y="398"/>
                      <a:pt x="181" y="487"/>
                      <a:pt x="158" y="569"/>
                    </a:cubicBezTo>
                    <a:lnTo>
                      <a:pt x="158" y="569"/>
                    </a:lnTo>
                    <a:cubicBezTo>
                      <a:pt x="149" y="601"/>
                      <a:pt x="139" y="632"/>
                      <a:pt x="126" y="663"/>
                    </a:cubicBezTo>
                    <a:lnTo>
                      <a:pt x="126" y="663"/>
                    </a:lnTo>
                    <a:cubicBezTo>
                      <a:pt x="161" y="617"/>
                      <a:pt x="198" y="573"/>
                      <a:pt x="231" y="527"/>
                    </a:cubicBezTo>
                    <a:lnTo>
                      <a:pt x="231" y="527"/>
                    </a:lnTo>
                    <a:cubicBezTo>
                      <a:pt x="296" y="436"/>
                      <a:pt x="354" y="328"/>
                      <a:pt x="344" y="213"/>
                    </a:cubicBezTo>
                    <a:lnTo>
                      <a:pt x="344" y="213"/>
                    </a:lnTo>
                    <a:cubicBezTo>
                      <a:pt x="336" y="117"/>
                      <a:pt x="275" y="22"/>
                      <a:pt x="175" y="7"/>
                    </a:cubicBezTo>
                    <a:lnTo>
                      <a:pt x="175" y="7"/>
                    </a:lnTo>
                    <a:cubicBezTo>
                      <a:pt x="130" y="0"/>
                      <a:pt x="80" y="10"/>
                      <a:pt x="47" y="42"/>
                    </a:cubicBezTo>
                    <a:lnTo>
                      <a:pt x="47" y="42"/>
                    </a:lnTo>
                    <a:cubicBezTo>
                      <a:pt x="15" y="72"/>
                      <a:pt x="0" y="117"/>
                      <a:pt x="4" y="160"/>
                    </a:cubicBezTo>
                    <a:lnTo>
                      <a:pt x="4" y="160"/>
                    </a:lnTo>
                    <a:cubicBezTo>
                      <a:pt x="8" y="204"/>
                      <a:pt x="35" y="243"/>
                      <a:pt x="73" y="264"/>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0" name="Google Shape;1690;p49"/>
              <p:cNvSpPr/>
              <p:nvPr/>
            </p:nvSpPr>
            <p:spPr>
              <a:xfrm>
                <a:off x="4404137" y="508775"/>
                <a:ext cx="1601785" cy="363538"/>
              </a:xfrm>
              <a:custGeom>
                <a:avLst/>
                <a:gdLst/>
                <a:ahLst/>
                <a:cxnLst/>
                <a:rect l="l" t="t" r="r" b="b"/>
                <a:pathLst>
                  <a:path w="4449" h="1008" extrusionOk="0">
                    <a:moveTo>
                      <a:pt x="4347" y="766"/>
                    </a:moveTo>
                    <a:lnTo>
                      <a:pt x="4347" y="766"/>
                    </a:lnTo>
                    <a:cubicBezTo>
                      <a:pt x="4395" y="719"/>
                      <a:pt x="4428" y="663"/>
                      <a:pt x="4448" y="602"/>
                    </a:cubicBezTo>
                    <a:lnTo>
                      <a:pt x="4448" y="602"/>
                    </a:lnTo>
                    <a:cubicBezTo>
                      <a:pt x="4444" y="638"/>
                      <a:pt x="4437" y="674"/>
                      <a:pt x="4425" y="708"/>
                    </a:cubicBezTo>
                    <a:lnTo>
                      <a:pt x="4425" y="708"/>
                    </a:lnTo>
                    <a:cubicBezTo>
                      <a:pt x="4387" y="820"/>
                      <a:pt x="4302" y="919"/>
                      <a:pt x="4192" y="964"/>
                    </a:cubicBezTo>
                    <a:lnTo>
                      <a:pt x="4192" y="964"/>
                    </a:lnTo>
                    <a:cubicBezTo>
                      <a:pt x="4086" y="1007"/>
                      <a:pt x="3959" y="993"/>
                      <a:pt x="3862" y="936"/>
                    </a:cubicBezTo>
                    <a:lnTo>
                      <a:pt x="3862" y="936"/>
                    </a:lnTo>
                    <a:cubicBezTo>
                      <a:pt x="3755" y="874"/>
                      <a:pt x="3676" y="749"/>
                      <a:pt x="3692" y="623"/>
                    </a:cubicBezTo>
                    <a:lnTo>
                      <a:pt x="3692" y="623"/>
                    </a:lnTo>
                    <a:cubicBezTo>
                      <a:pt x="3701" y="553"/>
                      <a:pt x="3737" y="484"/>
                      <a:pt x="3796" y="444"/>
                    </a:cubicBezTo>
                    <a:lnTo>
                      <a:pt x="3796" y="444"/>
                    </a:lnTo>
                    <a:cubicBezTo>
                      <a:pt x="3846" y="410"/>
                      <a:pt x="3904" y="399"/>
                      <a:pt x="3963" y="406"/>
                    </a:cubicBezTo>
                    <a:lnTo>
                      <a:pt x="3963" y="406"/>
                    </a:lnTo>
                    <a:cubicBezTo>
                      <a:pt x="3966" y="411"/>
                      <a:pt x="3971" y="415"/>
                      <a:pt x="3976" y="418"/>
                    </a:cubicBezTo>
                    <a:lnTo>
                      <a:pt x="3976" y="418"/>
                    </a:lnTo>
                    <a:cubicBezTo>
                      <a:pt x="3955" y="421"/>
                      <a:pt x="3935" y="429"/>
                      <a:pt x="3920" y="451"/>
                    </a:cubicBezTo>
                    <a:lnTo>
                      <a:pt x="3920" y="451"/>
                    </a:lnTo>
                    <a:cubicBezTo>
                      <a:pt x="3894" y="491"/>
                      <a:pt x="3905" y="535"/>
                      <a:pt x="3931" y="572"/>
                    </a:cubicBezTo>
                    <a:lnTo>
                      <a:pt x="3931" y="572"/>
                    </a:lnTo>
                    <a:cubicBezTo>
                      <a:pt x="3896" y="667"/>
                      <a:pt x="3945" y="774"/>
                      <a:pt x="4033" y="820"/>
                    </a:cubicBezTo>
                    <a:lnTo>
                      <a:pt x="4033" y="820"/>
                    </a:lnTo>
                    <a:cubicBezTo>
                      <a:pt x="4134" y="875"/>
                      <a:pt x="4266" y="844"/>
                      <a:pt x="4347" y="766"/>
                    </a:cubicBezTo>
                    <a:close/>
                    <a:moveTo>
                      <a:pt x="92" y="171"/>
                    </a:moveTo>
                    <a:lnTo>
                      <a:pt x="92" y="171"/>
                    </a:lnTo>
                    <a:cubicBezTo>
                      <a:pt x="91" y="141"/>
                      <a:pt x="88" y="112"/>
                      <a:pt x="86" y="83"/>
                    </a:cubicBezTo>
                    <a:lnTo>
                      <a:pt x="86" y="83"/>
                    </a:lnTo>
                    <a:cubicBezTo>
                      <a:pt x="84" y="55"/>
                      <a:pt x="79" y="27"/>
                      <a:pt x="79" y="0"/>
                    </a:cubicBezTo>
                    <a:lnTo>
                      <a:pt x="79" y="0"/>
                    </a:lnTo>
                    <a:cubicBezTo>
                      <a:pt x="71" y="17"/>
                      <a:pt x="63" y="34"/>
                      <a:pt x="56" y="51"/>
                    </a:cubicBezTo>
                    <a:lnTo>
                      <a:pt x="56" y="51"/>
                    </a:lnTo>
                    <a:cubicBezTo>
                      <a:pt x="40" y="94"/>
                      <a:pt x="27" y="138"/>
                      <a:pt x="18" y="184"/>
                    </a:cubicBezTo>
                    <a:lnTo>
                      <a:pt x="18" y="184"/>
                    </a:lnTo>
                    <a:cubicBezTo>
                      <a:pt x="1" y="273"/>
                      <a:pt x="0" y="366"/>
                      <a:pt x="17" y="456"/>
                    </a:cubicBezTo>
                    <a:lnTo>
                      <a:pt x="17" y="456"/>
                    </a:lnTo>
                    <a:cubicBezTo>
                      <a:pt x="29" y="525"/>
                      <a:pt x="49" y="594"/>
                      <a:pt x="80" y="658"/>
                    </a:cubicBezTo>
                    <a:lnTo>
                      <a:pt x="80" y="658"/>
                    </a:lnTo>
                    <a:cubicBezTo>
                      <a:pt x="91" y="553"/>
                      <a:pt x="97" y="448"/>
                      <a:pt x="96" y="343"/>
                    </a:cubicBezTo>
                    <a:lnTo>
                      <a:pt x="96" y="343"/>
                    </a:lnTo>
                    <a:cubicBezTo>
                      <a:pt x="96" y="286"/>
                      <a:pt x="96" y="228"/>
                      <a:pt x="92" y="171"/>
                    </a:cubicBezTo>
                    <a:close/>
                    <a:moveTo>
                      <a:pt x="145" y="919"/>
                    </a:moveTo>
                    <a:lnTo>
                      <a:pt x="145" y="919"/>
                    </a:lnTo>
                    <a:cubicBezTo>
                      <a:pt x="176" y="892"/>
                      <a:pt x="206" y="863"/>
                      <a:pt x="234" y="833"/>
                    </a:cubicBezTo>
                    <a:lnTo>
                      <a:pt x="234" y="833"/>
                    </a:lnTo>
                    <a:cubicBezTo>
                      <a:pt x="298" y="761"/>
                      <a:pt x="356" y="682"/>
                      <a:pt x="401" y="596"/>
                    </a:cubicBezTo>
                    <a:lnTo>
                      <a:pt x="401" y="596"/>
                    </a:lnTo>
                    <a:cubicBezTo>
                      <a:pt x="423" y="553"/>
                      <a:pt x="441" y="508"/>
                      <a:pt x="457" y="462"/>
                    </a:cubicBezTo>
                    <a:lnTo>
                      <a:pt x="457" y="462"/>
                    </a:lnTo>
                    <a:cubicBezTo>
                      <a:pt x="465" y="439"/>
                      <a:pt x="472" y="415"/>
                      <a:pt x="478" y="392"/>
                    </a:cubicBezTo>
                    <a:lnTo>
                      <a:pt x="478" y="392"/>
                    </a:lnTo>
                    <a:cubicBezTo>
                      <a:pt x="481" y="381"/>
                      <a:pt x="483" y="370"/>
                      <a:pt x="485" y="359"/>
                    </a:cubicBezTo>
                    <a:lnTo>
                      <a:pt x="485" y="359"/>
                    </a:lnTo>
                    <a:cubicBezTo>
                      <a:pt x="477" y="346"/>
                      <a:pt x="466" y="337"/>
                      <a:pt x="450" y="333"/>
                    </a:cubicBezTo>
                    <a:lnTo>
                      <a:pt x="450" y="333"/>
                    </a:lnTo>
                    <a:cubicBezTo>
                      <a:pt x="441" y="330"/>
                      <a:pt x="432" y="330"/>
                      <a:pt x="424" y="330"/>
                    </a:cubicBezTo>
                    <a:lnTo>
                      <a:pt x="424" y="330"/>
                    </a:lnTo>
                    <a:cubicBezTo>
                      <a:pt x="419" y="338"/>
                      <a:pt x="412" y="344"/>
                      <a:pt x="405" y="351"/>
                    </a:cubicBezTo>
                    <a:lnTo>
                      <a:pt x="405" y="351"/>
                    </a:lnTo>
                    <a:cubicBezTo>
                      <a:pt x="395" y="359"/>
                      <a:pt x="386" y="368"/>
                      <a:pt x="377" y="376"/>
                    </a:cubicBezTo>
                    <a:lnTo>
                      <a:pt x="377" y="376"/>
                    </a:lnTo>
                    <a:cubicBezTo>
                      <a:pt x="358" y="394"/>
                      <a:pt x="341" y="413"/>
                      <a:pt x="325" y="432"/>
                    </a:cubicBezTo>
                    <a:lnTo>
                      <a:pt x="325" y="432"/>
                    </a:lnTo>
                    <a:cubicBezTo>
                      <a:pt x="265" y="502"/>
                      <a:pt x="214" y="583"/>
                      <a:pt x="183" y="670"/>
                    </a:cubicBezTo>
                    <a:lnTo>
                      <a:pt x="183" y="670"/>
                    </a:lnTo>
                    <a:cubicBezTo>
                      <a:pt x="154" y="749"/>
                      <a:pt x="143" y="831"/>
                      <a:pt x="136" y="915"/>
                    </a:cubicBezTo>
                    <a:lnTo>
                      <a:pt x="136" y="915"/>
                    </a:lnTo>
                    <a:cubicBezTo>
                      <a:pt x="136" y="918"/>
                      <a:pt x="137" y="921"/>
                      <a:pt x="137" y="923"/>
                    </a:cubicBezTo>
                    <a:lnTo>
                      <a:pt x="137" y="923"/>
                    </a:lnTo>
                    <a:cubicBezTo>
                      <a:pt x="140" y="922"/>
                      <a:pt x="143" y="920"/>
                      <a:pt x="145" y="9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1" name="Google Shape;1691;p49"/>
              <p:cNvSpPr/>
              <p:nvPr/>
            </p:nvSpPr>
            <p:spPr>
              <a:xfrm>
                <a:off x="4532725" y="254775"/>
                <a:ext cx="1066799" cy="1146171"/>
              </a:xfrm>
              <a:custGeom>
                <a:avLst/>
                <a:gdLst/>
                <a:ahLst/>
                <a:cxnLst/>
                <a:rect l="l" t="t" r="r" b="b"/>
                <a:pathLst>
                  <a:path w="2963" h="3186" extrusionOk="0">
                    <a:moveTo>
                      <a:pt x="347" y="263"/>
                    </a:moveTo>
                    <a:lnTo>
                      <a:pt x="347" y="263"/>
                    </a:lnTo>
                    <a:cubicBezTo>
                      <a:pt x="310" y="314"/>
                      <a:pt x="275" y="366"/>
                      <a:pt x="239" y="417"/>
                    </a:cubicBezTo>
                    <a:lnTo>
                      <a:pt x="239" y="417"/>
                    </a:lnTo>
                    <a:cubicBezTo>
                      <a:pt x="225" y="437"/>
                      <a:pt x="210" y="456"/>
                      <a:pt x="195" y="476"/>
                    </a:cubicBezTo>
                    <a:lnTo>
                      <a:pt x="195" y="476"/>
                    </a:lnTo>
                    <a:cubicBezTo>
                      <a:pt x="231" y="444"/>
                      <a:pt x="269" y="414"/>
                      <a:pt x="307" y="386"/>
                    </a:cubicBezTo>
                    <a:lnTo>
                      <a:pt x="307" y="386"/>
                    </a:lnTo>
                    <a:cubicBezTo>
                      <a:pt x="401" y="286"/>
                      <a:pt x="471" y="165"/>
                      <a:pt x="509" y="34"/>
                    </a:cubicBezTo>
                    <a:lnTo>
                      <a:pt x="509" y="34"/>
                    </a:lnTo>
                    <a:cubicBezTo>
                      <a:pt x="492" y="59"/>
                      <a:pt x="474" y="85"/>
                      <a:pt x="456" y="110"/>
                    </a:cubicBezTo>
                    <a:lnTo>
                      <a:pt x="456" y="110"/>
                    </a:lnTo>
                    <a:cubicBezTo>
                      <a:pt x="421" y="162"/>
                      <a:pt x="384" y="213"/>
                      <a:pt x="347" y="263"/>
                    </a:cubicBezTo>
                    <a:close/>
                    <a:moveTo>
                      <a:pt x="223" y="400"/>
                    </a:moveTo>
                    <a:lnTo>
                      <a:pt x="223" y="400"/>
                    </a:lnTo>
                    <a:cubicBezTo>
                      <a:pt x="258" y="348"/>
                      <a:pt x="294" y="297"/>
                      <a:pt x="329" y="245"/>
                    </a:cubicBezTo>
                    <a:lnTo>
                      <a:pt x="329" y="245"/>
                    </a:lnTo>
                    <a:cubicBezTo>
                      <a:pt x="363" y="193"/>
                      <a:pt x="398" y="141"/>
                      <a:pt x="434" y="90"/>
                    </a:cubicBezTo>
                    <a:lnTo>
                      <a:pt x="488" y="11"/>
                    </a:lnTo>
                    <a:lnTo>
                      <a:pt x="488" y="11"/>
                    </a:lnTo>
                    <a:cubicBezTo>
                      <a:pt x="491" y="8"/>
                      <a:pt x="493" y="4"/>
                      <a:pt x="496" y="0"/>
                    </a:cubicBezTo>
                    <a:lnTo>
                      <a:pt x="496" y="0"/>
                    </a:lnTo>
                    <a:cubicBezTo>
                      <a:pt x="414" y="52"/>
                      <a:pt x="345" y="124"/>
                      <a:pt x="292" y="207"/>
                    </a:cubicBezTo>
                    <a:lnTo>
                      <a:pt x="292" y="207"/>
                    </a:lnTo>
                    <a:cubicBezTo>
                      <a:pt x="256" y="263"/>
                      <a:pt x="225" y="324"/>
                      <a:pt x="200" y="386"/>
                    </a:cubicBezTo>
                    <a:lnTo>
                      <a:pt x="200" y="386"/>
                    </a:lnTo>
                    <a:cubicBezTo>
                      <a:pt x="184" y="425"/>
                      <a:pt x="170" y="464"/>
                      <a:pt x="156" y="504"/>
                    </a:cubicBezTo>
                    <a:lnTo>
                      <a:pt x="156" y="504"/>
                    </a:lnTo>
                    <a:cubicBezTo>
                      <a:pt x="178" y="468"/>
                      <a:pt x="200" y="434"/>
                      <a:pt x="223" y="400"/>
                    </a:cubicBezTo>
                    <a:close/>
                    <a:moveTo>
                      <a:pt x="88" y="2878"/>
                    </a:moveTo>
                    <a:lnTo>
                      <a:pt x="88" y="2878"/>
                    </a:lnTo>
                    <a:cubicBezTo>
                      <a:pt x="83" y="2873"/>
                      <a:pt x="78" y="2868"/>
                      <a:pt x="73" y="2864"/>
                    </a:cubicBezTo>
                    <a:lnTo>
                      <a:pt x="71" y="2863"/>
                    </a:lnTo>
                    <a:lnTo>
                      <a:pt x="71" y="2863"/>
                    </a:lnTo>
                    <a:cubicBezTo>
                      <a:pt x="65" y="2857"/>
                      <a:pt x="59" y="2851"/>
                      <a:pt x="52" y="2846"/>
                    </a:cubicBezTo>
                    <a:lnTo>
                      <a:pt x="52" y="2846"/>
                    </a:lnTo>
                    <a:cubicBezTo>
                      <a:pt x="82" y="2890"/>
                      <a:pt x="108" y="2937"/>
                      <a:pt x="129" y="2987"/>
                    </a:cubicBezTo>
                    <a:lnTo>
                      <a:pt x="129" y="2987"/>
                    </a:lnTo>
                    <a:cubicBezTo>
                      <a:pt x="144" y="3023"/>
                      <a:pt x="156" y="3060"/>
                      <a:pt x="165" y="3097"/>
                    </a:cubicBezTo>
                    <a:lnTo>
                      <a:pt x="165" y="3097"/>
                    </a:lnTo>
                    <a:cubicBezTo>
                      <a:pt x="170" y="3117"/>
                      <a:pt x="174" y="3136"/>
                      <a:pt x="177" y="3156"/>
                    </a:cubicBezTo>
                    <a:lnTo>
                      <a:pt x="177" y="3156"/>
                    </a:lnTo>
                    <a:cubicBezTo>
                      <a:pt x="178" y="3161"/>
                      <a:pt x="179" y="3167"/>
                      <a:pt x="180" y="3173"/>
                    </a:cubicBezTo>
                    <a:lnTo>
                      <a:pt x="180" y="3173"/>
                    </a:lnTo>
                    <a:cubicBezTo>
                      <a:pt x="204" y="3117"/>
                      <a:pt x="200" y="3049"/>
                      <a:pt x="174" y="2993"/>
                    </a:cubicBezTo>
                    <a:lnTo>
                      <a:pt x="174" y="2993"/>
                    </a:lnTo>
                    <a:cubicBezTo>
                      <a:pt x="172" y="2988"/>
                      <a:pt x="169" y="2984"/>
                      <a:pt x="167" y="2979"/>
                    </a:cubicBezTo>
                    <a:lnTo>
                      <a:pt x="167" y="2979"/>
                    </a:lnTo>
                    <a:cubicBezTo>
                      <a:pt x="154" y="2962"/>
                      <a:pt x="142" y="2944"/>
                      <a:pt x="131" y="2925"/>
                    </a:cubicBezTo>
                    <a:lnTo>
                      <a:pt x="131" y="2925"/>
                    </a:lnTo>
                    <a:cubicBezTo>
                      <a:pt x="118" y="2908"/>
                      <a:pt x="103" y="2892"/>
                      <a:pt x="88" y="2878"/>
                    </a:cubicBezTo>
                    <a:close/>
                    <a:moveTo>
                      <a:pt x="317" y="3046"/>
                    </a:moveTo>
                    <a:lnTo>
                      <a:pt x="317" y="3046"/>
                    </a:lnTo>
                    <a:cubicBezTo>
                      <a:pt x="285" y="3024"/>
                      <a:pt x="250" y="3004"/>
                      <a:pt x="219" y="2980"/>
                    </a:cubicBezTo>
                    <a:lnTo>
                      <a:pt x="219" y="2980"/>
                    </a:lnTo>
                    <a:cubicBezTo>
                      <a:pt x="208" y="2972"/>
                      <a:pt x="199" y="2964"/>
                      <a:pt x="189" y="2955"/>
                    </a:cubicBezTo>
                    <a:lnTo>
                      <a:pt x="193" y="2962"/>
                    </a:lnTo>
                    <a:lnTo>
                      <a:pt x="193" y="2962"/>
                    </a:lnTo>
                    <a:cubicBezTo>
                      <a:pt x="218" y="2993"/>
                      <a:pt x="247" y="3022"/>
                      <a:pt x="279" y="3047"/>
                    </a:cubicBezTo>
                    <a:lnTo>
                      <a:pt x="279" y="3047"/>
                    </a:lnTo>
                    <a:cubicBezTo>
                      <a:pt x="330" y="3086"/>
                      <a:pt x="391" y="3114"/>
                      <a:pt x="455" y="3121"/>
                    </a:cubicBezTo>
                    <a:lnTo>
                      <a:pt x="455" y="3121"/>
                    </a:lnTo>
                    <a:cubicBezTo>
                      <a:pt x="442" y="3115"/>
                      <a:pt x="429" y="3109"/>
                      <a:pt x="417" y="3103"/>
                    </a:cubicBezTo>
                    <a:lnTo>
                      <a:pt x="417" y="3103"/>
                    </a:lnTo>
                    <a:cubicBezTo>
                      <a:pt x="383" y="3085"/>
                      <a:pt x="349" y="3067"/>
                      <a:pt x="317" y="3046"/>
                    </a:cubicBezTo>
                    <a:close/>
                    <a:moveTo>
                      <a:pt x="2450" y="2312"/>
                    </a:moveTo>
                    <a:lnTo>
                      <a:pt x="2450" y="2312"/>
                    </a:lnTo>
                    <a:cubicBezTo>
                      <a:pt x="2427" y="2310"/>
                      <a:pt x="2405" y="2307"/>
                      <a:pt x="2382" y="2303"/>
                    </a:cubicBezTo>
                    <a:lnTo>
                      <a:pt x="2382" y="2303"/>
                    </a:lnTo>
                    <a:cubicBezTo>
                      <a:pt x="2384" y="2303"/>
                      <a:pt x="2385" y="2303"/>
                      <a:pt x="2386" y="2303"/>
                    </a:cubicBezTo>
                    <a:lnTo>
                      <a:pt x="2386" y="2303"/>
                    </a:lnTo>
                    <a:cubicBezTo>
                      <a:pt x="2422" y="2301"/>
                      <a:pt x="2457" y="2301"/>
                      <a:pt x="2492" y="2300"/>
                    </a:cubicBezTo>
                    <a:lnTo>
                      <a:pt x="2492" y="2300"/>
                    </a:lnTo>
                    <a:cubicBezTo>
                      <a:pt x="2526" y="2299"/>
                      <a:pt x="2560" y="2298"/>
                      <a:pt x="2595" y="2298"/>
                    </a:cubicBezTo>
                    <a:lnTo>
                      <a:pt x="2636" y="2297"/>
                    </a:lnTo>
                    <a:lnTo>
                      <a:pt x="2636" y="2297"/>
                    </a:lnTo>
                    <a:cubicBezTo>
                      <a:pt x="2634" y="2297"/>
                      <a:pt x="2633" y="2298"/>
                      <a:pt x="2631" y="2298"/>
                    </a:cubicBezTo>
                    <a:lnTo>
                      <a:pt x="2631" y="2298"/>
                    </a:lnTo>
                    <a:cubicBezTo>
                      <a:pt x="2572" y="2311"/>
                      <a:pt x="2511" y="2316"/>
                      <a:pt x="2450" y="2312"/>
                    </a:cubicBezTo>
                    <a:close/>
                    <a:moveTo>
                      <a:pt x="2668" y="2274"/>
                    </a:moveTo>
                    <a:lnTo>
                      <a:pt x="2668" y="2274"/>
                    </a:lnTo>
                    <a:cubicBezTo>
                      <a:pt x="2661" y="2268"/>
                      <a:pt x="2651" y="2262"/>
                      <a:pt x="2648" y="2261"/>
                    </a:cubicBezTo>
                    <a:lnTo>
                      <a:pt x="2648" y="2261"/>
                    </a:lnTo>
                    <a:cubicBezTo>
                      <a:pt x="2623" y="2246"/>
                      <a:pt x="2594" y="2237"/>
                      <a:pt x="2566" y="2234"/>
                    </a:cubicBezTo>
                    <a:lnTo>
                      <a:pt x="2566" y="2234"/>
                    </a:lnTo>
                    <a:cubicBezTo>
                      <a:pt x="2501" y="2227"/>
                      <a:pt x="2437" y="2244"/>
                      <a:pt x="2377" y="2262"/>
                    </a:cubicBezTo>
                    <a:lnTo>
                      <a:pt x="2377" y="2262"/>
                    </a:lnTo>
                    <a:cubicBezTo>
                      <a:pt x="2358" y="2268"/>
                      <a:pt x="2340" y="2273"/>
                      <a:pt x="2322" y="2279"/>
                    </a:cubicBezTo>
                    <a:lnTo>
                      <a:pt x="2322" y="2279"/>
                    </a:lnTo>
                    <a:cubicBezTo>
                      <a:pt x="2317" y="2281"/>
                      <a:pt x="2312" y="2282"/>
                      <a:pt x="2307" y="2284"/>
                    </a:cubicBezTo>
                    <a:lnTo>
                      <a:pt x="2307" y="2284"/>
                    </a:lnTo>
                    <a:cubicBezTo>
                      <a:pt x="2310" y="2285"/>
                      <a:pt x="2313" y="2286"/>
                      <a:pt x="2317" y="2287"/>
                    </a:cubicBezTo>
                    <a:lnTo>
                      <a:pt x="2317" y="2287"/>
                    </a:lnTo>
                    <a:lnTo>
                      <a:pt x="2317" y="2287"/>
                    </a:lnTo>
                    <a:cubicBezTo>
                      <a:pt x="2340" y="2286"/>
                      <a:pt x="2363" y="2286"/>
                      <a:pt x="2387" y="2285"/>
                    </a:cubicBezTo>
                    <a:lnTo>
                      <a:pt x="2387" y="2285"/>
                    </a:lnTo>
                    <a:cubicBezTo>
                      <a:pt x="2421" y="2285"/>
                      <a:pt x="2455" y="2283"/>
                      <a:pt x="2489" y="2282"/>
                    </a:cubicBezTo>
                    <a:lnTo>
                      <a:pt x="2489" y="2282"/>
                    </a:lnTo>
                    <a:cubicBezTo>
                      <a:pt x="2523" y="2280"/>
                      <a:pt x="2557" y="2280"/>
                      <a:pt x="2591" y="2278"/>
                    </a:cubicBezTo>
                    <a:lnTo>
                      <a:pt x="2591" y="2278"/>
                    </a:lnTo>
                    <a:cubicBezTo>
                      <a:pt x="2607" y="2277"/>
                      <a:pt x="2623" y="2277"/>
                      <a:pt x="2639" y="2276"/>
                    </a:cubicBezTo>
                    <a:lnTo>
                      <a:pt x="2639" y="2276"/>
                    </a:lnTo>
                    <a:cubicBezTo>
                      <a:pt x="2648" y="2276"/>
                      <a:pt x="2658" y="2274"/>
                      <a:pt x="2668" y="2274"/>
                    </a:cubicBezTo>
                    <a:close/>
                    <a:moveTo>
                      <a:pt x="2268" y="2261"/>
                    </a:moveTo>
                    <a:lnTo>
                      <a:pt x="2268" y="2261"/>
                    </a:lnTo>
                    <a:cubicBezTo>
                      <a:pt x="2281" y="2257"/>
                      <a:pt x="2294" y="2253"/>
                      <a:pt x="2306" y="2250"/>
                    </a:cubicBezTo>
                    <a:lnTo>
                      <a:pt x="2306" y="2250"/>
                    </a:lnTo>
                    <a:cubicBezTo>
                      <a:pt x="2311" y="2248"/>
                      <a:pt x="2316" y="2247"/>
                      <a:pt x="2321" y="2246"/>
                    </a:cubicBezTo>
                    <a:lnTo>
                      <a:pt x="2321" y="2246"/>
                    </a:lnTo>
                    <a:cubicBezTo>
                      <a:pt x="2335" y="2240"/>
                      <a:pt x="2349" y="2233"/>
                      <a:pt x="2362" y="2223"/>
                    </a:cubicBezTo>
                    <a:lnTo>
                      <a:pt x="2362" y="2223"/>
                    </a:lnTo>
                    <a:cubicBezTo>
                      <a:pt x="2382" y="2209"/>
                      <a:pt x="2398" y="2189"/>
                      <a:pt x="2411" y="2168"/>
                    </a:cubicBezTo>
                    <a:lnTo>
                      <a:pt x="2411" y="2168"/>
                    </a:lnTo>
                    <a:cubicBezTo>
                      <a:pt x="2417" y="2157"/>
                      <a:pt x="2422" y="2146"/>
                      <a:pt x="2426" y="2134"/>
                    </a:cubicBezTo>
                    <a:lnTo>
                      <a:pt x="2426" y="2134"/>
                    </a:lnTo>
                    <a:cubicBezTo>
                      <a:pt x="2427" y="2129"/>
                      <a:pt x="2428" y="2124"/>
                      <a:pt x="2430" y="2119"/>
                    </a:cubicBezTo>
                    <a:lnTo>
                      <a:pt x="2430" y="2119"/>
                    </a:lnTo>
                    <a:cubicBezTo>
                      <a:pt x="2430" y="2117"/>
                      <a:pt x="2431" y="2114"/>
                      <a:pt x="2431" y="2112"/>
                    </a:cubicBezTo>
                    <a:lnTo>
                      <a:pt x="2431" y="2112"/>
                    </a:lnTo>
                    <a:cubicBezTo>
                      <a:pt x="2420" y="2116"/>
                      <a:pt x="2405" y="2118"/>
                      <a:pt x="2393" y="2121"/>
                    </a:cubicBezTo>
                    <a:lnTo>
                      <a:pt x="2393" y="2121"/>
                    </a:lnTo>
                    <a:cubicBezTo>
                      <a:pt x="2380" y="2125"/>
                      <a:pt x="2366" y="2130"/>
                      <a:pt x="2353" y="2135"/>
                    </a:cubicBezTo>
                    <a:lnTo>
                      <a:pt x="2353" y="2135"/>
                    </a:lnTo>
                    <a:cubicBezTo>
                      <a:pt x="2329" y="2144"/>
                      <a:pt x="2306" y="2156"/>
                      <a:pt x="2281" y="2164"/>
                    </a:cubicBezTo>
                    <a:lnTo>
                      <a:pt x="2281" y="2164"/>
                    </a:lnTo>
                    <a:cubicBezTo>
                      <a:pt x="2272" y="2178"/>
                      <a:pt x="2261" y="2192"/>
                      <a:pt x="2250" y="2205"/>
                    </a:cubicBezTo>
                    <a:lnTo>
                      <a:pt x="2250" y="2205"/>
                    </a:lnTo>
                    <a:cubicBezTo>
                      <a:pt x="2228" y="2230"/>
                      <a:pt x="2203" y="2251"/>
                      <a:pt x="2176" y="2270"/>
                    </a:cubicBezTo>
                    <a:lnTo>
                      <a:pt x="2176" y="2270"/>
                    </a:lnTo>
                    <a:cubicBezTo>
                      <a:pt x="2187" y="2269"/>
                      <a:pt x="2198" y="2269"/>
                      <a:pt x="2209" y="2268"/>
                    </a:cubicBezTo>
                    <a:lnTo>
                      <a:pt x="2209" y="2268"/>
                    </a:lnTo>
                    <a:cubicBezTo>
                      <a:pt x="2229" y="2266"/>
                      <a:pt x="2248" y="2264"/>
                      <a:pt x="2268" y="2261"/>
                    </a:cubicBezTo>
                    <a:close/>
                    <a:moveTo>
                      <a:pt x="2306" y="2011"/>
                    </a:moveTo>
                    <a:lnTo>
                      <a:pt x="2306" y="2011"/>
                    </a:lnTo>
                    <a:cubicBezTo>
                      <a:pt x="2293" y="2021"/>
                      <a:pt x="2280" y="2031"/>
                      <a:pt x="2267" y="2043"/>
                    </a:cubicBezTo>
                    <a:lnTo>
                      <a:pt x="2267" y="2043"/>
                    </a:lnTo>
                    <a:cubicBezTo>
                      <a:pt x="2244" y="2063"/>
                      <a:pt x="2222" y="2085"/>
                      <a:pt x="2202" y="2109"/>
                    </a:cubicBezTo>
                    <a:lnTo>
                      <a:pt x="2202" y="2109"/>
                    </a:lnTo>
                    <a:cubicBezTo>
                      <a:pt x="2181" y="2134"/>
                      <a:pt x="2161" y="2161"/>
                      <a:pt x="2145" y="2189"/>
                    </a:cubicBezTo>
                    <a:lnTo>
                      <a:pt x="2145" y="2189"/>
                    </a:lnTo>
                    <a:cubicBezTo>
                      <a:pt x="2139" y="2202"/>
                      <a:pt x="2133" y="2215"/>
                      <a:pt x="2127" y="2228"/>
                    </a:cubicBezTo>
                    <a:lnTo>
                      <a:pt x="2135" y="2223"/>
                    </a:lnTo>
                    <a:lnTo>
                      <a:pt x="2150" y="2246"/>
                    </a:lnTo>
                    <a:lnTo>
                      <a:pt x="2150" y="2246"/>
                    </a:lnTo>
                    <a:cubicBezTo>
                      <a:pt x="2150" y="2247"/>
                      <a:pt x="2150" y="2247"/>
                      <a:pt x="2151" y="2248"/>
                    </a:cubicBezTo>
                    <a:lnTo>
                      <a:pt x="2151" y="2248"/>
                    </a:lnTo>
                    <a:cubicBezTo>
                      <a:pt x="2178" y="2230"/>
                      <a:pt x="2204" y="2209"/>
                      <a:pt x="2226" y="2185"/>
                    </a:cubicBezTo>
                    <a:lnTo>
                      <a:pt x="2226" y="2185"/>
                    </a:lnTo>
                    <a:cubicBezTo>
                      <a:pt x="2272" y="2134"/>
                      <a:pt x="2303" y="2071"/>
                      <a:pt x="2316" y="2004"/>
                    </a:cubicBezTo>
                    <a:lnTo>
                      <a:pt x="2316" y="2004"/>
                    </a:lnTo>
                    <a:cubicBezTo>
                      <a:pt x="2313" y="2006"/>
                      <a:pt x="2309" y="2009"/>
                      <a:pt x="2306" y="2011"/>
                    </a:cubicBezTo>
                    <a:close/>
                    <a:moveTo>
                      <a:pt x="2258" y="1758"/>
                    </a:moveTo>
                    <a:lnTo>
                      <a:pt x="2258" y="1758"/>
                    </a:lnTo>
                    <a:cubicBezTo>
                      <a:pt x="2310" y="1650"/>
                      <a:pt x="2342" y="1530"/>
                      <a:pt x="2342" y="1411"/>
                    </a:cubicBezTo>
                    <a:lnTo>
                      <a:pt x="2342" y="1411"/>
                    </a:lnTo>
                    <a:cubicBezTo>
                      <a:pt x="2342" y="1331"/>
                      <a:pt x="2331" y="1251"/>
                      <a:pt x="2307" y="1174"/>
                    </a:cubicBezTo>
                    <a:lnTo>
                      <a:pt x="2307" y="1174"/>
                    </a:lnTo>
                    <a:cubicBezTo>
                      <a:pt x="2287" y="1110"/>
                      <a:pt x="2256" y="1050"/>
                      <a:pt x="2222" y="992"/>
                    </a:cubicBezTo>
                    <a:lnTo>
                      <a:pt x="2222" y="992"/>
                    </a:lnTo>
                    <a:cubicBezTo>
                      <a:pt x="2226" y="1055"/>
                      <a:pt x="2244" y="1116"/>
                      <a:pt x="2263" y="1176"/>
                    </a:cubicBezTo>
                    <a:lnTo>
                      <a:pt x="2263" y="1176"/>
                    </a:lnTo>
                    <a:cubicBezTo>
                      <a:pt x="2287" y="1250"/>
                      <a:pt x="2307" y="1325"/>
                      <a:pt x="2312" y="1404"/>
                    </a:cubicBezTo>
                    <a:lnTo>
                      <a:pt x="2312" y="1404"/>
                    </a:lnTo>
                    <a:cubicBezTo>
                      <a:pt x="2317" y="1473"/>
                      <a:pt x="2311" y="1543"/>
                      <a:pt x="2299" y="1612"/>
                    </a:cubicBezTo>
                    <a:lnTo>
                      <a:pt x="2299" y="1612"/>
                    </a:lnTo>
                    <a:cubicBezTo>
                      <a:pt x="2291" y="1661"/>
                      <a:pt x="2277" y="1710"/>
                      <a:pt x="2258" y="1758"/>
                    </a:cubicBezTo>
                    <a:close/>
                    <a:moveTo>
                      <a:pt x="2623" y="1579"/>
                    </a:moveTo>
                    <a:lnTo>
                      <a:pt x="2623" y="1579"/>
                    </a:lnTo>
                    <a:cubicBezTo>
                      <a:pt x="2578" y="1603"/>
                      <a:pt x="2535" y="1628"/>
                      <a:pt x="2491" y="1655"/>
                    </a:cubicBezTo>
                    <a:lnTo>
                      <a:pt x="2491" y="1655"/>
                    </a:lnTo>
                    <a:cubicBezTo>
                      <a:pt x="2555" y="1623"/>
                      <a:pt x="2623" y="1598"/>
                      <a:pt x="2693" y="1583"/>
                    </a:cubicBezTo>
                    <a:lnTo>
                      <a:pt x="2693" y="1583"/>
                    </a:lnTo>
                    <a:cubicBezTo>
                      <a:pt x="2755" y="1568"/>
                      <a:pt x="2821" y="1561"/>
                      <a:pt x="2877" y="1529"/>
                    </a:cubicBezTo>
                    <a:lnTo>
                      <a:pt x="2877" y="1529"/>
                    </a:lnTo>
                    <a:cubicBezTo>
                      <a:pt x="2915" y="1508"/>
                      <a:pt x="2948" y="1475"/>
                      <a:pt x="2960" y="1433"/>
                    </a:cubicBezTo>
                    <a:lnTo>
                      <a:pt x="2960" y="1433"/>
                    </a:lnTo>
                    <a:cubicBezTo>
                      <a:pt x="2903" y="1456"/>
                      <a:pt x="2844" y="1475"/>
                      <a:pt x="2788" y="1499"/>
                    </a:cubicBezTo>
                    <a:lnTo>
                      <a:pt x="2788" y="1499"/>
                    </a:lnTo>
                    <a:cubicBezTo>
                      <a:pt x="2732" y="1524"/>
                      <a:pt x="2677" y="1550"/>
                      <a:pt x="2623" y="1579"/>
                    </a:cubicBezTo>
                    <a:close/>
                    <a:moveTo>
                      <a:pt x="2369" y="1694"/>
                    </a:moveTo>
                    <a:lnTo>
                      <a:pt x="2369" y="1694"/>
                    </a:lnTo>
                    <a:cubicBezTo>
                      <a:pt x="2361" y="1707"/>
                      <a:pt x="2352" y="1721"/>
                      <a:pt x="2343" y="1734"/>
                    </a:cubicBezTo>
                    <a:lnTo>
                      <a:pt x="2343" y="1734"/>
                    </a:lnTo>
                    <a:cubicBezTo>
                      <a:pt x="2431" y="1671"/>
                      <a:pt x="2524" y="1613"/>
                      <a:pt x="2620" y="1562"/>
                    </a:cubicBezTo>
                    <a:lnTo>
                      <a:pt x="2620" y="1562"/>
                    </a:lnTo>
                    <a:cubicBezTo>
                      <a:pt x="2676" y="1532"/>
                      <a:pt x="2732" y="1504"/>
                      <a:pt x="2789" y="1478"/>
                    </a:cubicBezTo>
                    <a:lnTo>
                      <a:pt x="2789" y="1478"/>
                    </a:lnTo>
                    <a:cubicBezTo>
                      <a:pt x="2844" y="1452"/>
                      <a:pt x="2899" y="1425"/>
                      <a:pt x="2957" y="1405"/>
                    </a:cubicBezTo>
                    <a:lnTo>
                      <a:pt x="2957" y="1405"/>
                    </a:lnTo>
                    <a:cubicBezTo>
                      <a:pt x="2959" y="1405"/>
                      <a:pt x="2960" y="1405"/>
                      <a:pt x="2962" y="1405"/>
                    </a:cubicBezTo>
                    <a:lnTo>
                      <a:pt x="2962" y="1405"/>
                    </a:lnTo>
                    <a:cubicBezTo>
                      <a:pt x="2938" y="1404"/>
                      <a:pt x="2913" y="1402"/>
                      <a:pt x="2889" y="1403"/>
                    </a:cubicBezTo>
                    <a:lnTo>
                      <a:pt x="2889" y="1403"/>
                    </a:lnTo>
                    <a:cubicBezTo>
                      <a:pt x="2856" y="1404"/>
                      <a:pt x="2824" y="1409"/>
                      <a:pt x="2792" y="1416"/>
                    </a:cubicBezTo>
                    <a:lnTo>
                      <a:pt x="2792" y="1416"/>
                    </a:lnTo>
                    <a:cubicBezTo>
                      <a:pt x="2623" y="1454"/>
                      <a:pt x="2482" y="1562"/>
                      <a:pt x="2369" y="1694"/>
                    </a:cubicBezTo>
                    <a:close/>
                    <a:moveTo>
                      <a:pt x="2328" y="1674"/>
                    </a:moveTo>
                    <a:lnTo>
                      <a:pt x="2328" y="1674"/>
                    </a:lnTo>
                    <a:cubicBezTo>
                      <a:pt x="2321" y="1697"/>
                      <a:pt x="2313" y="1719"/>
                      <a:pt x="2304" y="1741"/>
                    </a:cubicBezTo>
                    <a:lnTo>
                      <a:pt x="2304" y="1741"/>
                    </a:lnTo>
                    <a:cubicBezTo>
                      <a:pt x="2401" y="1601"/>
                      <a:pt x="2462" y="1428"/>
                      <a:pt x="2439" y="1257"/>
                    </a:cubicBezTo>
                    <a:lnTo>
                      <a:pt x="2439" y="1257"/>
                    </a:lnTo>
                    <a:cubicBezTo>
                      <a:pt x="2421" y="1120"/>
                      <a:pt x="2345" y="991"/>
                      <a:pt x="2226" y="920"/>
                    </a:cubicBezTo>
                    <a:lnTo>
                      <a:pt x="2226" y="920"/>
                    </a:lnTo>
                    <a:cubicBezTo>
                      <a:pt x="2223" y="935"/>
                      <a:pt x="2222" y="951"/>
                      <a:pt x="2222" y="966"/>
                    </a:cubicBezTo>
                    <a:lnTo>
                      <a:pt x="2222" y="966"/>
                    </a:lnTo>
                    <a:cubicBezTo>
                      <a:pt x="2272" y="1035"/>
                      <a:pt x="2304" y="1117"/>
                      <a:pt x="2327" y="1198"/>
                    </a:cubicBezTo>
                    <a:lnTo>
                      <a:pt x="2327" y="1198"/>
                    </a:lnTo>
                    <a:cubicBezTo>
                      <a:pt x="2372" y="1352"/>
                      <a:pt x="2375" y="1521"/>
                      <a:pt x="2328" y="1674"/>
                    </a:cubicBezTo>
                    <a:close/>
                    <a:moveTo>
                      <a:pt x="2201" y="1264"/>
                    </a:moveTo>
                    <a:lnTo>
                      <a:pt x="2201" y="1264"/>
                    </a:lnTo>
                    <a:cubicBezTo>
                      <a:pt x="2242" y="1369"/>
                      <a:pt x="2259" y="1483"/>
                      <a:pt x="2253" y="1595"/>
                    </a:cubicBezTo>
                    <a:lnTo>
                      <a:pt x="2253" y="1595"/>
                    </a:lnTo>
                    <a:cubicBezTo>
                      <a:pt x="2249" y="1654"/>
                      <a:pt x="2238" y="1712"/>
                      <a:pt x="2221" y="1767"/>
                    </a:cubicBezTo>
                    <a:lnTo>
                      <a:pt x="2221" y="1767"/>
                    </a:lnTo>
                    <a:lnTo>
                      <a:pt x="2221" y="1767"/>
                    </a:lnTo>
                    <a:lnTo>
                      <a:pt x="2221" y="1767"/>
                    </a:lnTo>
                    <a:cubicBezTo>
                      <a:pt x="2251" y="1704"/>
                      <a:pt x="2274" y="1636"/>
                      <a:pt x="2285" y="1567"/>
                    </a:cubicBezTo>
                    <a:lnTo>
                      <a:pt x="2285" y="1567"/>
                    </a:lnTo>
                    <a:cubicBezTo>
                      <a:pt x="2297" y="1498"/>
                      <a:pt x="2293" y="1426"/>
                      <a:pt x="2281" y="1357"/>
                    </a:cubicBezTo>
                    <a:lnTo>
                      <a:pt x="2281" y="1357"/>
                    </a:lnTo>
                    <a:cubicBezTo>
                      <a:pt x="2273" y="1309"/>
                      <a:pt x="2257" y="1262"/>
                      <a:pt x="2241" y="1214"/>
                    </a:cubicBezTo>
                    <a:lnTo>
                      <a:pt x="2241" y="1214"/>
                    </a:lnTo>
                    <a:cubicBezTo>
                      <a:pt x="2240" y="1212"/>
                      <a:pt x="2238" y="1210"/>
                      <a:pt x="2237" y="1208"/>
                    </a:cubicBezTo>
                    <a:lnTo>
                      <a:pt x="2237" y="1208"/>
                    </a:lnTo>
                    <a:cubicBezTo>
                      <a:pt x="2226" y="1190"/>
                      <a:pt x="2211" y="1174"/>
                      <a:pt x="2195" y="1160"/>
                    </a:cubicBezTo>
                    <a:lnTo>
                      <a:pt x="2195" y="1160"/>
                    </a:lnTo>
                    <a:cubicBezTo>
                      <a:pt x="2177" y="1146"/>
                      <a:pt x="2157" y="1136"/>
                      <a:pt x="2136" y="1130"/>
                    </a:cubicBezTo>
                    <a:lnTo>
                      <a:pt x="2136" y="1130"/>
                    </a:lnTo>
                    <a:cubicBezTo>
                      <a:pt x="2147" y="1146"/>
                      <a:pt x="2156" y="1165"/>
                      <a:pt x="2164" y="1181"/>
                    </a:cubicBezTo>
                    <a:lnTo>
                      <a:pt x="2164" y="1181"/>
                    </a:lnTo>
                    <a:cubicBezTo>
                      <a:pt x="2177" y="1208"/>
                      <a:pt x="2190" y="1236"/>
                      <a:pt x="2201" y="1264"/>
                    </a:cubicBezTo>
                    <a:close/>
                    <a:moveTo>
                      <a:pt x="2194" y="1630"/>
                    </a:moveTo>
                    <a:lnTo>
                      <a:pt x="2194" y="1630"/>
                    </a:lnTo>
                    <a:cubicBezTo>
                      <a:pt x="2193" y="1688"/>
                      <a:pt x="2188" y="1746"/>
                      <a:pt x="2178" y="1804"/>
                    </a:cubicBezTo>
                    <a:lnTo>
                      <a:pt x="2178" y="1804"/>
                    </a:lnTo>
                    <a:cubicBezTo>
                      <a:pt x="2175" y="1823"/>
                      <a:pt x="2170" y="1842"/>
                      <a:pt x="2166" y="1861"/>
                    </a:cubicBezTo>
                    <a:lnTo>
                      <a:pt x="2166" y="1861"/>
                    </a:lnTo>
                    <a:cubicBezTo>
                      <a:pt x="2169" y="1857"/>
                      <a:pt x="2171" y="1852"/>
                      <a:pt x="2174" y="1848"/>
                    </a:cubicBezTo>
                    <a:lnTo>
                      <a:pt x="2174" y="1848"/>
                    </a:lnTo>
                    <a:cubicBezTo>
                      <a:pt x="2189" y="1811"/>
                      <a:pt x="2201" y="1773"/>
                      <a:pt x="2209" y="1733"/>
                    </a:cubicBezTo>
                    <a:lnTo>
                      <a:pt x="2209" y="1733"/>
                    </a:lnTo>
                    <a:cubicBezTo>
                      <a:pt x="2232" y="1627"/>
                      <a:pt x="2236" y="1518"/>
                      <a:pt x="2215" y="1411"/>
                    </a:cubicBezTo>
                    <a:lnTo>
                      <a:pt x="2215" y="1411"/>
                    </a:lnTo>
                    <a:cubicBezTo>
                      <a:pt x="2204" y="1358"/>
                      <a:pt x="2188" y="1306"/>
                      <a:pt x="2166" y="1256"/>
                    </a:cubicBezTo>
                    <a:lnTo>
                      <a:pt x="2166" y="1256"/>
                    </a:lnTo>
                    <a:cubicBezTo>
                      <a:pt x="2155" y="1232"/>
                      <a:pt x="2143" y="1209"/>
                      <a:pt x="2130" y="1186"/>
                    </a:cubicBezTo>
                    <a:lnTo>
                      <a:pt x="2130" y="1186"/>
                    </a:lnTo>
                    <a:cubicBezTo>
                      <a:pt x="2126" y="1180"/>
                      <a:pt x="2123" y="1175"/>
                      <a:pt x="2118" y="1169"/>
                    </a:cubicBezTo>
                    <a:lnTo>
                      <a:pt x="2118" y="1169"/>
                    </a:lnTo>
                    <a:cubicBezTo>
                      <a:pt x="2133" y="1207"/>
                      <a:pt x="2146" y="1246"/>
                      <a:pt x="2156" y="1286"/>
                    </a:cubicBezTo>
                    <a:lnTo>
                      <a:pt x="2156" y="1286"/>
                    </a:lnTo>
                    <a:cubicBezTo>
                      <a:pt x="2185" y="1398"/>
                      <a:pt x="2197" y="1514"/>
                      <a:pt x="2194" y="1630"/>
                    </a:cubicBezTo>
                    <a:close/>
                    <a:moveTo>
                      <a:pt x="2151" y="2070"/>
                    </a:moveTo>
                    <a:lnTo>
                      <a:pt x="2151" y="2070"/>
                    </a:lnTo>
                    <a:cubicBezTo>
                      <a:pt x="2111" y="2120"/>
                      <a:pt x="2096" y="2184"/>
                      <a:pt x="2097" y="2247"/>
                    </a:cubicBezTo>
                    <a:lnTo>
                      <a:pt x="2109" y="2240"/>
                    </a:lnTo>
                    <a:lnTo>
                      <a:pt x="2109" y="2240"/>
                    </a:lnTo>
                    <a:cubicBezTo>
                      <a:pt x="2128" y="2190"/>
                      <a:pt x="2155" y="2142"/>
                      <a:pt x="2186" y="2100"/>
                    </a:cubicBezTo>
                    <a:lnTo>
                      <a:pt x="2186" y="2100"/>
                    </a:lnTo>
                    <a:cubicBezTo>
                      <a:pt x="2205" y="2073"/>
                      <a:pt x="2227" y="2048"/>
                      <a:pt x="2250" y="2026"/>
                    </a:cubicBezTo>
                    <a:lnTo>
                      <a:pt x="2250" y="2026"/>
                    </a:lnTo>
                    <a:cubicBezTo>
                      <a:pt x="2262" y="2014"/>
                      <a:pt x="2275" y="2003"/>
                      <a:pt x="2288" y="1993"/>
                    </a:cubicBezTo>
                    <a:lnTo>
                      <a:pt x="2288" y="1993"/>
                    </a:lnTo>
                    <a:cubicBezTo>
                      <a:pt x="2297" y="1985"/>
                      <a:pt x="2309" y="1975"/>
                      <a:pt x="2321" y="1973"/>
                    </a:cubicBezTo>
                    <a:lnTo>
                      <a:pt x="2321" y="1973"/>
                    </a:lnTo>
                    <a:cubicBezTo>
                      <a:pt x="2321" y="1972"/>
                      <a:pt x="2321" y="1970"/>
                      <a:pt x="2322" y="1969"/>
                    </a:cubicBezTo>
                    <a:lnTo>
                      <a:pt x="2322" y="1969"/>
                    </a:lnTo>
                    <a:cubicBezTo>
                      <a:pt x="2255" y="1981"/>
                      <a:pt x="2193" y="2017"/>
                      <a:pt x="2151" y="2070"/>
                    </a:cubicBezTo>
                    <a:close/>
                    <a:moveTo>
                      <a:pt x="1877" y="1967"/>
                    </a:moveTo>
                    <a:lnTo>
                      <a:pt x="1877" y="1967"/>
                    </a:lnTo>
                    <a:cubicBezTo>
                      <a:pt x="1869" y="1991"/>
                      <a:pt x="1860" y="2015"/>
                      <a:pt x="1851" y="2039"/>
                    </a:cubicBezTo>
                    <a:lnTo>
                      <a:pt x="1851" y="2039"/>
                    </a:lnTo>
                    <a:cubicBezTo>
                      <a:pt x="1868" y="2015"/>
                      <a:pt x="1886" y="1992"/>
                      <a:pt x="1905" y="1971"/>
                    </a:cubicBezTo>
                    <a:lnTo>
                      <a:pt x="1905" y="1971"/>
                    </a:lnTo>
                    <a:cubicBezTo>
                      <a:pt x="1949" y="1855"/>
                      <a:pt x="1973" y="1734"/>
                      <a:pt x="1968" y="1611"/>
                    </a:cubicBezTo>
                    <a:lnTo>
                      <a:pt x="1968" y="1611"/>
                    </a:lnTo>
                    <a:cubicBezTo>
                      <a:pt x="1965" y="1629"/>
                      <a:pt x="1963" y="1646"/>
                      <a:pt x="1960" y="1664"/>
                    </a:cubicBezTo>
                    <a:lnTo>
                      <a:pt x="1960" y="1664"/>
                    </a:lnTo>
                    <a:cubicBezTo>
                      <a:pt x="1951" y="1716"/>
                      <a:pt x="1940" y="1767"/>
                      <a:pt x="1926" y="1817"/>
                    </a:cubicBezTo>
                    <a:lnTo>
                      <a:pt x="1926" y="1817"/>
                    </a:lnTo>
                    <a:cubicBezTo>
                      <a:pt x="1912" y="1868"/>
                      <a:pt x="1895" y="1917"/>
                      <a:pt x="1877" y="1967"/>
                    </a:cubicBezTo>
                    <a:close/>
                    <a:moveTo>
                      <a:pt x="1867" y="1958"/>
                    </a:moveTo>
                    <a:lnTo>
                      <a:pt x="1867" y="1958"/>
                    </a:lnTo>
                    <a:cubicBezTo>
                      <a:pt x="1884" y="1911"/>
                      <a:pt x="1896" y="1861"/>
                      <a:pt x="1907" y="1812"/>
                    </a:cubicBezTo>
                    <a:lnTo>
                      <a:pt x="1907" y="1812"/>
                    </a:lnTo>
                    <a:cubicBezTo>
                      <a:pt x="1919" y="1761"/>
                      <a:pt x="1928" y="1710"/>
                      <a:pt x="1934" y="1658"/>
                    </a:cubicBezTo>
                    <a:lnTo>
                      <a:pt x="1934" y="1658"/>
                    </a:lnTo>
                    <a:cubicBezTo>
                      <a:pt x="1937" y="1633"/>
                      <a:pt x="1939" y="1608"/>
                      <a:pt x="1940" y="1583"/>
                    </a:cubicBezTo>
                    <a:lnTo>
                      <a:pt x="1940" y="1583"/>
                    </a:lnTo>
                    <a:cubicBezTo>
                      <a:pt x="1941" y="1580"/>
                      <a:pt x="1941" y="1577"/>
                      <a:pt x="1941" y="1574"/>
                    </a:cubicBezTo>
                    <a:lnTo>
                      <a:pt x="1941" y="1574"/>
                    </a:lnTo>
                    <a:cubicBezTo>
                      <a:pt x="1933" y="1583"/>
                      <a:pt x="1925" y="1593"/>
                      <a:pt x="1917" y="1602"/>
                    </a:cubicBezTo>
                    <a:lnTo>
                      <a:pt x="1917" y="1602"/>
                    </a:lnTo>
                    <a:cubicBezTo>
                      <a:pt x="1912" y="1611"/>
                      <a:pt x="1906" y="1620"/>
                      <a:pt x="1900" y="1629"/>
                    </a:cubicBezTo>
                    <a:lnTo>
                      <a:pt x="1900" y="1629"/>
                    </a:lnTo>
                    <a:cubicBezTo>
                      <a:pt x="1894" y="1638"/>
                      <a:pt x="1887" y="1648"/>
                      <a:pt x="1881" y="1658"/>
                    </a:cubicBezTo>
                    <a:lnTo>
                      <a:pt x="1881" y="1658"/>
                    </a:lnTo>
                    <a:cubicBezTo>
                      <a:pt x="1879" y="1662"/>
                      <a:pt x="1877" y="1666"/>
                      <a:pt x="1875" y="1670"/>
                    </a:cubicBezTo>
                    <a:lnTo>
                      <a:pt x="1875" y="1670"/>
                    </a:lnTo>
                    <a:cubicBezTo>
                      <a:pt x="1852" y="1716"/>
                      <a:pt x="1842" y="1764"/>
                      <a:pt x="1834" y="1813"/>
                    </a:cubicBezTo>
                    <a:lnTo>
                      <a:pt x="1834" y="1813"/>
                    </a:lnTo>
                    <a:cubicBezTo>
                      <a:pt x="1846" y="1893"/>
                      <a:pt x="1843" y="1975"/>
                      <a:pt x="1829" y="2054"/>
                    </a:cubicBezTo>
                    <a:lnTo>
                      <a:pt x="1829" y="2054"/>
                    </a:lnTo>
                    <a:cubicBezTo>
                      <a:pt x="1842" y="2022"/>
                      <a:pt x="1856" y="1990"/>
                      <a:pt x="1867" y="1958"/>
                    </a:cubicBezTo>
                    <a:close/>
                    <a:moveTo>
                      <a:pt x="1112" y="2749"/>
                    </a:moveTo>
                    <a:lnTo>
                      <a:pt x="1112" y="2749"/>
                    </a:lnTo>
                    <a:cubicBezTo>
                      <a:pt x="1244" y="2667"/>
                      <a:pt x="1356" y="2542"/>
                      <a:pt x="1397" y="2390"/>
                    </a:cubicBezTo>
                    <a:lnTo>
                      <a:pt x="1397" y="2390"/>
                    </a:lnTo>
                    <a:cubicBezTo>
                      <a:pt x="1419" y="2312"/>
                      <a:pt x="1421" y="2229"/>
                      <a:pt x="1404" y="2150"/>
                    </a:cubicBezTo>
                    <a:lnTo>
                      <a:pt x="1404" y="2150"/>
                    </a:lnTo>
                    <a:cubicBezTo>
                      <a:pt x="1395" y="2112"/>
                      <a:pt x="1380" y="2073"/>
                      <a:pt x="1362" y="2038"/>
                    </a:cubicBezTo>
                    <a:lnTo>
                      <a:pt x="1362" y="2038"/>
                    </a:lnTo>
                    <a:cubicBezTo>
                      <a:pt x="1357" y="2027"/>
                      <a:pt x="1350" y="2017"/>
                      <a:pt x="1344" y="2007"/>
                    </a:cubicBezTo>
                    <a:lnTo>
                      <a:pt x="1344" y="2007"/>
                    </a:lnTo>
                    <a:cubicBezTo>
                      <a:pt x="1360" y="2051"/>
                      <a:pt x="1371" y="2096"/>
                      <a:pt x="1376" y="2143"/>
                    </a:cubicBezTo>
                    <a:lnTo>
                      <a:pt x="1376" y="2143"/>
                    </a:lnTo>
                    <a:cubicBezTo>
                      <a:pt x="1397" y="2308"/>
                      <a:pt x="1356" y="2479"/>
                      <a:pt x="1255" y="2612"/>
                    </a:cubicBezTo>
                    <a:lnTo>
                      <a:pt x="1255" y="2612"/>
                    </a:lnTo>
                    <a:cubicBezTo>
                      <a:pt x="1214" y="2665"/>
                      <a:pt x="1166" y="2711"/>
                      <a:pt x="1112" y="2749"/>
                    </a:cubicBezTo>
                    <a:close/>
                    <a:moveTo>
                      <a:pt x="0" y="2802"/>
                    </a:moveTo>
                    <a:lnTo>
                      <a:pt x="0" y="2802"/>
                    </a:lnTo>
                    <a:cubicBezTo>
                      <a:pt x="5" y="2824"/>
                      <a:pt x="11" y="2845"/>
                      <a:pt x="17" y="2866"/>
                    </a:cubicBezTo>
                    <a:lnTo>
                      <a:pt x="17" y="2866"/>
                    </a:lnTo>
                    <a:cubicBezTo>
                      <a:pt x="29" y="2908"/>
                      <a:pt x="42" y="2950"/>
                      <a:pt x="58" y="2991"/>
                    </a:cubicBezTo>
                    <a:lnTo>
                      <a:pt x="58" y="2991"/>
                    </a:lnTo>
                    <a:cubicBezTo>
                      <a:pt x="83" y="3058"/>
                      <a:pt x="116" y="3123"/>
                      <a:pt x="152" y="3185"/>
                    </a:cubicBezTo>
                    <a:lnTo>
                      <a:pt x="152" y="3185"/>
                    </a:lnTo>
                    <a:cubicBezTo>
                      <a:pt x="152" y="3177"/>
                      <a:pt x="152" y="3170"/>
                      <a:pt x="151" y="3163"/>
                    </a:cubicBezTo>
                    <a:lnTo>
                      <a:pt x="151" y="3163"/>
                    </a:lnTo>
                    <a:cubicBezTo>
                      <a:pt x="149" y="3143"/>
                      <a:pt x="146" y="3123"/>
                      <a:pt x="142" y="3104"/>
                    </a:cubicBezTo>
                    <a:lnTo>
                      <a:pt x="142" y="3104"/>
                    </a:lnTo>
                    <a:cubicBezTo>
                      <a:pt x="135" y="3068"/>
                      <a:pt x="125" y="3033"/>
                      <a:pt x="113" y="2998"/>
                    </a:cubicBezTo>
                    <a:lnTo>
                      <a:pt x="113" y="2998"/>
                    </a:lnTo>
                    <a:cubicBezTo>
                      <a:pt x="89" y="2931"/>
                      <a:pt x="54" y="2868"/>
                      <a:pt x="11" y="2811"/>
                    </a:cubicBezTo>
                    <a:lnTo>
                      <a:pt x="11" y="2811"/>
                    </a:lnTo>
                    <a:cubicBezTo>
                      <a:pt x="7" y="2808"/>
                      <a:pt x="4" y="2805"/>
                      <a:pt x="0" y="2802"/>
                    </a:cubicBezTo>
                    <a:close/>
                    <a:moveTo>
                      <a:pt x="488" y="3098"/>
                    </a:moveTo>
                    <a:lnTo>
                      <a:pt x="488" y="3098"/>
                    </a:lnTo>
                    <a:cubicBezTo>
                      <a:pt x="443" y="3045"/>
                      <a:pt x="391" y="2999"/>
                      <a:pt x="331" y="2963"/>
                    </a:cubicBezTo>
                    <a:lnTo>
                      <a:pt x="331" y="2963"/>
                    </a:lnTo>
                    <a:cubicBezTo>
                      <a:pt x="315" y="2953"/>
                      <a:pt x="298" y="2944"/>
                      <a:pt x="281" y="2936"/>
                    </a:cubicBezTo>
                    <a:lnTo>
                      <a:pt x="281" y="2936"/>
                    </a:lnTo>
                    <a:cubicBezTo>
                      <a:pt x="235" y="2923"/>
                      <a:pt x="189" y="2907"/>
                      <a:pt x="146" y="2886"/>
                    </a:cubicBezTo>
                    <a:lnTo>
                      <a:pt x="146" y="2886"/>
                    </a:lnTo>
                    <a:cubicBezTo>
                      <a:pt x="143" y="2885"/>
                      <a:pt x="140" y="2885"/>
                      <a:pt x="138" y="2884"/>
                    </a:cubicBezTo>
                    <a:lnTo>
                      <a:pt x="138" y="2884"/>
                    </a:lnTo>
                    <a:cubicBezTo>
                      <a:pt x="147" y="2894"/>
                      <a:pt x="155" y="2905"/>
                      <a:pt x="163" y="2916"/>
                    </a:cubicBezTo>
                    <a:lnTo>
                      <a:pt x="163" y="2916"/>
                    </a:lnTo>
                    <a:cubicBezTo>
                      <a:pt x="187" y="2932"/>
                      <a:pt x="211" y="2948"/>
                      <a:pt x="235" y="2964"/>
                    </a:cubicBezTo>
                    <a:lnTo>
                      <a:pt x="235" y="2964"/>
                    </a:lnTo>
                    <a:cubicBezTo>
                      <a:pt x="266" y="2985"/>
                      <a:pt x="297" y="3006"/>
                      <a:pt x="330" y="3023"/>
                    </a:cubicBezTo>
                    <a:lnTo>
                      <a:pt x="330" y="3023"/>
                    </a:lnTo>
                    <a:cubicBezTo>
                      <a:pt x="364" y="3040"/>
                      <a:pt x="398" y="3058"/>
                      <a:pt x="433" y="3075"/>
                    </a:cubicBezTo>
                    <a:lnTo>
                      <a:pt x="433" y="3075"/>
                    </a:lnTo>
                    <a:cubicBezTo>
                      <a:pt x="450" y="3082"/>
                      <a:pt x="467" y="3089"/>
                      <a:pt x="484" y="3096"/>
                    </a:cubicBezTo>
                    <a:lnTo>
                      <a:pt x="488" y="3098"/>
                    </a:lnTo>
                    <a:close/>
                    <a:moveTo>
                      <a:pt x="890" y="2861"/>
                    </a:moveTo>
                    <a:lnTo>
                      <a:pt x="890" y="2861"/>
                    </a:lnTo>
                    <a:cubicBezTo>
                      <a:pt x="920" y="2854"/>
                      <a:pt x="950" y="2847"/>
                      <a:pt x="981" y="2839"/>
                    </a:cubicBezTo>
                    <a:lnTo>
                      <a:pt x="981" y="2839"/>
                    </a:lnTo>
                    <a:cubicBezTo>
                      <a:pt x="1033" y="2823"/>
                      <a:pt x="1085" y="2805"/>
                      <a:pt x="1136" y="2782"/>
                    </a:cubicBezTo>
                    <a:lnTo>
                      <a:pt x="1136" y="2782"/>
                    </a:lnTo>
                    <a:cubicBezTo>
                      <a:pt x="1315" y="2699"/>
                      <a:pt x="1484" y="2553"/>
                      <a:pt x="1524" y="2351"/>
                    </a:cubicBezTo>
                    <a:lnTo>
                      <a:pt x="1524" y="2351"/>
                    </a:lnTo>
                    <a:cubicBezTo>
                      <a:pt x="1553" y="2205"/>
                      <a:pt x="1489" y="2046"/>
                      <a:pt x="1364" y="1968"/>
                    </a:cubicBezTo>
                    <a:lnTo>
                      <a:pt x="1364" y="1968"/>
                    </a:lnTo>
                    <a:cubicBezTo>
                      <a:pt x="1378" y="1989"/>
                      <a:pt x="1390" y="2013"/>
                      <a:pt x="1400" y="2035"/>
                    </a:cubicBezTo>
                    <a:lnTo>
                      <a:pt x="1400" y="2035"/>
                    </a:lnTo>
                    <a:cubicBezTo>
                      <a:pt x="1420" y="2080"/>
                      <a:pt x="1431" y="2126"/>
                      <a:pt x="1438" y="2175"/>
                    </a:cubicBezTo>
                    <a:lnTo>
                      <a:pt x="1438" y="2175"/>
                    </a:lnTo>
                    <a:cubicBezTo>
                      <a:pt x="1461" y="2344"/>
                      <a:pt x="1398" y="2516"/>
                      <a:pt x="1285" y="2642"/>
                    </a:cubicBezTo>
                    <a:lnTo>
                      <a:pt x="1285" y="2642"/>
                    </a:lnTo>
                    <a:cubicBezTo>
                      <a:pt x="1186" y="2751"/>
                      <a:pt x="1048" y="2822"/>
                      <a:pt x="903" y="2853"/>
                    </a:cubicBezTo>
                    <a:lnTo>
                      <a:pt x="903" y="2853"/>
                    </a:lnTo>
                    <a:cubicBezTo>
                      <a:pt x="899" y="2856"/>
                      <a:pt x="894" y="2859"/>
                      <a:pt x="890" y="2861"/>
                    </a:cubicBezTo>
                    <a:close/>
                    <a:moveTo>
                      <a:pt x="1624" y="1863"/>
                    </a:moveTo>
                    <a:lnTo>
                      <a:pt x="1624" y="1863"/>
                    </a:lnTo>
                    <a:cubicBezTo>
                      <a:pt x="1608" y="1835"/>
                      <a:pt x="1596" y="1805"/>
                      <a:pt x="1588" y="1774"/>
                    </a:cubicBezTo>
                    <a:lnTo>
                      <a:pt x="1588" y="1774"/>
                    </a:lnTo>
                    <a:cubicBezTo>
                      <a:pt x="1563" y="1732"/>
                      <a:pt x="1528" y="1698"/>
                      <a:pt x="1483" y="1677"/>
                    </a:cubicBezTo>
                    <a:lnTo>
                      <a:pt x="1483" y="1677"/>
                    </a:lnTo>
                    <a:cubicBezTo>
                      <a:pt x="1462" y="1787"/>
                      <a:pt x="1534" y="1892"/>
                      <a:pt x="1560" y="1996"/>
                    </a:cubicBezTo>
                    <a:lnTo>
                      <a:pt x="1560" y="1996"/>
                    </a:lnTo>
                    <a:cubicBezTo>
                      <a:pt x="1574" y="2052"/>
                      <a:pt x="1582" y="2110"/>
                      <a:pt x="1582" y="2167"/>
                    </a:cubicBezTo>
                    <a:lnTo>
                      <a:pt x="1582" y="2167"/>
                    </a:lnTo>
                    <a:cubicBezTo>
                      <a:pt x="1583" y="2214"/>
                      <a:pt x="1580" y="2261"/>
                      <a:pt x="1568" y="2306"/>
                    </a:cubicBezTo>
                    <a:lnTo>
                      <a:pt x="1568" y="2306"/>
                    </a:lnTo>
                    <a:cubicBezTo>
                      <a:pt x="1566" y="2331"/>
                      <a:pt x="1562" y="2357"/>
                      <a:pt x="1556" y="2382"/>
                    </a:cubicBezTo>
                    <a:lnTo>
                      <a:pt x="1556" y="2382"/>
                    </a:lnTo>
                    <a:cubicBezTo>
                      <a:pt x="1542" y="2439"/>
                      <a:pt x="1518" y="2493"/>
                      <a:pt x="1487" y="2542"/>
                    </a:cubicBezTo>
                    <a:lnTo>
                      <a:pt x="1487" y="2542"/>
                    </a:lnTo>
                    <a:cubicBezTo>
                      <a:pt x="1504" y="2519"/>
                      <a:pt x="1521" y="2496"/>
                      <a:pt x="1537" y="2471"/>
                    </a:cubicBezTo>
                    <a:lnTo>
                      <a:pt x="1537" y="2471"/>
                    </a:lnTo>
                    <a:cubicBezTo>
                      <a:pt x="1564" y="2429"/>
                      <a:pt x="1587" y="2384"/>
                      <a:pt x="1609" y="2338"/>
                    </a:cubicBezTo>
                    <a:lnTo>
                      <a:pt x="1609" y="2338"/>
                    </a:lnTo>
                    <a:cubicBezTo>
                      <a:pt x="1630" y="2291"/>
                      <a:pt x="1643" y="2241"/>
                      <a:pt x="1664" y="2194"/>
                    </a:cubicBezTo>
                    <a:lnTo>
                      <a:pt x="1664" y="2194"/>
                    </a:lnTo>
                    <a:cubicBezTo>
                      <a:pt x="1665" y="2192"/>
                      <a:pt x="1669" y="2193"/>
                      <a:pt x="1669" y="2196"/>
                    </a:cubicBezTo>
                    <a:lnTo>
                      <a:pt x="1669" y="2196"/>
                    </a:lnTo>
                    <a:cubicBezTo>
                      <a:pt x="1665" y="2247"/>
                      <a:pt x="1644" y="2297"/>
                      <a:pt x="1625" y="2344"/>
                    </a:cubicBezTo>
                    <a:lnTo>
                      <a:pt x="1625" y="2344"/>
                    </a:lnTo>
                    <a:cubicBezTo>
                      <a:pt x="1606" y="2393"/>
                      <a:pt x="1580" y="2439"/>
                      <a:pt x="1553" y="2484"/>
                    </a:cubicBezTo>
                    <a:lnTo>
                      <a:pt x="1553" y="2484"/>
                    </a:lnTo>
                    <a:cubicBezTo>
                      <a:pt x="1532" y="2517"/>
                      <a:pt x="1509" y="2548"/>
                      <a:pt x="1484" y="2579"/>
                    </a:cubicBezTo>
                    <a:lnTo>
                      <a:pt x="1484" y="2579"/>
                    </a:lnTo>
                    <a:cubicBezTo>
                      <a:pt x="1637" y="2440"/>
                      <a:pt x="1759" y="2259"/>
                      <a:pt x="1793" y="2052"/>
                    </a:cubicBezTo>
                    <a:lnTo>
                      <a:pt x="1793" y="2052"/>
                    </a:lnTo>
                    <a:cubicBezTo>
                      <a:pt x="1824" y="1867"/>
                      <a:pt x="1775" y="1665"/>
                      <a:pt x="1655" y="1520"/>
                    </a:cubicBezTo>
                    <a:lnTo>
                      <a:pt x="1655" y="1520"/>
                    </a:lnTo>
                    <a:cubicBezTo>
                      <a:pt x="1612" y="1627"/>
                      <a:pt x="1618" y="1743"/>
                      <a:pt x="1649" y="1853"/>
                    </a:cubicBezTo>
                    <a:lnTo>
                      <a:pt x="1649" y="1853"/>
                    </a:lnTo>
                    <a:cubicBezTo>
                      <a:pt x="1653" y="1868"/>
                      <a:pt x="1632" y="1877"/>
                      <a:pt x="1624" y="1863"/>
                    </a:cubicBezTo>
                    <a:close/>
                    <a:moveTo>
                      <a:pt x="1498" y="2611"/>
                    </a:moveTo>
                    <a:lnTo>
                      <a:pt x="1498" y="2611"/>
                    </a:lnTo>
                    <a:cubicBezTo>
                      <a:pt x="1528" y="2593"/>
                      <a:pt x="1559" y="2574"/>
                      <a:pt x="1588" y="2555"/>
                    </a:cubicBezTo>
                    <a:lnTo>
                      <a:pt x="1588" y="2555"/>
                    </a:lnTo>
                    <a:cubicBezTo>
                      <a:pt x="1615" y="2537"/>
                      <a:pt x="1642" y="2517"/>
                      <a:pt x="1668" y="2497"/>
                    </a:cubicBezTo>
                    <a:lnTo>
                      <a:pt x="1668" y="2497"/>
                    </a:lnTo>
                    <a:cubicBezTo>
                      <a:pt x="1684" y="2472"/>
                      <a:pt x="1715" y="2454"/>
                      <a:pt x="1740" y="2438"/>
                    </a:cubicBezTo>
                    <a:lnTo>
                      <a:pt x="1740" y="2438"/>
                    </a:lnTo>
                    <a:cubicBezTo>
                      <a:pt x="1804" y="2383"/>
                      <a:pt x="1862" y="2322"/>
                      <a:pt x="1916" y="2257"/>
                    </a:cubicBezTo>
                    <a:lnTo>
                      <a:pt x="1916" y="2257"/>
                    </a:lnTo>
                    <a:cubicBezTo>
                      <a:pt x="2006" y="2146"/>
                      <a:pt x="2098" y="2008"/>
                      <a:pt x="2099" y="1860"/>
                    </a:cubicBezTo>
                    <a:lnTo>
                      <a:pt x="2099" y="1860"/>
                    </a:lnTo>
                    <a:cubicBezTo>
                      <a:pt x="2040" y="1888"/>
                      <a:pt x="1987" y="1925"/>
                      <a:pt x="1940" y="1972"/>
                    </a:cubicBezTo>
                    <a:lnTo>
                      <a:pt x="1940" y="1972"/>
                    </a:lnTo>
                    <a:cubicBezTo>
                      <a:pt x="1887" y="2025"/>
                      <a:pt x="1849" y="2087"/>
                      <a:pt x="1814" y="2153"/>
                    </a:cubicBezTo>
                    <a:lnTo>
                      <a:pt x="1814" y="2153"/>
                    </a:lnTo>
                    <a:cubicBezTo>
                      <a:pt x="1812" y="2156"/>
                      <a:pt x="1808" y="2158"/>
                      <a:pt x="1804" y="2157"/>
                    </a:cubicBezTo>
                    <a:lnTo>
                      <a:pt x="1804" y="2157"/>
                    </a:lnTo>
                    <a:cubicBezTo>
                      <a:pt x="1779" y="2242"/>
                      <a:pt x="1740" y="2323"/>
                      <a:pt x="1692" y="2395"/>
                    </a:cubicBezTo>
                    <a:lnTo>
                      <a:pt x="1692" y="2395"/>
                    </a:lnTo>
                    <a:cubicBezTo>
                      <a:pt x="1638" y="2477"/>
                      <a:pt x="1572" y="2548"/>
                      <a:pt x="1498" y="26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2" name="Google Shape;1692;p49"/>
              <p:cNvSpPr/>
              <p:nvPr/>
            </p:nvSpPr>
            <p:spPr>
              <a:xfrm>
                <a:off x="4408900" y="842150"/>
                <a:ext cx="1587" cy="1587"/>
              </a:xfrm>
              <a:custGeom>
                <a:avLst/>
                <a:gdLst/>
                <a:ahLst/>
                <a:cxnLst/>
                <a:rect l="l" t="t" r="r" b="b"/>
                <a:pathLst>
                  <a:path w="6" h="5" extrusionOk="0">
                    <a:moveTo>
                      <a:pt x="2" y="4"/>
                    </a:moveTo>
                    <a:lnTo>
                      <a:pt x="2" y="4"/>
                    </a:lnTo>
                    <a:cubicBezTo>
                      <a:pt x="5" y="4"/>
                      <a:pt x="5" y="0"/>
                      <a:pt x="2" y="0"/>
                    </a:cubicBezTo>
                    <a:lnTo>
                      <a:pt x="2" y="0"/>
                    </a:lnTo>
                    <a:cubicBezTo>
                      <a:pt x="0" y="0"/>
                      <a:pt x="0"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3" name="Google Shape;1693;p49"/>
              <p:cNvSpPr/>
              <p:nvPr/>
            </p:nvSpPr>
            <p:spPr>
              <a:xfrm>
                <a:off x="5132800" y="991375"/>
                <a:ext cx="4762" cy="34925"/>
              </a:xfrm>
              <a:custGeom>
                <a:avLst/>
                <a:gdLst/>
                <a:ahLst/>
                <a:cxnLst/>
                <a:rect l="l" t="t" r="r" b="b"/>
                <a:pathLst>
                  <a:path w="12" h="96" extrusionOk="0">
                    <a:moveTo>
                      <a:pt x="4" y="92"/>
                    </a:moveTo>
                    <a:lnTo>
                      <a:pt x="4" y="92"/>
                    </a:lnTo>
                    <a:cubicBezTo>
                      <a:pt x="5" y="77"/>
                      <a:pt x="6" y="62"/>
                      <a:pt x="7" y="47"/>
                    </a:cubicBezTo>
                    <a:lnTo>
                      <a:pt x="7" y="47"/>
                    </a:lnTo>
                    <a:cubicBezTo>
                      <a:pt x="8" y="40"/>
                      <a:pt x="9" y="32"/>
                      <a:pt x="10" y="25"/>
                    </a:cubicBezTo>
                    <a:lnTo>
                      <a:pt x="10" y="25"/>
                    </a:lnTo>
                    <a:cubicBezTo>
                      <a:pt x="11" y="18"/>
                      <a:pt x="11" y="10"/>
                      <a:pt x="9" y="3"/>
                    </a:cubicBezTo>
                    <a:lnTo>
                      <a:pt x="9" y="3"/>
                    </a:lnTo>
                    <a:cubicBezTo>
                      <a:pt x="8" y="0"/>
                      <a:pt x="4" y="0"/>
                      <a:pt x="3" y="3"/>
                    </a:cubicBezTo>
                    <a:lnTo>
                      <a:pt x="3" y="3"/>
                    </a:lnTo>
                    <a:cubicBezTo>
                      <a:pt x="0" y="10"/>
                      <a:pt x="0" y="18"/>
                      <a:pt x="0" y="25"/>
                    </a:cubicBezTo>
                    <a:lnTo>
                      <a:pt x="0" y="25"/>
                    </a:lnTo>
                    <a:cubicBezTo>
                      <a:pt x="0" y="32"/>
                      <a:pt x="0" y="40"/>
                      <a:pt x="0" y="47"/>
                    </a:cubicBezTo>
                    <a:lnTo>
                      <a:pt x="0" y="47"/>
                    </a:lnTo>
                    <a:cubicBezTo>
                      <a:pt x="1" y="62"/>
                      <a:pt x="0" y="77"/>
                      <a:pt x="0" y="92"/>
                    </a:cubicBezTo>
                    <a:lnTo>
                      <a:pt x="0" y="92"/>
                    </a:lnTo>
                    <a:cubicBezTo>
                      <a:pt x="0" y="95"/>
                      <a:pt x="4" y="95"/>
                      <a:pt x="4" y="92"/>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4" name="Google Shape;1694;p49"/>
              <p:cNvSpPr/>
              <p:nvPr/>
            </p:nvSpPr>
            <p:spPr>
              <a:xfrm>
                <a:off x="4380325" y="310337"/>
                <a:ext cx="1622430" cy="995359"/>
              </a:xfrm>
              <a:custGeom>
                <a:avLst/>
                <a:gdLst/>
                <a:ahLst/>
                <a:cxnLst/>
                <a:rect l="l" t="t" r="r" b="b"/>
                <a:pathLst>
                  <a:path w="4506" h="2767" extrusionOk="0">
                    <a:moveTo>
                      <a:pt x="81" y="1475"/>
                    </a:moveTo>
                    <a:lnTo>
                      <a:pt x="81" y="1475"/>
                    </a:lnTo>
                    <a:cubicBezTo>
                      <a:pt x="83" y="1475"/>
                      <a:pt x="83" y="1479"/>
                      <a:pt x="81" y="1479"/>
                    </a:cubicBezTo>
                    <a:lnTo>
                      <a:pt x="81" y="1479"/>
                    </a:lnTo>
                    <a:cubicBezTo>
                      <a:pt x="78" y="1479"/>
                      <a:pt x="78" y="1475"/>
                      <a:pt x="81" y="1475"/>
                    </a:cubicBezTo>
                    <a:close/>
                    <a:moveTo>
                      <a:pt x="2823" y="2372"/>
                    </a:moveTo>
                    <a:lnTo>
                      <a:pt x="2823" y="2372"/>
                    </a:lnTo>
                    <a:cubicBezTo>
                      <a:pt x="2846" y="2376"/>
                      <a:pt x="2878" y="2373"/>
                      <a:pt x="2892" y="2352"/>
                    </a:cubicBezTo>
                    <a:lnTo>
                      <a:pt x="2892" y="2352"/>
                    </a:lnTo>
                    <a:cubicBezTo>
                      <a:pt x="2896" y="2346"/>
                      <a:pt x="2898" y="2339"/>
                      <a:pt x="2897" y="2331"/>
                    </a:cubicBezTo>
                    <a:lnTo>
                      <a:pt x="2897" y="2330"/>
                    </a:lnTo>
                    <a:lnTo>
                      <a:pt x="2897" y="2330"/>
                    </a:lnTo>
                    <a:cubicBezTo>
                      <a:pt x="2895" y="2324"/>
                      <a:pt x="2893" y="2319"/>
                      <a:pt x="2891" y="2314"/>
                    </a:cubicBezTo>
                    <a:lnTo>
                      <a:pt x="2891" y="2314"/>
                    </a:lnTo>
                    <a:cubicBezTo>
                      <a:pt x="2889" y="2311"/>
                      <a:pt x="2886" y="2308"/>
                      <a:pt x="2883" y="2305"/>
                    </a:cubicBezTo>
                    <a:lnTo>
                      <a:pt x="2883" y="2305"/>
                    </a:lnTo>
                    <a:cubicBezTo>
                      <a:pt x="2867" y="2307"/>
                      <a:pt x="2854" y="2303"/>
                      <a:pt x="2838" y="2300"/>
                    </a:cubicBezTo>
                    <a:lnTo>
                      <a:pt x="2838" y="2300"/>
                    </a:lnTo>
                    <a:cubicBezTo>
                      <a:pt x="2822" y="2296"/>
                      <a:pt x="2806" y="2293"/>
                      <a:pt x="2790" y="2291"/>
                    </a:cubicBezTo>
                    <a:lnTo>
                      <a:pt x="2790" y="2291"/>
                    </a:lnTo>
                    <a:cubicBezTo>
                      <a:pt x="2759" y="2286"/>
                      <a:pt x="2729" y="2282"/>
                      <a:pt x="2699" y="2280"/>
                    </a:cubicBezTo>
                    <a:lnTo>
                      <a:pt x="2699" y="2280"/>
                    </a:lnTo>
                    <a:cubicBezTo>
                      <a:pt x="2715" y="2302"/>
                      <a:pt x="2731" y="2325"/>
                      <a:pt x="2747" y="2347"/>
                    </a:cubicBezTo>
                    <a:lnTo>
                      <a:pt x="2747" y="2347"/>
                    </a:lnTo>
                    <a:cubicBezTo>
                      <a:pt x="2773" y="2357"/>
                      <a:pt x="2797" y="2368"/>
                      <a:pt x="2823" y="2372"/>
                    </a:cubicBezTo>
                    <a:close/>
                    <a:moveTo>
                      <a:pt x="2648" y="1728"/>
                    </a:moveTo>
                    <a:lnTo>
                      <a:pt x="2648" y="1728"/>
                    </a:lnTo>
                    <a:cubicBezTo>
                      <a:pt x="2639" y="1743"/>
                      <a:pt x="2629" y="1757"/>
                      <a:pt x="2618" y="1771"/>
                    </a:cubicBezTo>
                    <a:lnTo>
                      <a:pt x="2618" y="1771"/>
                    </a:lnTo>
                    <a:cubicBezTo>
                      <a:pt x="2660" y="1740"/>
                      <a:pt x="2705" y="1712"/>
                      <a:pt x="2752" y="1688"/>
                    </a:cubicBezTo>
                    <a:lnTo>
                      <a:pt x="2752" y="1688"/>
                    </a:lnTo>
                    <a:cubicBezTo>
                      <a:pt x="2817" y="1654"/>
                      <a:pt x="2885" y="1625"/>
                      <a:pt x="2956" y="1605"/>
                    </a:cubicBezTo>
                    <a:lnTo>
                      <a:pt x="2956" y="1605"/>
                    </a:lnTo>
                    <a:cubicBezTo>
                      <a:pt x="3032" y="1583"/>
                      <a:pt x="3112" y="1568"/>
                      <a:pt x="3191" y="1572"/>
                    </a:cubicBezTo>
                    <a:lnTo>
                      <a:pt x="3191" y="1572"/>
                    </a:lnTo>
                    <a:cubicBezTo>
                      <a:pt x="3263" y="1576"/>
                      <a:pt x="3334" y="1596"/>
                      <a:pt x="3393" y="1638"/>
                    </a:cubicBezTo>
                    <a:lnTo>
                      <a:pt x="3393" y="1638"/>
                    </a:lnTo>
                    <a:cubicBezTo>
                      <a:pt x="3419" y="1656"/>
                      <a:pt x="3442" y="1677"/>
                      <a:pt x="3461" y="1702"/>
                    </a:cubicBezTo>
                    <a:lnTo>
                      <a:pt x="3461" y="1702"/>
                    </a:lnTo>
                    <a:cubicBezTo>
                      <a:pt x="3481" y="1728"/>
                      <a:pt x="3493" y="1756"/>
                      <a:pt x="3505" y="1785"/>
                    </a:cubicBezTo>
                    <a:lnTo>
                      <a:pt x="3505" y="1785"/>
                    </a:lnTo>
                    <a:cubicBezTo>
                      <a:pt x="3524" y="1787"/>
                      <a:pt x="3535" y="1814"/>
                      <a:pt x="3515" y="1824"/>
                    </a:cubicBezTo>
                    <a:lnTo>
                      <a:pt x="3515" y="1824"/>
                    </a:lnTo>
                    <a:cubicBezTo>
                      <a:pt x="3443" y="1860"/>
                      <a:pt x="3385" y="1936"/>
                      <a:pt x="3404" y="2020"/>
                    </a:cubicBezTo>
                    <a:lnTo>
                      <a:pt x="3404" y="2020"/>
                    </a:lnTo>
                    <a:cubicBezTo>
                      <a:pt x="3422" y="2101"/>
                      <a:pt x="3503" y="2162"/>
                      <a:pt x="3586" y="2150"/>
                    </a:cubicBezTo>
                    <a:lnTo>
                      <a:pt x="3586" y="2150"/>
                    </a:lnTo>
                    <a:cubicBezTo>
                      <a:pt x="3665" y="2140"/>
                      <a:pt x="3729" y="2078"/>
                      <a:pt x="3754" y="2004"/>
                    </a:cubicBezTo>
                    <a:lnTo>
                      <a:pt x="3754" y="2004"/>
                    </a:lnTo>
                    <a:cubicBezTo>
                      <a:pt x="3781" y="1923"/>
                      <a:pt x="3770" y="1831"/>
                      <a:pt x="3733" y="1754"/>
                    </a:cubicBezTo>
                    <a:lnTo>
                      <a:pt x="3733" y="1754"/>
                    </a:lnTo>
                    <a:cubicBezTo>
                      <a:pt x="3698" y="1677"/>
                      <a:pt x="3639" y="1612"/>
                      <a:pt x="3566" y="1569"/>
                    </a:cubicBezTo>
                    <a:lnTo>
                      <a:pt x="3566" y="1569"/>
                    </a:lnTo>
                    <a:cubicBezTo>
                      <a:pt x="3490" y="1525"/>
                      <a:pt x="3403" y="1506"/>
                      <a:pt x="3317" y="1501"/>
                    </a:cubicBezTo>
                    <a:lnTo>
                      <a:pt x="3317" y="1501"/>
                    </a:lnTo>
                    <a:cubicBezTo>
                      <a:pt x="3137" y="1491"/>
                      <a:pt x="2945" y="1536"/>
                      <a:pt x="2789" y="1625"/>
                    </a:cubicBezTo>
                    <a:lnTo>
                      <a:pt x="2789" y="1625"/>
                    </a:lnTo>
                    <a:cubicBezTo>
                      <a:pt x="2739" y="1654"/>
                      <a:pt x="2693" y="1688"/>
                      <a:pt x="2650" y="1725"/>
                    </a:cubicBezTo>
                    <a:lnTo>
                      <a:pt x="2650" y="1725"/>
                    </a:lnTo>
                    <a:cubicBezTo>
                      <a:pt x="2649" y="1726"/>
                      <a:pt x="2649" y="1727"/>
                      <a:pt x="2648" y="1728"/>
                    </a:cubicBezTo>
                    <a:close/>
                    <a:moveTo>
                      <a:pt x="3387" y="679"/>
                    </a:moveTo>
                    <a:lnTo>
                      <a:pt x="3387" y="679"/>
                    </a:lnTo>
                    <a:cubicBezTo>
                      <a:pt x="3512" y="582"/>
                      <a:pt x="3670" y="516"/>
                      <a:pt x="3831" y="517"/>
                    </a:cubicBezTo>
                    <a:lnTo>
                      <a:pt x="3831" y="517"/>
                    </a:lnTo>
                    <a:cubicBezTo>
                      <a:pt x="3980" y="518"/>
                      <a:pt x="4135" y="591"/>
                      <a:pt x="4195" y="736"/>
                    </a:cubicBezTo>
                    <a:lnTo>
                      <a:pt x="4195" y="736"/>
                    </a:lnTo>
                    <a:cubicBezTo>
                      <a:pt x="4214" y="781"/>
                      <a:pt x="4223" y="836"/>
                      <a:pt x="4210" y="885"/>
                    </a:cubicBezTo>
                    <a:lnTo>
                      <a:pt x="4210" y="885"/>
                    </a:lnTo>
                    <a:cubicBezTo>
                      <a:pt x="4214" y="887"/>
                      <a:pt x="4216" y="891"/>
                      <a:pt x="4215" y="896"/>
                    </a:cubicBezTo>
                    <a:lnTo>
                      <a:pt x="4215" y="896"/>
                    </a:lnTo>
                    <a:cubicBezTo>
                      <a:pt x="4209" y="935"/>
                      <a:pt x="4188" y="972"/>
                      <a:pt x="4151" y="990"/>
                    </a:cubicBezTo>
                    <a:lnTo>
                      <a:pt x="4151" y="990"/>
                    </a:lnTo>
                    <a:cubicBezTo>
                      <a:pt x="4133" y="999"/>
                      <a:pt x="4113" y="1003"/>
                      <a:pt x="4093" y="1004"/>
                    </a:cubicBezTo>
                    <a:lnTo>
                      <a:pt x="4093" y="1004"/>
                    </a:lnTo>
                    <a:cubicBezTo>
                      <a:pt x="4073" y="1004"/>
                      <a:pt x="4048" y="999"/>
                      <a:pt x="4030" y="1011"/>
                    </a:cubicBezTo>
                    <a:lnTo>
                      <a:pt x="4030" y="1011"/>
                    </a:lnTo>
                    <a:cubicBezTo>
                      <a:pt x="3995" y="1033"/>
                      <a:pt x="4023" y="1084"/>
                      <a:pt x="4043" y="1106"/>
                    </a:cubicBezTo>
                    <a:lnTo>
                      <a:pt x="4043" y="1106"/>
                    </a:lnTo>
                    <a:cubicBezTo>
                      <a:pt x="4066" y="1133"/>
                      <a:pt x="4095" y="1154"/>
                      <a:pt x="4128" y="1167"/>
                    </a:cubicBezTo>
                    <a:lnTo>
                      <a:pt x="4128" y="1167"/>
                    </a:lnTo>
                    <a:cubicBezTo>
                      <a:pt x="4196" y="1194"/>
                      <a:pt x="4271" y="1186"/>
                      <a:pt x="4331" y="1145"/>
                    </a:cubicBezTo>
                    <a:lnTo>
                      <a:pt x="4331" y="1145"/>
                    </a:lnTo>
                    <a:cubicBezTo>
                      <a:pt x="4390" y="1106"/>
                      <a:pt x="4429" y="1038"/>
                      <a:pt x="4428" y="967"/>
                    </a:cubicBezTo>
                    <a:lnTo>
                      <a:pt x="4428" y="967"/>
                    </a:lnTo>
                    <a:cubicBezTo>
                      <a:pt x="4428" y="929"/>
                      <a:pt x="4417" y="894"/>
                      <a:pt x="4400" y="861"/>
                    </a:cubicBezTo>
                    <a:lnTo>
                      <a:pt x="4400" y="861"/>
                    </a:lnTo>
                    <a:cubicBezTo>
                      <a:pt x="4382" y="827"/>
                      <a:pt x="4357" y="801"/>
                      <a:pt x="4331" y="774"/>
                    </a:cubicBezTo>
                    <a:lnTo>
                      <a:pt x="4331" y="774"/>
                    </a:lnTo>
                    <a:cubicBezTo>
                      <a:pt x="4326" y="768"/>
                      <a:pt x="4331" y="757"/>
                      <a:pt x="4339" y="760"/>
                    </a:cubicBezTo>
                    <a:lnTo>
                      <a:pt x="4339" y="760"/>
                    </a:lnTo>
                    <a:cubicBezTo>
                      <a:pt x="4427" y="794"/>
                      <a:pt x="4470" y="901"/>
                      <a:pt x="4465" y="989"/>
                    </a:cubicBezTo>
                    <a:lnTo>
                      <a:pt x="4465" y="989"/>
                    </a:lnTo>
                    <a:cubicBezTo>
                      <a:pt x="4459" y="1073"/>
                      <a:pt x="4411" y="1150"/>
                      <a:pt x="4340" y="1194"/>
                    </a:cubicBezTo>
                    <a:lnTo>
                      <a:pt x="4340" y="1194"/>
                    </a:lnTo>
                    <a:cubicBezTo>
                      <a:pt x="4266" y="1240"/>
                      <a:pt x="4171" y="1239"/>
                      <a:pt x="4094" y="1203"/>
                    </a:cubicBezTo>
                    <a:lnTo>
                      <a:pt x="4094" y="1203"/>
                    </a:lnTo>
                    <a:cubicBezTo>
                      <a:pt x="4067" y="1190"/>
                      <a:pt x="4035" y="1167"/>
                      <a:pt x="4010" y="1139"/>
                    </a:cubicBezTo>
                    <a:lnTo>
                      <a:pt x="4010" y="1139"/>
                    </a:lnTo>
                    <a:cubicBezTo>
                      <a:pt x="4008" y="1155"/>
                      <a:pt x="4009" y="1172"/>
                      <a:pt x="4012" y="1190"/>
                    </a:cubicBezTo>
                    <a:lnTo>
                      <a:pt x="4012" y="1190"/>
                    </a:lnTo>
                    <a:cubicBezTo>
                      <a:pt x="4019" y="1235"/>
                      <a:pt x="4047" y="1278"/>
                      <a:pt x="4082" y="1308"/>
                    </a:cubicBezTo>
                    <a:lnTo>
                      <a:pt x="4082" y="1308"/>
                    </a:lnTo>
                    <a:cubicBezTo>
                      <a:pt x="4119" y="1341"/>
                      <a:pt x="4171" y="1354"/>
                      <a:pt x="4220" y="1352"/>
                    </a:cubicBezTo>
                    <a:lnTo>
                      <a:pt x="4220" y="1352"/>
                    </a:lnTo>
                    <a:cubicBezTo>
                      <a:pt x="4329" y="1347"/>
                      <a:pt x="4420" y="1269"/>
                      <a:pt x="4463" y="1172"/>
                    </a:cubicBezTo>
                    <a:lnTo>
                      <a:pt x="4463" y="1172"/>
                    </a:lnTo>
                    <a:cubicBezTo>
                      <a:pt x="4495" y="1099"/>
                      <a:pt x="4505" y="1021"/>
                      <a:pt x="4496" y="944"/>
                    </a:cubicBezTo>
                    <a:lnTo>
                      <a:pt x="4496" y="944"/>
                    </a:lnTo>
                    <a:cubicBezTo>
                      <a:pt x="4489" y="910"/>
                      <a:pt x="4480" y="877"/>
                      <a:pt x="4470" y="843"/>
                    </a:cubicBezTo>
                    <a:lnTo>
                      <a:pt x="4470" y="843"/>
                    </a:lnTo>
                    <a:cubicBezTo>
                      <a:pt x="4469" y="839"/>
                      <a:pt x="4470" y="835"/>
                      <a:pt x="4472" y="832"/>
                    </a:cubicBezTo>
                    <a:lnTo>
                      <a:pt x="4472" y="832"/>
                    </a:lnTo>
                    <a:cubicBezTo>
                      <a:pt x="4441" y="736"/>
                      <a:pt x="4384" y="649"/>
                      <a:pt x="4312" y="583"/>
                    </a:cubicBezTo>
                    <a:lnTo>
                      <a:pt x="4312" y="583"/>
                    </a:lnTo>
                    <a:cubicBezTo>
                      <a:pt x="4147" y="431"/>
                      <a:pt x="3905" y="386"/>
                      <a:pt x="3690" y="437"/>
                    </a:cubicBezTo>
                    <a:lnTo>
                      <a:pt x="3690" y="437"/>
                    </a:lnTo>
                    <a:cubicBezTo>
                      <a:pt x="3465" y="490"/>
                      <a:pt x="3274" y="639"/>
                      <a:pt x="3144" y="828"/>
                    </a:cubicBezTo>
                    <a:lnTo>
                      <a:pt x="3144" y="828"/>
                    </a:lnTo>
                    <a:cubicBezTo>
                      <a:pt x="3078" y="924"/>
                      <a:pt x="3028" y="1028"/>
                      <a:pt x="2989" y="1137"/>
                    </a:cubicBezTo>
                    <a:lnTo>
                      <a:pt x="2989" y="1137"/>
                    </a:lnTo>
                    <a:cubicBezTo>
                      <a:pt x="2958" y="1220"/>
                      <a:pt x="2932" y="1307"/>
                      <a:pt x="2891" y="1386"/>
                    </a:cubicBezTo>
                    <a:lnTo>
                      <a:pt x="2891" y="1386"/>
                    </a:lnTo>
                    <a:cubicBezTo>
                      <a:pt x="2975" y="1293"/>
                      <a:pt x="3035" y="1180"/>
                      <a:pt x="3094" y="1069"/>
                    </a:cubicBezTo>
                    <a:lnTo>
                      <a:pt x="3094" y="1069"/>
                    </a:lnTo>
                    <a:cubicBezTo>
                      <a:pt x="3171" y="925"/>
                      <a:pt x="3255" y="781"/>
                      <a:pt x="3387" y="679"/>
                    </a:cubicBezTo>
                    <a:close/>
                    <a:moveTo>
                      <a:pt x="1283" y="1596"/>
                    </a:moveTo>
                    <a:lnTo>
                      <a:pt x="1283" y="1596"/>
                    </a:lnTo>
                    <a:cubicBezTo>
                      <a:pt x="1333" y="1629"/>
                      <a:pt x="1399" y="1640"/>
                      <a:pt x="1452" y="1608"/>
                    </a:cubicBezTo>
                    <a:lnTo>
                      <a:pt x="1452" y="1608"/>
                    </a:lnTo>
                    <a:cubicBezTo>
                      <a:pt x="1501" y="1577"/>
                      <a:pt x="1532" y="1513"/>
                      <a:pt x="1513" y="1456"/>
                    </a:cubicBezTo>
                    <a:lnTo>
                      <a:pt x="1513" y="1456"/>
                    </a:lnTo>
                    <a:cubicBezTo>
                      <a:pt x="1496" y="1402"/>
                      <a:pt x="1442" y="1371"/>
                      <a:pt x="1388" y="1373"/>
                    </a:cubicBezTo>
                    <a:lnTo>
                      <a:pt x="1388" y="1373"/>
                    </a:lnTo>
                    <a:cubicBezTo>
                      <a:pt x="1384" y="1402"/>
                      <a:pt x="1393" y="1428"/>
                      <a:pt x="1406" y="1453"/>
                    </a:cubicBezTo>
                    <a:lnTo>
                      <a:pt x="1406" y="1453"/>
                    </a:lnTo>
                    <a:cubicBezTo>
                      <a:pt x="1413" y="1465"/>
                      <a:pt x="1400" y="1479"/>
                      <a:pt x="1388" y="1472"/>
                    </a:cubicBezTo>
                    <a:lnTo>
                      <a:pt x="1388" y="1472"/>
                    </a:lnTo>
                    <a:cubicBezTo>
                      <a:pt x="1354" y="1451"/>
                      <a:pt x="1344" y="1408"/>
                      <a:pt x="1349" y="1370"/>
                    </a:cubicBezTo>
                    <a:lnTo>
                      <a:pt x="1349" y="1370"/>
                    </a:lnTo>
                    <a:cubicBezTo>
                      <a:pt x="1354" y="1330"/>
                      <a:pt x="1375" y="1294"/>
                      <a:pt x="1405" y="1266"/>
                    </a:cubicBezTo>
                    <a:lnTo>
                      <a:pt x="1405" y="1266"/>
                    </a:lnTo>
                    <a:cubicBezTo>
                      <a:pt x="1511" y="1165"/>
                      <a:pt x="1687" y="1154"/>
                      <a:pt x="1814" y="1222"/>
                    </a:cubicBezTo>
                    <a:lnTo>
                      <a:pt x="1814" y="1222"/>
                    </a:lnTo>
                    <a:cubicBezTo>
                      <a:pt x="1903" y="1269"/>
                      <a:pt x="1963" y="1352"/>
                      <a:pt x="1986" y="1446"/>
                    </a:cubicBezTo>
                    <a:lnTo>
                      <a:pt x="1986" y="1446"/>
                    </a:lnTo>
                    <a:cubicBezTo>
                      <a:pt x="1986" y="1444"/>
                      <a:pt x="1986" y="1443"/>
                      <a:pt x="1986" y="1441"/>
                    </a:cubicBezTo>
                    <a:lnTo>
                      <a:pt x="1986" y="1441"/>
                    </a:lnTo>
                    <a:cubicBezTo>
                      <a:pt x="1982" y="1401"/>
                      <a:pt x="1973" y="1361"/>
                      <a:pt x="1958" y="1323"/>
                    </a:cubicBezTo>
                    <a:lnTo>
                      <a:pt x="1958" y="1323"/>
                    </a:lnTo>
                    <a:cubicBezTo>
                      <a:pt x="1930" y="1251"/>
                      <a:pt x="1881" y="1186"/>
                      <a:pt x="1819" y="1139"/>
                    </a:cubicBezTo>
                    <a:lnTo>
                      <a:pt x="1819" y="1139"/>
                    </a:lnTo>
                    <a:cubicBezTo>
                      <a:pt x="1710" y="1055"/>
                      <a:pt x="1565" y="1030"/>
                      <a:pt x="1434" y="1075"/>
                    </a:cubicBezTo>
                    <a:lnTo>
                      <a:pt x="1434" y="1075"/>
                    </a:lnTo>
                    <a:cubicBezTo>
                      <a:pt x="1367" y="1098"/>
                      <a:pt x="1304" y="1140"/>
                      <a:pt x="1260" y="1196"/>
                    </a:cubicBezTo>
                    <a:lnTo>
                      <a:pt x="1260" y="1196"/>
                    </a:lnTo>
                    <a:cubicBezTo>
                      <a:pt x="1212" y="1256"/>
                      <a:pt x="1200" y="1334"/>
                      <a:pt x="1204" y="1409"/>
                    </a:cubicBezTo>
                    <a:lnTo>
                      <a:pt x="1204" y="1409"/>
                    </a:lnTo>
                    <a:cubicBezTo>
                      <a:pt x="1208" y="1476"/>
                      <a:pt x="1223" y="1556"/>
                      <a:pt x="1283" y="1596"/>
                    </a:cubicBezTo>
                    <a:close/>
                    <a:moveTo>
                      <a:pt x="281" y="772"/>
                    </a:moveTo>
                    <a:lnTo>
                      <a:pt x="281" y="772"/>
                    </a:lnTo>
                    <a:cubicBezTo>
                      <a:pt x="283" y="789"/>
                      <a:pt x="284" y="806"/>
                      <a:pt x="285" y="824"/>
                    </a:cubicBezTo>
                    <a:lnTo>
                      <a:pt x="285" y="824"/>
                    </a:lnTo>
                    <a:cubicBezTo>
                      <a:pt x="285" y="870"/>
                      <a:pt x="280" y="916"/>
                      <a:pt x="270" y="960"/>
                    </a:cubicBezTo>
                    <a:lnTo>
                      <a:pt x="270" y="960"/>
                    </a:lnTo>
                    <a:cubicBezTo>
                      <a:pt x="273" y="957"/>
                      <a:pt x="276" y="954"/>
                      <a:pt x="278" y="950"/>
                    </a:cubicBezTo>
                    <a:lnTo>
                      <a:pt x="278" y="950"/>
                    </a:lnTo>
                    <a:cubicBezTo>
                      <a:pt x="274" y="943"/>
                      <a:pt x="274" y="933"/>
                      <a:pt x="280" y="926"/>
                    </a:cubicBezTo>
                    <a:lnTo>
                      <a:pt x="280" y="926"/>
                    </a:lnTo>
                    <a:cubicBezTo>
                      <a:pt x="417" y="762"/>
                      <a:pt x="572" y="593"/>
                      <a:pt x="783" y="529"/>
                    </a:cubicBezTo>
                    <a:lnTo>
                      <a:pt x="783" y="529"/>
                    </a:lnTo>
                    <a:cubicBezTo>
                      <a:pt x="783" y="529"/>
                      <a:pt x="783" y="529"/>
                      <a:pt x="784" y="529"/>
                    </a:cubicBezTo>
                    <a:lnTo>
                      <a:pt x="784" y="529"/>
                    </a:lnTo>
                    <a:cubicBezTo>
                      <a:pt x="815" y="513"/>
                      <a:pt x="846" y="497"/>
                      <a:pt x="878" y="483"/>
                    </a:cubicBezTo>
                    <a:lnTo>
                      <a:pt x="878" y="483"/>
                    </a:lnTo>
                    <a:cubicBezTo>
                      <a:pt x="992" y="434"/>
                      <a:pt x="1112" y="399"/>
                      <a:pt x="1235" y="380"/>
                    </a:cubicBezTo>
                    <a:lnTo>
                      <a:pt x="1235" y="380"/>
                    </a:lnTo>
                    <a:cubicBezTo>
                      <a:pt x="1296" y="370"/>
                      <a:pt x="1358" y="364"/>
                      <a:pt x="1420" y="363"/>
                    </a:cubicBezTo>
                    <a:lnTo>
                      <a:pt x="1420" y="363"/>
                    </a:lnTo>
                    <a:cubicBezTo>
                      <a:pt x="1477" y="361"/>
                      <a:pt x="1543" y="356"/>
                      <a:pt x="1598" y="372"/>
                    </a:cubicBezTo>
                    <a:lnTo>
                      <a:pt x="1598" y="372"/>
                    </a:lnTo>
                    <a:cubicBezTo>
                      <a:pt x="1626" y="381"/>
                      <a:pt x="1652" y="394"/>
                      <a:pt x="1675" y="412"/>
                    </a:cubicBezTo>
                    <a:lnTo>
                      <a:pt x="1717" y="459"/>
                    </a:lnTo>
                    <a:lnTo>
                      <a:pt x="1717" y="459"/>
                    </a:lnTo>
                    <a:cubicBezTo>
                      <a:pt x="1741" y="489"/>
                      <a:pt x="1740" y="518"/>
                      <a:pt x="1747" y="553"/>
                    </a:cubicBezTo>
                    <a:lnTo>
                      <a:pt x="1747" y="553"/>
                    </a:lnTo>
                    <a:cubicBezTo>
                      <a:pt x="1755" y="588"/>
                      <a:pt x="1763" y="635"/>
                      <a:pt x="1723" y="654"/>
                    </a:cubicBezTo>
                    <a:lnTo>
                      <a:pt x="1723" y="654"/>
                    </a:lnTo>
                    <a:cubicBezTo>
                      <a:pt x="1701" y="664"/>
                      <a:pt x="1670" y="651"/>
                      <a:pt x="1667" y="628"/>
                    </a:cubicBezTo>
                    <a:lnTo>
                      <a:pt x="1667" y="628"/>
                    </a:lnTo>
                    <a:cubicBezTo>
                      <a:pt x="1664" y="602"/>
                      <a:pt x="1693" y="583"/>
                      <a:pt x="1701" y="558"/>
                    </a:cubicBezTo>
                    <a:lnTo>
                      <a:pt x="1701" y="558"/>
                    </a:lnTo>
                    <a:cubicBezTo>
                      <a:pt x="1712" y="523"/>
                      <a:pt x="1674" y="485"/>
                      <a:pt x="1637" y="487"/>
                    </a:cubicBezTo>
                    <a:lnTo>
                      <a:pt x="1637" y="487"/>
                    </a:lnTo>
                    <a:cubicBezTo>
                      <a:pt x="1599" y="489"/>
                      <a:pt x="1568" y="519"/>
                      <a:pt x="1552" y="553"/>
                    </a:cubicBezTo>
                    <a:lnTo>
                      <a:pt x="1552" y="553"/>
                    </a:lnTo>
                    <a:cubicBezTo>
                      <a:pt x="1505" y="651"/>
                      <a:pt x="1566" y="779"/>
                      <a:pt x="1666" y="819"/>
                    </a:cubicBezTo>
                    <a:lnTo>
                      <a:pt x="1666" y="819"/>
                    </a:lnTo>
                    <a:cubicBezTo>
                      <a:pt x="1767" y="858"/>
                      <a:pt x="1888" y="816"/>
                      <a:pt x="1956" y="731"/>
                    </a:cubicBezTo>
                    <a:lnTo>
                      <a:pt x="1956" y="731"/>
                    </a:lnTo>
                    <a:cubicBezTo>
                      <a:pt x="2023" y="646"/>
                      <a:pt x="2039" y="528"/>
                      <a:pt x="2013" y="423"/>
                    </a:cubicBezTo>
                    <a:lnTo>
                      <a:pt x="2013" y="423"/>
                    </a:lnTo>
                    <a:cubicBezTo>
                      <a:pt x="1963" y="218"/>
                      <a:pt x="1765" y="71"/>
                      <a:pt x="1556" y="35"/>
                    </a:cubicBezTo>
                    <a:lnTo>
                      <a:pt x="1556" y="35"/>
                    </a:lnTo>
                    <a:cubicBezTo>
                      <a:pt x="1348" y="0"/>
                      <a:pt x="1133" y="61"/>
                      <a:pt x="945" y="157"/>
                    </a:cubicBezTo>
                    <a:lnTo>
                      <a:pt x="945" y="157"/>
                    </a:lnTo>
                    <a:cubicBezTo>
                      <a:pt x="673" y="296"/>
                      <a:pt x="441" y="512"/>
                      <a:pt x="281" y="772"/>
                    </a:cubicBezTo>
                    <a:close/>
                    <a:moveTo>
                      <a:pt x="184" y="712"/>
                    </a:moveTo>
                    <a:lnTo>
                      <a:pt x="184" y="712"/>
                    </a:lnTo>
                    <a:cubicBezTo>
                      <a:pt x="184" y="771"/>
                      <a:pt x="185" y="829"/>
                      <a:pt x="183" y="888"/>
                    </a:cubicBezTo>
                    <a:lnTo>
                      <a:pt x="183" y="888"/>
                    </a:lnTo>
                    <a:cubicBezTo>
                      <a:pt x="178" y="1002"/>
                      <a:pt x="170" y="1115"/>
                      <a:pt x="157" y="1229"/>
                    </a:cubicBezTo>
                    <a:lnTo>
                      <a:pt x="157" y="1229"/>
                    </a:lnTo>
                    <a:cubicBezTo>
                      <a:pt x="158" y="1230"/>
                      <a:pt x="159" y="1231"/>
                      <a:pt x="159" y="1232"/>
                    </a:cubicBezTo>
                    <a:lnTo>
                      <a:pt x="159" y="1232"/>
                    </a:lnTo>
                    <a:cubicBezTo>
                      <a:pt x="162" y="1218"/>
                      <a:pt x="165" y="1204"/>
                      <a:pt x="168" y="1190"/>
                    </a:cubicBezTo>
                    <a:lnTo>
                      <a:pt x="168" y="1190"/>
                    </a:lnTo>
                    <a:cubicBezTo>
                      <a:pt x="181" y="1138"/>
                      <a:pt x="200" y="1088"/>
                      <a:pt x="223" y="1040"/>
                    </a:cubicBezTo>
                    <a:lnTo>
                      <a:pt x="223" y="1040"/>
                    </a:lnTo>
                    <a:cubicBezTo>
                      <a:pt x="224" y="1039"/>
                      <a:pt x="225" y="1038"/>
                      <a:pt x="225" y="1036"/>
                    </a:cubicBezTo>
                    <a:lnTo>
                      <a:pt x="225" y="1036"/>
                    </a:lnTo>
                    <a:cubicBezTo>
                      <a:pt x="226" y="1033"/>
                      <a:pt x="227" y="1030"/>
                      <a:pt x="228" y="1026"/>
                    </a:cubicBezTo>
                    <a:lnTo>
                      <a:pt x="228" y="1026"/>
                    </a:lnTo>
                    <a:cubicBezTo>
                      <a:pt x="236" y="1002"/>
                      <a:pt x="242" y="978"/>
                      <a:pt x="247" y="954"/>
                    </a:cubicBezTo>
                    <a:lnTo>
                      <a:pt x="247" y="954"/>
                    </a:lnTo>
                    <a:cubicBezTo>
                      <a:pt x="256" y="907"/>
                      <a:pt x="259" y="860"/>
                      <a:pt x="257" y="813"/>
                    </a:cubicBezTo>
                    <a:lnTo>
                      <a:pt x="257" y="813"/>
                    </a:lnTo>
                    <a:cubicBezTo>
                      <a:pt x="254" y="819"/>
                      <a:pt x="250" y="825"/>
                      <a:pt x="246" y="832"/>
                    </a:cubicBezTo>
                    <a:lnTo>
                      <a:pt x="246" y="832"/>
                    </a:lnTo>
                    <a:cubicBezTo>
                      <a:pt x="250" y="824"/>
                      <a:pt x="254" y="816"/>
                      <a:pt x="257" y="808"/>
                    </a:cubicBezTo>
                    <a:lnTo>
                      <a:pt x="257" y="808"/>
                    </a:lnTo>
                    <a:cubicBezTo>
                      <a:pt x="257" y="806"/>
                      <a:pt x="257" y="804"/>
                      <a:pt x="257" y="802"/>
                    </a:cubicBezTo>
                    <a:lnTo>
                      <a:pt x="257" y="802"/>
                    </a:lnTo>
                    <a:cubicBezTo>
                      <a:pt x="256" y="794"/>
                      <a:pt x="255" y="787"/>
                      <a:pt x="255" y="779"/>
                    </a:cubicBezTo>
                    <a:lnTo>
                      <a:pt x="255" y="779"/>
                    </a:lnTo>
                    <a:cubicBezTo>
                      <a:pt x="252" y="777"/>
                      <a:pt x="250" y="774"/>
                      <a:pt x="251" y="770"/>
                    </a:cubicBezTo>
                    <a:lnTo>
                      <a:pt x="253" y="766"/>
                    </a:lnTo>
                    <a:lnTo>
                      <a:pt x="253" y="766"/>
                    </a:lnTo>
                    <a:cubicBezTo>
                      <a:pt x="243" y="690"/>
                      <a:pt x="218" y="617"/>
                      <a:pt x="179" y="550"/>
                    </a:cubicBezTo>
                    <a:lnTo>
                      <a:pt x="179" y="550"/>
                    </a:lnTo>
                    <a:lnTo>
                      <a:pt x="179" y="550"/>
                    </a:lnTo>
                    <a:cubicBezTo>
                      <a:pt x="182" y="574"/>
                      <a:pt x="182" y="599"/>
                      <a:pt x="183" y="624"/>
                    </a:cubicBezTo>
                    <a:lnTo>
                      <a:pt x="183" y="624"/>
                    </a:lnTo>
                    <a:cubicBezTo>
                      <a:pt x="184" y="653"/>
                      <a:pt x="184" y="682"/>
                      <a:pt x="184" y="712"/>
                    </a:cubicBezTo>
                    <a:close/>
                    <a:moveTo>
                      <a:pt x="379" y="946"/>
                    </a:moveTo>
                    <a:lnTo>
                      <a:pt x="379" y="946"/>
                    </a:lnTo>
                    <a:cubicBezTo>
                      <a:pt x="393" y="929"/>
                      <a:pt x="409" y="913"/>
                      <a:pt x="424" y="897"/>
                    </a:cubicBezTo>
                    <a:lnTo>
                      <a:pt x="424" y="897"/>
                    </a:lnTo>
                    <a:cubicBezTo>
                      <a:pt x="418" y="900"/>
                      <a:pt x="412" y="904"/>
                      <a:pt x="406" y="907"/>
                    </a:cubicBezTo>
                    <a:lnTo>
                      <a:pt x="406" y="907"/>
                    </a:lnTo>
                    <a:cubicBezTo>
                      <a:pt x="342" y="942"/>
                      <a:pt x="295" y="997"/>
                      <a:pt x="258" y="1060"/>
                    </a:cubicBezTo>
                    <a:lnTo>
                      <a:pt x="258" y="1060"/>
                    </a:lnTo>
                    <a:cubicBezTo>
                      <a:pt x="238" y="1104"/>
                      <a:pt x="223" y="1152"/>
                      <a:pt x="213" y="1199"/>
                    </a:cubicBezTo>
                    <a:lnTo>
                      <a:pt x="213" y="1199"/>
                    </a:lnTo>
                    <a:cubicBezTo>
                      <a:pt x="201" y="1254"/>
                      <a:pt x="194" y="1311"/>
                      <a:pt x="194" y="1367"/>
                    </a:cubicBezTo>
                    <a:lnTo>
                      <a:pt x="194" y="1367"/>
                    </a:lnTo>
                    <a:cubicBezTo>
                      <a:pt x="196" y="1354"/>
                      <a:pt x="198" y="1341"/>
                      <a:pt x="201" y="1328"/>
                    </a:cubicBezTo>
                    <a:lnTo>
                      <a:pt x="201" y="1328"/>
                    </a:lnTo>
                    <a:cubicBezTo>
                      <a:pt x="219" y="1235"/>
                      <a:pt x="253" y="1145"/>
                      <a:pt x="298" y="1062"/>
                    </a:cubicBezTo>
                    <a:lnTo>
                      <a:pt x="298" y="1062"/>
                    </a:lnTo>
                    <a:cubicBezTo>
                      <a:pt x="321" y="1020"/>
                      <a:pt x="348" y="982"/>
                      <a:pt x="379" y="946"/>
                    </a:cubicBezTo>
                    <a:close/>
                    <a:moveTo>
                      <a:pt x="509" y="1172"/>
                    </a:moveTo>
                    <a:lnTo>
                      <a:pt x="509" y="1172"/>
                    </a:lnTo>
                    <a:cubicBezTo>
                      <a:pt x="539" y="1110"/>
                      <a:pt x="564" y="1037"/>
                      <a:pt x="564" y="967"/>
                    </a:cubicBezTo>
                    <a:lnTo>
                      <a:pt x="564" y="967"/>
                    </a:lnTo>
                    <a:cubicBezTo>
                      <a:pt x="556" y="992"/>
                      <a:pt x="548" y="1016"/>
                      <a:pt x="539" y="1040"/>
                    </a:cubicBezTo>
                    <a:lnTo>
                      <a:pt x="539" y="1040"/>
                    </a:lnTo>
                    <a:cubicBezTo>
                      <a:pt x="482" y="1185"/>
                      <a:pt x="395" y="1319"/>
                      <a:pt x="282" y="1426"/>
                    </a:cubicBezTo>
                    <a:lnTo>
                      <a:pt x="282" y="1426"/>
                    </a:lnTo>
                    <a:cubicBezTo>
                      <a:pt x="317" y="1403"/>
                      <a:pt x="351" y="1377"/>
                      <a:pt x="381" y="1347"/>
                    </a:cubicBezTo>
                    <a:lnTo>
                      <a:pt x="381" y="1347"/>
                    </a:lnTo>
                    <a:cubicBezTo>
                      <a:pt x="432" y="1296"/>
                      <a:pt x="477" y="1237"/>
                      <a:pt x="509" y="1172"/>
                    </a:cubicBezTo>
                    <a:close/>
                    <a:moveTo>
                      <a:pt x="376" y="2546"/>
                    </a:moveTo>
                    <a:lnTo>
                      <a:pt x="376" y="2546"/>
                    </a:lnTo>
                    <a:cubicBezTo>
                      <a:pt x="377" y="2547"/>
                      <a:pt x="378" y="2549"/>
                      <a:pt x="378" y="2550"/>
                    </a:cubicBezTo>
                    <a:lnTo>
                      <a:pt x="378" y="2550"/>
                    </a:lnTo>
                    <a:cubicBezTo>
                      <a:pt x="407" y="2577"/>
                      <a:pt x="438" y="2603"/>
                      <a:pt x="471" y="2626"/>
                    </a:cubicBezTo>
                    <a:lnTo>
                      <a:pt x="471" y="2626"/>
                    </a:lnTo>
                    <a:cubicBezTo>
                      <a:pt x="516" y="2657"/>
                      <a:pt x="564" y="2682"/>
                      <a:pt x="614" y="2703"/>
                    </a:cubicBezTo>
                    <a:lnTo>
                      <a:pt x="614" y="2703"/>
                    </a:lnTo>
                    <a:cubicBezTo>
                      <a:pt x="624" y="2706"/>
                      <a:pt x="634" y="2710"/>
                      <a:pt x="643" y="2713"/>
                    </a:cubicBezTo>
                    <a:lnTo>
                      <a:pt x="643" y="2713"/>
                    </a:lnTo>
                    <a:cubicBezTo>
                      <a:pt x="654" y="2717"/>
                      <a:pt x="663" y="2721"/>
                      <a:pt x="673" y="2725"/>
                    </a:cubicBezTo>
                    <a:lnTo>
                      <a:pt x="673" y="2725"/>
                    </a:lnTo>
                    <a:cubicBezTo>
                      <a:pt x="759" y="2753"/>
                      <a:pt x="848" y="2766"/>
                      <a:pt x="938" y="2763"/>
                    </a:cubicBezTo>
                    <a:lnTo>
                      <a:pt x="938" y="2763"/>
                    </a:lnTo>
                    <a:cubicBezTo>
                      <a:pt x="1098" y="2758"/>
                      <a:pt x="1253" y="2702"/>
                      <a:pt x="1380" y="2605"/>
                    </a:cubicBezTo>
                    <a:lnTo>
                      <a:pt x="1380" y="2605"/>
                    </a:lnTo>
                    <a:cubicBezTo>
                      <a:pt x="1439" y="2560"/>
                      <a:pt x="1492" y="2506"/>
                      <a:pt x="1536" y="2446"/>
                    </a:cubicBezTo>
                    <a:lnTo>
                      <a:pt x="1536" y="2446"/>
                    </a:lnTo>
                    <a:cubicBezTo>
                      <a:pt x="1583" y="2381"/>
                      <a:pt x="1626" y="2306"/>
                      <a:pt x="1643" y="2226"/>
                    </a:cubicBezTo>
                    <a:lnTo>
                      <a:pt x="1643" y="2226"/>
                    </a:lnTo>
                    <a:cubicBezTo>
                      <a:pt x="1658" y="2150"/>
                      <a:pt x="1637" y="2069"/>
                      <a:pt x="1565" y="2033"/>
                    </a:cubicBezTo>
                    <a:lnTo>
                      <a:pt x="1565" y="2033"/>
                    </a:lnTo>
                    <a:cubicBezTo>
                      <a:pt x="1506" y="2003"/>
                      <a:pt x="1450" y="2041"/>
                      <a:pt x="1416" y="2089"/>
                    </a:cubicBezTo>
                    <a:lnTo>
                      <a:pt x="1416" y="2089"/>
                    </a:lnTo>
                    <a:cubicBezTo>
                      <a:pt x="1408" y="2106"/>
                      <a:pt x="1404" y="2125"/>
                      <a:pt x="1405" y="2144"/>
                    </a:cubicBezTo>
                    <a:lnTo>
                      <a:pt x="1405" y="2144"/>
                    </a:lnTo>
                    <a:cubicBezTo>
                      <a:pt x="1407" y="2164"/>
                      <a:pt x="1415" y="2184"/>
                      <a:pt x="1428" y="2200"/>
                    </a:cubicBezTo>
                    <a:lnTo>
                      <a:pt x="1428" y="2200"/>
                    </a:lnTo>
                    <a:cubicBezTo>
                      <a:pt x="1435" y="2208"/>
                      <a:pt x="1443" y="2216"/>
                      <a:pt x="1453" y="2221"/>
                    </a:cubicBezTo>
                    <a:lnTo>
                      <a:pt x="1453" y="2221"/>
                    </a:lnTo>
                    <a:cubicBezTo>
                      <a:pt x="1462" y="2227"/>
                      <a:pt x="1471" y="2229"/>
                      <a:pt x="1480" y="2234"/>
                    </a:cubicBezTo>
                    <a:lnTo>
                      <a:pt x="1480" y="2234"/>
                    </a:lnTo>
                    <a:cubicBezTo>
                      <a:pt x="1493" y="2240"/>
                      <a:pt x="1501" y="2254"/>
                      <a:pt x="1491" y="2266"/>
                    </a:cubicBezTo>
                    <a:lnTo>
                      <a:pt x="1491" y="2266"/>
                    </a:lnTo>
                    <a:cubicBezTo>
                      <a:pt x="1482" y="2278"/>
                      <a:pt x="1466" y="2276"/>
                      <a:pt x="1453" y="2272"/>
                    </a:cubicBezTo>
                    <a:lnTo>
                      <a:pt x="1453" y="2272"/>
                    </a:lnTo>
                    <a:cubicBezTo>
                      <a:pt x="1434" y="2266"/>
                      <a:pt x="1421" y="2253"/>
                      <a:pt x="1405" y="2242"/>
                    </a:cubicBezTo>
                    <a:lnTo>
                      <a:pt x="1405" y="2242"/>
                    </a:lnTo>
                    <a:cubicBezTo>
                      <a:pt x="1374" y="2292"/>
                      <a:pt x="1350" y="2336"/>
                      <a:pt x="1305" y="2375"/>
                    </a:cubicBezTo>
                    <a:lnTo>
                      <a:pt x="1305" y="2375"/>
                    </a:lnTo>
                    <a:cubicBezTo>
                      <a:pt x="1262" y="2411"/>
                      <a:pt x="1212" y="2439"/>
                      <a:pt x="1161" y="2461"/>
                    </a:cubicBezTo>
                    <a:lnTo>
                      <a:pt x="1161" y="2461"/>
                    </a:lnTo>
                    <a:cubicBezTo>
                      <a:pt x="1061" y="2502"/>
                      <a:pt x="952" y="2521"/>
                      <a:pt x="845" y="2511"/>
                    </a:cubicBezTo>
                    <a:lnTo>
                      <a:pt x="845" y="2511"/>
                    </a:lnTo>
                    <a:cubicBezTo>
                      <a:pt x="816" y="2508"/>
                      <a:pt x="787" y="2502"/>
                      <a:pt x="759" y="2495"/>
                    </a:cubicBezTo>
                    <a:lnTo>
                      <a:pt x="759" y="2495"/>
                    </a:lnTo>
                    <a:cubicBezTo>
                      <a:pt x="726" y="2490"/>
                      <a:pt x="695" y="2483"/>
                      <a:pt x="665" y="2472"/>
                    </a:cubicBezTo>
                    <a:lnTo>
                      <a:pt x="665" y="2472"/>
                    </a:lnTo>
                    <a:cubicBezTo>
                      <a:pt x="551" y="2433"/>
                      <a:pt x="452" y="2356"/>
                      <a:pt x="390" y="2252"/>
                    </a:cubicBezTo>
                    <a:lnTo>
                      <a:pt x="390" y="2252"/>
                    </a:lnTo>
                    <a:cubicBezTo>
                      <a:pt x="363" y="2207"/>
                      <a:pt x="343" y="2158"/>
                      <a:pt x="330" y="2106"/>
                    </a:cubicBezTo>
                    <a:lnTo>
                      <a:pt x="330" y="2106"/>
                    </a:lnTo>
                    <a:cubicBezTo>
                      <a:pt x="302" y="2030"/>
                      <a:pt x="293" y="1949"/>
                      <a:pt x="307" y="1866"/>
                    </a:cubicBezTo>
                    <a:lnTo>
                      <a:pt x="307" y="1866"/>
                    </a:lnTo>
                    <a:cubicBezTo>
                      <a:pt x="341" y="1667"/>
                      <a:pt x="520" y="1499"/>
                      <a:pt x="728" y="1518"/>
                    </a:cubicBezTo>
                    <a:lnTo>
                      <a:pt x="728" y="1518"/>
                    </a:lnTo>
                    <a:cubicBezTo>
                      <a:pt x="830" y="1527"/>
                      <a:pt x="932" y="1577"/>
                      <a:pt x="984" y="1668"/>
                    </a:cubicBezTo>
                    <a:lnTo>
                      <a:pt x="984" y="1668"/>
                    </a:lnTo>
                    <a:cubicBezTo>
                      <a:pt x="1010" y="1712"/>
                      <a:pt x="1020" y="1764"/>
                      <a:pt x="1007" y="1814"/>
                    </a:cubicBezTo>
                    <a:lnTo>
                      <a:pt x="1007" y="1814"/>
                    </a:lnTo>
                    <a:cubicBezTo>
                      <a:pt x="997" y="1852"/>
                      <a:pt x="970" y="1889"/>
                      <a:pt x="932" y="1903"/>
                    </a:cubicBezTo>
                    <a:lnTo>
                      <a:pt x="932" y="1903"/>
                    </a:lnTo>
                    <a:cubicBezTo>
                      <a:pt x="928" y="1912"/>
                      <a:pt x="921" y="1919"/>
                      <a:pt x="914" y="1926"/>
                    </a:cubicBezTo>
                    <a:lnTo>
                      <a:pt x="914" y="1926"/>
                    </a:lnTo>
                    <a:cubicBezTo>
                      <a:pt x="901" y="1939"/>
                      <a:pt x="877" y="1926"/>
                      <a:pt x="882" y="1908"/>
                    </a:cubicBezTo>
                    <a:lnTo>
                      <a:pt x="882" y="1908"/>
                    </a:lnTo>
                    <a:cubicBezTo>
                      <a:pt x="885" y="1898"/>
                      <a:pt x="886" y="1887"/>
                      <a:pt x="888" y="1877"/>
                    </a:cubicBezTo>
                    <a:lnTo>
                      <a:pt x="888" y="1877"/>
                    </a:lnTo>
                    <a:cubicBezTo>
                      <a:pt x="891" y="1868"/>
                      <a:pt x="891" y="1859"/>
                      <a:pt x="892" y="1851"/>
                    </a:cubicBezTo>
                    <a:lnTo>
                      <a:pt x="892" y="1851"/>
                    </a:lnTo>
                    <a:cubicBezTo>
                      <a:pt x="892" y="1833"/>
                      <a:pt x="889" y="1815"/>
                      <a:pt x="881" y="1799"/>
                    </a:cubicBezTo>
                    <a:lnTo>
                      <a:pt x="881" y="1799"/>
                    </a:lnTo>
                    <a:cubicBezTo>
                      <a:pt x="851" y="1739"/>
                      <a:pt x="770" y="1724"/>
                      <a:pt x="720" y="1769"/>
                    </a:cubicBezTo>
                    <a:lnTo>
                      <a:pt x="720" y="1769"/>
                    </a:lnTo>
                    <a:cubicBezTo>
                      <a:pt x="694" y="1793"/>
                      <a:pt x="682" y="1825"/>
                      <a:pt x="685" y="1860"/>
                    </a:cubicBezTo>
                    <a:lnTo>
                      <a:pt x="685" y="1860"/>
                    </a:lnTo>
                    <a:cubicBezTo>
                      <a:pt x="687" y="1880"/>
                      <a:pt x="693" y="1899"/>
                      <a:pt x="701" y="1918"/>
                    </a:cubicBezTo>
                    <a:lnTo>
                      <a:pt x="701" y="1918"/>
                    </a:lnTo>
                    <a:cubicBezTo>
                      <a:pt x="705" y="1928"/>
                      <a:pt x="710" y="1938"/>
                      <a:pt x="714" y="1948"/>
                    </a:cubicBezTo>
                    <a:lnTo>
                      <a:pt x="716" y="1952"/>
                    </a:lnTo>
                    <a:lnTo>
                      <a:pt x="716" y="1952"/>
                    </a:lnTo>
                    <a:cubicBezTo>
                      <a:pt x="723" y="1958"/>
                      <a:pt x="730" y="1964"/>
                      <a:pt x="737" y="1970"/>
                    </a:cubicBezTo>
                    <a:lnTo>
                      <a:pt x="737" y="1970"/>
                    </a:lnTo>
                    <a:cubicBezTo>
                      <a:pt x="802" y="2021"/>
                      <a:pt x="889" y="2047"/>
                      <a:pt x="971" y="2027"/>
                    </a:cubicBezTo>
                    <a:lnTo>
                      <a:pt x="971" y="2027"/>
                    </a:lnTo>
                    <a:cubicBezTo>
                      <a:pt x="1056" y="2006"/>
                      <a:pt x="1124" y="1941"/>
                      <a:pt x="1160" y="1863"/>
                    </a:cubicBezTo>
                    <a:lnTo>
                      <a:pt x="1160" y="1863"/>
                    </a:lnTo>
                    <a:cubicBezTo>
                      <a:pt x="1201" y="1777"/>
                      <a:pt x="1195" y="1674"/>
                      <a:pt x="1158" y="1587"/>
                    </a:cubicBezTo>
                    <a:lnTo>
                      <a:pt x="1158" y="1587"/>
                    </a:lnTo>
                    <a:cubicBezTo>
                      <a:pt x="1119" y="1496"/>
                      <a:pt x="1045" y="1426"/>
                      <a:pt x="958" y="1381"/>
                    </a:cubicBezTo>
                    <a:lnTo>
                      <a:pt x="958" y="1381"/>
                    </a:lnTo>
                    <a:cubicBezTo>
                      <a:pt x="866" y="1333"/>
                      <a:pt x="758" y="1315"/>
                      <a:pt x="655" y="1328"/>
                    </a:cubicBezTo>
                    <a:lnTo>
                      <a:pt x="655" y="1328"/>
                    </a:lnTo>
                    <a:cubicBezTo>
                      <a:pt x="553" y="1341"/>
                      <a:pt x="464" y="1390"/>
                      <a:pt x="390" y="1461"/>
                    </a:cubicBezTo>
                    <a:lnTo>
                      <a:pt x="390" y="1461"/>
                    </a:lnTo>
                    <a:cubicBezTo>
                      <a:pt x="241" y="1603"/>
                      <a:pt x="154" y="1816"/>
                      <a:pt x="150" y="2021"/>
                    </a:cubicBezTo>
                    <a:lnTo>
                      <a:pt x="150" y="2021"/>
                    </a:lnTo>
                    <a:cubicBezTo>
                      <a:pt x="148" y="2120"/>
                      <a:pt x="167" y="2220"/>
                      <a:pt x="208" y="2311"/>
                    </a:cubicBezTo>
                    <a:lnTo>
                      <a:pt x="208" y="2311"/>
                    </a:lnTo>
                    <a:cubicBezTo>
                      <a:pt x="247" y="2399"/>
                      <a:pt x="303" y="2484"/>
                      <a:pt x="376" y="2546"/>
                    </a:cubicBezTo>
                    <a:close/>
                    <a:moveTo>
                      <a:pt x="2215" y="2345"/>
                    </a:moveTo>
                    <a:lnTo>
                      <a:pt x="2215" y="2345"/>
                    </a:lnTo>
                    <a:cubicBezTo>
                      <a:pt x="2215" y="2344"/>
                      <a:pt x="2216" y="2344"/>
                      <a:pt x="2217" y="2344"/>
                    </a:cubicBezTo>
                    <a:lnTo>
                      <a:pt x="2217" y="2344"/>
                    </a:lnTo>
                    <a:cubicBezTo>
                      <a:pt x="2350" y="2309"/>
                      <a:pt x="2491" y="2291"/>
                      <a:pt x="2628" y="2314"/>
                    </a:cubicBezTo>
                    <a:lnTo>
                      <a:pt x="2628" y="2314"/>
                    </a:lnTo>
                    <a:cubicBezTo>
                      <a:pt x="2639" y="2316"/>
                      <a:pt x="2650" y="2318"/>
                      <a:pt x="2661" y="2321"/>
                    </a:cubicBezTo>
                    <a:lnTo>
                      <a:pt x="2661" y="2321"/>
                    </a:lnTo>
                    <a:cubicBezTo>
                      <a:pt x="2650" y="2306"/>
                      <a:pt x="2639" y="2291"/>
                      <a:pt x="2628" y="2276"/>
                    </a:cubicBezTo>
                    <a:lnTo>
                      <a:pt x="2628" y="2276"/>
                    </a:lnTo>
                    <a:cubicBezTo>
                      <a:pt x="2533" y="2273"/>
                      <a:pt x="2438" y="2281"/>
                      <a:pt x="2344" y="2300"/>
                    </a:cubicBezTo>
                    <a:lnTo>
                      <a:pt x="2344" y="2300"/>
                    </a:lnTo>
                    <a:cubicBezTo>
                      <a:pt x="2307" y="2308"/>
                      <a:pt x="2271" y="2319"/>
                      <a:pt x="2236" y="2331"/>
                    </a:cubicBezTo>
                    <a:lnTo>
                      <a:pt x="2215" y="2345"/>
                    </a:lnTo>
                    <a:close/>
                    <a:moveTo>
                      <a:pt x="3" y="1475"/>
                    </a:moveTo>
                    <a:lnTo>
                      <a:pt x="3" y="1475"/>
                    </a:lnTo>
                    <a:cubicBezTo>
                      <a:pt x="0" y="1475"/>
                      <a:pt x="0" y="1479"/>
                      <a:pt x="3" y="1479"/>
                    </a:cubicBezTo>
                    <a:lnTo>
                      <a:pt x="3" y="1479"/>
                    </a:lnTo>
                    <a:cubicBezTo>
                      <a:pt x="5" y="1479"/>
                      <a:pt x="5" y="1475"/>
                      <a:pt x="3" y="1475"/>
                    </a:cubicBezTo>
                    <a:close/>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5" name="Google Shape;1695;p49"/>
              <p:cNvSpPr/>
              <p:nvPr/>
            </p:nvSpPr>
            <p:spPr>
              <a:xfrm>
                <a:off x="4385087" y="618312"/>
                <a:ext cx="1587" cy="1587"/>
              </a:xfrm>
              <a:custGeom>
                <a:avLst/>
                <a:gdLst/>
                <a:ahLst/>
                <a:cxnLst/>
                <a:rect l="l" t="t" r="r" b="b"/>
                <a:pathLst>
                  <a:path w="5" h="5" extrusionOk="0">
                    <a:moveTo>
                      <a:pt x="2" y="4"/>
                    </a:moveTo>
                    <a:lnTo>
                      <a:pt x="2" y="4"/>
                    </a:lnTo>
                    <a:cubicBezTo>
                      <a:pt x="0" y="4"/>
                      <a:pt x="0" y="0"/>
                      <a:pt x="2" y="0"/>
                    </a:cubicBezTo>
                    <a:lnTo>
                      <a:pt x="2" y="0"/>
                    </a:lnTo>
                    <a:cubicBezTo>
                      <a:pt x="4" y="0"/>
                      <a:pt x="4" y="4"/>
                      <a:pt x="2" y="4"/>
                    </a:cubicBezTo>
                  </a:path>
                </a:pathLst>
              </a:custGeom>
              <a:solidFill>
                <a:srgbClr val="731000"/>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6" name="Google Shape;1696;p49"/>
              <p:cNvSpPr/>
              <p:nvPr/>
            </p:nvSpPr>
            <p:spPr>
              <a:xfrm>
                <a:off x="4394612" y="232550"/>
                <a:ext cx="1625602" cy="1195386"/>
              </a:xfrm>
              <a:custGeom>
                <a:avLst/>
                <a:gdLst/>
                <a:ahLst/>
                <a:cxnLst/>
                <a:rect l="l" t="t" r="r" b="b"/>
                <a:pathLst>
                  <a:path w="4516" h="3321" extrusionOk="0">
                    <a:moveTo>
                      <a:pt x="4496" y="1139"/>
                    </a:moveTo>
                    <a:lnTo>
                      <a:pt x="4496" y="1139"/>
                    </a:lnTo>
                    <a:cubicBezTo>
                      <a:pt x="4484" y="1048"/>
                      <a:pt x="4452" y="959"/>
                      <a:pt x="4404" y="886"/>
                    </a:cubicBezTo>
                    <a:lnTo>
                      <a:pt x="4404" y="886"/>
                    </a:lnTo>
                    <a:cubicBezTo>
                      <a:pt x="4274" y="687"/>
                      <a:pt x="4032" y="581"/>
                      <a:pt x="3798" y="593"/>
                    </a:cubicBezTo>
                    <a:lnTo>
                      <a:pt x="3798" y="593"/>
                    </a:lnTo>
                    <a:cubicBezTo>
                      <a:pt x="3553" y="606"/>
                      <a:pt x="3326" y="735"/>
                      <a:pt x="3166" y="916"/>
                    </a:cubicBezTo>
                    <a:lnTo>
                      <a:pt x="3166" y="916"/>
                    </a:lnTo>
                    <a:cubicBezTo>
                      <a:pt x="3085" y="1008"/>
                      <a:pt x="3019" y="1112"/>
                      <a:pt x="2968" y="1223"/>
                    </a:cubicBezTo>
                    <a:lnTo>
                      <a:pt x="2968" y="1223"/>
                    </a:lnTo>
                    <a:cubicBezTo>
                      <a:pt x="2921" y="1326"/>
                      <a:pt x="2890" y="1435"/>
                      <a:pt x="2845" y="1538"/>
                    </a:cubicBezTo>
                    <a:lnTo>
                      <a:pt x="2845" y="1538"/>
                    </a:lnTo>
                    <a:cubicBezTo>
                      <a:pt x="2856" y="1495"/>
                      <a:pt x="2864" y="1451"/>
                      <a:pt x="2866" y="1406"/>
                    </a:cubicBezTo>
                    <a:lnTo>
                      <a:pt x="2866" y="1406"/>
                    </a:lnTo>
                    <a:lnTo>
                      <a:pt x="2866" y="1406"/>
                    </a:lnTo>
                    <a:lnTo>
                      <a:pt x="2867" y="1405"/>
                    </a:lnTo>
                    <a:lnTo>
                      <a:pt x="2867" y="1405"/>
                    </a:lnTo>
                    <a:cubicBezTo>
                      <a:pt x="2867" y="1405"/>
                      <a:pt x="2867" y="1405"/>
                      <a:pt x="2868" y="1405"/>
                    </a:cubicBezTo>
                    <a:lnTo>
                      <a:pt x="2868" y="1405"/>
                    </a:lnTo>
                    <a:cubicBezTo>
                      <a:pt x="2869" y="1405"/>
                      <a:pt x="2869" y="1402"/>
                      <a:pt x="2868" y="1402"/>
                    </a:cubicBezTo>
                    <a:lnTo>
                      <a:pt x="2868" y="1402"/>
                    </a:lnTo>
                    <a:cubicBezTo>
                      <a:pt x="2867" y="1402"/>
                      <a:pt x="2866" y="1403"/>
                      <a:pt x="2866" y="1404"/>
                    </a:cubicBezTo>
                    <a:lnTo>
                      <a:pt x="2866" y="1404"/>
                    </a:lnTo>
                    <a:lnTo>
                      <a:pt x="2866" y="1404"/>
                    </a:lnTo>
                    <a:lnTo>
                      <a:pt x="2866" y="1404"/>
                    </a:lnTo>
                    <a:cubicBezTo>
                      <a:pt x="2871" y="1303"/>
                      <a:pt x="2850" y="1202"/>
                      <a:pt x="2794" y="1107"/>
                    </a:cubicBezTo>
                    <a:lnTo>
                      <a:pt x="2794" y="1107"/>
                    </a:lnTo>
                    <a:cubicBezTo>
                      <a:pt x="2750" y="1031"/>
                      <a:pt x="2685" y="967"/>
                      <a:pt x="2606" y="927"/>
                    </a:cubicBezTo>
                    <a:lnTo>
                      <a:pt x="2606" y="927"/>
                    </a:lnTo>
                    <a:cubicBezTo>
                      <a:pt x="2593" y="921"/>
                      <a:pt x="2578" y="926"/>
                      <a:pt x="2574" y="940"/>
                    </a:cubicBezTo>
                    <a:lnTo>
                      <a:pt x="2574" y="940"/>
                    </a:lnTo>
                    <a:cubicBezTo>
                      <a:pt x="2551" y="1029"/>
                      <a:pt x="2571" y="1114"/>
                      <a:pt x="2599" y="1198"/>
                    </a:cubicBezTo>
                    <a:lnTo>
                      <a:pt x="2599" y="1198"/>
                    </a:lnTo>
                    <a:cubicBezTo>
                      <a:pt x="2598" y="1197"/>
                      <a:pt x="2598" y="1197"/>
                      <a:pt x="2598" y="1197"/>
                    </a:cubicBezTo>
                    <a:lnTo>
                      <a:pt x="2598" y="1197"/>
                    </a:lnTo>
                    <a:cubicBezTo>
                      <a:pt x="2559" y="1164"/>
                      <a:pt x="2510" y="1146"/>
                      <a:pt x="2460" y="1150"/>
                    </a:cubicBezTo>
                    <a:lnTo>
                      <a:pt x="2460" y="1150"/>
                    </a:lnTo>
                    <a:cubicBezTo>
                      <a:pt x="2447" y="1151"/>
                      <a:pt x="2441" y="1163"/>
                      <a:pt x="2446" y="1174"/>
                    </a:cubicBezTo>
                    <a:lnTo>
                      <a:pt x="2446" y="1174"/>
                    </a:lnTo>
                    <a:cubicBezTo>
                      <a:pt x="2540" y="1382"/>
                      <a:pt x="2569" y="1614"/>
                      <a:pt x="2531" y="1838"/>
                    </a:cubicBezTo>
                    <a:lnTo>
                      <a:pt x="2531" y="1838"/>
                    </a:lnTo>
                    <a:cubicBezTo>
                      <a:pt x="2526" y="1864"/>
                      <a:pt x="2521" y="1889"/>
                      <a:pt x="2515" y="1914"/>
                    </a:cubicBezTo>
                    <a:lnTo>
                      <a:pt x="2515" y="1914"/>
                    </a:lnTo>
                    <a:cubicBezTo>
                      <a:pt x="2515" y="1907"/>
                      <a:pt x="2515" y="1900"/>
                      <a:pt x="2514" y="1893"/>
                    </a:cubicBezTo>
                    <a:lnTo>
                      <a:pt x="2514" y="1893"/>
                    </a:lnTo>
                    <a:cubicBezTo>
                      <a:pt x="2513" y="1881"/>
                      <a:pt x="2502" y="1874"/>
                      <a:pt x="2490" y="1879"/>
                    </a:cubicBezTo>
                    <a:lnTo>
                      <a:pt x="2490" y="1879"/>
                    </a:lnTo>
                    <a:cubicBezTo>
                      <a:pt x="2429" y="1908"/>
                      <a:pt x="2373" y="1948"/>
                      <a:pt x="2324" y="1994"/>
                    </a:cubicBezTo>
                    <a:lnTo>
                      <a:pt x="2324" y="1994"/>
                    </a:lnTo>
                    <a:cubicBezTo>
                      <a:pt x="2381" y="1864"/>
                      <a:pt x="2397" y="1712"/>
                      <a:pt x="2375" y="1573"/>
                    </a:cubicBezTo>
                    <a:lnTo>
                      <a:pt x="2375" y="1572"/>
                    </a:lnTo>
                    <a:lnTo>
                      <a:pt x="2375" y="1572"/>
                    </a:lnTo>
                    <a:cubicBezTo>
                      <a:pt x="2375" y="1567"/>
                      <a:pt x="2375" y="1561"/>
                      <a:pt x="2374" y="1555"/>
                    </a:cubicBezTo>
                    <a:lnTo>
                      <a:pt x="2374" y="1555"/>
                    </a:lnTo>
                    <a:cubicBezTo>
                      <a:pt x="2374" y="1543"/>
                      <a:pt x="2358" y="1535"/>
                      <a:pt x="2349" y="1545"/>
                    </a:cubicBezTo>
                    <a:lnTo>
                      <a:pt x="2349" y="1545"/>
                    </a:lnTo>
                    <a:cubicBezTo>
                      <a:pt x="2323" y="1574"/>
                      <a:pt x="2298" y="1608"/>
                      <a:pt x="2277" y="1644"/>
                    </a:cubicBezTo>
                    <a:lnTo>
                      <a:pt x="2277" y="1644"/>
                    </a:lnTo>
                    <a:cubicBezTo>
                      <a:pt x="2260" y="1668"/>
                      <a:pt x="2245" y="1693"/>
                      <a:pt x="2233" y="1720"/>
                    </a:cubicBezTo>
                    <a:lnTo>
                      <a:pt x="2233" y="1720"/>
                    </a:lnTo>
                    <a:cubicBezTo>
                      <a:pt x="2221" y="1747"/>
                      <a:pt x="2211" y="1775"/>
                      <a:pt x="2204" y="1805"/>
                    </a:cubicBezTo>
                    <a:lnTo>
                      <a:pt x="2204" y="1805"/>
                    </a:lnTo>
                    <a:cubicBezTo>
                      <a:pt x="2177" y="1699"/>
                      <a:pt x="2125" y="1599"/>
                      <a:pt x="2049" y="1519"/>
                    </a:cubicBezTo>
                    <a:lnTo>
                      <a:pt x="2049" y="1519"/>
                    </a:lnTo>
                    <a:cubicBezTo>
                      <a:pt x="2039" y="1509"/>
                      <a:pt x="2019" y="1511"/>
                      <a:pt x="2012" y="1524"/>
                    </a:cubicBezTo>
                    <a:lnTo>
                      <a:pt x="2012" y="1524"/>
                    </a:lnTo>
                    <a:cubicBezTo>
                      <a:pt x="1995" y="1557"/>
                      <a:pt x="1983" y="1593"/>
                      <a:pt x="1974" y="1631"/>
                    </a:cubicBezTo>
                    <a:lnTo>
                      <a:pt x="1974" y="1631"/>
                    </a:lnTo>
                    <a:cubicBezTo>
                      <a:pt x="1971" y="1602"/>
                      <a:pt x="1965" y="1574"/>
                      <a:pt x="1957" y="1547"/>
                    </a:cubicBezTo>
                    <a:lnTo>
                      <a:pt x="1957" y="1547"/>
                    </a:lnTo>
                    <a:cubicBezTo>
                      <a:pt x="1934" y="1470"/>
                      <a:pt x="1890" y="1399"/>
                      <a:pt x="1830" y="1345"/>
                    </a:cubicBezTo>
                    <a:lnTo>
                      <a:pt x="1830" y="1345"/>
                    </a:lnTo>
                    <a:cubicBezTo>
                      <a:pt x="1709" y="1239"/>
                      <a:pt x="1540" y="1202"/>
                      <a:pt x="1388" y="1255"/>
                    </a:cubicBezTo>
                    <a:lnTo>
                      <a:pt x="1388" y="1255"/>
                    </a:lnTo>
                    <a:cubicBezTo>
                      <a:pt x="1311" y="1282"/>
                      <a:pt x="1240" y="1329"/>
                      <a:pt x="1191" y="1394"/>
                    </a:cubicBezTo>
                    <a:lnTo>
                      <a:pt x="1191" y="1394"/>
                    </a:lnTo>
                    <a:cubicBezTo>
                      <a:pt x="1140" y="1464"/>
                      <a:pt x="1129" y="1552"/>
                      <a:pt x="1135" y="1636"/>
                    </a:cubicBezTo>
                    <a:lnTo>
                      <a:pt x="1135" y="1636"/>
                    </a:lnTo>
                    <a:cubicBezTo>
                      <a:pt x="1140" y="1715"/>
                      <a:pt x="1161" y="1796"/>
                      <a:pt x="1226" y="1848"/>
                    </a:cubicBezTo>
                    <a:lnTo>
                      <a:pt x="1226" y="1848"/>
                    </a:lnTo>
                    <a:cubicBezTo>
                      <a:pt x="1283" y="1893"/>
                      <a:pt x="1366" y="1904"/>
                      <a:pt x="1431" y="1870"/>
                    </a:cubicBezTo>
                    <a:lnTo>
                      <a:pt x="1431" y="1870"/>
                    </a:lnTo>
                    <a:cubicBezTo>
                      <a:pt x="1503" y="1833"/>
                      <a:pt x="1548" y="1743"/>
                      <a:pt x="1525" y="1664"/>
                    </a:cubicBezTo>
                    <a:lnTo>
                      <a:pt x="1525" y="1664"/>
                    </a:lnTo>
                    <a:cubicBezTo>
                      <a:pt x="1506" y="1596"/>
                      <a:pt x="1441" y="1543"/>
                      <a:pt x="1371" y="1539"/>
                    </a:cubicBezTo>
                    <a:lnTo>
                      <a:pt x="1371" y="1539"/>
                    </a:lnTo>
                    <a:cubicBezTo>
                      <a:pt x="1375" y="1534"/>
                      <a:pt x="1379" y="1529"/>
                      <a:pt x="1383" y="1524"/>
                    </a:cubicBezTo>
                    <a:lnTo>
                      <a:pt x="1383" y="1524"/>
                    </a:lnTo>
                    <a:cubicBezTo>
                      <a:pt x="1429" y="1514"/>
                      <a:pt x="1475" y="1503"/>
                      <a:pt x="1523" y="1503"/>
                    </a:cubicBezTo>
                    <a:lnTo>
                      <a:pt x="1523" y="1503"/>
                    </a:lnTo>
                    <a:cubicBezTo>
                      <a:pt x="1575" y="1502"/>
                      <a:pt x="1625" y="1509"/>
                      <a:pt x="1674" y="1526"/>
                    </a:cubicBezTo>
                    <a:lnTo>
                      <a:pt x="1674" y="1526"/>
                    </a:lnTo>
                    <a:cubicBezTo>
                      <a:pt x="1763" y="1556"/>
                      <a:pt x="1841" y="1616"/>
                      <a:pt x="1893" y="1695"/>
                    </a:cubicBezTo>
                    <a:lnTo>
                      <a:pt x="1893" y="1695"/>
                    </a:lnTo>
                    <a:cubicBezTo>
                      <a:pt x="1897" y="1700"/>
                      <a:pt x="1900" y="1705"/>
                      <a:pt x="1903" y="1711"/>
                    </a:cubicBezTo>
                    <a:lnTo>
                      <a:pt x="1903" y="1711"/>
                    </a:lnTo>
                    <a:cubicBezTo>
                      <a:pt x="1889" y="1702"/>
                      <a:pt x="1874" y="1695"/>
                      <a:pt x="1859" y="1689"/>
                    </a:cubicBezTo>
                    <a:lnTo>
                      <a:pt x="1859" y="1689"/>
                    </a:lnTo>
                    <a:cubicBezTo>
                      <a:pt x="1848" y="1684"/>
                      <a:pt x="1837" y="1693"/>
                      <a:pt x="1834" y="1703"/>
                    </a:cubicBezTo>
                    <a:lnTo>
                      <a:pt x="1834" y="1703"/>
                    </a:lnTo>
                    <a:cubicBezTo>
                      <a:pt x="1794" y="1819"/>
                      <a:pt x="1878" y="1932"/>
                      <a:pt x="1911" y="2038"/>
                    </a:cubicBezTo>
                    <a:lnTo>
                      <a:pt x="1911" y="2038"/>
                    </a:lnTo>
                    <a:cubicBezTo>
                      <a:pt x="1929" y="2095"/>
                      <a:pt x="1939" y="2154"/>
                      <a:pt x="1940" y="2214"/>
                    </a:cubicBezTo>
                    <a:lnTo>
                      <a:pt x="1940" y="2214"/>
                    </a:lnTo>
                    <a:cubicBezTo>
                      <a:pt x="1940" y="2220"/>
                      <a:pt x="1939" y="2226"/>
                      <a:pt x="1939" y="2231"/>
                    </a:cubicBezTo>
                    <a:lnTo>
                      <a:pt x="1939" y="2231"/>
                    </a:lnTo>
                    <a:cubicBezTo>
                      <a:pt x="1933" y="2207"/>
                      <a:pt x="1925" y="2182"/>
                      <a:pt x="1915" y="2159"/>
                    </a:cubicBezTo>
                    <a:lnTo>
                      <a:pt x="1915" y="2159"/>
                    </a:lnTo>
                    <a:cubicBezTo>
                      <a:pt x="1873" y="2064"/>
                      <a:pt x="1792" y="1978"/>
                      <a:pt x="1689" y="1952"/>
                    </a:cubicBezTo>
                    <a:lnTo>
                      <a:pt x="1688" y="1952"/>
                    </a:lnTo>
                    <a:lnTo>
                      <a:pt x="1687" y="1951"/>
                    </a:lnTo>
                    <a:lnTo>
                      <a:pt x="1687" y="1951"/>
                    </a:lnTo>
                    <a:cubicBezTo>
                      <a:pt x="1681" y="1948"/>
                      <a:pt x="1675" y="1945"/>
                      <a:pt x="1668" y="1942"/>
                    </a:cubicBezTo>
                    <a:lnTo>
                      <a:pt x="1668" y="1942"/>
                    </a:lnTo>
                    <a:cubicBezTo>
                      <a:pt x="1665" y="1941"/>
                      <a:pt x="1660" y="1939"/>
                      <a:pt x="1656" y="1939"/>
                    </a:cubicBezTo>
                    <a:lnTo>
                      <a:pt x="1656" y="1939"/>
                    </a:lnTo>
                    <a:cubicBezTo>
                      <a:pt x="1653" y="1939"/>
                      <a:pt x="1650" y="1940"/>
                      <a:pt x="1649" y="1942"/>
                    </a:cubicBezTo>
                    <a:lnTo>
                      <a:pt x="1649" y="1942"/>
                    </a:lnTo>
                    <a:cubicBezTo>
                      <a:pt x="1644" y="1943"/>
                      <a:pt x="1641" y="1947"/>
                      <a:pt x="1642" y="1952"/>
                    </a:cubicBezTo>
                    <a:lnTo>
                      <a:pt x="1642" y="1952"/>
                    </a:lnTo>
                    <a:cubicBezTo>
                      <a:pt x="1653" y="1990"/>
                      <a:pt x="1673" y="2025"/>
                      <a:pt x="1688" y="2063"/>
                    </a:cubicBezTo>
                    <a:lnTo>
                      <a:pt x="1688" y="2063"/>
                    </a:lnTo>
                    <a:cubicBezTo>
                      <a:pt x="1702" y="2101"/>
                      <a:pt x="1713" y="2140"/>
                      <a:pt x="1720" y="2180"/>
                    </a:cubicBezTo>
                    <a:lnTo>
                      <a:pt x="1720" y="2180"/>
                    </a:lnTo>
                    <a:cubicBezTo>
                      <a:pt x="1735" y="2259"/>
                      <a:pt x="1734" y="2341"/>
                      <a:pt x="1716" y="2419"/>
                    </a:cubicBezTo>
                    <a:lnTo>
                      <a:pt x="1716" y="2419"/>
                    </a:lnTo>
                    <a:cubicBezTo>
                      <a:pt x="1684" y="2568"/>
                      <a:pt x="1593" y="2700"/>
                      <a:pt x="1470" y="2788"/>
                    </a:cubicBezTo>
                    <a:lnTo>
                      <a:pt x="1470" y="2788"/>
                    </a:lnTo>
                    <a:cubicBezTo>
                      <a:pt x="1449" y="2803"/>
                      <a:pt x="1426" y="2817"/>
                      <a:pt x="1403" y="2830"/>
                    </a:cubicBezTo>
                    <a:lnTo>
                      <a:pt x="1403" y="2830"/>
                    </a:lnTo>
                    <a:cubicBezTo>
                      <a:pt x="1455" y="2786"/>
                      <a:pt x="1502" y="2737"/>
                      <a:pt x="1542" y="2681"/>
                    </a:cubicBezTo>
                    <a:lnTo>
                      <a:pt x="1542" y="2681"/>
                    </a:lnTo>
                    <a:cubicBezTo>
                      <a:pt x="1594" y="2609"/>
                      <a:pt x="1640" y="2525"/>
                      <a:pt x="1654" y="2436"/>
                    </a:cubicBezTo>
                    <a:lnTo>
                      <a:pt x="1654" y="2436"/>
                    </a:lnTo>
                    <a:cubicBezTo>
                      <a:pt x="1668" y="2341"/>
                      <a:pt x="1634" y="2238"/>
                      <a:pt x="1540" y="2199"/>
                    </a:cubicBezTo>
                    <a:lnTo>
                      <a:pt x="1540" y="2199"/>
                    </a:lnTo>
                    <a:cubicBezTo>
                      <a:pt x="1497" y="2181"/>
                      <a:pt x="1450" y="2183"/>
                      <a:pt x="1410" y="2207"/>
                    </a:cubicBezTo>
                    <a:lnTo>
                      <a:pt x="1410" y="2207"/>
                    </a:lnTo>
                    <a:cubicBezTo>
                      <a:pt x="1360" y="2237"/>
                      <a:pt x="1332" y="2284"/>
                      <a:pt x="1331" y="2342"/>
                    </a:cubicBezTo>
                    <a:lnTo>
                      <a:pt x="1331" y="2342"/>
                    </a:lnTo>
                    <a:cubicBezTo>
                      <a:pt x="1331" y="2380"/>
                      <a:pt x="1337" y="2419"/>
                      <a:pt x="1327" y="2456"/>
                    </a:cubicBezTo>
                    <a:lnTo>
                      <a:pt x="1327" y="2456"/>
                    </a:lnTo>
                    <a:cubicBezTo>
                      <a:pt x="1315" y="2498"/>
                      <a:pt x="1281" y="2532"/>
                      <a:pt x="1246" y="2559"/>
                    </a:cubicBezTo>
                    <a:lnTo>
                      <a:pt x="1246" y="2559"/>
                    </a:lnTo>
                    <a:cubicBezTo>
                      <a:pt x="1176" y="2613"/>
                      <a:pt x="1094" y="2651"/>
                      <a:pt x="1008" y="2672"/>
                    </a:cubicBezTo>
                    <a:lnTo>
                      <a:pt x="1008" y="2672"/>
                    </a:lnTo>
                    <a:cubicBezTo>
                      <a:pt x="1055" y="2646"/>
                      <a:pt x="1093" y="2605"/>
                      <a:pt x="1104" y="2552"/>
                    </a:cubicBezTo>
                    <a:lnTo>
                      <a:pt x="1104" y="2552"/>
                    </a:lnTo>
                    <a:cubicBezTo>
                      <a:pt x="1115" y="2498"/>
                      <a:pt x="1094" y="2445"/>
                      <a:pt x="1048" y="2415"/>
                    </a:cubicBezTo>
                    <a:lnTo>
                      <a:pt x="1048" y="2415"/>
                    </a:lnTo>
                    <a:cubicBezTo>
                      <a:pt x="998" y="2383"/>
                      <a:pt x="934" y="2382"/>
                      <a:pt x="881" y="2408"/>
                    </a:cubicBezTo>
                    <a:lnTo>
                      <a:pt x="881" y="2408"/>
                    </a:lnTo>
                    <a:cubicBezTo>
                      <a:pt x="852" y="2422"/>
                      <a:pt x="826" y="2444"/>
                      <a:pt x="805" y="2470"/>
                    </a:cubicBezTo>
                    <a:lnTo>
                      <a:pt x="805" y="2470"/>
                    </a:lnTo>
                    <a:cubicBezTo>
                      <a:pt x="797" y="2480"/>
                      <a:pt x="789" y="2492"/>
                      <a:pt x="781" y="2504"/>
                    </a:cubicBezTo>
                    <a:lnTo>
                      <a:pt x="781" y="2504"/>
                    </a:lnTo>
                    <a:cubicBezTo>
                      <a:pt x="755" y="2493"/>
                      <a:pt x="726" y="2489"/>
                      <a:pt x="699" y="2479"/>
                    </a:cubicBezTo>
                    <a:lnTo>
                      <a:pt x="699" y="2479"/>
                    </a:lnTo>
                    <a:cubicBezTo>
                      <a:pt x="671" y="2468"/>
                      <a:pt x="643" y="2453"/>
                      <a:pt x="618" y="2436"/>
                    </a:cubicBezTo>
                    <a:lnTo>
                      <a:pt x="618" y="2436"/>
                    </a:lnTo>
                    <a:cubicBezTo>
                      <a:pt x="565" y="2402"/>
                      <a:pt x="520" y="2356"/>
                      <a:pt x="486" y="2303"/>
                    </a:cubicBezTo>
                    <a:lnTo>
                      <a:pt x="486" y="2303"/>
                    </a:lnTo>
                    <a:cubicBezTo>
                      <a:pt x="414" y="2188"/>
                      <a:pt x="408" y="2023"/>
                      <a:pt x="470" y="1903"/>
                    </a:cubicBezTo>
                    <a:lnTo>
                      <a:pt x="470" y="1903"/>
                    </a:lnTo>
                    <a:cubicBezTo>
                      <a:pt x="494" y="1858"/>
                      <a:pt x="530" y="1817"/>
                      <a:pt x="576" y="1795"/>
                    </a:cubicBezTo>
                    <a:lnTo>
                      <a:pt x="576" y="1795"/>
                    </a:lnTo>
                    <a:cubicBezTo>
                      <a:pt x="592" y="1791"/>
                      <a:pt x="608" y="1788"/>
                      <a:pt x="625" y="1786"/>
                    </a:cubicBezTo>
                    <a:lnTo>
                      <a:pt x="625" y="1786"/>
                    </a:lnTo>
                    <a:cubicBezTo>
                      <a:pt x="710" y="1779"/>
                      <a:pt x="798" y="1800"/>
                      <a:pt x="862" y="1859"/>
                    </a:cubicBezTo>
                    <a:lnTo>
                      <a:pt x="862" y="1859"/>
                    </a:lnTo>
                    <a:cubicBezTo>
                      <a:pt x="898" y="1892"/>
                      <a:pt x="927" y="1937"/>
                      <a:pt x="926" y="1988"/>
                    </a:cubicBezTo>
                    <a:lnTo>
                      <a:pt x="926" y="1988"/>
                    </a:lnTo>
                    <a:cubicBezTo>
                      <a:pt x="925" y="2009"/>
                      <a:pt x="919" y="2028"/>
                      <a:pt x="909" y="2045"/>
                    </a:cubicBezTo>
                    <a:lnTo>
                      <a:pt x="909" y="2045"/>
                    </a:lnTo>
                    <a:cubicBezTo>
                      <a:pt x="908" y="2033"/>
                      <a:pt x="906" y="2021"/>
                      <a:pt x="902" y="2010"/>
                    </a:cubicBezTo>
                    <a:lnTo>
                      <a:pt x="902" y="2010"/>
                    </a:lnTo>
                    <a:cubicBezTo>
                      <a:pt x="885" y="1965"/>
                      <a:pt x="849" y="1931"/>
                      <a:pt x="803" y="1916"/>
                    </a:cubicBezTo>
                    <a:lnTo>
                      <a:pt x="803" y="1916"/>
                    </a:lnTo>
                    <a:cubicBezTo>
                      <a:pt x="730" y="1893"/>
                      <a:pt x="649" y="1931"/>
                      <a:pt x="618" y="2001"/>
                    </a:cubicBezTo>
                    <a:lnTo>
                      <a:pt x="618" y="2001"/>
                    </a:lnTo>
                    <a:cubicBezTo>
                      <a:pt x="550" y="2153"/>
                      <a:pt x="721" y="2296"/>
                      <a:pt x="859" y="2304"/>
                    </a:cubicBezTo>
                    <a:lnTo>
                      <a:pt x="859" y="2304"/>
                    </a:lnTo>
                    <a:cubicBezTo>
                      <a:pt x="958" y="2311"/>
                      <a:pt x="1054" y="2264"/>
                      <a:pt x="1118" y="2190"/>
                    </a:cubicBezTo>
                    <a:lnTo>
                      <a:pt x="1118" y="2190"/>
                    </a:lnTo>
                    <a:cubicBezTo>
                      <a:pt x="1186" y="2109"/>
                      <a:pt x="1217" y="2005"/>
                      <a:pt x="1203" y="1900"/>
                    </a:cubicBezTo>
                    <a:lnTo>
                      <a:pt x="1203" y="1900"/>
                    </a:lnTo>
                    <a:cubicBezTo>
                      <a:pt x="1189" y="1791"/>
                      <a:pt x="1131" y="1689"/>
                      <a:pt x="1046" y="1618"/>
                    </a:cubicBezTo>
                    <a:lnTo>
                      <a:pt x="1046" y="1618"/>
                    </a:lnTo>
                    <a:cubicBezTo>
                      <a:pt x="873" y="1472"/>
                      <a:pt x="604" y="1443"/>
                      <a:pt x="411" y="1569"/>
                    </a:cubicBezTo>
                    <a:lnTo>
                      <a:pt x="411" y="1569"/>
                    </a:lnTo>
                    <a:cubicBezTo>
                      <a:pt x="406" y="1572"/>
                      <a:pt x="402" y="1575"/>
                      <a:pt x="397" y="1579"/>
                    </a:cubicBezTo>
                    <a:lnTo>
                      <a:pt x="397" y="1579"/>
                    </a:lnTo>
                    <a:cubicBezTo>
                      <a:pt x="444" y="1528"/>
                      <a:pt x="483" y="1470"/>
                      <a:pt x="513" y="1406"/>
                    </a:cubicBezTo>
                    <a:lnTo>
                      <a:pt x="513" y="1406"/>
                    </a:lnTo>
                    <a:cubicBezTo>
                      <a:pt x="530" y="1368"/>
                      <a:pt x="545" y="1328"/>
                      <a:pt x="555" y="1287"/>
                    </a:cubicBezTo>
                    <a:lnTo>
                      <a:pt x="555" y="1287"/>
                    </a:lnTo>
                    <a:cubicBezTo>
                      <a:pt x="565" y="1247"/>
                      <a:pt x="573" y="1204"/>
                      <a:pt x="569" y="1163"/>
                    </a:cubicBezTo>
                    <a:lnTo>
                      <a:pt x="569" y="1163"/>
                    </a:lnTo>
                    <a:cubicBezTo>
                      <a:pt x="567" y="1140"/>
                      <a:pt x="560" y="1117"/>
                      <a:pt x="548" y="1098"/>
                    </a:cubicBezTo>
                    <a:lnTo>
                      <a:pt x="548" y="1097"/>
                    </a:lnTo>
                    <a:lnTo>
                      <a:pt x="548" y="1097"/>
                    </a:lnTo>
                    <a:cubicBezTo>
                      <a:pt x="548" y="1091"/>
                      <a:pt x="543" y="1087"/>
                      <a:pt x="538" y="1085"/>
                    </a:cubicBezTo>
                    <a:lnTo>
                      <a:pt x="538" y="1085"/>
                    </a:lnTo>
                    <a:cubicBezTo>
                      <a:pt x="530" y="1076"/>
                      <a:pt x="521" y="1069"/>
                      <a:pt x="509" y="1063"/>
                    </a:cubicBezTo>
                    <a:lnTo>
                      <a:pt x="509" y="1063"/>
                    </a:lnTo>
                    <a:cubicBezTo>
                      <a:pt x="470" y="1044"/>
                      <a:pt x="424" y="1053"/>
                      <a:pt x="385" y="1069"/>
                    </a:cubicBezTo>
                    <a:lnTo>
                      <a:pt x="385" y="1069"/>
                    </a:lnTo>
                    <a:cubicBezTo>
                      <a:pt x="467" y="1011"/>
                      <a:pt x="556" y="964"/>
                      <a:pt x="656" y="956"/>
                    </a:cubicBezTo>
                    <a:lnTo>
                      <a:pt x="656" y="956"/>
                    </a:lnTo>
                    <a:cubicBezTo>
                      <a:pt x="724" y="952"/>
                      <a:pt x="796" y="965"/>
                      <a:pt x="848" y="1010"/>
                    </a:cubicBezTo>
                    <a:lnTo>
                      <a:pt x="848" y="1010"/>
                    </a:lnTo>
                    <a:cubicBezTo>
                      <a:pt x="877" y="1035"/>
                      <a:pt x="901" y="1067"/>
                      <a:pt x="914" y="1103"/>
                    </a:cubicBezTo>
                    <a:lnTo>
                      <a:pt x="914" y="1103"/>
                    </a:lnTo>
                    <a:cubicBezTo>
                      <a:pt x="900" y="1091"/>
                      <a:pt x="883" y="1082"/>
                      <a:pt x="865" y="1077"/>
                    </a:cubicBezTo>
                    <a:lnTo>
                      <a:pt x="865" y="1077"/>
                    </a:lnTo>
                    <a:cubicBezTo>
                      <a:pt x="863" y="1077"/>
                      <a:pt x="861" y="1077"/>
                      <a:pt x="859" y="1076"/>
                    </a:cubicBezTo>
                    <a:lnTo>
                      <a:pt x="859" y="1076"/>
                    </a:lnTo>
                    <a:cubicBezTo>
                      <a:pt x="798" y="1055"/>
                      <a:pt x="725" y="1096"/>
                      <a:pt x="697" y="1152"/>
                    </a:cubicBezTo>
                    <a:lnTo>
                      <a:pt x="697" y="1152"/>
                    </a:lnTo>
                    <a:cubicBezTo>
                      <a:pt x="658" y="1228"/>
                      <a:pt x="692" y="1323"/>
                      <a:pt x="755" y="1375"/>
                    </a:cubicBezTo>
                    <a:lnTo>
                      <a:pt x="755" y="1375"/>
                    </a:lnTo>
                    <a:cubicBezTo>
                      <a:pt x="894" y="1489"/>
                      <a:pt x="1110" y="1421"/>
                      <a:pt x="1220" y="1299"/>
                    </a:cubicBezTo>
                    <a:lnTo>
                      <a:pt x="1220" y="1299"/>
                    </a:lnTo>
                    <a:cubicBezTo>
                      <a:pt x="1273" y="1239"/>
                      <a:pt x="1308" y="1163"/>
                      <a:pt x="1310" y="1083"/>
                    </a:cubicBezTo>
                    <a:lnTo>
                      <a:pt x="1310" y="1083"/>
                    </a:lnTo>
                    <a:cubicBezTo>
                      <a:pt x="1313" y="1001"/>
                      <a:pt x="1280" y="922"/>
                      <a:pt x="1228" y="860"/>
                    </a:cubicBezTo>
                    <a:lnTo>
                      <a:pt x="1228" y="860"/>
                    </a:lnTo>
                    <a:cubicBezTo>
                      <a:pt x="1176" y="798"/>
                      <a:pt x="1103" y="752"/>
                      <a:pt x="1024" y="731"/>
                    </a:cubicBezTo>
                    <a:lnTo>
                      <a:pt x="1024" y="731"/>
                    </a:lnTo>
                    <a:cubicBezTo>
                      <a:pt x="990" y="721"/>
                      <a:pt x="954" y="718"/>
                      <a:pt x="918" y="718"/>
                    </a:cubicBezTo>
                    <a:lnTo>
                      <a:pt x="918" y="718"/>
                    </a:lnTo>
                    <a:cubicBezTo>
                      <a:pt x="1102" y="656"/>
                      <a:pt x="1290" y="614"/>
                      <a:pt x="1482" y="625"/>
                    </a:cubicBezTo>
                    <a:lnTo>
                      <a:pt x="1482" y="625"/>
                    </a:lnTo>
                    <a:cubicBezTo>
                      <a:pt x="1500" y="626"/>
                      <a:pt x="1522" y="630"/>
                      <a:pt x="1529" y="647"/>
                    </a:cubicBezTo>
                    <a:lnTo>
                      <a:pt x="1529" y="647"/>
                    </a:lnTo>
                    <a:cubicBezTo>
                      <a:pt x="1535" y="665"/>
                      <a:pt x="1519" y="683"/>
                      <a:pt x="1505" y="698"/>
                    </a:cubicBezTo>
                    <a:lnTo>
                      <a:pt x="1505" y="698"/>
                    </a:lnTo>
                    <a:cubicBezTo>
                      <a:pt x="1435" y="774"/>
                      <a:pt x="1430" y="899"/>
                      <a:pt x="1486" y="985"/>
                    </a:cubicBezTo>
                    <a:lnTo>
                      <a:pt x="1486" y="985"/>
                    </a:lnTo>
                    <a:cubicBezTo>
                      <a:pt x="1543" y="1071"/>
                      <a:pt x="1654" y="1116"/>
                      <a:pt x="1756" y="1101"/>
                    </a:cubicBezTo>
                    <a:lnTo>
                      <a:pt x="1756" y="1101"/>
                    </a:lnTo>
                    <a:cubicBezTo>
                      <a:pt x="1858" y="1087"/>
                      <a:pt x="1949" y="1017"/>
                      <a:pt x="1998" y="926"/>
                    </a:cubicBezTo>
                    <a:lnTo>
                      <a:pt x="1998" y="926"/>
                    </a:lnTo>
                    <a:cubicBezTo>
                      <a:pt x="2047" y="835"/>
                      <a:pt x="2056" y="725"/>
                      <a:pt x="2030" y="625"/>
                    </a:cubicBezTo>
                    <a:lnTo>
                      <a:pt x="2030" y="625"/>
                    </a:lnTo>
                    <a:cubicBezTo>
                      <a:pt x="1982" y="431"/>
                      <a:pt x="1810" y="283"/>
                      <a:pt x="1619" y="227"/>
                    </a:cubicBezTo>
                    <a:lnTo>
                      <a:pt x="1619" y="227"/>
                    </a:lnTo>
                    <a:cubicBezTo>
                      <a:pt x="1427" y="171"/>
                      <a:pt x="1218" y="198"/>
                      <a:pt x="1030" y="266"/>
                    </a:cubicBezTo>
                    <a:lnTo>
                      <a:pt x="1030" y="266"/>
                    </a:lnTo>
                    <a:cubicBezTo>
                      <a:pt x="943" y="297"/>
                      <a:pt x="860" y="338"/>
                      <a:pt x="781" y="386"/>
                    </a:cubicBezTo>
                    <a:lnTo>
                      <a:pt x="781" y="386"/>
                    </a:lnTo>
                    <a:cubicBezTo>
                      <a:pt x="830" y="321"/>
                      <a:pt x="871" y="249"/>
                      <a:pt x="900" y="173"/>
                    </a:cubicBezTo>
                    <a:lnTo>
                      <a:pt x="900" y="173"/>
                    </a:lnTo>
                    <a:cubicBezTo>
                      <a:pt x="919" y="123"/>
                      <a:pt x="933" y="71"/>
                      <a:pt x="942" y="19"/>
                    </a:cubicBezTo>
                    <a:lnTo>
                      <a:pt x="942" y="19"/>
                    </a:lnTo>
                    <a:cubicBezTo>
                      <a:pt x="943" y="15"/>
                      <a:pt x="942" y="12"/>
                      <a:pt x="940" y="9"/>
                    </a:cubicBezTo>
                    <a:lnTo>
                      <a:pt x="940" y="9"/>
                    </a:lnTo>
                    <a:cubicBezTo>
                      <a:pt x="939" y="5"/>
                      <a:pt x="936" y="2"/>
                      <a:pt x="932" y="2"/>
                    </a:cubicBezTo>
                    <a:lnTo>
                      <a:pt x="932" y="2"/>
                    </a:lnTo>
                    <a:cubicBezTo>
                      <a:pt x="929" y="0"/>
                      <a:pt x="925" y="0"/>
                      <a:pt x="921" y="2"/>
                    </a:cubicBezTo>
                    <a:lnTo>
                      <a:pt x="921" y="2"/>
                    </a:lnTo>
                    <a:cubicBezTo>
                      <a:pt x="764" y="80"/>
                      <a:pt x="659" y="227"/>
                      <a:pt x="584" y="382"/>
                    </a:cubicBezTo>
                    <a:lnTo>
                      <a:pt x="584" y="382"/>
                    </a:lnTo>
                    <a:cubicBezTo>
                      <a:pt x="585" y="359"/>
                      <a:pt x="584" y="337"/>
                      <a:pt x="580" y="314"/>
                    </a:cubicBezTo>
                    <a:lnTo>
                      <a:pt x="580" y="314"/>
                    </a:lnTo>
                    <a:cubicBezTo>
                      <a:pt x="562" y="205"/>
                      <a:pt x="480" y="109"/>
                      <a:pt x="365" y="102"/>
                    </a:cubicBezTo>
                    <a:lnTo>
                      <a:pt x="365" y="102"/>
                    </a:lnTo>
                    <a:cubicBezTo>
                      <a:pt x="314" y="98"/>
                      <a:pt x="260" y="115"/>
                      <a:pt x="223" y="151"/>
                    </a:cubicBezTo>
                    <a:lnTo>
                      <a:pt x="223" y="151"/>
                    </a:lnTo>
                    <a:cubicBezTo>
                      <a:pt x="187" y="187"/>
                      <a:pt x="168" y="239"/>
                      <a:pt x="170" y="289"/>
                    </a:cubicBezTo>
                    <a:lnTo>
                      <a:pt x="170" y="289"/>
                    </a:lnTo>
                    <a:cubicBezTo>
                      <a:pt x="174" y="346"/>
                      <a:pt x="202" y="397"/>
                      <a:pt x="251" y="427"/>
                    </a:cubicBezTo>
                    <a:lnTo>
                      <a:pt x="251" y="427"/>
                    </a:lnTo>
                    <a:cubicBezTo>
                      <a:pt x="284" y="447"/>
                      <a:pt x="326" y="458"/>
                      <a:pt x="366" y="452"/>
                    </a:cubicBezTo>
                    <a:lnTo>
                      <a:pt x="366" y="452"/>
                    </a:lnTo>
                    <a:cubicBezTo>
                      <a:pt x="364" y="535"/>
                      <a:pt x="358" y="617"/>
                      <a:pt x="335" y="697"/>
                    </a:cubicBezTo>
                    <a:lnTo>
                      <a:pt x="335" y="697"/>
                    </a:lnTo>
                    <a:cubicBezTo>
                      <a:pt x="323" y="740"/>
                      <a:pt x="306" y="781"/>
                      <a:pt x="286" y="821"/>
                    </a:cubicBezTo>
                    <a:lnTo>
                      <a:pt x="286" y="821"/>
                    </a:lnTo>
                    <a:cubicBezTo>
                      <a:pt x="276" y="840"/>
                      <a:pt x="266" y="858"/>
                      <a:pt x="255" y="877"/>
                    </a:cubicBezTo>
                    <a:lnTo>
                      <a:pt x="255" y="877"/>
                    </a:lnTo>
                    <a:cubicBezTo>
                      <a:pt x="249" y="886"/>
                      <a:pt x="240" y="897"/>
                      <a:pt x="232" y="908"/>
                    </a:cubicBezTo>
                    <a:lnTo>
                      <a:pt x="232" y="908"/>
                    </a:lnTo>
                    <a:cubicBezTo>
                      <a:pt x="221" y="855"/>
                      <a:pt x="202" y="804"/>
                      <a:pt x="175" y="757"/>
                    </a:cubicBezTo>
                    <a:lnTo>
                      <a:pt x="175" y="757"/>
                    </a:lnTo>
                    <a:cubicBezTo>
                      <a:pt x="166" y="741"/>
                      <a:pt x="154" y="714"/>
                      <a:pt x="137" y="705"/>
                    </a:cubicBezTo>
                    <a:lnTo>
                      <a:pt x="137" y="705"/>
                    </a:lnTo>
                    <a:cubicBezTo>
                      <a:pt x="114" y="692"/>
                      <a:pt x="98" y="715"/>
                      <a:pt x="89" y="733"/>
                    </a:cubicBezTo>
                    <a:lnTo>
                      <a:pt x="89" y="733"/>
                    </a:lnTo>
                    <a:cubicBezTo>
                      <a:pt x="67" y="778"/>
                      <a:pt x="48" y="825"/>
                      <a:pt x="35" y="873"/>
                    </a:cubicBezTo>
                    <a:lnTo>
                      <a:pt x="35" y="873"/>
                    </a:lnTo>
                    <a:cubicBezTo>
                      <a:pt x="8" y="970"/>
                      <a:pt x="0" y="1073"/>
                      <a:pt x="8" y="1173"/>
                    </a:cubicBezTo>
                    <a:lnTo>
                      <a:pt x="8" y="1173"/>
                    </a:lnTo>
                    <a:cubicBezTo>
                      <a:pt x="18" y="1290"/>
                      <a:pt x="55" y="1396"/>
                      <a:pt x="109" y="1498"/>
                    </a:cubicBezTo>
                    <a:lnTo>
                      <a:pt x="109" y="1498"/>
                    </a:lnTo>
                    <a:cubicBezTo>
                      <a:pt x="111" y="1501"/>
                      <a:pt x="113" y="1503"/>
                      <a:pt x="115" y="1505"/>
                    </a:cubicBezTo>
                    <a:lnTo>
                      <a:pt x="115" y="1505"/>
                    </a:lnTo>
                    <a:cubicBezTo>
                      <a:pt x="107" y="1579"/>
                      <a:pt x="110" y="1655"/>
                      <a:pt x="123" y="1729"/>
                    </a:cubicBezTo>
                    <a:lnTo>
                      <a:pt x="123" y="1729"/>
                    </a:lnTo>
                    <a:cubicBezTo>
                      <a:pt x="126" y="1741"/>
                      <a:pt x="142" y="1750"/>
                      <a:pt x="154" y="1746"/>
                    </a:cubicBezTo>
                    <a:lnTo>
                      <a:pt x="154" y="1746"/>
                    </a:lnTo>
                    <a:cubicBezTo>
                      <a:pt x="205" y="1726"/>
                      <a:pt x="252" y="1700"/>
                      <a:pt x="296" y="1668"/>
                    </a:cubicBezTo>
                    <a:lnTo>
                      <a:pt x="296" y="1668"/>
                    </a:lnTo>
                    <a:cubicBezTo>
                      <a:pt x="259" y="1709"/>
                      <a:pt x="226" y="1754"/>
                      <a:pt x="199" y="1801"/>
                    </a:cubicBezTo>
                    <a:lnTo>
                      <a:pt x="199" y="1801"/>
                    </a:lnTo>
                    <a:cubicBezTo>
                      <a:pt x="139" y="1903"/>
                      <a:pt x="98" y="2015"/>
                      <a:pt x="81" y="2131"/>
                    </a:cubicBezTo>
                    <a:lnTo>
                      <a:pt x="81" y="2131"/>
                    </a:lnTo>
                    <a:cubicBezTo>
                      <a:pt x="66" y="2243"/>
                      <a:pt x="73" y="2357"/>
                      <a:pt x="108" y="2464"/>
                    </a:cubicBezTo>
                    <a:lnTo>
                      <a:pt x="108" y="2464"/>
                    </a:lnTo>
                    <a:cubicBezTo>
                      <a:pt x="127" y="2523"/>
                      <a:pt x="155" y="2581"/>
                      <a:pt x="190" y="2633"/>
                    </a:cubicBezTo>
                    <a:lnTo>
                      <a:pt x="190" y="2633"/>
                    </a:lnTo>
                    <a:cubicBezTo>
                      <a:pt x="197" y="2646"/>
                      <a:pt x="204" y="2658"/>
                      <a:pt x="212" y="2671"/>
                    </a:cubicBezTo>
                    <a:lnTo>
                      <a:pt x="212" y="2671"/>
                    </a:lnTo>
                    <a:cubicBezTo>
                      <a:pt x="250" y="2731"/>
                      <a:pt x="298" y="2784"/>
                      <a:pt x="352" y="2830"/>
                    </a:cubicBezTo>
                    <a:lnTo>
                      <a:pt x="352" y="2830"/>
                    </a:lnTo>
                    <a:cubicBezTo>
                      <a:pt x="354" y="2842"/>
                      <a:pt x="356" y="2853"/>
                      <a:pt x="358" y="2865"/>
                    </a:cubicBezTo>
                    <a:lnTo>
                      <a:pt x="358" y="2865"/>
                    </a:lnTo>
                    <a:cubicBezTo>
                      <a:pt x="362" y="2887"/>
                      <a:pt x="367" y="2909"/>
                      <a:pt x="372" y="2930"/>
                    </a:cubicBezTo>
                    <a:lnTo>
                      <a:pt x="372" y="2930"/>
                    </a:lnTo>
                    <a:cubicBezTo>
                      <a:pt x="383" y="2975"/>
                      <a:pt x="397" y="3018"/>
                      <a:pt x="412" y="3061"/>
                    </a:cubicBezTo>
                    <a:lnTo>
                      <a:pt x="412" y="3061"/>
                    </a:lnTo>
                    <a:cubicBezTo>
                      <a:pt x="443" y="3147"/>
                      <a:pt x="482" y="3229"/>
                      <a:pt x="529" y="3307"/>
                    </a:cubicBezTo>
                    <a:lnTo>
                      <a:pt x="529" y="3307"/>
                    </a:lnTo>
                    <a:cubicBezTo>
                      <a:pt x="535" y="3318"/>
                      <a:pt x="550" y="3320"/>
                      <a:pt x="559" y="3311"/>
                    </a:cubicBezTo>
                    <a:lnTo>
                      <a:pt x="559" y="3311"/>
                    </a:lnTo>
                    <a:cubicBezTo>
                      <a:pt x="612" y="3258"/>
                      <a:pt x="623" y="3179"/>
                      <a:pt x="608" y="3107"/>
                    </a:cubicBezTo>
                    <a:lnTo>
                      <a:pt x="608" y="3107"/>
                    </a:lnTo>
                    <a:cubicBezTo>
                      <a:pt x="621" y="3120"/>
                      <a:pt x="635" y="3133"/>
                      <a:pt x="649" y="3144"/>
                    </a:cubicBezTo>
                    <a:lnTo>
                      <a:pt x="649" y="3144"/>
                    </a:lnTo>
                    <a:cubicBezTo>
                      <a:pt x="730" y="3208"/>
                      <a:pt x="834" y="3244"/>
                      <a:pt x="937" y="3220"/>
                    </a:cubicBezTo>
                    <a:lnTo>
                      <a:pt x="937" y="3220"/>
                    </a:lnTo>
                    <a:cubicBezTo>
                      <a:pt x="949" y="3217"/>
                      <a:pt x="958" y="3199"/>
                      <a:pt x="950" y="3188"/>
                    </a:cubicBezTo>
                    <a:lnTo>
                      <a:pt x="950" y="3188"/>
                    </a:lnTo>
                    <a:cubicBezTo>
                      <a:pt x="901" y="3122"/>
                      <a:pt x="840" y="3064"/>
                      <a:pt x="771" y="3016"/>
                    </a:cubicBezTo>
                    <a:lnTo>
                      <a:pt x="771" y="3016"/>
                    </a:lnTo>
                    <a:cubicBezTo>
                      <a:pt x="807" y="3021"/>
                      <a:pt x="843" y="3024"/>
                      <a:pt x="879" y="3024"/>
                    </a:cubicBezTo>
                    <a:lnTo>
                      <a:pt x="879" y="3024"/>
                    </a:lnTo>
                    <a:cubicBezTo>
                      <a:pt x="975" y="3024"/>
                      <a:pt x="1070" y="3007"/>
                      <a:pt x="1159" y="2974"/>
                    </a:cubicBezTo>
                    <a:lnTo>
                      <a:pt x="1159" y="2974"/>
                    </a:lnTo>
                    <a:cubicBezTo>
                      <a:pt x="1160" y="2974"/>
                      <a:pt x="1161" y="2974"/>
                      <a:pt x="1162" y="2974"/>
                    </a:cubicBezTo>
                    <a:lnTo>
                      <a:pt x="1162" y="2974"/>
                    </a:lnTo>
                    <a:cubicBezTo>
                      <a:pt x="1267" y="2962"/>
                      <a:pt x="1372" y="2936"/>
                      <a:pt x="1472" y="2900"/>
                    </a:cubicBezTo>
                    <a:lnTo>
                      <a:pt x="1472" y="2900"/>
                    </a:lnTo>
                    <a:cubicBezTo>
                      <a:pt x="1487" y="2895"/>
                      <a:pt x="1502" y="2890"/>
                      <a:pt x="1517" y="2886"/>
                    </a:cubicBezTo>
                    <a:lnTo>
                      <a:pt x="1517" y="2886"/>
                    </a:lnTo>
                    <a:cubicBezTo>
                      <a:pt x="1622" y="2853"/>
                      <a:pt x="1722" y="2807"/>
                      <a:pt x="1817" y="2753"/>
                    </a:cubicBezTo>
                    <a:lnTo>
                      <a:pt x="1817" y="2753"/>
                    </a:lnTo>
                    <a:cubicBezTo>
                      <a:pt x="1872" y="2722"/>
                      <a:pt x="1925" y="2689"/>
                      <a:pt x="1977" y="2653"/>
                    </a:cubicBezTo>
                    <a:lnTo>
                      <a:pt x="1977" y="2653"/>
                    </a:lnTo>
                    <a:cubicBezTo>
                      <a:pt x="1978" y="2653"/>
                      <a:pt x="1978" y="2652"/>
                      <a:pt x="1978" y="2652"/>
                    </a:cubicBezTo>
                    <a:lnTo>
                      <a:pt x="1978" y="2652"/>
                    </a:lnTo>
                    <a:cubicBezTo>
                      <a:pt x="1996" y="2647"/>
                      <a:pt x="2014" y="2641"/>
                      <a:pt x="2032" y="2636"/>
                    </a:cubicBezTo>
                    <a:lnTo>
                      <a:pt x="2032" y="2636"/>
                    </a:lnTo>
                    <a:cubicBezTo>
                      <a:pt x="2084" y="2612"/>
                      <a:pt x="2139" y="2597"/>
                      <a:pt x="2197" y="2594"/>
                    </a:cubicBezTo>
                    <a:lnTo>
                      <a:pt x="2197" y="2594"/>
                    </a:lnTo>
                    <a:cubicBezTo>
                      <a:pt x="2197" y="2593"/>
                      <a:pt x="2196" y="2592"/>
                      <a:pt x="2195" y="2591"/>
                    </a:cubicBezTo>
                    <a:lnTo>
                      <a:pt x="2195" y="2591"/>
                    </a:lnTo>
                    <a:cubicBezTo>
                      <a:pt x="2270" y="2573"/>
                      <a:pt x="2347" y="2559"/>
                      <a:pt x="2425" y="2557"/>
                    </a:cubicBezTo>
                    <a:lnTo>
                      <a:pt x="2425" y="2557"/>
                    </a:lnTo>
                    <a:cubicBezTo>
                      <a:pt x="2502" y="2555"/>
                      <a:pt x="2580" y="2564"/>
                      <a:pt x="2653" y="2589"/>
                    </a:cubicBezTo>
                    <a:lnTo>
                      <a:pt x="2653" y="2589"/>
                    </a:lnTo>
                    <a:cubicBezTo>
                      <a:pt x="2657" y="2591"/>
                      <a:pt x="2662" y="2592"/>
                      <a:pt x="2666" y="2594"/>
                    </a:cubicBezTo>
                    <a:lnTo>
                      <a:pt x="2666" y="2594"/>
                    </a:lnTo>
                    <a:cubicBezTo>
                      <a:pt x="2667" y="2595"/>
                      <a:pt x="2668" y="2597"/>
                      <a:pt x="2669" y="2598"/>
                    </a:cubicBezTo>
                    <a:lnTo>
                      <a:pt x="2669" y="2598"/>
                    </a:lnTo>
                    <a:lnTo>
                      <a:pt x="2669" y="2598"/>
                    </a:lnTo>
                    <a:cubicBezTo>
                      <a:pt x="2686" y="2604"/>
                      <a:pt x="2703" y="2610"/>
                      <a:pt x="2719" y="2618"/>
                    </a:cubicBezTo>
                    <a:lnTo>
                      <a:pt x="2719" y="2618"/>
                    </a:lnTo>
                    <a:cubicBezTo>
                      <a:pt x="2737" y="2624"/>
                      <a:pt x="2767" y="2634"/>
                      <a:pt x="2765" y="2631"/>
                    </a:cubicBezTo>
                    <a:lnTo>
                      <a:pt x="2765" y="2631"/>
                    </a:lnTo>
                    <a:cubicBezTo>
                      <a:pt x="2796" y="2639"/>
                      <a:pt x="2827" y="2640"/>
                      <a:pt x="2858" y="2623"/>
                    </a:cubicBezTo>
                    <a:lnTo>
                      <a:pt x="2858" y="2623"/>
                    </a:lnTo>
                    <a:cubicBezTo>
                      <a:pt x="2886" y="2608"/>
                      <a:pt x="2905" y="2578"/>
                      <a:pt x="2900" y="2546"/>
                    </a:cubicBezTo>
                    <a:lnTo>
                      <a:pt x="2900" y="2546"/>
                    </a:lnTo>
                    <a:cubicBezTo>
                      <a:pt x="2900" y="2543"/>
                      <a:pt x="2899" y="2540"/>
                      <a:pt x="2898" y="2537"/>
                    </a:cubicBezTo>
                    <a:lnTo>
                      <a:pt x="2898" y="2537"/>
                    </a:lnTo>
                    <a:cubicBezTo>
                      <a:pt x="2898" y="2484"/>
                      <a:pt x="2865" y="2437"/>
                      <a:pt x="2825" y="2404"/>
                    </a:cubicBezTo>
                    <a:lnTo>
                      <a:pt x="2825" y="2404"/>
                    </a:lnTo>
                    <a:cubicBezTo>
                      <a:pt x="2895" y="2410"/>
                      <a:pt x="2967" y="2404"/>
                      <a:pt x="3035" y="2386"/>
                    </a:cubicBezTo>
                    <a:lnTo>
                      <a:pt x="3035" y="2386"/>
                    </a:lnTo>
                    <a:cubicBezTo>
                      <a:pt x="3060" y="2380"/>
                      <a:pt x="3102" y="2371"/>
                      <a:pt x="3091" y="2336"/>
                    </a:cubicBezTo>
                    <a:lnTo>
                      <a:pt x="3091" y="2336"/>
                    </a:lnTo>
                    <a:cubicBezTo>
                      <a:pt x="3083" y="2309"/>
                      <a:pt x="3047" y="2291"/>
                      <a:pt x="3022" y="2281"/>
                    </a:cubicBezTo>
                    <a:lnTo>
                      <a:pt x="3022" y="2281"/>
                    </a:lnTo>
                    <a:cubicBezTo>
                      <a:pt x="2957" y="2253"/>
                      <a:pt x="2885" y="2258"/>
                      <a:pt x="2818" y="2274"/>
                    </a:cubicBezTo>
                    <a:lnTo>
                      <a:pt x="2818" y="2274"/>
                    </a:lnTo>
                    <a:cubicBezTo>
                      <a:pt x="2812" y="2276"/>
                      <a:pt x="2805" y="2278"/>
                      <a:pt x="2798" y="2279"/>
                    </a:cubicBezTo>
                    <a:lnTo>
                      <a:pt x="2798" y="2279"/>
                    </a:lnTo>
                    <a:cubicBezTo>
                      <a:pt x="2813" y="2264"/>
                      <a:pt x="2825" y="2246"/>
                      <a:pt x="2835" y="2227"/>
                    </a:cubicBezTo>
                    <a:lnTo>
                      <a:pt x="2835" y="2227"/>
                    </a:lnTo>
                    <a:cubicBezTo>
                      <a:pt x="2844" y="2208"/>
                      <a:pt x="2855" y="2184"/>
                      <a:pt x="2854" y="2163"/>
                    </a:cubicBezTo>
                    <a:lnTo>
                      <a:pt x="2854" y="2163"/>
                    </a:lnTo>
                    <a:cubicBezTo>
                      <a:pt x="2852" y="2139"/>
                      <a:pt x="2832" y="2132"/>
                      <a:pt x="2812" y="2136"/>
                    </a:cubicBezTo>
                    <a:lnTo>
                      <a:pt x="2812" y="2136"/>
                    </a:lnTo>
                    <a:cubicBezTo>
                      <a:pt x="2783" y="2141"/>
                      <a:pt x="2753" y="2153"/>
                      <a:pt x="2726" y="2164"/>
                    </a:cubicBezTo>
                    <a:lnTo>
                      <a:pt x="2726" y="2164"/>
                    </a:lnTo>
                    <a:cubicBezTo>
                      <a:pt x="2714" y="2169"/>
                      <a:pt x="2702" y="2174"/>
                      <a:pt x="2691" y="2180"/>
                    </a:cubicBezTo>
                    <a:lnTo>
                      <a:pt x="2691" y="2180"/>
                    </a:lnTo>
                    <a:cubicBezTo>
                      <a:pt x="2717" y="2128"/>
                      <a:pt x="2732" y="2071"/>
                      <a:pt x="2736" y="2012"/>
                    </a:cubicBezTo>
                    <a:lnTo>
                      <a:pt x="2736" y="2012"/>
                    </a:lnTo>
                    <a:cubicBezTo>
                      <a:pt x="2736" y="2005"/>
                      <a:pt x="2729" y="1997"/>
                      <a:pt x="2722" y="1998"/>
                    </a:cubicBezTo>
                    <a:lnTo>
                      <a:pt x="2722" y="1998"/>
                    </a:lnTo>
                    <a:cubicBezTo>
                      <a:pt x="2666" y="2003"/>
                      <a:pt x="2613" y="2023"/>
                      <a:pt x="2569" y="2055"/>
                    </a:cubicBezTo>
                    <a:lnTo>
                      <a:pt x="2569" y="2055"/>
                    </a:lnTo>
                    <a:cubicBezTo>
                      <a:pt x="2604" y="2025"/>
                      <a:pt x="2642" y="1999"/>
                      <a:pt x="2683" y="1977"/>
                    </a:cubicBezTo>
                    <a:lnTo>
                      <a:pt x="2683" y="1977"/>
                    </a:lnTo>
                    <a:cubicBezTo>
                      <a:pt x="2826" y="1899"/>
                      <a:pt x="2999" y="1882"/>
                      <a:pt x="3156" y="1926"/>
                    </a:cubicBezTo>
                    <a:lnTo>
                      <a:pt x="3156" y="1926"/>
                    </a:lnTo>
                    <a:cubicBezTo>
                      <a:pt x="3238" y="1949"/>
                      <a:pt x="3333" y="1991"/>
                      <a:pt x="3352" y="2082"/>
                    </a:cubicBezTo>
                    <a:lnTo>
                      <a:pt x="3352" y="2082"/>
                    </a:lnTo>
                    <a:cubicBezTo>
                      <a:pt x="3330" y="2115"/>
                      <a:pt x="3316" y="2154"/>
                      <a:pt x="3314" y="2193"/>
                    </a:cubicBezTo>
                    <a:lnTo>
                      <a:pt x="3314" y="2193"/>
                    </a:lnTo>
                    <a:cubicBezTo>
                      <a:pt x="3307" y="2279"/>
                      <a:pt x="3364" y="2364"/>
                      <a:pt x="3441" y="2399"/>
                    </a:cubicBezTo>
                    <a:lnTo>
                      <a:pt x="3441" y="2399"/>
                    </a:lnTo>
                    <a:cubicBezTo>
                      <a:pt x="3526" y="2438"/>
                      <a:pt x="3621" y="2414"/>
                      <a:pt x="3689" y="2354"/>
                    </a:cubicBezTo>
                    <a:lnTo>
                      <a:pt x="3689" y="2354"/>
                    </a:lnTo>
                    <a:cubicBezTo>
                      <a:pt x="3762" y="2289"/>
                      <a:pt x="3790" y="2188"/>
                      <a:pt x="3780" y="2093"/>
                    </a:cubicBezTo>
                    <a:lnTo>
                      <a:pt x="3780" y="2093"/>
                    </a:lnTo>
                    <a:cubicBezTo>
                      <a:pt x="3769" y="1998"/>
                      <a:pt x="3727" y="1909"/>
                      <a:pt x="3664" y="1839"/>
                    </a:cubicBezTo>
                    <a:lnTo>
                      <a:pt x="3664" y="1839"/>
                    </a:lnTo>
                    <a:cubicBezTo>
                      <a:pt x="3600" y="1768"/>
                      <a:pt x="3514" y="1721"/>
                      <a:pt x="3422" y="1698"/>
                    </a:cubicBezTo>
                    <a:lnTo>
                      <a:pt x="3422" y="1698"/>
                    </a:lnTo>
                    <a:cubicBezTo>
                      <a:pt x="3326" y="1674"/>
                      <a:pt x="3226" y="1673"/>
                      <a:pt x="3129" y="1686"/>
                    </a:cubicBezTo>
                    <a:lnTo>
                      <a:pt x="3129" y="1686"/>
                    </a:lnTo>
                    <a:cubicBezTo>
                      <a:pt x="3028" y="1699"/>
                      <a:pt x="2928" y="1725"/>
                      <a:pt x="2834" y="1766"/>
                    </a:cubicBezTo>
                    <a:lnTo>
                      <a:pt x="2834" y="1766"/>
                    </a:lnTo>
                    <a:cubicBezTo>
                      <a:pt x="2830" y="1768"/>
                      <a:pt x="2827" y="1769"/>
                      <a:pt x="2823" y="1771"/>
                    </a:cubicBezTo>
                    <a:lnTo>
                      <a:pt x="2823" y="1771"/>
                    </a:lnTo>
                    <a:cubicBezTo>
                      <a:pt x="2855" y="1752"/>
                      <a:pt x="2888" y="1735"/>
                      <a:pt x="2923" y="1720"/>
                    </a:cubicBezTo>
                    <a:lnTo>
                      <a:pt x="2923" y="1720"/>
                    </a:lnTo>
                    <a:cubicBezTo>
                      <a:pt x="2982" y="1695"/>
                      <a:pt x="3044" y="1679"/>
                      <a:pt x="3107" y="1668"/>
                    </a:cubicBezTo>
                    <a:lnTo>
                      <a:pt x="3107" y="1668"/>
                    </a:lnTo>
                    <a:cubicBezTo>
                      <a:pt x="3169" y="1657"/>
                      <a:pt x="3236" y="1647"/>
                      <a:pt x="3290" y="1612"/>
                    </a:cubicBezTo>
                    <a:lnTo>
                      <a:pt x="3290" y="1612"/>
                    </a:lnTo>
                    <a:cubicBezTo>
                      <a:pt x="3342" y="1579"/>
                      <a:pt x="3383" y="1526"/>
                      <a:pt x="3384" y="1463"/>
                    </a:cubicBezTo>
                    <a:lnTo>
                      <a:pt x="3384" y="1463"/>
                    </a:lnTo>
                    <a:cubicBezTo>
                      <a:pt x="3384" y="1461"/>
                      <a:pt x="3383" y="1460"/>
                      <a:pt x="3383" y="1458"/>
                    </a:cubicBezTo>
                    <a:lnTo>
                      <a:pt x="3383" y="1458"/>
                    </a:lnTo>
                    <a:cubicBezTo>
                      <a:pt x="3389" y="1451"/>
                      <a:pt x="3388" y="1439"/>
                      <a:pt x="3376" y="1435"/>
                    </a:cubicBezTo>
                    <a:lnTo>
                      <a:pt x="3376" y="1435"/>
                    </a:lnTo>
                    <a:cubicBezTo>
                      <a:pt x="3348" y="1424"/>
                      <a:pt x="3315" y="1426"/>
                      <a:pt x="3285" y="1428"/>
                    </a:cubicBezTo>
                    <a:lnTo>
                      <a:pt x="3285" y="1428"/>
                    </a:lnTo>
                    <a:cubicBezTo>
                      <a:pt x="3256" y="1429"/>
                      <a:pt x="3226" y="1432"/>
                      <a:pt x="3197" y="1438"/>
                    </a:cubicBezTo>
                    <a:lnTo>
                      <a:pt x="3197" y="1438"/>
                    </a:lnTo>
                    <a:cubicBezTo>
                      <a:pt x="3137" y="1450"/>
                      <a:pt x="3079" y="1470"/>
                      <a:pt x="3024" y="1497"/>
                    </a:cubicBezTo>
                    <a:lnTo>
                      <a:pt x="3024" y="1497"/>
                    </a:lnTo>
                    <a:cubicBezTo>
                      <a:pt x="3010" y="1505"/>
                      <a:pt x="2996" y="1512"/>
                      <a:pt x="2982" y="1520"/>
                    </a:cubicBezTo>
                    <a:lnTo>
                      <a:pt x="2982" y="1520"/>
                    </a:lnTo>
                    <a:cubicBezTo>
                      <a:pt x="3017" y="1477"/>
                      <a:pt x="3053" y="1434"/>
                      <a:pt x="3091" y="1393"/>
                    </a:cubicBezTo>
                    <a:lnTo>
                      <a:pt x="3091" y="1393"/>
                    </a:lnTo>
                    <a:cubicBezTo>
                      <a:pt x="3156" y="1323"/>
                      <a:pt x="3226" y="1256"/>
                      <a:pt x="3298" y="1194"/>
                    </a:cubicBezTo>
                    <a:lnTo>
                      <a:pt x="3298" y="1194"/>
                    </a:lnTo>
                    <a:cubicBezTo>
                      <a:pt x="3438" y="1072"/>
                      <a:pt x="3616" y="946"/>
                      <a:pt x="3812" y="993"/>
                    </a:cubicBezTo>
                    <a:lnTo>
                      <a:pt x="3812" y="993"/>
                    </a:lnTo>
                    <a:cubicBezTo>
                      <a:pt x="3896" y="1013"/>
                      <a:pt x="3972" y="1070"/>
                      <a:pt x="4002" y="1152"/>
                    </a:cubicBezTo>
                    <a:lnTo>
                      <a:pt x="4002" y="1152"/>
                    </a:lnTo>
                    <a:cubicBezTo>
                      <a:pt x="3950" y="1138"/>
                      <a:pt x="3894" y="1145"/>
                      <a:pt x="3845" y="1168"/>
                    </a:cubicBezTo>
                    <a:lnTo>
                      <a:pt x="3845" y="1168"/>
                    </a:lnTo>
                    <a:cubicBezTo>
                      <a:pt x="3785" y="1196"/>
                      <a:pt x="3739" y="1249"/>
                      <a:pt x="3713" y="1310"/>
                    </a:cubicBezTo>
                    <a:lnTo>
                      <a:pt x="3713" y="1310"/>
                    </a:lnTo>
                    <a:cubicBezTo>
                      <a:pt x="3659" y="1442"/>
                      <a:pt x="3706" y="1597"/>
                      <a:pt x="3810" y="1691"/>
                    </a:cubicBezTo>
                    <a:lnTo>
                      <a:pt x="3810" y="1691"/>
                    </a:lnTo>
                    <a:cubicBezTo>
                      <a:pt x="3906" y="1777"/>
                      <a:pt x="4044" y="1814"/>
                      <a:pt x="4169" y="1784"/>
                    </a:cubicBezTo>
                    <a:lnTo>
                      <a:pt x="4169" y="1784"/>
                    </a:lnTo>
                    <a:cubicBezTo>
                      <a:pt x="4298" y="1755"/>
                      <a:pt x="4401" y="1659"/>
                      <a:pt x="4458" y="1541"/>
                    </a:cubicBezTo>
                    <a:lnTo>
                      <a:pt x="4458" y="1541"/>
                    </a:lnTo>
                    <a:cubicBezTo>
                      <a:pt x="4493" y="1469"/>
                      <a:pt x="4511" y="1388"/>
                      <a:pt x="4514" y="1308"/>
                    </a:cubicBezTo>
                    <a:lnTo>
                      <a:pt x="4514" y="1308"/>
                    </a:lnTo>
                    <a:cubicBezTo>
                      <a:pt x="4515" y="1252"/>
                      <a:pt x="4509" y="1194"/>
                      <a:pt x="4496" y="1139"/>
                    </a:cubicBezTo>
                    <a:close/>
                    <a:moveTo>
                      <a:pt x="2953" y="1353"/>
                    </a:moveTo>
                    <a:lnTo>
                      <a:pt x="2953" y="1353"/>
                    </a:lnTo>
                    <a:cubicBezTo>
                      <a:pt x="2993" y="1244"/>
                      <a:pt x="3043" y="1140"/>
                      <a:pt x="3108" y="1044"/>
                    </a:cubicBezTo>
                    <a:lnTo>
                      <a:pt x="3108" y="1044"/>
                    </a:lnTo>
                    <a:cubicBezTo>
                      <a:pt x="3238" y="856"/>
                      <a:pt x="3429" y="706"/>
                      <a:pt x="3655" y="653"/>
                    </a:cubicBezTo>
                    <a:lnTo>
                      <a:pt x="3655" y="653"/>
                    </a:lnTo>
                    <a:cubicBezTo>
                      <a:pt x="3869" y="603"/>
                      <a:pt x="4111" y="648"/>
                      <a:pt x="4276" y="799"/>
                    </a:cubicBezTo>
                    <a:lnTo>
                      <a:pt x="4276" y="799"/>
                    </a:lnTo>
                    <a:cubicBezTo>
                      <a:pt x="4349" y="865"/>
                      <a:pt x="4405" y="953"/>
                      <a:pt x="4436" y="1048"/>
                    </a:cubicBezTo>
                    <a:lnTo>
                      <a:pt x="4436" y="1048"/>
                    </a:lnTo>
                    <a:cubicBezTo>
                      <a:pt x="4434" y="1051"/>
                      <a:pt x="4434" y="1055"/>
                      <a:pt x="4435" y="1059"/>
                    </a:cubicBezTo>
                    <a:lnTo>
                      <a:pt x="4435" y="1059"/>
                    </a:lnTo>
                    <a:cubicBezTo>
                      <a:pt x="4444" y="1093"/>
                      <a:pt x="4453" y="1126"/>
                      <a:pt x="4461" y="1160"/>
                    </a:cubicBezTo>
                    <a:lnTo>
                      <a:pt x="4461" y="1160"/>
                    </a:lnTo>
                    <a:cubicBezTo>
                      <a:pt x="4469" y="1237"/>
                      <a:pt x="4460" y="1315"/>
                      <a:pt x="4427" y="1388"/>
                    </a:cubicBezTo>
                    <a:lnTo>
                      <a:pt x="4427" y="1388"/>
                    </a:lnTo>
                    <a:cubicBezTo>
                      <a:pt x="4385" y="1485"/>
                      <a:pt x="4293" y="1563"/>
                      <a:pt x="4184" y="1568"/>
                    </a:cubicBezTo>
                    <a:lnTo>
                      <a:pt x="4184" y="1568"/>
                    </a:lnTo>
                    <a:cubicBezTo>
                      <a:pt x="4135" y="1570"/>
                      <a:pt x="4084" y="1557"/>
                      <a:pt x="4046" y="1524"/>
                    </a:cubicBezTo>
                    <a:lnTo>
                      <a:pt x="4046" y="1524"/>
                    </a:lnTo>
                    <a:cubicBezTo>
                      <a:pt x="4011" y="1494"/>
                      <a:pt x="3984" y="1451"/>
                      <a:pt x="3976" y="1406"/>
                    </a:cubicBezTo>
                    <a:lnTo>
                      <a:pt x="3976" y="1406"/>
                    </a:lnTo>
                    <a:cubicBezTo>
                      <a:pt x="3974" y="1388"/>
                      <a:pt x="3973" y="1372"/>
                      <a:pt x="3975" y="1355"/>
                    </a:cubicBezTo>
                    <a:lnTo>
                      <a:pt x="3975" y="1355"/>
                    </a:lnTo>
                    <a:cubicBezTo>
                      <a:pt x="3999" y="1383"/>
                      <a:pt x="4031" y="1406"/>
                      <a:pt x="4058" y="1419"/>
                    </a:cubicBezTo>
                    <a:lnTo>
                      <a:pt x="4058" y="1419"/>
                    </a:lnTo>
                    <a:cubicBezTo>
                      <a:pt x="4136" y="1456"/>
                      <a:pt x="4230" y="1456"/>
                      <a:pt x="4304" y="1410"/>
                    </a:cubicBezTo>
                    <a:lnTo>
                      <a:pt x="4304" y="1410"/>
                    </a:lnTo>
                    <a:cubicBezTo>
                      <a:pt x="4375" y="1366"/>
                      <a:pt x="4423" y="1289"/>
                      <a:pt x="4429" y="1205"/>
                    </a:cubicBezTo>
                    <a:lnTo>
                      <a:pt x="4429" y="1205"/>
                    </a:lnTo>
                    <a:cubicBezTo>
                      <a:pt x="4435" y="1117"/>
                      <a:pt x="4391" y="1010"/>
                      <a:pt x="4303" y="977"/>
                    </a:cubicBezTo>
                    <a:lnTo>
                      <a:pt x="4303" y="977"/>
                    </a:lnTo>
                    <a:cubicBezTo>
                      <a:pt x="4295" y="973"/>
                      <a:pt x="4290" y="985"/>
                      <a:pt x="4295" y="990"/>
                    </a:cubicBezTo>
                    <a:lnTo>
                      <a:pt x="4295" y="990"/>
                    </a:lnTo>
                    <a:cubicBezTo>
                      <a:pt x="4322" y="1017"/>
                      <a:pt x="4346" y="1043"/>
                      <a:pt x="4364" y="1077"/>
                    </a:cubicBezTo>
                    <a:lnTo>
                      <a:pt x="4364" y="1077"/>
                    </a:lnTo>
                    <a:cubicBezTo>
                      <a:pt x="4381" y="1110"/>
                      <a:pt x="4392" y="1146"/>
                      <a:pt x="4392" y="1183"/>
                    </a:cubicBezTo>
                    <a:lnTo>
                      <a:pt x="4392" y="1183"/>
                    </a:lnTo>
                    <a:cubicBezTo>
                      <a:pt x="4394" y="1254"/>
                      <a:pt x="4354" y="1322"/>
                      <a:pt x="4296" y="1361"/>
                    </a:cubicBezTo>
                    <a:lnTo>
                      <a:pt x="4296" y="1361"/>
                    </a:lnTo>
                    <a:cubicBezTo>
                      <a:pt x="4235" y="1402"/>
                      <a:pt x="4160" y="1410"/>
                      <a:pt x="4092" y="1383"/>
                    </a:cubicBezTo>
                    <a:lnTo>
                      <a:pt x="4092" y="1383"/>
                    </a:lnTo>
                    <a:cubicBezTo>
                      <a:pt x="4059" y="1370"/>
                      <a:pt x="4030" y="1349"/>
                      <a:pt x="4007" y="1322"/>
                    </a:cubicBezTo>
                    <a:lnTo>
                      <a:pt x="4007" y="1322"/>
                    </a:lnTo>
                    <a:cubicBezTo>
                      <a:pt x="3988" y="1300"/>
                      <a:pt x="3959" y="1249"/>
                      <a:pt x="3995" y="1227"/>
                    </a:cubicBezTo>
                    <a:lnTo>
                      <a:pt x="3995" y="1227"/>
                    </a:lnTo>
                    <a:cubicBezTo>
                      <a:pt x="4012" y="1216"/>
                      <a:pt x="4037" y="1220"/>
                      <a:pt x="4057" y="1220"/>
                    </a:cubicBezTo>
                    <a:lnTo>
                      <a:pt x="4057" y="1220"/>
                    </a:lnTo>
                    <a:cubicBezTo>
                      <a:pt x="4078" y="1219"/>
                      <a:pt x="4097" y="1215"/>
                      <a:pt x="4115" y="1206"/>
                    </a:cubicBezTo>
                    <a:lnTo>
                      <a:pt x="4115" y="1206"/>
                    </a:lnTo>
                    <a:cubicBezTo>
                      <a:pt x="4152" y="1188"/>
                      <a:pt x="4173" y="1151"/>
                      <a:pt x="4179" y="1112"/>
                    </a:cubicBezTo>
                    <a:lnTo>
                      <a:pt x="4179" y="1112"/>
                    </a:lnTo>
                    <a:cubicBezTo>
                      <a:pt x="4180" y="1107"/>
                      <a:pt x="4178" y="1104"/>
                      <a:pt x="4175" y="1102"/>
                    </a:cubicBezTo>
                    <a:lnTo>
                      <a:pt x="4175" y="1102"/>
                    </a:lnTo>
                    <a:cubicBezTo>
                      <a:pt x="4187" y="1052"/>
                      <a:pt x="4179" y="997"/>
                      <a:pt x="4160" y="952"/>
                    </a:cubicBezTo>
                    <a:lnTo>
                      <a:pt x="4160" y="952"/>
                    </a:lnTo>
                    <a:cubicBezTo>
                      <a:pt x="4100" y="807"/>
                      <a:pt x="3944" y="734"/>
                      <a:pt x="3795" y="733"/>
                    </a:cubicBezTo>
                    <a:lnTo>
                      <a:pt x="3795" y="733"/>
                    </a:lnTo>
                    <a:cubicBezTo>
                      <a:pt x="3634" y="732"/>
                      <a:pt x="3477" y="798"/>
                      <a:pt x="3351" y="895"/>
                    </a:cubicBezTo>
                    <a:lnTo>
                      <a:pt x="3351" y="895"/>
                    </a:lnTo>
                    <a:cubicBezTo>
                      <a:pt x="3220" y="997"/>
                      <a:pt x="3135" y="1141"/>
                      <a:pt x="3059" y="1285"/>
                    </a:cubicBezTo>
                    <a:lnTo>
                      <a:pt x="3059" y="1285"/>
                    </a:lnTo>
                    <a:cubicBezTo>
                      <a:pt x="3000" y="1397"/>
                      <a:pt x="2940" y="1510"/>
                      <a:pt x="2856" y="1603"/>
                    </a:cubicBezTo>
                    <a:lnTo>
                      <a:pt x="2856" y="1603"/>
                    </a:lnTo>
                    <a:cubicBezTo>
                      <a:pt x="2896" y="1523"/>
                      <a:pt x="2923" y="1436"/>
                      <a:pt x="2953" y="1353"/>
                    </a:cubicBezTo>
                    <a:close/>
                    <a:moveTo>
                      <a:pt x="2610" y="979"/>
                    </a:moveTo>
                    <a:lnTo>
                      <a:pt x="2610" y="979"/>
                    </a:lnTo>
                    <a:cubicBezTo>
                      <a:pt x="2729" y="1050"/>
                      <a:pt x="2805" y="1179"/>
                      <a:pt x="2823" y="1316"/>
                    </a:cubicBezTo>
                    <a:lnTo>
                      <a:pt x="2823" y="1316"/>
                    </a:lnTo>
                    <a:cubicBezTo>
                      <a:pt x="2846" y="1487"/>
                      <a:pt x="2785" y="1660"/>
                      <a:pt x="2688" y="1800"/>
                    </a:cubicBezTo>
                    <a:lnTo>
                      <a:pt x="2688" y="1800"/>
                    </a:lnTo>
                    <a:cubicBezTo>
                      <a:pt x="2696" y="1778"/>
                      <a:pt x="2705" y="1756"/>
                      <a:pt x="2712" y="1733"/>
                    </a:cubicBezTo>
                    <a:lnTo>
                      <a:pt x="2712" y="1733"/>
                    </a:lnTo>
                    <a:cubicBezTo>
                      <a:pt x="2758" y="1580"/>
                      <a:pt x="2756" y="1411"/>
                      <a:pt x="2711" y="1257"/>
                    </a:cubicBezTo>
                    <a:lnTo>
                      <a:pt x="2711" y="1257"/>
                    </a:lnTo>
                    <a:cubicBezTo>
                      <a:pt x="2688" y="1176"/>
                      <a:pt x="2656" y="1094"/>
                      <a:pt x="2606" y="1026"/>
                    </a:cubicBezTo>
                    <a:lnTo>
                      <a:pt x="2606" y="1026"/>
                    </a:lnTo>
                    <a:cubicBezTo>
                      <a:pt x="2606" y="1010"/>
                      <a:pt x="2607" y="994"/>
                      <a:pt x="2610" y="979"/>
                    </a:cubicBezTo>
                    <a:close/>
                    <a:moveTo>
                      <a:pt x="2696" y="1462"/>
                    </a:moveTo>
                    <a:lnTo>
                      <a:pt x="2696" y="1462"/>
                    </a:lnTo>
                    <a:cubicBezTo>
                      <a:pt x="2691" y="1384"/>
                      <a:pt x="2671" y="1309"/>
                      <a:pt x="2647" y="1235"/>
                    </a:cubicBezTo>
                    <a:lnTo>
                      <a:pt x="2647" y="1235"/>
                    </a:lnTo>
                    <a:cubicBezTo>
                      <a:pt x="2627" y="1175"/>
                      <a:pt x="2609" y="1113"/>
                      <a:pt x="2606" y="1051"/>
                    </a:cubicBezTo>
                    <a:lnTo>
                      <a:pt x="2606" y="1051"/>
                    </a:lnTo>
                    <a:cubicBezTo>
                      <a:pt x="2640" y="1109"/>
                      <a:pt x="2670" y="1168"/>
                      <a:pt x="2691" y="1233"/>
                    </a:cubicBezTo>
                    <a:lnTo>
                      <a:pt x="2691" y="1233"/>
                    </a:lnTo>
                    <a:cubicBezTo>
                      <a:pt x="2714" y="1309"/>
                      <a:pt x="2726" y="1390"/>
                      <a:pt x="2726" y="1470"/>
                    </a:cubicBezTo>
                    <a:lnTo>
                      <a:pt x="2726" y="1470"/>
                    </a:lnTo>
                    <a:cubicBezTo>
                      <a:pt x="2725" y="1589"/>
                      <a:pt x="2694" y="1709"/>
                      <a:pt x="2642" y="1816"/>
                    </a:cubicBezTo>
                    <a:lnTo>
                      <a:pt x="2642" y="1816"/>
                    </a:lnTo>
                    <a:cubicBezTo>
                      <a:pt x="2660" y="1769"/>
                      <a:pt x="2675" y="1720"/>
                      <a:pt x="2683" y="1671"/>
                    </a:cubicBezTo>
                    <a:lnTo>
                      <a:pt x="2683" y="1671"/>
                    </a:lnTo>
                    <a:cubicBezTo>
                      <a:pt x="2694" y="1602"/>
                      <a:pt x="2701" y="1532"/>
                      <a:pt x="2696" y="1462"/>
                    </a:cubicBezTo>
                    <a:close/>
                    <a:moveTo>
                      <a:pt x="2579" y="1219"/>
                    </a:moveTo>
                    <a:lnTo>
                      <a:pt x="2579" y="1219"/>
                    </a:lnTo>
                    <a:cubicBezTo>
                      <a:pt x="2595" y="1233"/>
                      <a:pt x="2610" y="1249"/>
                      <a:pt x="2621" y="1267"/>
                    </a:cubicBezTo>
                    <a:lnTo>
                      <a:pt x="2621" y="1267"/>
                    </a:lnTo>
                    <a:cubicBezTo>
                      <a:pt x="2622" y="1269"/>
                      <a:pt x="2624" y="1271"/>
                      <a:pt x="2625" y="1273"/>
                    </a:cubicBezTo>
                    <a:lnTo>
                      <a:pt x="2625" y="1273"/>
                    </a:lnTo>
                    <a:cubicBezTo>
                      <a:pt x="2641" y="1321"/>
                      <a:pt x="2657" y="1368"/>
                      <a:pt x="2665" y="1416"/>
                    </a:cubicBezTo>
                    <a:lnTo>
                      <a:pt x="2665" y="1416"/>
                    </a:lnTo>
                    <a:cubicBezTo>
                      <a:pt x="2677" y="1485"/>
                      <a:pt x="2681" y="1557"/>
                      <a:pt x="2669" y="1626"/>
                    </a:cubicBezTo>
                    <a:lnTo>
                      <a:pt x="2669" y="1626"/>
                    </a:lnTo>
                    <a:cubicBezTo>
                      <a:pt x="2658" y="1695"/>
                      <a:pt x="2635" y="1763"/>
                      <a:pt x="2605" y="1826"/>
                    </a:cubicBezTo>
                    <a:lnTo>
                      <a:pt x="2605" y="1826"/>
                    </a:lnTo>
                    <a:lnTo>
                      <a:pt x="2605" y="1826"/>
                    </a:lnTo>
                    <a:lnTo>
                      <a:pt x="2605" y="1826"/>
                    </a:lnTo>
                    <a:cubicBezTo>
                      <a:pt x="2622" y="1771"/>
                      <a:pt x="2633" y="1713"/>
                      <a:pt x="2637" y="1654"/>
                    </a:cubicBezTo>
                    <a:lnTo>
                      <a:pt x="2637" y="1654"/>
                    </a:lnTo>
                    <a:cubicBezTo>
                      <a:pt x="2643" y="1542"/>
                      <a:pt x="2626" y="1428"/>
                      <a:pt x="2585" y="1323"/>
                    </a:cubicBezTo>
                    <a:lnTo>
                      <a:pt x="2585" y="1323"/>
                    </a:lnTo>
                    <a:cubicBezTo>
                      <a:pt x="2574" y="1295"/>
                      <a:pt x="2561" y="1267"/>
                      <a:pt x="2548" y="1240"/>
                    </a:cubicBezTo>
                    <a:lnTo>
                      <a:pt x="2548" y="1240"/>
                    </a:lnTo>
                    <a:cubicBezTo>
                      <a:pt x="2540" y="1225"/>
                      <a:pt x="2531" y="1205"/>
                      <a:pt x="2520" y="1189"/>
                    </a:cubicBezTo>
                    <a:lnTo>
                      <a:pt x="2520" y="1189"/>
                    </a:lnTo>
                    <a:cubicBezTo>
                      <a:pt x="2541" y="1195"/>
                      <a:pt x="2561" y="1205"/>
                      <a:pt x="2579" y="1219"/>
                    </a:cubicBezTo>
                    <a:close/>
                    <a:moveTo>
                      <a:pt x="2352" y="1670"/>
                    </a:moveTo>
                    <a:lnTo>
                      <a:pt x="2352" y="1670"/>
                    </a:lnTo>
                    <a:cubicBezTo>
                      <a:pt x="2356" y="1793"/>
                      <a:pt x="2332" y="1914"/>
                      <a:pt x="2289" y="2030"/>
                    </a:cubicBezTo>
                    <a:lnTo>
                      <a:pt x="2289" y="2030"/>
                    </a:lnTo>
                    <a:cubicBezTo>
                      <a:pt x="2269" y="2051"/>
                      <a:pt x="2251" y="2074"/>
                      <a:pt x="2235" y="2098"/>
                    </a:cubicBezTo>
                    <a:lnTo>
                      <a:pt x="2235" y="2098"/>
                    </a:lnTo>
                    <a:cubicBezTo>
                      <a:pt x="2244" y="2074"/>
                      <a:pt x="2253" y="2050"/>
                      <a:pt x="2261" y="2026"/>
                    </a:cubicBezTo>
                    <a:lnTo>
                      <a:pt x="2261" y="2026"/>
                    </a:lnTo>
                    <a:cubicBezTo>
                      <a:pt x="2278" y="1976"/>
                      <a:pt x="2296" y="1927"/>
                      <a:pt x="2309" y="1876"/>
                    </a:cubicBezTo>
                    <a:lnTo>
                      <a:pt x="2309" y="1876"/>
                    </a:lnTo>
                    <a:cubicBezTo>
                      <a:pt x="2323" y="1826"/>
                      <a:pt x="2334" y="1775"/>
                      <a:pt x="2343" y="1723"/>
                    </a:cubicBezTo>
                    <a:lnTo>
                      <a:pt x="2343" y="1723"/>
                    </a:lnTo>
                    <a:cubicBezTo>
                      <a:pt x="2347" y="1706"/>
                      <a:pt x="2349" y="1688"/>
                      <a:pt x="2352" y="1670"/>
                    </a:cubicBezTo>
                    <a:close/>
                    <a:moveTo>
                      <a:pt x="2218" y="1872"/>
                    </a:moveTo>
                    <a:lnTo>
                      <a:pt x="2218" y="1872"/>
                    </a:lnTo>
                    <a:cubicBezTo>
                      <a:pt x="2226" y="1823"/>
                      <a:pt x="2235" y="1775"/>
                      <a:pt x="2258" y="1729"/>
                    </a:cubicBezTo>
                    <a:lnTo>
                      <a:pt x="2258" y="1729"/>
                    </a:lnTo>
                    <a:cubicBezTo>
                      <a:pt x="2260" y="1725"/>
                      <a:pt x="2263" y="1720"/>
                      <a:pt x="2265" y="1716"/>
                    </a:cubicBezTo>
                    <a:lnTo>
                      <a:pt x="2265" y="1716"/>
                    </a:lnTo>
                    <a:cubicBezTo>
                      <a:pt x="2271" y="1706"/>
                      <a:pt x="2277" y="1697"/>
                      <a:pt x="2284" y="1687"/>
                    </a:cubicBezTo>
                    <a:lnTo>
                      <a:pt x="2284" y="1687"/>
                    </a:lnTo>
                    <a:cubicBezTo>
                      <a:pt x="2290" y="1679"/>
                      <a:pt x="2295" y="1670"/>
                      <a:pt x="2301" y="1661"/>
                    </a:cubicBezTo>
                    <a:lnTo>
                      <a:pt x="2301" y="1661"/>
                    </a:lnTo>
                    <a:cubicBezTo>
                      <a:pt x="2308" y="1651"/>
                      <a:pt x="2316" y="1642"/>
                      <a:pt x="2324" y="1633"/>
                    </a:cubicBezTo>
                    <a:lnTo>
                      <a:pt x="2324" y="1633"/>
                    </a:lnTo>
                    <a:cubicBezTo>
                      <a:pt x="2324" y="1636"/>
                      <a:pt x="2324" y="1639"/>
                      <a:pt x="2324" y="1641"/>
                    </a:cubicBezTo>
                    <a:lnTo>
                      <a:pt x="2324" y="1641"/>
                    </a:lnTo>
                    <a:cubicBezTo>
                      <a:pt x="2322" y="1666"/>
                      <a:pt x="2320" y="1691"/>
                      <a:pt x="2317" y="1716"/>
                    </a:cubicBezTo>
                    <a:lnTo>
                      <a:pt x="2317" y="1716"/>
                    </a:lnTo>
                    <a:cubicBezTo>
                      <a:pt x="2311" y="1768"/>
                      <a:pt x="2302" y="1820"/>
                      <a:pt x="2290" y="1871"/>
                    </a:cubicBezTo>
                    <a:lnTo>
                      <a:pt x="2290" y="1871"/>
                    </a:lnTo>
                    <a:cubicBezTo>
                      <a:pt x="2279" y="1920"/>
                      <a:pt x="2268" y="1969"/>
                      <a:pt x="2251" y="2016"/>
                    </a:cubicBezTo>
                    <a:lnTo>
                      <a:pt x="2251" y="2016"/>
                    </a:lnTo>
                    <a:cubicBezTo>
                      <a:pt x="2239" y="2049"/>
                      <a:pt x="2226" y="2081"/>
                      <a:pt x="2213" y="2113"/>
                    </a:cubicBezTo>
                    <a:lnTo>
                      <a:pt x="2213" y="2113"/>
                    </a:lnTo>
                    <a:cubicBezTo>
                      <a:pt x="2227" y="2033"/>
                      <a:pt x="2229" y="1952"/>
                      <a:pt x="2218" y="1872"/>
                    </a:cubicBezTo>
                    <a:close/>
                    <a:moveTo>
                      <a:pt x="1368" y="1482"/>
                    </a:moveTo>
                    <a:lnTo>
                      <a:pt x="1368" y="1482"/>
                    </a:lnTo>
                    <a:cubicBezTo>
                      <a:pt x="1339" y="1510"/>
                      <a:pt x="1317" y="1546"/>
                      <a:pt x="1313" y="1586"/>
                    </a:cubicBezTo>
                    <a:lnTo>
                      <a:pt x="1313" y="1586"/>
                    </a:lnTo>
                    <a:cubicBezTo>
                      <a:pt x="1308" y="1623"/>
                      <a:pt x="1318" y="1666"/>
                      <a:pt x="1352" y="1687"/>
                    </a:cubicBezTo>
                    <a:lnTo>
                      <a:pt x="1352" y="1687"/>
                    </a:lnTo>
                    <a:cubicBezTo>
                      <a:pt x="1364" y="1695"/>
                      <a:pt x="1376" y="1680"/>
                      <a:pt x="1370" y="1669"/>
                    </a:cubicBezTo>
                    <a:lnTo>
                      <a:pt x="1370" y="1669"/>
                    </a:lnTo>
                    <a:cubicBezTo>
                      <a:pt x="1357" y="1643"/>
                      <a:pt x="1348" y="1618"/>
                      <a:pt x="1352" y="1589"/>
                    </a:cubicBezTo>
                    <a:lnTo>
                      <a:pt x="1352" y="1589"/>
                    </a:lnTo>
                    <a:cubicBezTo>
                      <a:pt x="1406" y="1587"/>
                      <a:pt x="1460" y="1618"/>
                      <a:pt x="1477" y="1672"/>
                    </a:cubicBezTo>
                    <a:lnTo>
                      <a:pt x="1477" y="1672"/>
                    </a:lnTo>
                    <a:cubicBezTo>
                      <a:pt x="1495" y="1729"/>
                      <a:pt x="1465" y="1793"/>
                      <a:pt x="1415" y="1823"/>
                    </a:cubicBezTo>
                    <a:lnTo>
                      <a:pt x="1415" y="1823"/>
                    </a:lnTo>
                    <a:cubicBezTo>
                      <a:pt x="1363" y="1856"/>
                      <a:pt x="1296" y="1845"/>
                      <a:pt x="1247" y="1812"/>
                    </a:cubicBezTo>
                    <a:lnTo>
                      <a:pt x="1247" y="1812"/>
                    </a:lnTo>
                    <a:cubicBezTo>
                      <a:pt x="1186" y="1771"/>
                      <a:pt x="1171" y="1691"/>
                      <a:pt x="1167" y="1624"/>
                    </a:cubicBezTo>
                    <a:lnTo>
                      <a:pt x="1167" y="1624"/>
                    </a:lnTo>
                    <a:cubicBezTo>
                      <a:pt x="1163" y="1549"/>
                      <a:pt x="1176" y="1472"/>
                      <a:pt x="1223" y="1412"/>
                    </a:cubicBezTo>
                    <a:lnTo>
                      <a:pt x="1223" y="1412"/>
                    </a:lnTo>
                    <a:cubicBezTo>
                      <a:pt x="1267" y="1356"/>
                      <a:pt x="1330" y="1314"/>
                      <a:pt x="1397" y="1291"/>
                    </a:cubicBezTo>
                    <a:lnTo>
                      <a:pt x="1397" y="1291"/>
                    </a:lnTo>
                    <a:cubicBezTo>
                      <a:pt x="1528" y="1246"/>
                      <a:pt x="1673" y="1270"/>
                      <a:pt x="1783" y="1354"/>
                    </a:cubicBezTo>
                    <a:lnTo>
                      <a:pt x="1783" y="1354"/>
                    </a:lnTo>
                    <a:cubicBezTo>
                      <a:pt x="1845" y="1402"/>
                      <a:pt x="1893" y="1466"/>
                      <a:pt x="1921" y="1539"/>
                    </a:cubicBezTo>
                    <a:lnTo>
                      <a:pt x="1921" y="1539"/>
                    </a:lnTo>
                    <a:cubicBezTo>
                      <a:pt x="1936" y="1577"/>
                      <a:pt x="1946" y="1616"/>
                      <a:pt x="1949" y="1657"/>
                    </a:cubicBezTo>
                    <a:lnTo>
                      <a:pt x="1949" y="1657"/>
                    </a:lnTo>
                    <a:cubicBezTo>
                      <a:pt x="1949" y="1658"/>
                      <a:pt x="1949" y="1660"/>
                      <a:pt x="1949" y="1661"/>
                    </a:cubicBezTo>
                    <a:lnTo>
                      <a:pt x="1949" y="1661"/>
                    </a:lnTo>
                    <a:cubicBezTo>
                      <a:pt x="1927" y="1567"/>
                      <a:pt x="1866" y="1484"/>
                      <a:pt x="1778" y="1437"/>
                    </a:cubicBezTo>
                    <a:lnTo>
                      <a:pt x="1778" y="1437"/>
                    </a:lnTo>
                    <a:cubicBezTo>
                      <a:pt x="1651" y="1370"/>
                      <a:pt x="1475" y="1381"/>
                      <a:pt x="1368" y="1482"/>
                    </a:cubicBezTo>
                    <a:close/>
                    <a:moveTo>
                      <a:pt x="1833" y="1583"/>
                    </a:moveTo>
                    <a:lnTo>
                      <a:pt x="1833" y="1583"/>
                    </a:lnTo>
                    <a:cubicBezTo>
                      <a:pt x="1751" y="1516"/>
                      <a:pt x="1649" y="1479"/>
                      <a:pt x="1544" y="1476"/>
                    </a:cubicBezTo>
                    <a:lnTo>
                      <a:pt x="1544" y="1476"/>
                    </a:lnTo>
                    <a:cubicBezTo>
                      <a:pt x="1503" y="1475"/>
                      <a:pt x="1460" y="1479"/>
                      <a:pt x="1419" y="1490"/>
                    </a:cubicBezTo>
                    <a:lnTo>
                      <a:pt x="1419" y="1490"/>
                    </a:lnTo>
                    <a:cubicBezTo>
                      <a:pt x="1463" y="1458"/>
                      <a:pt x="1518" y="1438"/>
                      <a:pt x="1572" y="1433"/>
                    </a:cubicBezTo>
                    <a:lnTo>
                      <a:pt x="1572" y="1433"/>
                    </a:lnTo>
                    <a:cubicBezTo>
                      <a:pt x="1701" y="1419"/>
                      <a:pt x="1822" y="1479"/>
                      <a:pt x="1891" y="1588"/>
                    </a:cubicBezTo>
                    <a:lnTo>
                      <a:pt x="1891" y="1588"/>
                    </a:lnTo>
                    <a:cubicBezTo>
                      <a:pt x="1913" y="1623"/>
                      <a:pt x="1930" y="1662"/>
                      <a:pt x="1939" y="1702"/>
                    </a:cubicBezTo>
                    <a:lnTo>
                      <a:pt x="1939" y="1702"/>
                    </a:lnTo>
                    <a:cubicBezTo>
                      <a:pt x="1937" y="1698"/>
                      <a:pt x="1934" y="1694"/>
                      <a:pt x="1931" y="1690"/>
                    </a:cubicBezTo>
                    <a:lnTo>
                      <a:pt x="1931" y="1690"/>
                    </a:lnTo>
                    <a:cubicBezTo>
                      <a:pt x="1904" y="1650"/>
                      <a:pt x="1870" y="1614"/>
                      <a:pt x="1833" y="1583"/>
                    </a:cubicBezTo>
                    <a:close/>
                    <a:moveTo>
                      <a:pt x="1638" y="2671"/>
                    </a:moveTo>
                    <a:lnTo>
                      <a:pt x="1638" y="2671"/>
                    </a:lnTo>
                    <a:cubicBezTo>
                      <a:pt x="1739" y="2538"/>
                      <a:pt x="1781" y="2367"/>
                      <a:pt x="1760" y="2202"/>
                    </a:cubicBezTo>
                    <a:lnTo>
                      <a:pt x="1760" y="2202"/>
                    </a:lnTo>
                    <a:cubicBezTo>
                      <a:pt x="1754" y="2155"/>
                      <a:pt x="1744" y="2110"/>
                      <a:pt x="1728" y="2066"/>
                    </a:cubicBezTo>
                    <a:lnTo>
                      <a:pt x="1728" y="2066"/>
                    </a:lnTo>
                    <a:cubicBezTo>
                      <a:pt x="1734" y="2076"/>
                      <a:pt x="1740" y="2086"/>
                      <a:pt x="1746" y="2097"/>
                    </a:cubicBezTo>
                    <a:lnTo>
                      <a:pt x="1746" y="2097"/>
                    </a:lnTo>
                    <a:cubicBezTo>
                      <a:pt x="1763" y="2132"/>
                      <a:pt x="1779" y="2171"/>
                      <a:pt x="1787" y="2209"/>
                    </a:cubicBezTo>
                    <a:lnTo>
                      <a:pt x="1787" y="2209"/>
                    </a:lnTo>
                    <a:cubicBezTo>
                      <a:pt x="1805" y="2288"/>
                      <a:pt x="1802" y="2371"/>
                      <a:pt x="1781" y="2449"/>
                    </a:cubicBezTo>
                    <a:lnTo>
                      <a:pt x="1781" y="2449"/>
                    </a:lnTo>
                    <a:cubicBezTo>
                      <a:pt x="1739" y="2601"/>
                      <a:pt x="1628" y="2726"/>
                      <a:pt x="1495" y="2807"/>
                    </a:cubicBezTo>
                    <a:lnTo>
                      <a:pt x="1495" y="2807"/>
                    </a:lnTo>
                    <a:cubicBezTo>
                      <a:pt x="1549" y="2770"/>
                      <a:pt x="1598" y="2724"/>
                      <a:pt x="1638" y="2671"/>
                    </a:cubicBezTo>
                    <a:close/>
                    <a:moveTo>
                      <a:pt x="472" y="1850"/>
                    </a:moveTo>
                    <a:lnTo>
                      <a:pt x="472" y="1850"/>
                    </a:lnTo>
                    <a:cubicBezTo>
                      <a:pt x="429" y="1909"/>
                      <a:pt x="408" y="1983"/>
                      <a:pt x="403" y="2055"/>
                    </a:cubicBezTo>
                    <a:lnTo>
                      <a:pt x="403" y="2055"/>
                    </a:lnTo>
                    <a:cubicBezTo>
                      <a:pt x="392" y="2202"/>
                      <a:pt x="453" y="2353"/>
                      <a:pt x="566" y="2447"/>
                    </a:cubicBezTo>
                    <a:lnTo>
                      <a:pt x="566" y="2447"/>
                    </a:lnTo>
                    <a:cubicBezTo>
                      <a:pt x="597" y="2472"/>
                      <a:pt x="630" y="2494"/>
                      <a:pt x="666" y="2511"/>
                    </a:cubicBezTo>
                    <a:lnTo>
                      <a:pt x="666" y="2511"/>
                    </a:lnTo>
                    <a:cubicBezTo>
                      <a:pt x="695" y="2524"/>
                      <a:pt x="730" y="2542"/>
                      <a:pt x="764" y="2545"/>
                    </a:cubicBezTo>
                    <a:lnTo>
                      <a:pt x="764" y="2545"/>
                    </a:lnTo>
                    <a:cubicBezTo>
                      <a:pt x="763" y="2549"/>
                      <a:pt x="762" y="2553"/>
                      <a:pt x="760" y="2557"/>
                    </a:cubicBezTo>
                    <a:lnTo>
                      <a:pt x="760" y="2557"/>
                    </a:lnTo>
                    <a:cubicBezTo>
                      <a:pt x="755" y="2573"/>
                      <a:pt x="778" y="2581"/>
                      <a:pt x="786" y="2568"/>
                    </a:cubicBezTo>
                    <a:lnTo>
                      <a:pt x="786" y="2568"/>
                    </a:lnTo>
                    <a:cubicBezTo>
                      <a:pt x="793" y="2557"/>
                      <a:pt x="802" y="2549"/>
                      <a:pt x="809" y="2539"/>
                    </a:cubicBezTo>
                    <a:lnTo>
                      <a:pt x="809" y="2539"/>
                    </a:lnTo>
                    <a:cubicBezTo>
                      <a:pt x="817" y="2528"/>
                      <a:pt x="824" y="2517"/>
                      <a:pt x="832" y="2506"/>
                    </a:cubicBezTo>
                    <a:lnTo>
                      <a:pt x="832" y="2506"/>
                    </a:lnTo>
                    <a:cubicBezTo>
                      <a:pt x="847" y="2486"/>
                      <a:pt x="865" y="2469"/>
                      <a:pt x="886" y="2455"/>
                    </a:cubicBezTo>
                    <a:lnTo>
                      <a:pt x="886" y="2455"/>
                    </a:lnTo>
                    <a:cubicBezTo>
                      <a:pt x="923" y="2431"/>
                      <a:pt x="969" y="2424"/>
                      <a:pt x="1010" y="2442"/>
                    </a:cubicBezTo>
                    <a:lnTo>
                      <a:pt x="1010" y="2442"/>
                    </a:lnTo>
                    <a:cubicBezTo>
                      <a:pt x="1052" y="2460"/>
                      <a:pt x="1074" y="2501"/>
                      <a:pt x="1062" y="2545"/>
                    </a:cubicBezTo>
                    <a:lnTo>
                      <a:pt x="1062" y="2545"/>
                    </a:lnTo>
                    <a:cubicBezTo>
                      <a:pt x="1048" y="2598"/>
                      <a:pt x="1000" y="2631"/>
                      <a:pt x="951" y="2649"/>
                    </a:cubicBezTo>
                    <a:lnTo>
                      <a:pt x="951" y="2649"/>
                    </a:lnTo>
                    <a:cubicBezTo>
                      <a:pt x="871" y="2678"/>
                      <a:pt x="785" y="2683"/>
                      <a:pt x="702" y="2666"/>
                    </a:cubicBezTo>
                    <a:lnTo>
                      <a:pt x="702" y="2666"/>
                    </a:lnTo>
                    <a:cubicBezTo>
                      <a:pt x="641" y="2650"/>
                      <a:pt x="582" y="2624"/>
                      <a:pt x="529" y="2590"/>
                    </a:cubicBezTo>
                    <a:lnTo>
                      <a:pt x="529" y="2590"/>
                    </a:lnTo>
                    <a:cubicBezTo>
                      <a:pt x="524" y="2586"/>
                      <a:pt x="516" y="2584"/>
                      <a:pt x="511" y="2586"/>
                    </a:cubicBezTo>
                    <a:lnTo>
                      <a:pt x="511" y="2586"/>
                    </a:lnTo>
                    <a:cubicBezTo>
                      <a:pt x="465" y="2555"/>
                      <a:pt x="423" y="2515"/>
                      <a:pt x="391" y="2468"/>
                    </a:cubicBezTo>
                    <a:lnTo>
                      <a:pt x="391" y="2468"/>
                    </a:lnTo>
                    <a:cubicBezTo>
                      <a:pt x="374" y="2444"/>
                      <a:pt x="359" y="2419"/>
                      <a:pt x="346" y="2392"/>
                    </a:cubicBezTo>
                    <a:lnTo>
                      <a:pt x="346" y="2392"/>
                    </a:lnTo>
                    <a:cubicBezTo>
                      <a:pt x="280" y="2233"/>
                      <a:pt x="286" y="2037"/>
                      <a:pt x="403" y="1903"/>
                    </a:cubicBezTo>
                    <a:lnTo>
                      <a:pt x="403" y="1903"/>
                    </a:lnTo>
                    <a:cubicBezTo>
                      <a:pt x="427" y="1876"/>
                      <a:pt x="454" y="1853"/>
                      <a:pt x="484" y="1834"/>
                    </a:cubicBezTo>
                    <a:lnTo>
                      <a:pt x="484" y="1834"/>
                    </a:lnTo>
                    <a:cubicBezTo>
                      <a:pt x="480" y="1839"/>
                      <a:pt x="476" y="1845"/>
                      <a:pt x="472" y="1850"/>
                    </a:cubicBezTo>
                    <a:close/>
                    <a:moveTo>
                      <a:pt x="1112" y="825"/>
                    </a:moveTo>
                    <a:lnTo>
                      <a:pt x="1112" y="825"/>
                    </a:lnTo>
                    <a:cubicBezTo>
                      <a:pt x="1170" y="863"/>
                      <a:pt x="1221" y="918"/>
                      <a:pt x="1245" y="984"/>
                    </a:cubicBezTo>
                    <a:lnTo>
                      <a:pt x="1245" y="984"/>
                    </a:lnTo>
                    <a:cubicBezTo>
                      <a:pt x="1268" y="1048"/>
                      <a:pt x="1266" y="1118"/>
                      <a:pt x="1238" y="1180"/>
                    </a:cubicBezTo>
                    <a:lnTo>
                      <a:pt x="1238" y="1180"/>
                    </a:lnTo>
                    <a:cubicBezTo>
                      <a:pt x="1180" y="1310"/>
                      <a:pt x="1031" y="1399"/>
                      <a:pt x="889" y="1379"/>
                    </a:cubicBezTo>
                    <a:lnTo>
                      <a:pt x="889" y="1379"/>
                    </a:lnTo>
                    <a:cubicBezTo>
                      <a:pt x="807" y="1368"/>
                      <a:pt x="724" y="1310"/>
                      <a:pt x="724" y="1220"/>
                    </a:cubicBezTo>
                    <a:lnTo>
                      <a:pt x="724" y="1220"/>
                    </a:lnTo>
                    <a:cubicBezTo>
                      <a:pt x="724" y="1149"/>
                      <a:pt x="790" y="1098"/>
                      <a:pt x="857" y="1108"/>
                    </a:cubicBezTo>
                    <a:lnTo>
                      <a:pt x="857" y="1108"/>
                    </a:lnTo>
                    <a:cubicBezTo>
                      <a:pt x="871" y="1114"/>
                      <a:pt x="883" y="1124"/>
                      <a:pt x="890" y="1135"/>
                    </a:cubicBezTo>
                    <a:lnTo>
                      <a:pt x="890" y="1135"/>
                    </a:lnTo>
                    <a:cubicBezTo>
                      <a:pt x="891" y="1136"/>
                      <a:pt x="895" y="1142"/>
                      <a:pt x="896" y="1145"/>
                    </a:cubicBezTo>
                    <a:lnTo>
                      <a:pt x="899" y="1150"/>
                    </a:lnTo>
                    <a:lnTo>
                      <a:pt x="899" y="1150"/>
                    </a:lnTo>
                    <a:cubicBezTo>
                      <a:pt x="899" y="1151"/>
                      <a:pt x="899" y="1151"/>
                      <a:pt x="899" y="1151"/>
                    </a:cubicBezTo>
                    <a:lnTo>
                      <a:pt x="901" y="1154"/>
                    </a:lnTo>
                    <a:lnTo>
                      <a:pt x="901" y="1154"/>
                    </a:lnTo>
                    <a:cubicBezTo>
                      <a:pt x="902" y="1158"/>
                      <a:pt x="903" y="1162"/>
                      <a:pt x="904" y="1166"/>
                    </a:cubicBezTo>
                    <a:lnTo>
                      <a:pt x="904" y="1166"/>
                    </a:lnTo>
                    <a:cubicBezTo>
                      <a:pt x="904" y="1168"/>
                      <a:pt x="905" y="1169"/>
                      <a:pt x="905" y="1171"/>
                    </a:cubicBezTo>
                    <a:lnTo>
                      <a:pt x="905" y="1171"/>
                    </a:lnTo>
                    <a:cubicBezTo>
                      <a:pt x="905" y="1171"/>
                      <a:pt x="905" y="1175"/>
                      <a:pt x="905" y="1176"/>
                    </a:cubicBezTo>
                    <a:lnTo>
                      <a:pt x="905" y="1176"/>
                    </a:lnTo>
                    <a:cubicBezTo>
                      <a:pt x="906" y="1184"/>
                      <a:pt x="906" y="1193"/>
                      <a:pt x="906" y="1202"/>
                    </a:cubicBezTo>
                    <a:lnTo>
                      <a:pt x="906" y="1202"/>
                    </a:lnTo>
                    <a:cubicBezTo>
                      <a:pt x="907" y="1209"/>
                      <a:pt x="906" y="1220"/>
                      <a:pt x="910" y="1227"/>
                    </a:cubicBezTo>
                    <a:lnTo>
                      <a:pt x="910" y="1227"/>
                    </a:lnTo>
                    <a:cubicBezTo>
                      <a:pt x="905" y="1236"/>
                      <a:pt x="898" y="1245"/>
                      <a:pt x="890" y="1252"/>
                    </a:cubicBezTo>
                    <a:lnTo>
                      <a:pt x="890" y="1252"/>
                    </a:lnTo>
                    <a:cubicBezTo>
                      <a:pt x="867" y="1269"/>
                      <a:pt x="840" y="1258"/>
                      <a:pt x="826" y="1236"/>
                    </a:cubicBezTo>
                    <a:lnTo>
                      <a:pt x="826" y="1236"/>
                    </a:lnTo>
                    <a:cubicBezTo>
                      <a:pt x="818" y="1223"/>
                      <a:pt x="799" y="1225"/>
                      <a:pt x="794" y="1240"/>
                    </a:cubicBezTo>
                    <a:lnTo>
                      <a:pt x="794" y="1240"/>
                    </a:lnTo>
                    <a:cubicBezTo>
                      <a:pt x="784" y="1278"/>
                      <a:pt x="817" y="1307"/>
                      <a:pt x="852" y="1312"/>
                    </a:cubicBezTo>
                    <a:lnTo>
                      <a:pt x="852" y="1312"/>
                    </a:lnTo>
                    <a:cubicBezTo>
                      <a:pt x="894" y="1319"/>
                      <a:pt x="930" y="1294"/>
                      <a:pt x="951" y="1259"/>
                    </a:cubicBezTo>
                    <a:lnTo>
                      <a:pt x="951" y="1259"/>
                    </a:lnTo>
                    <a:cubicBezTo>
                      <a:pt x="990" y="1193"/>
                      <a:pt x="977" y="1107"/>
                      <a:pt x="938" y="1045"/>
                    </a:cubicBezTo>
                    <a:lnTo>
                      <a:pt x="938" y="1045"/>
                    </a:lnTo>
                    <a:cubicBezTo>
                      <a:pt x="897" y="977"/>
                      <a:pt x="827" y="932"/>
                      <a:pt x="749" y="918"/>
                    </a:cubicBezTo>
                    <a:lnTo>
                      <a:pt x="749" y="918"/>
                    </a:lnTo>
                    <a:cubicBezTo>
                      <a:pt x="660" y="903"/>
                      <a:pt x="569" y="923"/>
                      <a:pt x="488" y="964"/>
                    </a:cubicBezTo>
                    <a:lnTo>
                      <a:pt x="488" y="964"/>
                    </a:lnTo>
                    <a:cubicBezTo>
                      <a:pt x="463" y="977"/>
                      <a:pt x="439" y="991"/>
                      <a:pt x="416" y="1007"/>
                    </a:cubicBezTo>
                    <a:lnTo>
                      <a:pt x="416" y="1007"/>
                    </a:lnTo>
                    <a:cubicBezTo>
                      <a:pt x="485" y="935"/>
                      <a:pt x="562" y="870"/>
                      <a:pt x="653" y="824"/>
                    </a:cubicBezTo>
                    <a:lnTo>
                      <a:pt x="653" y="824"/>
                    </a:lnTo>
                    <a:cubicBezTo>
                      <a:pt x="796" y="752"/>
                      <a:pt x="973" y="737"/>
                      <a:pt x="1112" y="825"/>
                    </a:cubicBezTo>
                    <a:close/>
                    <a:moveTo>
                      <a:pt x="691" y="445"/>
                    </a:moveTo>
                    <a:lnTo>
                      <a:pt x="691" y="445"/>
                    </a:lnTo>
                    <a:cubicBezTo>
                      <a:pt x="653" y="473"/>
                      <a:pt x="615" y="503"/>
                      <a:pt x="580" y="535"/>
                    </a:cubicBezTo>
                    <a:lnTo>
                      <a:pt x="580" y="535"/>
                    </a:lnTo>
                    <a:cubicBezTo>
                      <a:pt x="594" y="515"/>
                      <a:pt x="609" y="496"/>
                      <a:pt x="623" y="476"/>
                    </a:cubicBezTo>
                    <a:lnTo>
                      <a:pt x="623" y="476"/>
                    </a:lnTo>
                    <a:cubicBezTo>
                      <a:pt x="659" y="425"/>
                      <a:pt x="694" y="373"/>
                      <a:pt x="731" y="322"/>
                    </a:cubicBezTo>
                    <a:lnTo>
                      <a:pt x="731" y="322"/>
                    </a:lnTo>
                    <a:cubicBezTo>
                      <a:pt x="768" y="272"/>
                      <a:pt x="804" y="221"/>
                      <a:pt x="840" y="170"/>
                    </a:cubicBezTo>
                    <a:lnTo>
                      <a:pt x="840" y="170"/>
                    </a:lnTo>
                    <a:cubicBezTo>
                      <a:pt x="858" y="144"/>
                      <a:pt x="875" y="118"/>
                      <a:pt x="893" y="93"/>
                    </a:cubicBezTo>
                    <a:lnTo>
                      <a:pt x="893" y="93"/>
                    </a:lnTo>
                    <a:cubicBezTo>
                      <a:pt x="854" y="224"/>
                      <a:pt x="785" y="345"/>
                      <a:pt x="691" y="445"/>
                    </a:cubicBezTo>
                    <a:close/>
                    <a:moveTo>
                      <a:pt x="584" y="444"/>
                    </a:moveTo>
                    <a:lnTo>
                      <a:pt x="584" y="444"/>
                    </a:lnTo>
                    <a:cubicBezTo>
                      <a:pt x="609" y="382"/>
                      <a:pt x="640" y="322"/>
                      <a:pt x="676" y="265"/>
                    </a:cubicBezTo>
                    <a:lnTo>
                      <a:pt x="676" y="265"/>
                    </a:lnTo>
                    <a:cubicBezTo>
                      <a:pt x="729" y="183"/>
                      <a:pt x="797" y="111"/>
                      <a:pt x="880" y="59"/>
                    </a:cubicBezTo>
                    <a:lnTo>
                      <a:pt x="880" y="59"/>
                    </a:lnTo>
                    <a:cubicBezTo>
                      <a:pt x="877" y="62"/>
                      <a:pt x="875" y="66"/>
                      <a:pt x="872" y="70"/>
                    </a:cubicBezTo>
                    <a:lnTo>
                      <a:pt x="818" y="148"/>
                    </a:lnTo>
                    <a:lnTo>
                      <a:pt x="818" y="148"/>
                    </a:lnTo>
                    <a:cubicBezTo>
                      <a:pt x="782" y="200"/>
                      <a:pt x="747" y="251"/>
                      <a:pt x="713" y="304"/>
                    </a:cubicBezTo>
                    <a:lnTo>
                      <a:pt x="713" y="304"/>
                    </a:lnTo>
                    <a:cubicBezTo>
                      <a:pt x="678" y="356"/>
                      <a:pt x="642" y="407"/>
                      <a:pt x="607" y="458"/>
                    </a:cubicBezTo>
                    <a:lnTo>
                      <a:pt x="607" y="458"/>
                    </a:lnTo>
                    <a:cubicBezTo>
                      <a:pt x="584" y="492"/>
                      <a:pt x="562" y="527"/>
                      <a:pt x="540" y="562"/>
                    </a:cubicBezTo>
                    <a:lnTo>
                      <a:pt x="540" y="562"/>
                    </a:lnTo>
                    <a:cubicBezTo>
                      <a:pt x="554" y="523"/>
                      <a:pt x="567" y="483"/>
                      <a:pt x="584" y="444"/>
                    </a:cubicBezTo>
                    <a:close/>
                    <a:moveTo>
                      <a:pt x="360" y="704"/>
                    </a:moveTo>
                    <a:lnTo>
                      <a:pt x="360" y="704"/>
                    </a:lnTo>
                    <a:cubicBezTo>
                      <a:pt x="383" y="622"/>
                      <a:pt x="395" y="532"/>
                      <a:pt x="384" y="447"/>
                    </a:cubicBezTo>
                    <a:lnTo>
                      <a:pt x="384" y="447"/>
                    </a:lnTo>
                    <a:cubicBezTo>
                      <a:pt x="394" y="445"/>
                      <a:pt x="403" y="441"/>
                      <a:pt x="412" y="436"/>
                    </a:cubicBezTo>
                    <a:lnTo>
                      <a:pt x="412" y="436"/>
                    </a:lnTo>
                    <a:cubicBezTo>
                      <a:pt x="425" y="428"/>
                      <a:pt x="416" y="409"/>
                      <a:pt x="402" y="412"/>
                    </a:cubicBezTo>
                    <a:lnTo>
                      <a:pt x="402" y="412"/>
                    </a:lnTo>
                    <a:cubicBezTo>
                      <a:pt x="359" y="421"/>
                      <a:pt x="314" y="420"/>
                      <a:pt x="275" y="399"/>
                    </a:cubicBezTo>
                    <a:lnTo>
                      <a:pt x="275" y="399"/>
                    </a:lnTo>
                    <a:cubicBezTo>
                      <a:pt x="236" y="378"/>
                      <a:pt x="209" y="339"/>
                      <a:pt x="206" y="295"/>
                    </a:cubicBezTo>
                    <a:lnTo>
                      <a:pt x="206" y="295"/>
                    </a:lnTo>
                    <a:cubicBezTo>
                      <a:pt x="202" y="252"/>
                      <a:pt x="217" y="207"/>
                      <a:pt x="249" y="177"/>
                    </a:cubicBezTo>
                    <a:lnTo>
                      <a:pt x="249" y="177"/>
                    </a:lnTo>
                    <a:cubicBezTo>
                      <a:pt x="282" y="145"/>
                      <a:pt x="332" y="135"/>
                      <a:pt x="377" y="142"/>
                    </a:cubicBezTo>
                    <a:lnTo>
                      <a:pt x="377" y="142"/>
                    </a:lnTo>
                    <a:cubicBezTo>
                      <a:pt x="477" y="157"/>
                      <a:pt x="538" y="252"/>
                      <a:pt x="546" y="348"/>
                    </a:cubicBezTo>
                    <a:lnTo>
                      <a:pt x="546" y="348"/>
                    </a:lnTo>
                    <a:cubicBezTo>
                      <a:pt x="556" y="463"/>
                      <a:pt x="498" y="571"/>
                      <a:pt x="433" y="662"/>
                    </a:cubicBezTo>
                    <a:lnTo>
                      <a:pt x="433" y="662"/>
                    </a:lnTo>
                    <a:cubicBezTo>
                      <a:pt x="399" y="708"/>
                      <a:pt x="363" y="752"/>
                      <a:pt x="328" y="798"/>
                    </a:cubicBezTo>
                    <a:lnTo>
                      <a:pt x="328" y="798"/>
                    </a:lnTo>
                    <a:cubicBezTo>
                      <a:pt x="340" y="767"/>
                      <a:pt x="351" y="736"/>
                      <a:pt x="360" y="704"/>
                    </a:cubicBezTo>
                    <a:close/>
                    <a:moveTo>
                      <a:pt x="245" y="988"/>
                    </a:moveTo>
                    <a:lnTo>
                      <a:pt x="245" y="988"/>
                    </a:lnTo>
                    <a:cubicBezTo>
                      <a:pt x="405" y="728"/>
                      <a:pt x="637" y="512"/>
                      <a:pt x="908" y="373"/>
                    </a:cubicBezTo>
                    <a:lnTo>
                      <a:pt x="908" y="373"/>
                    </a:lnTo>
                    <a:cubicBezTo>
                      <a:pt x="1097" y="277"/>
                      <a:pt x="1312" y="216"/>
                      <a:pt x="1520" y="251"/>
                    </a:cubicBezTo>
                    <a:lnTo>
                      <a:pt x="1520" y="251"/>
                    </a:lnTo>
                    <a:cubicBezTo>
                      <a:pt x="1729" y="286"/>
                      <a:pt x="1926" y="434"/>
                      <a:pt x="1977" y="639"/>
                    </a:cubicBezTo>
                    <a:lnTo>
                      <a:pt x="1977" y="639"/>
                    </a:lnTo>
                    <a:cubicBezTo>
                      <a:pt x="2003" y="744"/>
                      <a:pt x="1987" y="862"/>
                      <a:pt x="1920" y="947"/>
                    </a:cubicBezTo>
                    <a:lnTo>
                      <a:pt x="1920" y="947"/>
                    </a:lnTo>
                    <a:cubicBezTo>
                      <a:pt x="1852" y="1032"/>
                      <a:pt x="1730" y="1074"/>
                      <a:pt x="1630" y="1035"/>
                    </a:cubicBezTo>
                    <a:lnTo>
                      <a:pt x="1630" y="1035"/>
                    </a:lnTo>
                    <a:cubicBezTo>
                      <a:pt x="1529" y="995"/>
                      <a:pt x="1469" y="867"/>
                      <a:pt x="1516" y="769"/>
                    </a:cubicBezTo>
                    <a:lnTo>
                      <a:pt x="1516" y="769"/>
                    </a:lnTo>
                    <a:cubicBezTo>
                      <a:pt x="1532" y="735"/>
                      <a:pt x="1563" y="705"/>
                      <a:pt x="1600" y="703"/>
                    </a:cubicBezTo>
                    <a:lnTo>
                      <a:pt x="1600" y="703"/>
                    </a:lnTo>
                    <a:cubicBezTo>
                      <a:pt x="1638" y="701"/>
                      <a:pt x="1676" y="739"/>
                      <a:pt x="1665" y="774"/>
                    </a:cubicBezTo>
                    <a:lnTo>
                      <a:pt x="1665" y="774"/>
                    </a:lnTo>
                    <a:cubicBezTo>
                      <a:pt x="1657" y="799"/>
                      <a:pt x="1628" y="818"/>
                      <a:pt x="1631" y="844"/>
                    </a:cubicBezTo>
                    <a:lnTo>
                      <a:pt x="1631" y="844"/>
                    </a:lnTo>
                    <a:cubicBezTo>
                      <a:pt x="1634" y="867"/>
                      <a:pt x="1665" y="880"/>
                      <a:pt x="1686" y="870"/>
                    </a:cubicBezTo>
                    <a:lnTo>
                      <a:pt x="1686" y="870"/>
                    </a:lnTo>
                    <a:cubicBezTo>
                      <a:pt x="1727" y="851"/>
                      <a:pt x="1718" y="804"/>
                      <a:pt x="1711" y="769"/>
                    </a:cubicBezTo>
                    <a:lnTo>
                      <a:pt x="1711" y="769"/>
                    </a:lnTo>
                    <a:cubicBezTo>
                      <a:pt x="1703" y="734"/>
                      <a:pt x="1705" y="705"/>
                      <a:pt x="1681" y="675"/>
                    </a:cubicBezTo>
                    <a:lnTo>
                      <a:pt x="1639" y="628"/>
                    </a:lnTo>
                    <a:lnTo>
                      <a:pt x="1639" y="628"/>
                    </a:lnTo>
                    <a:cubicBezTo>
                      <a:pt x="1616" y="610"/>
                      <a:pt x="1589" y="597"/>
                      <a:pt x="1562" y="588"/>
                    </a:cubicBezTo>
                    <a:lnTo>
                      <a:pt x="1562" y="588"/>
                    </a:lnTo>
                    <a:cubicBezTo>
                      <a:pt x="1506" y="572"/>
                      <a:pt x="1441" y="577"/>
                      <a:pt x="1384" y="579"/>
                    </a:cubicBezTo>
                    <a:lnTo>
                      <a:pt x="1384" y="579"/>
                    </a:lnTo>
                    <a:cubicBezTo>
                      <a:pt x="1322" y="580"/>
                      <a:pt x="1260" y="586"/>
                      <a:pt x="1199" y="596"/>
                    </a:cubicBezTo>
                    <a:lnTo>
                      <a:pt x="1199" y="596"/>
                    </a:lnTo>
                    <a:cubicBezTo>
                      <a:pt x="1076" y="615"/>
                      <a:pt x="956" y="650"/>
                      <a:pt x="842" y="699"/>
                    </a:cubicBezTo>
                    <a:lnTo>
                      <a:pt x="842" y="699"/>
                    </a:lnTo>
                    <a:cubicBezTo>
                      <a:pt x="810" y="713"/>
                      <a:pt x="778" y="728"/>
                      <a:pt x="747" y="744"/>
                    </a:cubicBezTo>
                    <a:lnTo>
                      <a:pt x="747" y="744"/>
                    </a:lnTo>
                    <a:lnTo>
                      <a:pt x="747" y="745"/>
                    </a:lnTo>
                    <a:lnTo>
                      <a:pt x="747" y="745"/>
                    </a:lnTo>
                    <a:cubicBezTo>
                      <a:pt x="538" y="809"/>
                      <a:pt x="384" y="974"/>
                      <a:pt x="248" y="1137"/>
                    </a:cubicBezTo>
                    <a:lnTo>
                      <a:pt x="248" y="1137"/>
                    </a:lnTo>
                    <a:cubicBezTo>
                      <a:pt x="248" y="1134"/>
                      <a:pt x="245" y="1132"/>
                      <a:pt x="242" y="1132"/>
                    </a:cubicBezTo>
                    <a:lnTo>
                      <a:pt x="242" y="1132"/>
                    </a:lnTo>
                    <a:cubicBezTo>
                      <a:pt x="247" y="1101"/>
                      <a:pt x="249" y="1070"/>
                      <a:pt x="248" y="1040"/>
                    </a:cubicBezTo>
                    <a:lnTo>
                      <a:pt x="248" y="1040"/>
                    </a:lnTo>
                    <a:cubicBezTo>
                      <a:pt x="248" y="1022"/>
                      <a:pt x="247" y="1005"/>
                      <a:pt x="245" y="988"/>
                    </a:cubicBezTo>
                    <a:close/>
                    <a:moveTo>
                      <a:pt x="109" y="1422"/>
                    </a:moveTo>
                    <a:lnTo>
                      <a:pt x="109" y="1422"/>
                    </a:lnTo>
                    <a:cubicBezTo>
                      <a:pt x="78" y="1358"/>
                      <a:pt x="58" y="1289"/>
                      <a:pt x="46" y="1220"/>
                    </a:cubicBezTo>
                    <a:lnTo>
                      <a:pt x="46" y="1220"/>
                    </a:lnTo>
                    <a:cubicBezTo>
                      <a:pt x="29" y="1130"/>
                      <a:pt x="30" y="1037"/>
                      <a:pt x="47" y="947"/>
                    </a:cubicBezTo>
                    <a:lnTo>
                      <a:pt x="47" y="947"/>
                    </a:lnTo>
                    <a:cubicBezTo>
                      <a:pt x="56" y="902"/>
                      <a:pt x="69" y="858"/>
                      <a:pt x="85" y="815"/>
                    </a:cubicBezTo>
                    <a:lnTo>
                      <a:pt x="85" y="815"/>
                    </a:lnTo>
                    <a:cubicBezTo>
                      <a:pt x="92" y="797"/>
                      <a:pt x="100" y="780"/>
                      <a:pt x="108" y="764"/>
                    </a:cubicBezTo>
                    <a:lnTo>
                      <a:pt x="108" y="764"/>
                    </a:lnTo>
                    <a:cubicBezTo>
                      <a:pt x="108" y="791"/>
                      <a:pt x="112" y="819"/>
                      <a:pt x="115" y="846"/>
                    </a:cubicBezTo>
                    <a:lnTo>
                      <a:pt x="115" y="846"/>
                    </a:lnTo>
                    <a:cubicBezTo>
                      <a:pt x="117" y="876"/>
                      <a:pt x="119" y="905"/>
                      <a:pt x="121" y="934"/>
                    </a:cubicBezTo>
                    <a:lnTo>
                      <a:pt x="121" y="934"/>
                    </a:lnTo>
                    <a:cubicBezTo>
                      <a:pt x="125" y="992"/>
                      <a:pt x="125" y="1050"/>
                      <a:pt x="125" y="1107"/>
                    </a:cubicBezTo>
                    <a:lnTo>
                      <a:pt x="125" y="1107"/>
                    </a:lnTo>
                    <a:cubicBezTo>
                      <a:pt x="126" y="1212"/>
                      <a:pt x="120" y="1317"/>
                      <a:pt x="109" y="1422"/>
                    </a:cubicBezTo>
                    <a:close/>
                    <a:moveTo>
                      <a:pt x="139" y="1383"/>
                    </a:moveTo>
                    <a:lnTo>
                      <a:pt x="139" y="1383"/>
                    </a:lnTo>
                    <a:cubicBezTo>
                      <a:pt x="135" y="1397"/>
                      <a:pt x="128" y="1410"/>
                      <a:pt x="123" y="1424"/>
                    </a:cubicBezTo>
                    <a:lnTo>
                      <a:pt x="123" y="1424"/>
                    </a:lnTo>
                    <a:cubicBezTo>
                      <a:pt x="146" y="1215"/>
                      <a:pt x="153" y="1005"/>
                      <a:pt x="144" y="795"/>
                    </a:cubicBezTo>
                    <a:lnTo>
                      <a:pt x="144" y="795"/>
                    </a:lnTo>
                    <a:cubicBezTo>
                      <a:pt x="147" y="802"/>
                      <a:pt x="151" y="808"/>
                      <a:pt x="154" y="815"/>
                    </a:cubicBezTo>
                    <a:lnTo>
                      <a:pt x="154" y="815"/>
                    </a:lnTo>
                    <a:cubicBezTo>
                      <a:pt x="163" y="835"/>
                      <a:pt x="171" y="855"/>
                      <a:pt x="179" y="876"/>
                    </a:cubicBezTo>
                    <a:lnTo>
                      <a:pt x="179" y="876"/>
                    </a:lnTo>
                    <a:cubicBezTo>
                      <a:pt x="188" y="896"/>
                      <a:pt x="197" y="917"/>
                      <a:pt x="202" y="939"/>
                    </a:cubicBezTo>
                    <a:lnTo>
                      <a:pt x="202" y="939"/>
                    </a:lnTo>
                    <a:cubicBezTo>
                      <a:pt x="204" y="950"/>
                      <a:pt x="206" y="960"/>
                      <a:pt x="208" y="970"/>
                    </a:cubicBezTo>
                    <a:lnTo>
                      <a:pt x="208" y="970"/>
                    </a:lnTo>
                    <a:cubicBezTo>
                      <a:pt x="208" y="974"/>
                      <a:pt x="209" y="978"/>
                      <a:pt x="209" y="982"/>
                    </a:cubicBezTo>
                    <a:lnTo>
                      <a:pt x="209" y="982"/>
                    </a:lnTo>
                    <a:cubicBezTo>
                      <a:pt x="210" y="1005"/>
                      <a:pt x="209" y="1028"/>
                      <a:pt x="209" y="1051"/>
                    </a:cubicBezTo>
                    <a:lnTo>
                      <a:pt x="209" y="1051"/>
                    </a:lnTo>
                    <a:cubicBezTo>
                      <a:pt x="207" y="1097"/>
                      <a:pt x="203" y="1144"/>
                      <a:pt x="192" y="1189"/>
                    </a:cubicBezTo>
                    <a:lnTo>
                      <a:pt x="192" y="1189"/>
                    </a:lnTo>
                    <a:cubicBezTo>
                      <a:pt x="181" y="1233"/>
                      <a:pt x="168" y="1276"/>
                      <a:pt x="156" y="1320"/>
                    </a:cubicBezTo>
                    <a:lnTo>
                      <a:pt x="156" y="1320"/>
                    </a:lnTo>
                    <a:cubicBezTo>
                      <a:pt x="150" y="1341"/>
                      <a:pt x="144" y="1362"/>
                      <a:pt x="139" y="1383"/>
                    </a:cubicBezTo>
                    <a:close/>
                    <a:moveTo>
                      <a:pt x="158" y="1583"/>
                    </a:moveTo>
                    <a:lnTo>
                      <a:pt x="158" y="1583"/>
                    </a:lnTo>
                    <a:cubicBezTo>
                      <a:pt x="158" y="1527"/>
                      <a:pt x="164" y="1470"/>
                      <a:pt x="177" y="1415"/>
                    </a:cubicBezTo>
                    <a:lnTo>
                      <a:pt x="177" y="1415"/>
                    </a:lnTo>
                    <a:cubicBezTo>
                      <a:pt x="187" y="1367"/>
                      <a:pt x="202" y="1320"/>
                      <a:pt x="222" y="1275"/>
                    </a:cubicBezTo>
                    <a:lnTo>
                      <a:pt x="222" y="1275"/>
                    </a:lnTo>
                    <a:cubicBezTo>
                      <a:pt x="258" y="1213"/>
                      <a:pt x="306" y="1158"/>
                      <a:pt x="370" y="1122"/>
                    </a:cubicBezTo>
                    <a:lnTo>
                      <a:pt x="370" y="1122"/>
                    </a:lnTo>
                    <a:cubicBezTo>
                      <a:pt x="376" y="1119"/>
                      <a:pt x="382" y="1116"/>
                      <a:pt x="388" y="1113"/>
                    </a:cubicBezTo>
                    <a:lnTo>
                      <a:pt x="388" y="1113"/>
                    </a:lnTo>
                    <a:cubicBezTo>
                      <a:pt x="372" y="1129"/>
                      <a:pt x="357" y="1145"/>
                      <a:pt x="343" y="1162"/>
                    </a:cubicBezTo>
                    <a:lnTo>
                      <a:pt x="343" y="1162"/>
                    </a:lnTo>
                    <a:cubicBezTo>
                      <a:pt x="312" y="1198"/>
                      <a:pt x="284" y="1236"/>
                      <a:pt x="262" y="1278"/>
                    </a:cubicBezTo>
                    <a:lnTo>
                      <a:pt x="262" y="1278"/>
                    </a:lnTo>
                    <a:cubicBezTo>
                      <a:pt x="216" y="1361"/>
                      <a:pt x="183" y="1451"/>
                      <a:pt x="164" y="1544"/>
                    </a:cubicBezTo>
                    <a:lnTo>
                      <a:pt x="164" y="1544"/>
                    </a:lnTo>
                    <a:cubicBezTo>
                      <a:pt x="162" y="1557"/>
                      <a:pt x="160" y="1570"/>
                      <a:pt x="158" y="1583"/>
                    </a:cubicBezTo>
                    <a:close/>
                    <a:moveTo>
                      <a:pt x="174" y="1683"/>
                    </a:moveTo>
                    <a:lnTo>
                      <a:pt x="174" y="1683"/>
                    </a:lnTo>
                    <a:cubicBezTo>
                      <a:pt x="171" y="1684"/>
                      <a:pt x="169" y="1686"/>
                      <a:pt x="166" y="1687"/>
                    </a:cubicBezTo>
                    <a:lnTo>
                      <a:pt x="165" y="1679"/>
                    </a:lnTo>
                    <a:lnTo>
                      <a:pt x="165" y="1679"/>
                    </a:lnTo>
                    <a:cubicBezTo>
                      <a:pt x="171" y="1595"/>
                      <a:pt x="183" y="1513"/>
                      <a:pt x="211" y="1433"/>
                    </a:cubicBezTo>
                    <a:lnTo>
                      <a:pt x="211" y="1433"/>
                    </a:lnTo>
                    <a:cubicBezTo>
                      <a:pt x="243" y="1347"/>
                      <a:pt x="294" y="1266"/>
                      <a:pt x="354" y="1196"/>
                    </a:cubicBezTo>
                    <a:lnTo>
                      <a:pt x="354" y="1196"/>
                    </a:lnTo>
                    <a:cubicBezTo>
                      <a:pt x="370" y="1176"/>
                      <a:pt x="387" y="1158"/>
                      <a:pt x="405" y="1140"/>
                    </a:cubicBezTo>
                    <a:lnTo>
                      <a:pt x="405" y="1140"/>
                    </a:lnTo>
                    <a:cubicBezTo>
                      <a:pt x="414" y="1132"/>
                      <a:pt x="424" y="1123"/>
                      <a:pt x="433" y="1115"/>
                    </a:cubicBezTo>
                    <a:lnTo>
                      <a:pt x="433" y="1115"/>
                    </a:lnTo>
                    <a:cubicBezTo>
                      <a:pt x="440" y="1108"/>
                      <a:pt x="448" y="1102"/>
                      <a:pt x="452" y="1094"/>
                    </a:cubicBezTo>
                    <a:lnTo>
                      <a:pt x="452" y="1094"/>
                    </a:lnTo>
                    <a:cubicBezTo>
                      <a:pt x="461" y="1094"/>
                      <a:pt x="470" y="1094"/>
                      <a:pt x="479" y="1097"/>
                    </a:cubicBezTo>
                    <a:lnTo>
                      <a:pt x="479" y="1097"/>
                    </a:lnTo>
                    <a:cubicBezTo>
                      <a:pt x="495" y="1101"/>
                      <a:pt x="506" y="1110"/>
                      <a:pt x="514" y="1123"/>
                    </a:cubicBezTo>
                    <a:lnTo>
                      <a:pt x="514" y="1123"/>
                    </a:lnTo>
                    <a:cubicBezTo>
                      <a:pt x="511" y="1134"/>
                      <a:pt x="509" y="1145"/>
                      <a:pt x="507" y="1156"/>
                    </a:cubicBezTo>
                    <a:lnTo>
                      <a:pt x="507" y="1156"/>
                    </a:lnTo>
                    <a:cubicBezTo>
                      <a:pt x="501" y="1179"/>
                      <a:pt x="493" y="1203"/>
                      <a:pt x="486" y="1226"/>
                    </a:cubicBezTo>
                    <a:lnTo>
                      <a:pt x="486" y="1226"/>
                    </a:lnTo>
                    <a:cubicBezTo>
                      <a:pt x="470" y="1272"/>
                      <a:pt x="452" y="1317"/>
                      <a:pt x="429" y="1360"/>
                    </a:cubicBezTo>
                    <a:lnTo>
                      <a:pt x="429" y="1360"/>
                    </a:lnTo>
                    <a:cubicBezTo>
                      <a:pt x="385" y="1446"/>
                      <a:pt x="327" y="1525"/>
                      <a:pt x="262" y="1597"/>
                    </a:cubicBezTo>
                    <a:lnTo>
                      <a:pt x="262" y="1597"/>
                    </a:lnTo>
                    <a:cubicBezTo>
                      <a:pt x="235" y="1627"/>
                      <a:pt x="205" y="1656"/>
                      <a:pt x="174" y="1683"/>
                    </a:cubicBezTo>
                    <a:close/>
                    <a:moveTo>
                      <a:pt x="246" y="1642"/>
                    </a:moveTo>
                    <a:lnTo>
                      <a:pt x="246" y="1642"/>
                    </a:lnTo>
                    <a:cubicBezTo>
                      <a:pt x="359" y="1535"/>
                      <a:pt x="445" y="1401"/>
                      <a:pt x="502" y="1256"/>
                    </a:cubicBezTo>
                    <a:lnTo>
                      <a:pt x="502" y="1256"/>
                    </a:lnTo>
                    <a:cubicBezTo>
                      <a:pt x="512" y="1232"/>
                      <a:pt x="520" y="1208"/>
                      <a:pt x="528" y="1183"/>
                    </a:cubicBezTo>
                    <a:lnTo>
                      <a:pt x="528" y="1183"/>
                    </a:lnTo>
                    <a:cubicBezTo>
                      <a:pt x="528" y="1253"/>
                      <a:pt x="502" y="1326"/>
                      <a:pt x="472" y="1388"/>
                    </a:cubicBezTo>
                    <a:lnTo>
                      <a:pt x="472" y="1388"/>
                    </a:lnTo>
                    <a:cubicBezTo>
                      <a:pt x="440" y="1453"/>
                      <a:pt x="396" y="1512"/>
                      <a:pt x="345" y="1563"/>
                    </a:cubicBezTo>
                    <a:lnTo>
                      <a:pt x="345" y="1563"/>
                    </a:lnTo>
                    <a:cubicBezTo>
                      <a:pt x="314" y="1593"/>
                      <a:pt x="281" y="1619"/>
                      <a:pt x="246" y="1642"/>
                    </a:cubicBezTo>
                    <a:close/>
                    <a:moveTo>
                      <a:pt x="441" y="3050"/>
                    </a:moveTo>
                    <a:lnTo>
                      <a:pt x="441" y="3050"/>
                    </a:lnTo>
                    <a:cubicBezTo>
                      <a:pt x="426" y="3009"/>
                      <a:pt x="412" y="2967"/>
                      <a:pt x="401" y="2925"/>
                    </a:cubicBezTo>
                    <a:lnTo>
                      <a:pt x="401" y="2925"/>
                    </a:lnTo>
                    <a:cubicBezTo>
                      <a:pt x="395" y="2904"/>
                      <a:pt x="389" y="2882"/>
                      <a:pt x="384" y="2861"/>
                    </a:cubicBezTo>
                    <a:lnTo>
                      <a:pt x="384" y="2861"/>
                    </a:lnTo>
                    <a:cubicBezTo>
                      <a:pt x="387" y="2864"/>
                      <a:pt x="391" y="2867"/>
                      <a:pt x="394" y="2870"/>
                    </a:cubicBezTo>
                    <a:lnTo>
                      <a:pt x="394" y="2870"/>
                    </a:lnTo>
                    <a:cubicBezTo>
                      <a:pt x="438" y="2927"/>
                      <a:pt x="473" y="2989"/>
                      <a:pt x="497" y="3057"/>
                    </a:cubicBezTo>
                    <a:lnTo>
                      <a:pt x="497" y="3057"/>
                    </a:lnTo>
                    <a:cubicBezTo>
                      <a:pt x="509" y="3091"/>
                      <a:pt x="519" y="3126"/>
                      <a:pt x="526" y="3162"/>
                    </a:cubicBezTo>
                    <a:lnTo>
                      <a:pt x="526" y="3162"/>
                    </a:lnTo>
                    <a:cubicBezTo>
                      <a:pt x="529" y="3182"/>
                      <a:pt x="532" y="3201"/>
                      <a:pt x="534" y="3221"/>
                    </a:cubicBezTo>
                    <a:lnTo>
                      <a:pt x="534" y="3221"/>
                    </a:lnTo>
                    <a:cubicBezTo>
                      <a:pt x="535" y="3228"/>
                      <a:pt x="535" y="3236"/>
                      <a:pt x="536" y="3243"/>
                    </a:cubicBezTo>
                    <a:lnTo>
                      <a:pt x="536" y="3243"/>
                    </a:lnTo>
                    <a:cubicBezTo>
                      <a:pt x="499" y="3181"/>
                      <a:pt x="467" y="3117"/>
                      <a:pt x="441" y="3050"/>
                    </a:cubicBezTo>
                    <a:close/>
                    <a:moveTo>
                      <a:pt x="564" y="3232"/>
                    </a:moveTo>
                    <a:lnTo>
                      <a:pt x="564" y="3232"/>
                    </a:lnTo>
                    <a:cubicBezTo>
                      <a:pt x="563" y="3226"/>
                      <a:pt x="561" y="3220"/>
                      <a:pt x="561" y="3215"/>
                    </a:cubicBezTo>
                    <a:lnTo>
                      <a:pt x="561" y="3215"/>
                    </a:lnTo>
                    <a:cubicBezTo>
                      <a:pt x="558" y="3195"/>
                      <a:pt x="554" y="3176"/>
                      <a:pt x="549" y="3156"/>
                    </a:cubicBezTo>
                    <a:lnTo>
                      <a:pt x="549" y="3156"/>
                    </a:lnTo>
                    <a:cubicBezTo>
                      <a:pt x="540" y="3118"/>
                      <a:pt x="528" y="3081"/>
                      <a:pt x="513" y="3046"/>
                    </a:cubicBezTo>
                    <a:lnTo>
                      <a:pt x="513" y="3046"/>
                    </a:lnTo>
                    <a:cubicBezTo>
                      <a:pt x="492" y="2996"/>
                      <a:pt x="466" y="2949"/>
                      <a:pt x="436" y="2905"/>
                    </a:cubicBezTo>
                    <a:lnTo>
                      <a:pt x="436" y="2905"/>
                    </a:lnTo>
                    <a:cubicBezTo>
                      <a:pt x="442" y="2910"/>
                      <a:pt x="449" y="2916"/>
                      <a:pt x="455" y="2922"/>
                    </a:cubicBezTo>
                    <a:lnTo>
                      <a:pt x="456" y="2923"/>
                    </a:lnTo>
                    <a:lnTo>
                      <a:pt x="456" y="2923"/>
                    </a:lnTo>
                    <a:cubicBezTo>
                      <a:pt x="462" y="2927"/>
                      <a:pt x="467" y="2932"/>
                      <a:pt x="472" y="2937"/>
                    </a:cubicBezTo>
                    <a:lnTo>
                      <a:pt x="472" y="2937"/>
                    </a:lnTo>
                    <a:cubicBezTo>
                      <a:pt x="487" y="2951"/>
                      <a:pt x="502" y="2967"/>
                      <a:pt x="515" y="2984"/>
                    </a:cubicBezTo>
                    <a:lnTo>
                      <a:pt x="515" y="2984"/>
                    </a:lnTo>
                    <a:cubicBezTo>
                      <a:pt x="526" y="3003"/>
                      <a:pt x="538" y="3021"/>
                      <a:pt x="550" y="3038"/>
                    </a:cubicBezTo>
                    <a:lnTo>
                      <a:pt x="550" y="3038"/>
                    </a:lnTo>
                    <a:cubicBezTo>
                      <a:pt x="553" y="3043"/>
                      <a:pt x="556" y="3047"/>
                      <a:pt x="558" y="3052"/>
                    </a:cubicBezTo>
                    <a:lnTo>
                      <a:pt x="558" y="3052"/>
                    </a:lnTo>
                    <a:cubicBezTo>
                      <a:pt x="583" y="3108"/>
                      <a:pt x="588" y="3176"/>
                      <a:pt x="564" y="3232"/>
                    </a:cubicBezTo>
                    <a:close/>
                    <a:moveTo>
                      <a:pt x="663" y="3106"/>
                    </a:moveTo>
                    <a:lnTo>
                      <a:pt x="663" y="3106"/>
                    </a:lnTo>
                    <a:cubicBezTo>
                      <a:pt x="630" y="3081"/>
                      <a:pt x="602" y="3052"/>
                      <a:pt x="577" y="3021"/>
                    </a:cubicBezTo>
                    <a:lnTo>
                      <a:pt x="573" y="3014"/>
                    </a:lnTo>
                    <a:lnTo>
                      <a:pt x="573" y="3014"/>
                    </a:lnTo>
                    <a:cubicBezTo>
                      <a:pt x="582" y="3023"/>
                      <a:pt x="592" y="3031"/>
                      <a:pt x="603" y="3039"/>
                    </a:cubicBezTo>
                    <a:lnTo>
                      <a:pt x="603" y="3039"/>
                    </a:lnTo>
                    <a:cubicBezTo>
                      <a:pt x="634" y="3063"/>
                      <a:pt x="668" y="3082"/>
                      <a:pt x="701" y="3104"/>
                    </a:cubicBezTo>
                    <a:lnTo>
                      <a:pt x="701" y="3104"/>
                    </a:lnTo>
                    <a:cubicBezTo>
                      <a:pt x="732" y="3126"/>
                      <a:pt x="767" y="3144"/>
                      <a:pt x="800" y="3161"/>
                    </a:cubicBezTo>
                    <a:lnTo>
                      <a:pt x="800" y="3161"/>
                    </a:lnTo>
                    <a:cubicBezTo>
                      <a:pt x="813" y="3168"/>
                      <a:pt x="826" y="3174"/>
                      <a:pt x="839" y="3180"/>
                    </a:cubicBezTo>
                    <a:lnTo>
                      <a:pt x="839" y="3180"/>
                    </a:lnTo>
                    <a:cubicBezTo>
                      <a:pt x="775" y="3172"/>
                      <a:pt x="713" y="3145"/>
                      <a:pt x="663" y="3106"/>
                    </a:cubicBezTo>
                    <a:close/>
                    <a:moveTo>
                      <a:pt x="872" y="3157"/>
                    </a:moveTo>
                    <a:lnTo>
                      <a:pt x="867" y="3156"/>
                    </a:lnTo>
                    <a:lnTo>
                      <a:pt x="867" y="3156"/>
                    </a:lnTo>
                    <a:cubicBezTo>
                      <a:pt x="850" y="3149"/>
                      <a:pt x="833" y="3141"/>
                      <a:pt x="817" y="3134"/>
                    </a:cubicBezTo>
                    <a:lnTo>
                      <a:pt x="817" y="3134"/>
                    </a:lnTo>
                    <a:cubicBezTo>
                      <a:pt x="782" y="3118"/>
                      <a:pt x="748" y="3100"/>
                      <a:pt x="714" y="3082"/>
                    </a:cubicBezTo>
                    <a:lnTo>
                      <a:pt x="714" y="3082"/>
                    </a:lnTo>
                    <a:cubicBezTo>
                      <a:pt x="681" y="3066"/>
                      <a:pt x="650" y="3044"/>
                      <a:pt x="619" y="3023"/>
                    </a:cubicBezTo>
                    <a:lnTo>
                      <a:pt x="619" y="3023"/>
                    </a:lnTo>
                    <a:cubicBezTo>
                      <a:pt x="595" y="3008"/>
                      <a:pt x="570" y="2992"/>
                      <a:pt x="547" y="2975"/>
                    </a:cubicBezTo>
                    <a:lnTo>
                      <a:pt x="547" y="2975"/>
                    </a:lnTo>
                    <a:cubicBezTo>
                      <a:pt x="539" y="2964"/>
                      <a:pt x="530" y="2954"/>
                      <a:pt x="521" y="2943"/>
                    </a:cubicBezTo>
                    <a:lnTo>
                      <a:pt x="521" y="2943"/>
                    </a:lnTo>
                    <a:cubicBezTo>
                      <a:pt x="524" y="2944"/>
                      <a:pt x="527" y="2945"/>
                      <a:pt x="529" y="2945"/>
                    </a:cubicBezTo>
                    <a:lnTo>
                      <a:pt x="529" y="2945"/>
                    </a:lnTo>
                    <a:cubicBezTo>
                      <a:pt x="573" y="2966"/>
                      <a:pt x="618" y="2982"/>
                      <a:pt x="665" y="2995"/>
                    </a:cubicBezTo>
                    <a:lnTo>
                      <a:pt x="665" y="2995"/>
                    </a:lnTo>
                    <a:cubicBezTo>
                      <a:pt x="682" y="3004"/>
                      <a:pt x="699" y="3012"/>
                      <a:pt x="715" y="3022"/>
                    </a:cubicBezTo>
                    <a:lnTo>
                      <a:pt x="715" y="3022"/>
                    </a:lnTo>
                    <a:cubicBezTo>
                      <a:pt x="775" y="3058"/>
                      <a:pt x="827" y="3104"/>
                      <a:pt x="872" y="3157"/>
                    </a:cubicBezTo>
                    <a:close/>
                    <a:moveTo>
                      <a:pt x="902" y="2979"/>
                    </a:moveTo>
                    <a:lnTo>
                      <a:pt x="902" y="2979"/>
                    </a:lnTo>
                    <a:cubicBezTo>
                      <a:pt x="812" y="2982"/>
                      <a:pt x="723" y="2969"/>
                      <a:pt x="637" y="2941"/>
                    </a:cubicBezTo>
                    <a:lnTo>
                      <a:pt x="637" y="2941"/>
                    </a:lnTo>
                    <a:cubicBezTo>
                      <a:pt x="627" y="2937"/>
                      <a:pt x="618" y="2933"/>
                      <a:pt x="607" y="2930"/>
                    </a:cubicBezTo>
                    <a:lnTo>
                      <a:pt x="607" y="2930"/>
                    </a:lnTo>
                    <a:cubicBezTo>
                      <a:pt x="598" y="2926"/>
                      <a:pt x="588" y="2923"/>
                      <a:pt x="578" y="2919"/>
                    </a:cubicBezTo>
                    <a:lnTo>
                      <a:pt x="578" y="2919"/>
                    </a:lnTo>
                    <a:cubicBezTo>
                      <a:pt x="528" y="2899"/>
                      <a:pt x="480" y="2873"/>
                      <a:pt x="435" y="2842"/>
                    </a:cubicBezTo>
                    <a:lnTo>
                      <a:pt x="435" y="2842"/>
                    </a:lnTo>
                    <a:cubicBezTo>
                      <a:pt x="402" y="2819"/>
                      <a:pt x="371" y="2794"/>
                      <a:pt x="342" y="2766"/>
                    </a:cubicBezTo>
                    <a:lnTo>
                      <a:pt x="342" y="2766"/>
                    </a:lnTo>
                    <a:cubicBezTo>
                      <a:pt x="342" y="2765"/>
                      <a:pt x="341" y="2763"/>
                      <a:pt x="340" y="2762"/>
                    </a:cubicBezTo>
                    <a:lnTo>
                      <a:pt x="340" y="2762"/>
                    </a:lnTo>
                    <a:cubicBezTo>
                      <a:pt x="267" y="2700"/>
                      <a:pt x="211" y="2615"/>
                      <a:pt x="172" y="2527"/>
                    </a:cubicBezTo>
                    <a:lnTo>
                      <a:pt x="172" y="2527"/>
                    </a:lnTo>
                    <a:cubicBezTo>
                      <a:pt x="131" y="2436"/>
                      <a:pt x="112" y="2337"/>
                      <a:pt x="114" y="2237"/>
                    </a:cubicBezTo>
                    <a:lnTo>
                      <a:pt x="114" y="2237"/>
                    </a:lnTo>
                    <a:cubicBezTo>
                      <a:pt x="118" y="2032"/>
                      <a:pt x="206" y="1819"/>
                      <a:pt x="354" y="1677"/>
                    </a:cubicBezTo>
                    <a:lnTo>
                      <a:pt x="354" y="1677"/>
                    </a:lnTo>
                    <a:cubicBezTo>
                      <a:pt x="428" y="1607"/>
                      <a:pt x="518" y="1558"/>
                      <a:pt x="620" y="1544"/>
                    </a:cubicBezTo>
                    <a:lnTo>
                      <a:pt x="620" y="1544"/>
                    </a:lnTo>
                    <a:cubicBezTo>
                      <a:pt x="722" y="1531"/>
                      <a:pt x="830" y="1550"/>
                      <a:pt x="922" y="1597"/>
                    </a:cubicBezTo>
                    <a:lnTo>
                      <a:pt x="922" y="1597"/>
                    </a:lnTo>
                    <a:cubicBezTo>
                      <a:pt x="1010" y="1642"/>
                      <a:pt x="1084" y="1712"/>
                      <a:pt x="1123" y="1804"/>
                    </a:cubicBezTo>
                    <a:lnTo>
                      <a:pt x="1123" y="1804"/>
                    </a:lnTo>
                    <a:cubicBezTo>
                      <a:pt x="1160" y="1890"/>
                      <a:pt x="1165" y="1993"/>
                      <a:pt x="1125" y="2080"/>
                    </a:cubicBezTo>
                    <a:lnTo>
                      <a:pt x="1125" y="2080"/>
                    </a:lnTo>
                    <a:cubicBezTo>
                      <a:pt x="1088" y="2158"/>
                      <a:pt x="1020" y="2222"/>
                      <a:pt x="935" y="2243"/>
                    </a:cubicBezTo>
                    <a:lnTo>
                      <a:pt x="935" y="2243"/>
                    </a:lnTo>
                    <a:cubicBezTo>
                      <a:pt x="853" y="2263"/>
                      <a:pt x="767" y="2238"/>
                      <a:pt x="701" y="2186"/>
                    </a:cubicBezTo>
                    <a:lnTo>
                      <a:pt x="701" y="2186"/>
                    </a:lnTo>
                    <a:cubicBezTo>
                      <a:pt x="694" y="2180"/>
                      <a:pt x="687" y="2174"/>
                      <a:pt x="680" y="2168"/>
                    </a:cubicBezTo>
                    <a:lnTo>
                      <a:pt x="678" y="2164"/>
                    </a:lnTo>
                    <a:lnTo>
                      <a:pt x="678" y="2164"/>
                    </a:lnTo>
                    <a:cubicBezTo>
                      <a:pt x="674" y="2154"/>
                      <a:pt x="669" y="2144"/>
                      <a:pt x="665" y="2134"/>
                    </a:cubicBezTo>
                    <a:lnTo>
                      <a:pt x="665" y="2134"/>
                    </a:lnTo>
                    <a:cubicBezTo>
                      <a:pt x="658" y="2115"/>
                      <a:pt x="651" y="2096"/>
                      <a:pt x="650" y="2076"/>
                    </a:cubicBezTo>
                    <a:lnTo>
                      <a:pt x="650" y="2076"/>
                    </a:lnTo>
                    <a:cubicBezTo>
                      <a:pt x="647" y="2041"/>
                      <a:pt x="659" y="2009"/>
                      <a:pt x="685" y="1985"/>
                    </a:cubicBezTo>
                    <a:lnTo>
                      <a:pt x="685" y="1985"/>
                    </a:lnTo>
                    <a:cubicBezTo>
                      <a:pt x="734" y="1940"/>
                      <a:pt x="816" y="1955"/>
                      <a:pt x="846" y="2015"/>
                    </a:cubicBezTo>
                    <a:lnTo>
                      <a:pt x="846" y="2015"/>
                    </a:lnTo>
                    <a:cubicBezTo>
                      <a:pt x="854" y="2031"/>
                      <a:pt x="857" y="2049"/>
                      <a:pt x="856" y="2067"/>
                    </a:cubicBezTo>
                    <a:lnTo>
                      <a:pt x="856" y="2067"/>
                    </a:lnTo>
                    <a:cubicBezTo>
                      <a:pt x="856" y="2076"/>
                      <a:pt x="855" y="2085"/>
                      <a:pt x="853" y="2093"/>
                    </a:cubicBezTo>
                    <a:lnTo>
                      <a:pt x="853" y="2093"/>
                    </a:lnTo>
                    <a:cubicBezTo>
                      <a:pt x="850" y="2103"/>
                      <a:pt x="849" y="2114"/>
                      <a:pt x="846" y="2124"/>
                    </a:cubicBezTo>
                    <a:lnTo>
                      <a:pt x="846" y="2124"/>
                    </a:lnTo>
                    <a:cubicBezTo>
                      <a:pt x="841" y="2142"/>
                      <a:pt x="865" y="2156"/>
                      <a:pt x="878" y="2142"/>
                    </a:cubicBezTo>
                    <a:lnTo>
                      <a:pt x="878" y="2142"/>
                    </a:lnTo>
                    <a:cubicBezTo>
                      <a:pt x="885" y="2135"/>
                      <a:pt x="892" y="2128"/>
                      <a:pt x="897" y="2119"/>
                    </a:cubicBezTo>
                    <a:lnTo>
                      <a:pt x="897" y="2119"/>
                    </a:lnTo>
                    <a:cubicBezTo>
                      <a:pt x="935" y="2105"/>
                      <a:pt x="961" y="2068"/>
                      <a:pt x="971" y="2030"/>
                    </a:cubicBezTo>
                    <a:lnTo>
                      <a:pt x="971" y="2030"/>
                    </a:lnTo>
                    <a:cubicBezTo>
                      <a:pt x="985" y="1980"/>
                      <a:pt x="974" y="1928"/>
                      <a:pt x="949" y="1884"/>
                    </a:cubicBezTo>
                    <a:lnTo>
                      <a:pt x="949" y="1884"/>
                    </a:lnTo>
                    <a:cubicBezTo>
                      <a:pt x="896" y="1794"/>
                      <a:pt x="794" y="1743"/>
                      <a:pt x="693" y="1734"/>
                    </a:cubicBezTo>
                    <a:lnTo>
                      <a:pt x="693" y="1734"/>
                    </a:lnTo>
                    <a:cubicBezTo>
                      <a:pt x="485" y="1716"/>
                      <a:pt x="305" y="1883"/>
                      <a:pt x="272" y="2082"/>
                    </a:cubicBezTo>
                    <a:lnTo>
                      <a:pt x="272" y="2082"/>
                    </a:lnTo>
                    <a:cubicBezTo>
                      <a:pt x="258" y="2165"/>
                      <a:pt x="267" y="2246"/>
                      <a:pt x="294" y="2323"/>
                    </a:cubicBezTo>
                    <a:lnTo>
                      <a:pt x="294" y="2323"/>
                    </a:lnTo>
                    <a:cubicBezTo>
                      <a:pt x="307" y="2374"/>
                      <a:pt x="327" y="2424"/>
                      <a:pt x="354" y="2469"/>
                    </a:cubicBezTo>
                    <a:lnTo>
                      <a:pt x="354" y="2469"/>
                    </a:lnTo>
                    <a:cubicBezTo>
                      <a:pt x="417" y="2572"/>
                      <a:pt x="516" y="2649"/>
                      <a:pt x="630" y="2689"/>
                    </a:cubicBezTo>
                    <a:lnTo>
                      <a:pt x="630" y="2689"/>
                    </a:lnTo>
                    <a:cubicBezTo>
                      <a:pt x="659" y="2699"/>
                      <a:pt x="691" y="2706"/>
                      <a:pt x="723" y="2711"/>
                    </a:cubicBezTo>
                    <a:lnTo>
                      <a:pt x="723" y="2711"/>
                    </a:lnTo>
                    <a:cubicBezTo>
                      <a:pt x="751" y="2719"/>
                      <a:pt x="780" y="2724"/>
                      <a:pt x="809" y="2727"/>
                    </a:cubicBezTo>
                    <a:lnTo>
                      <a:pt x="809" y="2727"/>
                    </a:lnTo>
                    <a:cubicBezTo>
                      <a:pt x="916" y="2738"/>
                      <a:pt x="1026" y="2718"/>
                      <a:pt x="1125" y="2677"/>
                    </a:cubicBezTo>
                    <a:lnTo>
                      <a:pt x="1125" y="2677"/>
                    </a:lnTo>
                    <a:cubicBezTo>
                      <a:pt x="1177" y="2655"/>
                      <a:pt x="1226" y="2627"/>
                      <a:pt x="1269" y="2591"/>
                    </a:cubicBezTo>
                    <a:lnTo>
                      <a:pt x="1269" y="2591"/>
                    </a:lnTo>
                    <a:cubicBezTo>
                      <a:pt x="1314" y="2552"/>
                      <a:pt x="1339" y="2508"/>
                      <a:pt x="1369" y="2459"/>
                    </a:cubicBezTo>
                    <a:lnTo>
                      <a:pt x="1369" y="2459"/>
                    </a:lnTo>
                    <a:cubicBezTo>
                      <a:pt x="1385" y="2469"/>
                      <a:pt x="1398" y="2482"/>
                      <a:pt x="1417" y="2488"/>
                    </a:cubicBezTo>
                    <a:lnTo>
                      <a:pt x="1417" y="2488"/>
                    </a:lnTo>
                    <a:cubicBezTo>
                      <a:pt x="1430" y="2492"/>
                      <a:pt x="1447" y="2494"/>
                      <a:pt x="1456" y="2482"/>
                    </a:cubicBezTo>
                    <a:lnTo>
                      <a:pt x="1456" y="2482"/>
                    </a:lnTo>
                    <a:cubicBezTo>
                      <a:pt x="1465" y="2470"/>
                      <a:pt x="1457" y="2456"/>
                      <a:pt x="1444" y="2450"/>
                    </a:cubicBezTo>
                    <a:lnTo>
                      <a:pt x="1444" y="2450"/>
                    </a:lnTo>
                    <a:cubicBezTo>
                      <a:pt x="1435" y="2445"/>
                      <a:pt x="1426" y="2443"/>
                      <a:pt x="1417" y="2438"/>
                    </a:cubicBezTo>
                    <a:lnTo>
                      <a:pt x="1417" y="2438"/>
                    </a:lnTo>
                    <a:cubicBezTo>
                      <a:pt x="1407" y="2432"/>
                      <a:pt x="1399" y="2424"/>
                      <a:pt x="1392" y="2416"/>
                    </a:cubicBezTo>
                    <a:lnTo>
                      <a:pt x="1392" y="2416"/>
                    </a:lnTo>
                    <a:cubicBezTo>
                      <a:pt x="1379" y="2400"/>
                      <a:pt x="1371" y="2380"/>
                      <a:pt x="1369" y="2360"/>
                    </a:cubicBezTo>
                    <a:lnTo>
                      <a:pt x="1369" y="2360"/>
                    </a:lnTo>
                    <a:cubicBezTo>
                      <a:pt x="1368" y="2341"/>
                      <a:pt x="1372" y="2323"/>
                      <a:pt x="1380" y="2306"/>
                    </a:cubicBezTo>
                    <a:lnTo>
                      <a:pt x="1380" y="2306"/>
                    </a:lnTo>
                    <a:cubicBezTo>
                      <a:pt x="1414" y="2257"/>
                      <a:pt x="1470" y="2219"/>
                      <a:pt x="1529" y="2249"/>
                    </a:cubicBezTo>
                    <a:lnTo>
                      <a:pt x="1529" y="2249"/>
                    </a:lnTo>
                    <a:cubicBezTo>
                      <a:pt x="1601" y="2286"/>
                      <a:pt x="1622" y="2367"/>
                      <a:pt x="1607" y="2442"/>
                    </a:cubicBezTo>
                    <a:lnTo>
                      <a:pt x="1607" y="2442"/>
                    </a:lnTo>
                    <a:cubicBezTo>
                      <a:pt x="1591" y="2522"/>
                      <a:pt x="1548" y="2597"/>
                      <a:pt x="1500" y="2662"/>
                    </a:cubicBezTo>
                    <a:lnTo>
                      <a:pt x="1500" y="2662"/>
                    </a:lnTo>
                    <a:cubicBezTo>
                      <a:pt x="1456" y="2722"/>
                      <a:pt x="1403" y="2776"/>
                      <a:pt x="1344" y="2821"/>
                    </a:cubicBezTo>
                    <a:lnTo>
                      <a:pt x="1344" y="2821"/>
                    </a:lnTo>
                    <a:cubicBezTo>
                      <a:pt x="1217" y="2919"/>
                      <a:pt x="1062" y="2974"/>
                      <a:pt x="902" y="2979"/>
                    </a:cubicBezTo>
                    <a:close/>
                    <a:moveTo>
                      <a:pt x="1519" y="2840"/>
                    </a:moveTo>
                    <a:lnTo>
                      <a:pt x="1519" y="2840"/>
                    </a:lnTo>
                    <a:cubicBezTo>
                      <a:pt x="1469" y="2864"/>
                      <a:pt x="1417" y="2882"/>
                      <a:pt x="1364" y="2897"/>
                    </a:cubicBezTo>
                    <a:lnTo>
                      <a:pt x="1364" y="2897"/>
                    </a:lnTo>
                    <a:cubicBezTo>
                      <a:pt x="1334" y="2906"/>
                      <a:pt x="1304" y="2913"/>
                      <a:pt x="1274" y="2920"/>
                    </a:cubicBezTo>
                    <a:lnTo>
                      <a:pt x="1287" y="2912"/>
                    </a:lnTo>
                    <a:lnTo>
                      <a:pt x="1287" y="2912"/>
                    </a:lnTo>
                    <a:cubicBezTo>
                      <a:pt x="1432" y="2881"/>
                      <a:pt x="1570" y="2809"/>
                      <a:pt x="1669" y="2700"/>
                    </a:cubicBezTo>
                    <a:lnTo>
                      <a:pt x="1669" y="2700"/>
                    </a:lnTo>
                    <a:cubicBezTo>
                      <a:pt x="1782" y="2575"/>
                      <a:pt x="1845" y="2403"/>
                      <a:pt x="1822" y="2233"/>
                    </a:cubicBezTo>
                    <a:lnTo>
                      <a:pt x="1822" y="2233"/>
                    </a:lnTo>
                    <a:cubicBezTo>
                      <a:pt x="1815" y="2185"/>
                      <a:pt x="1804" y="2138"/>
                      <a:pt x="1784" y="2093"/>
                    </a:cubicBezTo>
                    <a:lnTo>
                      <a:pt x="1784" y="2093"/>
                    </a:lnTo>
                    <a:cubicBezTo>
                      <a:pt x="1774" y="2071"/>
                      <a:pt x="1762" y="2048"/>
                      <a:pt x="1748" y="2026"/>
                    </a:cubicBezTo>
                    <a:lnTo>
                      <a:pt x="1748" y="2026"/>
                    </a:lnTo>
                    <a:cubicBezTo>
                      <a:pt x="1873" y="2104"/>
                      <a:pt x="1937" y="2263"/>
                      <a:pt x="1908" y="2410"/>
                    </a:cubicBezTo>
                    <a:lnTo>
                      <a:pt x="1908" y="2410"/>
                    </a:lnTo>
                    <a:cubicBezTo>
                      <a:pt x="1867" y="2612"/>
                      <a:pt x="1698" y="2757"/>
                      <a:pt x="1519" y="2840"/>
                    </a:cubicBezTo>
                    <a:close/>
                    <a:moveTo>
                      <a:pt x="2048" y="2253"/>
                    </a:moveTo>
                    <a:lnTo>
                      <a:pt x="2048" y="2253"/>
                    </a:lnTo>
                    <a:cubicBezTo>
                      <a:pt x="2027" y="2300"/>
                      <a:pt x="2014" y="2350"/>
                      <a:pt x="1992" y="2397"/>
                    </a:cubicBezTo>
                    <a:lnTo>
                      <a:pt x="1992" y="2397"/>
                    </a:lnTo>
                    <a:cubicBezTo>
                      <a:pt x="1971" y="2443"/>
                      <a:pt x="1948" y="2488"/>
                      <a:pt x="1920" y="2530"/>
                    </a:cubicBezTo>
                    <a:lnTo>
                      <a:pt x="1920" y="2530"/>
                    </a:lnTo>
                    <a:cubicBezTo>
                      <a:pt x="1905" y="2555"/>
                      <a:pt x="1888" y="2578"/>
                      <a:pt x="1870" y="2601"/>
                    </a:cubicBezTo>
                    <a:lnTo>
                      <a:pt x="1870" y="2601"/>
                    </a:lnTo>
                    <a:cubicBezTo>
                      <a:pt x="1902" y="2552"/>
                      <a:pt x="1926" y="2498"/>
                      <a:pt x="1940" y="2441"/>
                    </a:cubicBezTo>
                    <a:lnTo>
                      <a:pt x="1940" y="2441"/>
                    </a:lnTo>
                    <a:cubicBezTo>
                      <a:pt x="1946" y="2416"/>
                      <a:pt x="1949" y="2390"/>
                      <a:pt x="1951" y="2365"/>
                    </a:cubicBezTo>
                    <a:lnTo>
                      <a:pt x="1951" y="2365"/>
                    </a:lnTo>
                    <a:cubicBezTo>
                      <a:pt x="1964" y="2320"/>
                      <a:pt x="1967" y="2273"/>
                      <a:pt x="1966" y="2226"/>
                    </a:cubicBezTo>
                    <a:lnTo>
                      <a:pt x="1966" y="2226"/>
                    </a:lnTo>
                    <a:cubicBezTo>
                      <a:pt x="1965" y="2168"/>
                      <a:pt x="1958" y="2111"/>
                      <a:pt x="1944" y="2055"/>
                    </a:cubicBezTo>
                    <a:lnTo>
                      <a:pt x="1944" y="2055"/>
                    </a:lnTo>
                    <a:cubicBezTo>
                      <a:pt x="1918" y="1951"/>
                      <a:pt x="1845" y="1846"/>
                      <a:pt x="1867" y="1736"/>
                    </a:cubicBezTo>
                    <a:lnTo>
                      <a:pt x="1867" y="1736"/>
                    </a:lnTo>
                    <a:cubicBezTo>
                      <a:pt x="1912" y="1757"/>
                      <a:pt x="1947" y="1791"/>
                      <a:pt x="1972" y="1833"/>
                    </a:cubicBezTo>
                    <a:lnTo>
                      <a:pt x="1972" y="1833"/>
                    </a:lnTo>
                    <a:cubicBezTo>
                      <a:pt x="1980" y="1864"/>
                      <a:pt x="1991" y="1894"/>
                      <a:pt x="2008" y="1922"/>
                    </a:cubicBezTo>
                    <a:lnTo>
                      <a:pt x="2008" y="1922"/>
                    </a:lnTo>
                    <a:cubicBezTo>
                      <a:pt x="2015" y="1936"/>
                      <a:pt x="2037" y="1927"/>
                      <a:pt x="2032" y="1912"/>
                    </a:cubicBezTo>
                    <a:lnTo>
                      <a:pt x="2032" y="1912"/>
                    </a:lnTo>
                    <a:cubicBezTo>
                      <a:pt x="2002" y="1801"/>
                      <a:pt x="1996" y="1686"/>
                      <a:pt x="2039" y="1579"/>
                    </a:cubicBezTo>
                    <a:lnTo>
                      <a:pt x="2039" y="1579"/>
                    </a:lnTo>
                    <a:cubicBezTo>
                      <a:pt x="2159" y="1724"/>
                      <a:pt x="2207" y="1926"/>
                      <a:pt x="2177" y="2111"/>
                    </a:cubicBezTo>
                    <a:lnTo>
                      <a:pt x="2177" y="2111"/>
                    </a:lnTo>
                    <a:cubicBezTo>
                      <a:pt x="2143" y="2318"/>
                      <a:pt x="2021" y="2499"/>
                      <a:pt x="1868" y="2638"/>
                    </a:cubicBezTo>
                    <a:lnTo>
                      <a:pt x="1868" y="2638"/>
                    </a:lnTo>
                    <a:cubicBezTo>
                      <a:pt x="1892" y="2607"/>
                      <a:pt x="1916" y="2576"/>
                      <a:pt x="1936" y="2543"/>
                    </a:cubicBezTo>
                    <a:lnTo>
                      <a:pt x="1936" y="2543"/>
                    </a:lnTo>
                    <a:cubicBezTo>
                      <a:pt x="1964" y="2498"/>
                      <a:pt x="1989" y="2452"/>
                      <a:pt x="2009" y="2403"/>
                    </a:cubicBezTo>
                    <a:lnTo>
                      <a:pt x="2009" y="2403"/>
                    </a:lnTo>
                    <a:cubicBezTo>
                      <a:pt x="2028" y="2356"/>
                      <a:pt x="2049" y="2306"/>
                      <a:pt x="2053" y="2255"/>
                    </a:cubicBezTo>
                    <a:lnTo>
                      <a:pt x="2053" y="2255"/>
                    </a:lnTo>
                    <a:cubicBezTo>
                      <a:pt x="2053" y="2252"/>
                      <a:pt x="2049" y="2251"/>
                      <a:pt x="2048" y="2253"/>
                    </a:cubicBezTo>
                    <a:close/>
                    <a:moveTo>
                      <a:pt x="2052" y="2556"/>
                    </a:moveTo>
                    <a:lnTo>
                      <a:pt x="2052" y="2556"/>
                    </a:lnTo>
                    <a:cubicBezTo>
                      <a:pt x="2025" y="2576"/>
                      <a:pt x="1999" y="2595"/>
                      <a:pt x="1972" y="2614"/>
                    </a:cubicBezTo>
                    <a:lnTo>
                      <a:pt x="1972" y="2614"/>
                    </a:lnTo>
                    <a:cubicBezTo>
                      <a:pt x="1942" y="2633"/>
                      <a:pt x="1912" y="2652"/>
                      <a:pt x="1882" y="2670"/>
                    </a:cubicBezTo>
                    <a:lnTo>
                      <a:pt x="1882" y="2670"/>
                    </a:lnTo>
                    <a:cubicBezTo>
                      <a:pt x="1956" y="2607"/>
                      <a:pt x="2022" y="2535"/>
                      <a:pt x="2075" y="2454"/>
                    </a:cubicBezTo>
                    <a:lnTo>
                      <a:pt x="2075" y="2454"/>
                    </a:lnTo>
                    <a:cubicBezTo>
                      <a:pt x="2124" y="2381"/>
                      <a:pt x="2162" y="2301"/>
                      <a:pt x="2188" y="2216"/>
                    </a:cubicBezTo>
                    <a:lnTo>
                      <a:pt x="2188" y="2216"/>
                    </a:lnTo>
                    <a:cubicBezTo>
                      <a:pt x="2192" y="2217"/>
                      <a:pt x="2195" y="2215"/>
                      <a:pt x="2197" y="2211"/>
                    </a:cubicBezTo>
                    <a:lnTo>
                      <a:pt x="2197" y="2211"/>
                    </a:lnTo>
                    <a:cubicBezTo>
                      <a:pt x="2233" y="2146"/>
                      <a:pt x="2271" y="2084"/>
                      <a:pt x="2324" y="2031"/>
                    </a:cubicBezTo>
                    <a:lnTo>
                      <a:pt x="2324" y="2031"/>
                    </a:lnTo>
                    <a:cubicBezTo>
                      <a:pt x="2370" y="1984"/>
                      <a:pt x="2424" y="1947"/>
                      <a:pt x="2483" y="1919"/>
                    </a:cubicBezTo>
                    <a:lnTo>
                      <a:pt x="2483" y="1919"/>
                    </a:lnTo>
                    <a:cubicBezTo>
                      <a:pt x="2482" y="2067"/>
                      <a:pt x="2390" y="2205"/>
                      <a:pt x="2299" y="2316"/>
                    </a:cubicBezTo>
                    <a:lnTo>
                      <a:pt x="2299" y="2316"/>
                    </a:lnTo>
                    <a:cubicBezTo>
                      <a:pt x="2246" y="2381"/>
                      <a:pt x="2187" y="2442"/>
                      <a:pt x="2124" y="2497"/>
                    </a:cubicBezTo>
                    <a:lnTo>
                      <a:pt x="2124" y="2497"/>
                    </a:lnTo>
                    <a:cubicBezTo>
                      <a:pt x="2098" y="2513"/>
                      <a:pt x="2068" y="2531"/>
                      <a:pt x="2052" y="2556"/>
                    </a:cubicBezTo>
                    <a:close/>
                    <a:moveTo>
                      <a:pt x="2419" y="2410"/>
                    </a:moveTo>
                    <a:lnTo>
                      <a:pt x="2419" y="2410"/>
                    </a:lnTo>
                    <a:cubicBezTo>
                      <a:pt x="2453" y="2401"/>
                      <a:pt x="2487" y="2393"/>
                      <a:pt x="2522" y="2388"/>
                    </a:cubicBezTo>
                    <a:lnTo>
                      <a:pt x="2522" y="2388"/>
                    </a:lnTo>
                    <a:cubicBezTo>
                      <a:pt x="2538" y="2411"/>
                      <a:pt x="2553" y="2435"/>
                      <a:pt x="2569" y="2458"/>
                    </a:cubicBezTo>
                    <a:lnTo>
                      <a:pt x="2569" y="2458"/>
                    </a:lnTo>
                    <a:cubicBezTo>
                      <a:pt x="2546" y="2458"/>
                      <a:pt x="2523" y="2459"/>
                      <a:pt x="2500" y="2462"/>
                    </a:cubicBezTo>
                    <a:lnTo>
                      <a:pt x="2500" y="2462"/>
                    </a:lnTo>
                    <a:cubicBezTo>
                      <a:pt x="2420" y="2469"/>
                      <a:pt x="2340" y="2485"/>
                      <a:pt x="2263" y="2508"/>
                    </a:cubicBezTo>
                    <a:lnTo>
                      <a:pt x="2419" y="2410"/>
                    </a:lnTo>
                    <a:close/>
                    <a:moveTo>
                      <a:pt x="2592" y="2530"/>
                    </a:moveTo>
                    <a:lnTo>
                      <a:pt x="2592" y="2530"/>
                    </a:lnTo>
                    <a:cubicBezTo>
                      <a:pt x="2455" y="2507"/>
                      <a:pt x="2314" y="2525"/>
                      <a:pt x="2181" y="2560"/>
                    </a:cubicBezTo>
                    <a:lnTo>
                      <a:pt x="2181" y="2560"/>
                    </a:lnTo>
                    <a:cubicBezTo>
                      <a:pt x="2180" y="2560"/>
                      <a:pt x="2179" y="2560"/>
                      <a:pt x="2179" y="2561"/>
                    </a:cubicBezTo>
                    <a:lnTo>
                      <a:pt x="2200" y="2547"/>
                    </a:lnTo>
                    <a:lnTo>
                      <a:pt x="2200" y="2547"/>
                    </a:lnTo>
                    <a:cubicBezTo>
                      <a:pt x="2235" y="2535"/>
                      <a:pt x="2272" y="2524"/>
                      <a:pt x="2308" y="2516"/>
                    </a:cubicBezTo>
                    <a:lnTo>
                      <a:pt x="2308" y="2516"/>
                    </a:lnTo>
                    <a:cubicBezTo>
                      <a:pt x="2402" y="2497"/>
                      <a:pt x="2497" y="2489"/>
                      <a:pt x="2592" y="2492"/>
                    </a:cubicBezTo>
                    <a:lnTo>
                      <a:pt x="2592" y="2492"/>
                    </a:lnTo>
                    <a:cubicBezTo>
                      <a:pt x="2603" y="2507"/>
                      <a:pt x="2614" y="2522"/>
                      <a:pt x="2625" y="2537"/>
                    </a:cubicBezTo>
                    <a:lnTo>
                      <a:pt x="2625" y="2537"/>
                    </a:lnTo>
                    <a:cubicBezTo>
                      <a:pt x="2614" y="2534"/>
                      <a:pt x="2603" y="2532"/>
                      <a:pt x="2592" y="2530"/>
                    </a:cubicBezTo>
                    <a:close/>
                    <a:moveTo>
                      <a:pt x="2847" y="2521"/>
                    </a:moveTo>
                    <a:lnTo>
                      <a:pt x="2847" y="2521"/>
                    </a:lnTo>
                    <a:cubicBezTo>
                      <a:pt x="2850" y="2524"/>
                      <a:pt x="2853" y="2526"/>
                      <a:pt x="2856" y="2530"/>
                    </a:cubicBezTo>
                    <a:lnTo>
                      <a:pt x="2856" y="2530"/>
                    </a:lnTo>
                    <a:cubicBezTo>
                      <a:pt x="2857" y="2535"/>
                      <a:pt x="2859" y="2540"/>
                      <a:pt x="2861" y="2546"/>
                    </a:cubicBezTo>
                    <a:lnTo>
                      <a:pt x="2862" y="2547"/>
                    </a:lnTo>
                    <a:lnTo>
                      <a:pt x="2862" y="2547"/>
                    </a:lnTo>
                    <a:cubicBezTo>
                      <a:pt x="2862" y="2554"/>
                      <a:pt x="2861" y="2562"/>
                      <a:pt x="2856" y="2568"/>
                    </a:cubicBezTo>
                    <a:lnTo>
                      <a:pt x="2856" y="2568"/>
                    </a:lnTo>
                    <a:cubicBezTo>
                      <a:pt x="2842" y="2589"/>
                      <a:pt x="2810" y="2592"/>
                      <a:pt x="2788" y="2588"/>
                    </a:cubicBezTo>
                    <a:lnTo>
                      <a:pt x="2788" y="2588"/>
                    </a:lnTo>
                    <a:cubicBezTo>
                      <a:pt x="2761" y="2584"/>
                      <a:pt x="2737" y="2573"/>
                      <a:pt x="2712" y="2563"/>
                    </a:cubicBezTo>
                    <a:lnTo>
                      <a:pt x="2712" y="2563"/>
                    </a:lnTo>
                    <a:cubicBezTo>
                      <a:pt x="2695" y="2541"/>
                      <a:pt x="2679" y="2518"/>
                      <a:pt x="2663" y="2496"/>
                    </a:cubicBezTo>
                    <a:lnTo>
                      <a:pt x="2663" y="2496"/>
                    </a:lnTo>
                    <a:cubicBezTo>
                      <a:pt x="2693" y="2498"/>
                      <a:pt x="2724" y="2502"/>
                      <a:pt x="2754" y="2507"/>
                    </a:cubicBezTo>
                    <a:lnTo>
                      <a:pt x="2754" y="2507"/>
                    </a:lnTo>
                    <a:cubicBezTo>
                      <a:pt x="2770" y="2509"/>
                      <a:pt x="2786" y="2512"/>
                      <a:pt x="2803" y="2515"/>
                    </a:cubicBezTo>
                    <a:lnTo>
                      <a:pt x="2803" y="2515"/>
                    </a:lnTo>
                    <a:cubicBezTo>
                      <a:pt x="2818" y="2519"/>
                      <a:pt x="2831" y="2522"/>
                      <a:pt x="2847" y="2521"/>
                    </a:cubicBezTo>
                    <a:close/>
                    <a:moveTo>
                      <a:pt x="2834" y="2485"/>
                    </a:moveTo>
                    <a:lnTo>
                      <a:pt x="2834" y="2485"/>
                    </a:lnTo>
                    <a:cubicBezTo>
                      <a:pt x="2828" y="2483"/>
                      <a:pt x="2821" y="2482"/>
                      <a:pt x="2815" y="2480"/>
                    </a:cubicBezTo>
                    <a:lnTo>
                      <a:pt x="2815" y="2480"/>
                    </a:lnTo>
                    <a:cubicBezTo>
                      <a:pt x="2800" y="2477"/>
                      <a:pt x="2785" y="2474"/>
                      <a:pt x="2769" y="2472"/>
                    </a:cubicBezTo>
                    <a:lnTo>
                      <a:pt x="2769" y="2472"/>
                    </a:lnTo>
                    <a:cubicBezTo>
                      <a:pt x="2740" y="2467"/>
                      <a:pt x="2711" y="2463"/>
                      <a:pt x="2681" y="2461"/>
                    </a:cubicBezTo>
                    <a:lnTo>
                      <a:pt x="2681" y="2461"/>
                    </a:lnTo>
                    <a:cubicBezTo>
                      <a:pt x="2666" y="2459"/>
                      <a:pt x="2651" y="2459"/>
                      <a:pt x="2636" y="2458"/>
                    </a:cubicBezTo>
                    <a:lnTo>
                      <a:pt x="2636" y="2458"/>
                    </a:lnTo>
                    <a:cubicBezTo>
                      <a:pt x="2618" y="2433"/>
                      <a:pt x="2601" y="2407"/>
                      <a:pt x="2584" y="2382"/>
                    </a:cubicBezTo>
                    <a:lnTo>
                      <a:pt x="2584" y="2382"/>
                    </a:lnTo>
                    <a:cubicBezTo>
                      <a:pt x="2642" y="2378"/>
                      <a:pt x="2704" y="2383"/>
                      <a:pt x="2757" y="2411"/>
                    </a:cubicBezTo>
                    <a:lnTo>
                      <a:pt x="2757" y="2411"/>
                    </a:lnTo>
                    <a:cubicBezTo>
                      <a:pt x="2790" y="2429"/>
                      <a:pt x="2815" y="2454"/>
                      <a:pt x="2834" y="2485"/>
                    </a:cubicBezTo>
                    <a:close/>
                    <a:moveTo>
                      <a:pt x="3015" y="2357"/>
                    </a:moveTo>
                    <a:lnTo>
                      <a:pt x="3015" y="2357"/>
                    </a:lnTo>
                    <a:cubicBezTo>
                      <a:pt x="2956" y="2370"/>
                      <a:pt x="2894" y="2375"/>
                      <a:pt x="2834" y="2371"/>
                    </a:cubicBezTo>
                    <a:lnTo>
                      <a:pt x="2834" y="2371"/>
                    </a:lnTo>
                    <a:cubicBezTo>
                      <a:pt x="2811" y="2369"/>
                      <a:pt x="2789" y="2366"/>
                      <a:pt x="2766" y="2362"/>
                    </a:cubicBezTo>
                    <a:lnTo>
                      <a:pt x="2766" y="2362"/>
                    </a:lnTo>
                    <a:cubicBezTo>
                      <a:pt x="2768" y="2362"/>
                      <a:pt x="2769" y="2361"/>
                      <a:pt x="2770" y="2361"/>
                    </a:cubicBezTo>
                    <a:lnTo>
                      <a:pt x="2770" y="2361"/>
                    </a:lnTo>
                    <a:cubicBezTo>
                      <a:pt x="2805" y="2360"/>
                      <a:pt x="2841" y="2360"/>
                      <a:pt x="2876" y="2359"/>
                    </a:cubicBezTo>
                    <a:lnTo>
                      <a:pt x="2876" y="2359"/>
                    </a:lnTo>
                    <a:cubicBezTo>
                      <a:pt x="2910" y="2358"/>
                      <a:pt x="2944" y="2357"/>
                      <a:pt x="2978" y="2356"/>
                    </a:cubicBezTo>
                    <a:lnTo>
                      <a:pt x="3020" y="2356"/>
                    </a:lnTo>
                    <a:lnTo>
                      <a:pt x="3020" y="2356"/>
                    </a:lnTo>
                    <a:cubicBezTo>
                      <a:pt x="3018" y="2356"/>
                      <a:pt x="3016" y="2357"/>
                      <a:pt x="3015" y="2357"/>
                    </a:cubicBezTo>
                    <a:close/>
                    <a:moveTo>
                      <a:pt x="2949" y="2293"/>
                    </a:moveTo>
                    <a:lnTo>
                      <a:pt x="2949" y="2293"/>
                    </a:lnTo>
                    <a:cubicBezTo>
                      <a:pt x="2978" y="2296"/>
                      <a:pt x="3007" y="2305"/>
                      <a:pt x="3032" y="2319"/>
                    </a:cubicBezTo>
                    <a:lnTo>
                      <a:pt x="3032" y="2319"/>
                    </a:lnTo>
                    <a:cubicBezTo>
                      <a:pt x="3034" y="2321"/>
                      <a:pt x="3044" y="2327"/>
                      <a:pt x="3052" y="2333"/>
                    </a:cubicBezTo>
                    <a:lnTo>
                      <a:pt x="3052" y="2333"/>
                    </a:lnTo>
                    <a:cubicBezTo>
                      <a:pt x="3042" y="2333"/>
                      <a:pt x="3032" y="2334"/>
                      <a:pt x="3022" y="2335"/>
                    </a:cubicBezTo>
                    <a:lnTo>
                      <a:pt x="3022" y="2335"/>
                    </a:lnTo>
                    <a:cubicBezTo>
                      <a:pt x="3007" y="2335"/>
                      <a:pt x="2991" y="2336"/>
                      <a:pt x="2975" y="2337"/>
                    </a:cubicBezTo>
                    <a:lnTo>
                      <a:pt x="2975" y="2337"/>
                    </a:lnTo>
                    <a:cubicBezTo>
                      <a:pt x="2941" y="2338"/>
                      <a:pt x="2906" y="2339"/>
                      <a:pt x="2872" y="2340"/>
                    </a:cubicBezTo>
                    <a:lnTo>
                      <a:pt x="2872" y="2340"/>
                    </a:lnTo>
                    <a:cubicBezTo>
                      <a:pt x="2838" y="2342"/>
                      <a:pt x="2804" y="2343"/>
                      <a:pt x="2770" y="2344"/>
                    </a:cubicBezTo>
                    <a:lnTo>
                      <a:pt x="2770" y="2344"/>
                    </a:lnTo>
                    <a:cubicBezTo>
                      <a:pt x="2747" y="2344"/>
                      <a:pt x="2723" y="2344"/>
                      <a:pt x="2700" y="2346"/>
                    </a:cubicBezTo>
                    <a:lnTo>
                      <a:pt x="2700" y="2346"/>
                    </a:lnTo>
                    <a:lnTo>
                      <a:pt x="2700" y="2346"/>
                    </a:lnTo>
                    <a:cubicBezTo>
                      <a:pt x="2696" y="2345"/>
                      <a:pt x="2693" y="2344"/>
                      <a:pt x="2690" y="2343"/>
                    </a:cubicBezTo>
                    <a:lnTo>
                      <a:pt x="2690" y="2343"/>
                    </a:lnTo>
                    <a:cubicBezTo>
                      <a:pt x="2695" y="2341"/>
                      <a:pt x="2700" y="2339"/>
                      <a:pt x="2706" y="2338"/>
                    </a:cubicBezTo>
                    <a:lnTo>
                      <a:pt x="2706" y="2338"/>
                    </a:lnTo>
                    <a:cubicBezTo>
                      <a:pt x="2724" y="2332"/>
                      <a:pt x="2742" y="2327"/>
                      <a:pt x="2760" y="2321"/>
                    </a:cubicBezTo>
                    <a:lnTo>
                      <a:pt x="2760" y="2321"/>
                    </a:lnTo>
                    <a:cubicBezTo>
                      <a:pt x="2821" y="2303"/>
                      <a:pt x="2885" y="2286"/>
                      <a:pt x="2949" y="2293"/>
                    </a:cubicBezTo>
                    <a:close/>
                    <a:moveTo>
                      <a:pt x="2737" y="2194"/>
                    </a:moveTo>
                    <a:lnTo>
                      <a:pt x="2737" y="2194"/>
                    </a:lnTo>
                    <a:cubicBezTo>
                      <a:pt x="2750" y="2189"/>
                      <a:pt x="2764" y="2184"/>
                      <a:pt x="2777" y="2180"/>
                    </a:cubicBezTo>
                    <a:lnTo>
                      <a:pt x="2777" y="2180"/>
                    </a:lnTo>
                    <a:cubicBezTo>
                      <a:pt x="2789" y="2177"/>
                      <a:pt x="2804" y="2175"/>
                      <a:pt x="2815" y="2170"/>
                    </a:cubicBezTo>
                    <a:lnTo>
                      <a:pt x="2815" y="2170"/>
                    </a:lnTo>
                    <a:cubicBezTo>
                      <a:pt x="2815" y="2173"/>
                      <a:pt x="2814" y="2175"/>
                      <a:pt x="2813" y="2178"/>
                    </a:cubicBezTo>
                    <a:lnTo>
                      <a:pt x="2813" y="2178"/>
                    </a:lnTo>
                    <a:cubicBezTo>
                      <a:pt x="2812" y="2183"/>
                      <a:pt x="2811" y="2188"/>
                      <a:pt x="2809" y="2193"/>
                    </a:cubicBezTo>
                    <a:lnTo>
                      <a:pt x="2809" y="2193"/>
                    </a:lnTo>
                    <a:cubicBezTo>
                      <a:pt x="2806" y="2204"/>
                      <a:pt x="2800" y="2216"/>
                      <a:pt x="2795" y="2226"/>
                    </a:cubicBezTo>
                    <a:lnTo>
                      <a:pt x="2795" y="2226"/>
                    </a:lnTo>
                    <a:cubicBezTo>
                      <a:pt x="2782" y="2248"/>
                      <a:pt x="2765" y="2267"/>
                      <a:pt x="2745" y="2282"/>
                    </a:cubicBezTo>
                    <a:lnTo>
                      <a:pt x="2745" y="2282"/>
                    </a:lnTo>
                    <a:cubicBezTo>
                      <a:pt x="2733" y="2291"/>
                      <a:pt x="2719" y="2298"/>
                      <a:pt x="2704" y="2304"/>
                    </a:cubicBezTo>
                    <a:lnTo>
                      <a:pt x="2704" y="2304"/>
                    </a:lnTo>
                    <a:cubicBezTo>
                      <a:pt x="2700" y="2306"/>
                      <a:pt x="2695" y="2307"/>
                      <a:pt x="2690" y="2308"/>
                    </a:cubicBezTo>
                    <a:lnTo>
                      <a:pt x="2690" y="2308"/>
                    </a:lnTo>
                    <a:cubicBezTo>
                      <a:pt x="2677" y="2312"/>
                      <a:pt x="2664" y="2316"/>
                      <a:pt x="2652" y="2319"/>
                    </a:cubicBezTo>
                    <a:lnTo>
                      <a:pt x="2652" y="2319"/>
                    </a:lnTo>
                    <a:cubicBezTo>
                      <a:pt x="2632" y="2323"/>
                      <a:pt x="2612" y="2325"/>
                      <a:pt x="2593" y="2327"/>
                    </a:cubicBezTo>
                    <a:lnTo>
                      <a:pt x="2560" y="2329"/>
                    </a:lnTo>
                    <a:lnTo>
                      <a:pt x="2560" y="2329"/>
                    </a:lnTo>
                    <a:cubicBezTo>
                      <a:pt x="2587" y="2310"/>
                      <a:pt x="2612" y="2288"/>
                      <a:pt x="2634" y="2264"/>
                    </a:cubicBezTo>
                    <a:lnTo>
                      <a:pt x="2634" y="2264"/>
                    </a:lnTo>
                    <a:cubicBezTo>
                      <a:pt x="2645" y="2251"/>
                      <a:pt x="2656" y="2237"/>
                      <a:pt x="2665" y="2222"/>
                    </a:cubicBezTo>
                    <a:lnTo>
                      <a:pt x="2665" y="2222"/>
                    </a:lnTo>
                    <a:cubicBezTo>
                      <a:pt x="2689" y="2214"/>
                      <a:pt x="2713" y="2203"/>
                      <a:pt x="2737" y="2194"/>
                    </a:cubicBezTo>
                    <a:close/>
                    <a:moveTo>
                      <a:pt x="2609" y="2244"/>
                    </a:moveTo>
                    <a:lnTo>
                      <a:pt x="2609" y="2244"/>
                    </a:lnTo>
                    <a:cubicBezTo>
                      <a:pt x="2587" y="2268"/>
                      <a:pt x="2562" y="2289"/>
                      <a:pt x="2534" y="2307"/>
                    </a:cubicBezTo>
                    <a:lnTo>
                      <a:pt x="2534" y="2307"/>
                    </a:lnTo>
                    <a:cubicBezTo>
                      <a:pt x="2534" y="2306"/>
                      <a:pt x="2534" y="2306"/>
                      <a:pt x="2534" y="2305"/>
                    </a:cubicBezTo>
                    <a:lnTo>
                      <a:pt x="2529" y="2298"/>
                    </a:lnTo>
                    <a:lnTo>
                      <a:pt x="2529" y="2298"/>
                    </a:lnTo>
                    <a:cubicBezTo>
                      <a:pt x="2528" y="2295"/>
                      <a:pt x="2526" y="2293"/>
                      <a:pt x="2524" y="2290"/>
                    </a:cubicBezTo>
                    <a:lnTo>
                      <a:pt x="2519" y="2282"/>
                    </a:lnTo>
                    <a:lnTo>
                      <a:pt x="2517" y="2284"/>
                    </a:lnTo>
                    <a:lnTo>
                      <a:pt x="2517" y="2284"/>
                    </a:lnTo>
                    <a:cubicBezTo>
                      <a:pt x="2516" y="2283"/>
                      <a:pt x="2515" y="2282"/>
                      <a:pt x="2514" y="2281"/>
                    </a:cubicBezTo>
                    <a:lnTo>
                      <a:pt x="2514" y="2281"/>
                    </a:lnTo>
                    <a:cubicBezTo>
                      <a:pt x="2518" y="2270"/>
                      <a:pt x="2523" y="2259"/>
                      <a:pt x="2529" y="2248"/>
                    </a:cubicBezTo>
                    <a:lnTo>
                      <a:pt x="2529" y="2248"/>
                    </a:lnTo>
                    <a:cubicBezTo>
                      <a:pt x="2545" y="2220"/>
                      <a:pt x="2564" y="2193"/>
                      <a:pt x="2585" y="2168"/>
                    </a:cubicBezTo>
                    <a:lnTo>
                      <a:pt x="2585" y="2168"/>
                    </a:lnTo>
                    <a:cubicBezTo>
                      <a:pt x="2605" y="2144"/>
                      <a:pt x="2627" y="2122"/>
                      <a:pt x="2651" y="2102"/>
                    </a:cubicBezTo>
                    <a:lnTo>
                      <a:pt x="2651" y="2102"/>
                    </a:lnTo>
                    <a:cubicBezTo>
                      <a:pt x="2663" y="2090"/>
                      <a:pt x="2677" y="2080"/>
                      <a:pt x="2690" y="2070"/>
                    </a:cubicBezTo>
                    <a:lnTo>
                      <a:pt x="2690" y="2070"/>
                    </a:lnTo>
                    <a:cubicBezTo>
                      <a:pt x="2693" y="2068"/>
                      <a:pt x="2697" y="2065"/>
                      <a:pt x="2700" y="2063"/>
                    </a:cubicBezTo>
                    <a:lnTo>
                      <a:pt x="2700" y="2063"/>
                    </a:lnTo>
                    <a:cubicBezTo>
                      <a:pt x="2687" y="2130"/>
                      <a:pt x="2655" y="2193"/>
                      <a:pt x="2609" y="2244"/>
                    </a:cubicBezTo>
                    <a:close/>
                    <a:moveTo>
                      <a:pt x="2705" y="2028"/>
                    </a:moveTo>
                    <a:lnTo>
                      <a:pt x="2705" y="2028"/>
                    </a:lnTo>
                    <a:cubicBezTo>
                      <a:pt x="2705" y="2029"/>
                      <a:pt x="2705" y="2031"/>
                      <a:pt x="2705" y="2032"/>
                    </a:cubicBezTo>
                    <a:lnTo>
                      <a:pt x="2705" y="2032"/>
                    </a:lnTo>
                    <a:cubicBezTo>
                      <a:pt x="2692" y="2034"/>
                      <a:pt x="2681" y="2045"/>
                      <a:pt x="2671" y="2052"/>
                    </a:cubicBezTo>
                    <a:lnTo>
                      <a:pt x="2671" y="2052"/>
                    </a:lnTo>
                    <a:cubicBezTo>
                      <a:pt x="2658" y="2062"/>
                      <a:pt x="2646" y="2073"/>
                      <a:pt x="2634" y="2085"/>
                    </a:cubicBezTo>
                    <a:lnTo>
                      <a:pt x="2634" y="2085"/>
                    </a:lnTo>
                    <a:cubicBezTo>
                      <a:pt x="2610" y="2108"/>
                      <a:pt x="2589" y="2132"/>
                      <a:pt x="2570" y="2159"/>
                    </a:cubicBezTo>
                    <a:lnTo>
                      <a:pt x="2570" y="2159"/>
                    </a:lnTo>
                    <a:cubicBezTo>
                      <a:pt x="2544" y="2195"/>
                      <a:pt x="2521" y="2235"/>
                      <a:pt x="2502" y="2277"/>
                    </a:cubicBezTo>
                    <a:lnTo>
                      <a:pt x="2502" y="2277"/>
                    </a:lnTo>
                    <a:cubicBezTo>
                      <a:pt x="2498" y="2276"/>
                      <a:pt x="2493" y="2275"/>
                      <a:pt x="2488" y="2275"/>
                    </a:cubicBezTo>
                    <a:lnTo>
                      <a:pt x="2488" y="2275"/>
                    </a:lnTo>
                    <a:cubicBezTo>
                      <a:pt x="2486" y="2275"/>
                      <a:pt x="2484" y="2276"/>
                      <a:pt x="2482" y="2276"/>
                    </a:cubicBezTo>
                    <a:lnTo>
                      <a:pt x="2482" y="2276"/>
                    </a:lnTo>
                    <a:cubicBezTo>
                      <a:pt x="2486" y="2223"/>
                      <a:pt x="2501" y="2171"/>
                      <a:pt x="2535" y="2129"/>
                    </a:cubicBezTo>
                    <a:lnTo>
                      <a:pt x="2535" y="2129"/>
                    </a:lnTo>
                    <a:cubicBezTo>
                      <a:pt x="2577" y="2076"/>
                      <a:pt x="2639" y="2040"/>
                      <a:pt x="2705" y="2028"/>
                    </a:cubicBezTo>
                    <a:close/>
                    <a:moveTo>
                      <a:pt x="2558" y="1907"/>
                    </a:moveTo>
                    <a:lnTo>
                      <a:pt x="2558" y="1907"/>
                    </a:lnTo>
                    <a:cubicBezTo>
                      <a:pt x="2555" y="1911"/>
                      <a:pt x="2553" y="1915"/>
                      <a:pt x="2550" y="1920"/>
                    </a:cubicBezTo>
                    <a:lnTo>
                      <a:pt x="2550" y="1920"/>
                    </a:lnTo>
                    <a:cubicBezTo>
                      <a:pt x="2554" y="1901"/>
                      <a:pt x="2558" y="1882"/>
                      <a:pt x="2562" y="1862"/>
                    </a:cubicBezTo>
                    <a:lnTo>
                      <a:pt x="2562" y="1862"/>
                    </a:lnTo>
                    <a:cubicBezTo>
                      <a:pt x="2572" y="1805"/>
                      <a:pt x="2577" y="1747"/>
                      <a:pt x="2578" y="1689"/>
                    </a:cubicBezTo>
                    <a:lnTo>
                      <a:pt x="2578" y="1689"/>
                    </a:lnTo>
                    <a:cubicBezTo>
                      <a:pt x="2581" y="1573"/>
                      <a:pt x="2569" y="1457"/>
                      <a:pt x="2539" y="1344"/>
                    </a:cubicBezTo>
                    <a:lnTo>
                      <a:pt x="2539" y="1344"/>
                    </a:lnTo>
                    <a:cubicBezTo>
                      <a:pt x="2529" y="1305"/>
                      <a:pt x="2517" y="1266"/>
                      <a:pt x="2502" y="1228"/>
                    </a:cubicBezTo>
                    <a:lnTo>
                      <a:pt x="2502" y="1228"/>
                    </a:lnTo>
                    <a:cubicBezTo>
                      <a:pt x="2506" y="1234"/>
                      <a:pt x="2510" y="1239"/>
                      <a:pt x="2513" y="1245"/>
                    </a:cubicBezTo>
                    <a:lnTo>
                      <a:pt x="2513" y="1245"/>
                    </a:lnTo>
                    <a:cubicBezTo>
                      <a:pt x="2527" y="1268"/>
                      <a:pt x="2539" y="1291"/>
                      <a:pt x="2550" y="1315"/>
                    </a:cubicBezTo>
                    <a:lnTo>
                      <a:pt x="2550" y="1315"/>
                    </a:lnTo>
                    <a:cubicBezTo>
                      <a:pt x="2572" y="1365"/>
                      <a:pt x="2588" y="1417"/>
                      <a:pt x="2598" y="1470"/>
                    </a:cubicBezTo>
                    <a:lnTo>
                      <a:pt x="2598" y="1470"/>
                    </a:lnTo>
                    <a:cubicBezTo>
                      <a:pt x="2619" y="1577"/>
                      <a:pt x="2615" y="1686"/>
                      <a:pt x="2593" y="1792"/>
                    </a:cubicBezTo>
                    <a:lnTo>
                      <a:pt x="2593" y="1792"/>
                    </a:lnTo>
                    <a:cubicBezTo>
                      <a:pt x="2585" y="1832"/>
                      <a:pt x="2573" y="1870"/>
                      <a:pt x="2558" y="1907"/>
                    </a:cubicBezTo>
                    <a:close/>
                    <a:moveTo>
                      <a:pt x="3232" y="1914"/>
                    </a:moveTo>
                    <a:lnTo>
                      <a:pt x="3232" y="1914"/>
                    </a:lnTo>
                    <a:cubicBezTo>
                      <a:pt x="3149" y="1878"/>
                      <a:pt x="3058" y="1861"/>
                      <a:pt x="2967" y="1863"/>
                    </a:cubicBezTo>
                    <a:lnTo>
                      <a:pt x="2967" y="1863"/>
                    </a:lnTo>
                    <a:cubicBezTo>
                      <a:pt x="2898" y="1865"/>
                      <a:pt x="2830" y="1877"/>
                      <a:pt x="2766" y="1899"/>
                    </a:cubicBezTo>
                    <a:lnTo>
                      <a:pt x="2766" y="1899"/>
                    </a:lnTo>
                    <a:cubicBezTo>
                      <a:pt x="2805" y="1882"/>
                      <a:pt x="2846" y="1867"/>
                      <a:pt x="2887" y="1854"/>
                    </a:cubicBezTo>
                    <a:lnTo>
                      <a:pt x="2887" y="1854"/>
                    </a:lnTo>
                    <a:cubicBezTo>
                      <a:pt x="3021" y="1815"/>
                      <a:pt x="3181" y="1792"/>
                      <a:pt x="3309" y="1862"/>
                    </a:cubicBezTo>
                    <a:lnTo>
                      <a:pt x="3309" y="1862"/>
                    </a:lnTo>
                    <a:cubicBezTo>
                      <a:pt x="3364" y="1893"/>
                      <a:pt x="3421" y="1946"/>
                      <a:pt x="3435" y="2011"/>
                    </a:cubicBezTo>
                    <a:lnTo>
                      <a:pt x="3435" y="2011"/>
                    </a:lnTo>
                    <a:cubicBezTo>
                      <a:pt x="3411" y="2021"/>
                      <a:pt x="3389" y="2037"/>
                      <a:pt x="3372" y="2056"/>
                    </a:cubicBezTo>
                    <a:lnTo>
                      <a:pt x="3372" y="2056"/>
                    </a:lnTo>
                    <a:cubicBezTo>
                      <a:pt x="3362" y="1988"/>
                      <a:pt x="3294" y="1939"/>
                      <a:pt x="3232" y="1914"/>
                    </a:cubicBezTo>
                    <a:close/>
                    <a:moveTo>
                      <a:pt x="3280" y="1717"/>
                    </a:moveTo>
                    <a:lnTo>
                      <a:pt x="3280" y="1717"/>
                    </a:lnTo>
                    <a:cubicBezTo>
                      <a:pt x="3367" y="1722"/>
                      <a:pt x="3454" y="1742"/>
                      <a:pt x="3530" y="1786"/>
                    </a:cubicBezTo>
                    <a:lnTo>
                      <a:pt x="3530" y="1786"/>
                    </a:lnTo>
                    <a:cubicBezTo>
                      <a:pt x="3603" y="1828"/>
                      <a:pt x="3661" y="1893"/>
                      <a:pt x="3697" y="1970"/>
                    </a:cubicBezTo>
                    <a:lnTo>
                      <a:pt x="3697" y="1970"/>
                    </a:lnTo>
                    <a:cubicBezTo>
                      <a:pt x="3733" y="2047"/>
                      <a:pt x="3744" y="2139"/>
                      <a:pt x="3718" y="2220"/>
                    </a:cubicBezTo>
                    <a:lnTo>
                      <a:pt x="3718" y="2220"/>
                    </a:lnTo>
                    <a:cubicBezTo>
                      <a:pt x="3693" y="2294"/>
                      <a:pt x="3629" y="2356"/>
                      <a:pt x="3550" y="2366"/>
                    </a:cubicBezTo>
                    <a:lnTo>
                      <a:pt x="3550" y="2366"/>
                    </a:lnTo>
                    <a:cubicBezTo>
                      <a:pt x="3467" y="2378"/>
                      <a:pt x="3386" y="2317"/>
                      <a:pt x="3368" y="2236"/>
                    </a:cubicBezTo>
                    <a:lnTo>
                      <a:pt x="3368" y="2236"/>
                    </a:lnTo>
                    <a:cubicBezTo>
                      <a:pt x="3349" y="2152"/>
                      <a:pt x="3407" y="2076"/>
                      <a:pt x="3479" y="2040"/>
                    </a:cubicBezTo>
                    <a:lnTo>
                      <a:pt x="3479" y="2040"/>
                    </a:lnTo>
                    <a:cubicBezTo>
                      <a:pt x="3499" y="2031"/>
                      <a:pt x="3488" y="2003"/>
                      <a:pt x="3469" y="2002"/>
                    </a:cubicBezTo>
                    <a:lnTo>
                      <a:pt x="3469" y="2002"/>
                    </a:lnTo>
                    <a:cubicBezTo>
                      <a:pt x="3457" y="1972"/>
                      <a:pt x="3445" y="1944"/>
                      <a:pt x="3425" y="1919"/>
                    </a:cubicBezTo>
                    <a:lnTo>
                      <a:pt x="3425" y="1919"/>
                    </a:lnTo>
                    <a:cubicBezTo>
                      <a:pt x="3406" y="1893"/>
                      <a:pt x="3383" y="1872"/>
                      <a:pt x="3357" y="1854"/>
                    </a:cubicBezTo>
                    <a:lnTo>
                      <a:pt x="3357" y="1854"/>
                    </a:lnTo>
                    <a:cubicBezTo>
                      <a:pt x="3298" y="1812"/>
                      <a:pt x="3226" y="1792"/>
                      <a:pt x="3155" y="1788"/>
                    </a:cubicBezTo>
                    <a:lnTo>
                      <a:pt x="3155" y="1788"/>
                    </a:lnTo>
                    <a:cubicBezTo>
                      <a:pt x="3076" y="1784"/>
                      <a:pt x="2996" y="1800"/>
                      <a:pt x="2920" y="1821"/>
                    </a:cubicBezTo>
                    <a:lnTo>
                      <a:pt x="2920" y="1821"/>
                    </a:lnTo>
                    <a:cubicBezTo>
                      <a:pt x="2849" y="1841"/>
                      <a:pt x="2781" y="1870"/>
                      <a:pt x="2715" y="1904"/>
                    </a:cubicBezTo>
                    <a:lnTo>
                      <a:pt x="2715" y="1904"/>
                    </a:lnTo>
                    <a:cubicBezTo>
                      <a:pt x="2669" y="1928"/>
                      <a:pt x="2624" y="1956"/>
                      <a:pt x="2582" y="1987"/>
                    </a:cubicBezTo>
                    <a:lnTo>
                      <a:pt x="2582" y="1987"/>
                    </a:lnTo>
                    <a:cubicBezTo>
                      <a:pt x="2592" y="1973"/>
                      <a:pt x="2603" y="1959"/>
                      <a:pt x="2612" y="1944"/>
                    </a:cubicBezTo>
                    <a:lnTo>
                      <a:pt x="2612" y="1944"/>
                    </a:lnTo>
                    <a:cubicBezTo>
                      <a:pt x="2613" y="1943"/>
                      <a:pt x="2613" y="1942"/>
                      <a:pt x="2614" y="1942"/>
                    </a:cubicBezTo>
                    <a:lnTo>
                      <a:pt x="2614" y="1942"/>
                    </a:lnTo>
                    <a:cubicBezTo>
                      <a:pt x="2656" y="1904"/>
                      <a:pt x="2703" y="1870"/>
                      <a:pt x="2752" y="1842"/>
                    </a:cubicBezTo>
                    <a:lnTo>
                      <a:pt x="2752" y="1842"/>
                    </a:lnTo>
                    <a:cubicBezTo>
                      <a:pt x="2909" y="1752"/>
                      <a:pt x="3100" y="1708"/>
                      <a:pt x="3280" y="1717"/>
                    </a:cubicBezTo>
                    <a:close/>
                    <a:moveTo>
                      <a:pt x="3261" y="1588"/>
                    </a:moveTo>
                    <a:lnTo>
                      <a:pt x="3261" y="1588"/>
                    </a:lnTo>
                    <a:cubicBezTo>
                      <a:pt x="3205" y="1620"/>
                      <a:pt x="3139" y="1627"/>
                      <a:pt x="3077" y="1642"/>
                    </a:cubicBezTo>
                    <a:lnTo>
                      <a:pt x="3077" y="1642"/>
                    </a:lnTo>
                    <a:cubicBezTo>
                      <a:pt x="3007" y="1657"/>
                      <a:pt x="2939" y="1682"/>
                      <a:pt x="2875" y="1714"/>
                    </a:cubicBezTo>
                    <a:lnTo>
                      <a:pt x="2875" y="1714"/>
                    </a:lnTo>
                    <a:cubicBezTo>
                      <a:pt x="2918" y="1687"/>
                      <a:pt x="2962" y="1662"/>
                      <a:pt x="3007" y="1638"/>
                    </a:cubicBezTo>
                    <a:lnTo>
                      <a:pt x="3007" y="1638"/>
                    </a:lnTo>
                    <a:cubicBezTo>
                      <a:pt x="3061" y="1609"/>
                      <a:pt x="3116" y="1583"/>
                      <a:pt x="3172" y="1559"/>
                    </a:cubicBezTo>
                    <a:lnTo>
                      <a:pt x="3172" y="1559"/>
                    </a:lnTo>
                    <a:cubicBezTo>
                      <a:pt x="3228" y="1534"/>
                      <a:pt x="3287" y="1515"/>
                      <a:pt x="3344" y="1493"/>
                    </a:cubicBezTo>
                    <a:lnTo>
                      <a:pt x="3344" y="1493"/>
                    </a:lnTo>
                    <a:cubicBezTo>
                      <a:pt x="3332" y="1534"/>
                      <a:pt x="3299" y="1567"/>
                      <a:pt x="3261" y="1588"/>
                    </a:cubicBezTo>
                    <a:close/>
                    <a:moveTo>
                      <a:pt x="3176" y="1475"/>
                    </a:moveTo>
                    <a:lnTo>
                      <a:pt x="3176" y="1475"/>
                    </a:lnTo>
                    <a:cubicBezTo>
                      <a:pt x="3208" y="1468"/>
                      <a:pt x="3240" y="1463"/>
                      <a:pt x="3273" y="1461"/>
                    </a:cubicBezTo>
                    <a:lnTo>
                      <a:pt x="3273" y="1461"/>
                    </a:lnTo>
                    <a:cubicBezTo>
                      <a:pt x="3297" y="1460"/>
                      <a:pt x="3321" y="1463"/>
                      <a:pt x="3346" y="1463"/>
                    </a:cubicBezTo>
                    <a:lnTo>
                      <a:pt x="3346" y="1463"/>
                    </a:lnTo>
                    <a:cubicBezTo>
                      <a:pt x="3344" y="1463"/>
                      <a:pt x="3342" y="1463"/>
                      <a:pt x="3341" y="1464"/>
                    </a:cubicBezTo>
                    <a:lnTo>
                      <a:pt x="3341" y="1464"/>
                    </a:lnTo>
                    <a:cubicBezTo>
                      <a:pt x="3283" y="1484"/>
                      <a:pt x="3228" y="1511"/>
                      <a:pt x="3173" y="1536"/>
                    </a:cubicBezTo>
                    <a:lnTo>
                      <a:pt x="3173" y="1536"/>
                    </a:lnTo>
                    <a:cubicBezTo>
                      <a:pt x="3116" y="1563"/>
                      <a:pt x="3060" y="1591"/>
                      <a:pt x="3004" y="1621"/>
                    </a:cubicBezTo>
                    <a:lnTo>
                      <a:pt x="3004" y="1621"/>
                    </a:lnTo>
                    <a:cubicBezTo>
                      <a:pt x="2908" y="1672"/>
                      <a:pt x="2815" y="1730"/>
                      <a:pt x="2727" y="1793"/>
                    </a:cubicBezTo>
                    <a:lnTo>
                      <a:pt x="2727" y="1793"/>
                    </a:lnTo>
                    <a:cubicBezTo>
                      <a:pt x="2736" y="1780"/>
                      <a:pt x="2745" y="1766"/>
                      <a:pt x="2753" y="1752"/>
                    </a:cubicBezTo>
                    <a:lnTo>
                      <a:pt x="2753" y="1752"/>
                    </a:lnTo>
                    <a:cubicBezTo>
                      <a:pt x="2865" y="1621"/>
                      <a:pt x="3006" y="1513"/>
                      <a:pt x="3176" y="1475"/>
                    </a:cubicBezTo>
                    <a:close/>
                    <a:moveTo>
                      <a:pt x="3873" y="976"/>
                    </a:moveTo>
                    <a:lnTo>
                      <a:pt x="3873" y="976"/>
                    </a:lnTo>
                    <a:cubicBezTo>
                      <a:pt x="3783" y="939"/>
                      <a:pt x="3681" y="944"/>
                      <a:pt x="3590" y="973"/>
                    </a:cubicBezTo>
                    <a:lnTo>
                      <a:pt x="3590" y="973"/>
                    </a:lnTo>
                    <a:cubicBezTo>
                      <a:pt x="3493" y="1005"/>
                      <a:pt x="3408" y="1063"/>
                      <a:pt x="3329" y="1125"/>
                    </a:cubicBezTo>
                    <a:lnTo>
                      <a:pt x="3329" y="1125"/>
                    </a:lnTo>
                    <a:cubicBezTo>
                      <a:pt x="3249" y="1189"/>
                      <a:pt x="3176" y="1260"/>
                      <a:pt x="3107" y="1335"/>
                    </a:cubicBezTo>
                    <a:lnTo>
                      <a:pt x="3107" y="1335"/>
                    </a:lnTo>
                    <a:cubicBezTo>
                      <a:pt x="3058" y="1388"/>
                      <a:pt x="3009" y="1442"/>
                      <a:pt x="2965" y="1500"/>
                    </a:cubicBezTo>
                    <a:lnTo>
                      <a:pt x="2965" y="1500"/>
                    </a:lnTo>
                    <a:cubicBezTo>
                      <a:pt x="2983" y="1469"/>
                      <a:pt x="3000" y="1437"/>
                      <a:pt x="3016" y="1406"/>
                    </a:cubicBezTo>
                    <a:lnTo>
                      <a:pt x="3016" y="1406"/>
                    </a:lnTo>
                    <a:cubicBezTo>
                      <a:pt x="3088" y="1268"/>
                      <a:pt x="3150" y="1120"/>
                      <a:pt x="3256" y="1004"/>
                    </a:cubicBezTo>
                    <a:lnTo>
                      <a:pt x="3256" y="1004"/>
                    </a:lnTo>
                    <a:cubicBezTo>
                      <a:pt x="3354" y="896"/>
                      <a:pt x="3487" y="819"/>
                      <a:pt x="3627" y="782"/>
                    </a:cubicBezTo>
                    <a:lnTo>
                      <a:pt x="3627" y="782"/>
                    </a:lnTo>
                    <a:cubicBezTo>
                      <a:pt x="3775" y="742"/>
                      <a:pt x="3948" y="750"/>
                      <a:pt x="4064" y="861"/>
                    </a:cubicBezTo>
                    <a:lnTo>
                      <a:pt x="4064" y="861"/>
                    </a:lnTo>
                    <a:cubicBezTo>
                      <a:pt x="4118" y="913"/>
                      <a:pt x="4158" y="986"/>
                      <a:pt x="4154" y="1062"/>
                    </a:cubicBezTo>
                    <a:lnTo>
                      <a:pt x="4154" y="1062"/>
                    </a:lnTo>
                    <a:cubicBezTo>
                      <a:pt x="4153" y="1058"/>
                      <a:pt x="4152" y="1053"/>
                      <a:pt x="4151" y="1049"/>
                    </a:cubicBezTo>
                    <a:lnTo>
                      <a:pt x="4151" y="1049"/>
                    </a:lnTo>
                    <a:cubicBezTo>
                      <a:pt x="4142" y="1012"/>
                      <a:pt x="4114" y="982"/>
                      <a:pt x="4082" y="964"/>
                    </a:cubicBezTo>
                    <a:lnTo>
                      <a:pt x="4082" y="964"/>
                    </a:lnTo>
                    <a:cubicBezTo>
                      <a:pt x="4074" y="960"/>
                      <a:pt x="4068" y="970"/>
                      <a:pt x="4075" y="975"/>
                    </a:cubicBezTo>
                    <a:lnTo>
                      <a:pt x="4075" y="975"/>
                    </a:lnTo>
                    <a:cubicBezTo>
                      <a:pt x="4104" y="992"/>
                      <a:pt x="4121" y="1022"/>
                      <a:pt x="4129" y="1054"/>
                    </a:cubicBezTo>
                    <a:lnTo>
                      <a:pt x="4129" y="1054"/>
                    </a:lnTo>
                    <a:cubicBezTo>
                      <a:pt x="4132" y="1071"/>
                      <a:pt x="4132" y="1088"/>
                      <a:pt x="4128" y="1105"/>
                    </a:cubicBezTo>
                    <a:lnTo>
                      <a:pt x="4128" y="1105"/>
                    </a:lnTo>
                    <a:cubicBezTo>
                      <a:pt x="4125" y="1119"/>
                      <a:pt x="4118" y="1133"/>
                      <a:pt x="4117" y="1147"/>
                    </a:cubicBezTo>
                    <a:lnTo>
                      <a:pt x="4117" y="1147"/>
                    </a:lnTo>
                    <a:cubicBezTo>
                      <a:pt x="4112" y="1151"/>
                      <a:pt x="4107" y="1155"/>
                      <a:pt x="4101" y="1158"/>
                    </a:cubicBezTo>
                    <a:lnTo>
                      <a:pt x="4101" y="1158"/>
                    </a:lnTo>
                    <a:cubicBezTo>
                      <a:pt x="4099" y="1159"/>
                      <a:pt x="4097" y="1160"/>
                      <a:pt x="4094" y="1161"/>
                    </a:cubicBezTo>
                    <a:lnTo>
                      <a:pt x="4094" y="1161"/>
                    </a:lnTo>
                    <a:cubicBezTo>
                      <a:pt x="4097" y="1156"/>
                      <a:pt x="4099" y="1150"/>
                      <a:pt x="4101" y="1145"/>
                    </a:cubicBezTo>
                    <a:lnTo>
                      <a:pt x="4101" y="1145"/>
                    </a:lnTo>
                    <a:cubicBezTo>
                      <a:pt x="4104" y="1133"/>
                      <a:pt x="4107" y="1120"/>
                      <a:pt x="4108" y="1107"/>
                    </a:cubicBezTo>
                    <a:lnTo>
                      <a:pt x="4108" y="1107"/>
                    </a:lnTo>
                    <a:cubicBezTo>
                      <a:pt x="4110" y="1081"/>
                      <a:pt x="4104" y="1055"/>
                      <a:pt x="4092" y="1032"/>
                    </a:cubicBezTo>
                    <a:lnTo>
                      <a:pt x="4092" y="1032"/>
                    </a:lnTo>
                    <a:cubicBezTo>
                      <a:pt x="4071" y="991"/>
                      <a:pt x="4031" y="964"/>
                      <a:pt x="3988" y="953"/>
                    </a:cubicBezTo>
                    <a:lnTo>
                      <a:pt x="3988" y="953"/>
                    </a:lnTo>
                    <a:cubicBezTo>
                      <a:pt x="3980" y="952"/>
                      <a:pt x="3977" y="962"/>
                      <a:pt x="3984" y="965"/>
                    </a:cubicBezTo>
                    <a:lnTo>
                      <a:pt x="3984" y="965"/>
                    </a:lnTo>
                    <a:cubicBezTo>
                      <a:pt x="4021" y="978"/>
                      <a:pt x="4052" y="1009"/>
                      <a:pt x="4066" y="1045"/>
                    </a:cubicBezTo>
                    <a:lnTo>
                      <a:pt x="4066" y="1045"/>
                    </a:lnTo>
                    <a:cubicBezTo>
                      <a:pt x="4074" y="1064"/>
                      <a:pt x="4077" y="1085"/>
                      <a:pt x="4077" y="1106"/>
                    </a:cubicBezTo>
                    <a:lnTo>
                      <a:pt x="4077" y="1106"/>
                    </a:lnTo>
                    <a:cubicBezTo>
                      <a:pt x="4077" y="1117"/>
                      <a:pt x="4076" y="1127"/>
                      <a:pt x="4073" y="1138"/>
                    </a:cubicBezTo>
                    <a:lnTo>
                      <a:pt x="4073" y="1138"/>
                    </a:lnTo>
                    <a:cubicBezTo>
                      <a:pt x="4070" y="1148"/>
                      <a:pt x="4065" y="1158"/>
                      <a:pt x="4070" y="1169"/>
                    </a:cubicBezTo>
                    <a:lnTo>
                      <a:pt x="4070" y="1169"/>
                    </a:lnTo>
                    <a:lnTo>
                      <a:pt x="4071" y="1169"/>
                    </a:lnTo>
                    <a:lnTo>
                      <a:pt x="4071" y="1169"/>
                    </a:lnTo>
                    <a:cubicBezTo>
                      <a:pt x="4066" y="1170"/>
                      <a:pt x="4062" y="1170"/>
                      <a:pt x="4057" y="1170"/>
                    </a:cubicBezTo>
                    <a:lnTo>
                      <a:pt x="4057" y="1170"/>
                    </a:lnTo>
                    <a:cubicBezTo>
                      <a:pt x="4062" y="1162"/>
                      <a:pt x="4064" y="1151"/>
                      <a:pt x="4065" y="1143"/>
                    </a:cubicBezTo>
                    <a:lnTo>
                      <a:pt x="4065" y="1143"/>
                    </a:lnTo>
                    <a:cubicBezTo>
                      <a:pt x="4067" y="1128"/>
                      <a:pt x="4067" y="1113"/>
                      <a:pt x="4065" y="1099"/>
                    </a:cubicBezTo>
                    <a:lnTo>
                      <a:pt x="4065" y="1099"/>
                    </a:lnTo>
                    <a:cubicBezTo>
                      <a:pt x="4060" y="1069"/>
                      <a:pt x="4044" y="1042"/>
                      <a:pt x="4024" y="1020"/>
                    </a:cubicBezTo>
                    <a:lnTo>
                      <a:pt x="4024" y="1020"/>
                    </a:lnTo>
                    <a:cubicBezTo>
                      <a:pt x="4005" y="999"/>
                      <a:pt x="3980" y="982"/>
                      <a:pt x="3953" y="970"/>
                    </a:cubicBezTo>
                    <a:lnTo>
                      <a:pt x="3953" y="970"/>
                    </a:lnTo>
                    <a:cubicBezTo>
                      <a:pt x="3939" y="964"/>
                      <a:pt x="3924" y="958"/>
                      <a:pt x="3909" y="953"/>
                    </a:cubicBezTo>
                    <a:lnTo>
                      <a:pt x="3909" y="953"/>
                    </a:lnTo>
                    <a:cubicBezTo>
                      <a:pt x="3892" y="947"/>
                      <a:pt x="3875" y="945"/>
                      <a:pt x="3857" y="940"/>
                    </a:cubicBezTo>
                    <a:lnTo>
                      <a:pt x="3857" y="940"/>
                    </a:lnTo>
                    <a:cubicBezTo>
                      <a:pt x="3853" y="939"/>
                      <a:pt x="3852" y="945"/>
                      <a:pt x="3856" y="946"/>
                    </a:cubicBezTo>
                    <a:lnTo>
                      <a:pt x="3856" y="946"/>
                    </a:lnTo>
                    <a:cubicBezTo>
                      <a:pt x="3870" y="952"/>
                      <a:pt x="3884" y="960"/>
                      <a:pt x="3899" y="967"/>
                    </a:cubicBezTo>
                    <a:lnTo>
                      <a:pt x="3899" y="967"/>
                    </a:lnTo>
                    <a:cubicBezTo>
                      <a:pt x="3911" y="972"/>
                      <a:pt x="3924" y="978"/>
                      <a:pt x="3936" y="985"/>
                    </a:cubicBezTo>
                    <a:lnTo>
                      <a:pt x="3936" y="985"/>
                    </a:lnTo>
                    <a:cubicBezTo>
                      <a:pt x="3959" y="999"/>
                      <a:pt x="3981" y="1014"/>
                      <a:pt x="3999" y="1033"/>
                    </a:cubicBezTo>
                    <a:lnTo>
                      <a:pt x="3999" y="1033"/>
                    </a:lnTo>
                    <a:cubicBezTo>
                      <a:pt x="4016" y="1052"/>
                      <a:pt x="4029" y="1074"/>
                      <a:pt x="4034" y="1100"/>
                    </a:cubicBezTo>
                    <a:lnTo>
                      <a:pt x="4034" y="1100"/>
                    </a:lnTo>
                    <a:cubicBezTo>
                      <a:pt x="4036" y="1108"/>
                      <a:pt x="4036" y="1117"/>
                      <a:pt x="4036" y="1126"/>
                    </a:cubicBezTo>
                    <a:lnTo>
                      <a:pt x="4036" y="1126"/>
                    </a:lnTo>
                    <a:cubicBezTo>
                      <a:pt x="4002" y="1058"/>
                      <a:pt x="3943" y="1005"/>
                      <a:pt x="3873" y="976"/>
                    </a:cubicBezTo>
                    <a:close/>
                    <a:moveTo>
                      <a:pt x="4454" y="1472"/>
                    </a:moveTo>
                    <a:lnTo>
                      <a:pt x="4454" y="1472"/>
                    </a:lnTo>
                    <a:cubicBezTo>
                      <a:pt x="4416" y="1584"/>
                      <a:pt x="4331" y="1683"/>
                      <a:pt x="4220" y="1728"/>
                    </a:cubicBezTo>
                    <a:lnTo>
                      <a:pt x="4220" y="1728"/>
                    </a:lnTo>
                    <a:cubicBezTo>
                      <a:pt x="4115" y="1771"/>
                      <a:pt x="3988" y="1757"/>
                      <a:pt x="3890" y="1700"/>
                    </a:cubicBezTo>
                    <a:lnTo>
                      <a:pt x="3890" y="1700"/>
                    </a:lnTo>
                    <a:cubicBezTo>
                      <a:pt x="3784" y="1638"/>
                      <a:pt x="3705" y="1513"/>
                      <a:pt x="3721" y="1387"/>
                    </a:cubicBezTo>
                    <a:lnTo>
                      <a:pt x="3721" y="1387"/>
                    </a:lnTo>
                    <a:cubicBezTo>
                      <a:pt x="3730" y="1317"/>
                      <a:pt x="3766" y="1248"/>
                      <a:pt x="3825" y="1208"/>
                    </a:cubicBezTo>
                    <a:lnTo>
                      <a:pt x="3825" y="1208"/>
                    </a:lnTo>
                    <a:cubicBezTo>
                      <a:pt x="3874" y="1174"/>
                      <a:pt x="3933" y="1163"/>
                      <a:pt x="3991" y="1170"/>
                    </a:cubicBezTo>
                    <a:lnTo>
                      <a:pt x="3991" y="1170"/>
                    </a:lnTo>
                    <a:cubicBezTo>
                      <a:pt x="3995" y="1175"/>
                      <a:pt x="4000" y="1179"/>
                      <a:pt x="4005" y="1182"/>
                    </a:cubicBezTo>
                    <a:lnTo>
                      <a:pt x="4005" y="1182"/>
                    </a:lnTo>
                    <a:cubicBezTo>
                      <a:pt x="3983" y="1185"/>
                      <a:pt x="3964" y="1193"/>
                      <a:pt x="3949" y="1215"/>
                    </a:cubicBezTo>
                    <a:lnTo>
                      <a:pt x="3949" y="1215"/>
                    </a:lnTo>
                    <a:cubicBezTo>
                      <a:pt x="3923" y="1255"/>
                      <a:pt x="3934" y="1299"/>
                      <a:pt x="3960" y="1336"/>
                    </a:cubicBezTo>
                    <a:lnTo>
                      <a:pt x="3960" y="1336"/>
                    </a:lnTo>
                    <a:cubicBezTo>
                      <a:pt x="3925" y="1430"/>
                      <a:pt x="3974" y="1538"/>
                      <a:pt x="4061" y="1584"/>
                    </a:cubicBezTo>
                    <a:lnTo>
                      <a:pt x="4061" y="1584"/>
                    </a:lnTo>
                    <a:cubicBezTo>
                      <a:pt x="4163" y="1639"/>
                      <a:pt x="4295" y="1607"/>
                      <a:pt x="4376" y="1530"/>
                    </a:cubicBezTo>
                    <a:lnTo>
                      <a:pt x="4376" y="1530"/>
                    </a:lnTo>
                    <a:cubicBezTo>
                      <a:pt x="4424" y="1483"/>
                      <a:pt x="4457" y="1427"/>
                      <a:pt x="4477" y="1366"/>
                    </a:cubicBezTo>
                    <a:lnTo>
                      <a:pt x="4477" y="1366"/>
                    </a:lnTo>
                    <a:cubicBezTo>
                      <a:pt x="4473" y="1402"/>
                      <a:pt x="4466" y="1438"/>
                      <a:pt x="4454" y="147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697" name="Google Shape;1697;p49"/>
            <p:cNvGrpSpPr/>
            <p:nvPr/>
          </p:nvGrpSpPr>
          <p:grpSpPr>
            <a:xfrm rot="10800000">
              <a:off x="5018839" y="3849961"/>
              <a:ext cx="2126588" cy="629836"/>
              <a:chOff x="4523210" y="4607691"/>
              <a:chExt cx="2292818" cy="678995"/>
            </a:xfrm>
          </p:grpSpPr>
          <p:sp>
            <p:nvSpPr>
              <p:cNvPr id="1698" name="Google Shape;1698;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699" name="Google Shape;1699;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0" name="Google Shape;1700;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1" name="Google Shape;1701;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2" name="Google Shape;1702;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03" name="Google Shape;1703;p49"/>
            <p:cNvGrpSpPr/>
            <p:nvPr/>
          </p:nvGrpSpPr>
          <p:grpSpPr>
            <a:xfrm rot="10800000" flipH="1">
              <a:off x="1998570" y="3849961"/>
              <a:ext cx="2126588" cy="629836"/>
              <a:chOff x="4523210" y="4607691"/>
              <a:chExt cx="2292818" cy="678995"/>
            </a:xfrm>
          </p:grpSpPr>
          <p:sp>
            <p:nvSpPr>
              <p:cNvPr id="1704" name="Google Shape;1704;p49"/>
              <p:cNvSpPr/>
              <p:nvPr/>
            </p:nvSpPr>
            <p:spPr>
              <a:xfrm flipH="1">
                <a:off x="6171481" y="4691335"/>
                <a:ext cx="327193" cy="501863"/>
              </a:xfrm>
              <a:custGeom>
                <a:avLst/>
                <a:gdLst/>
                <a:ahLst/>
                <a:cxnLst/>
                <a:rect l="l" t="t" r="r" b="b"/>
                <a:pathLst>
                  <a:path w="585" h="900" extrusionOk="0">
                    <a:moveTo>
                      <a:pt x="203" y="21"/>
                    </a:moveTo>
                    <a:lnTo>
                      <a:pt x="203" y="21"/>
                    </a:lnTo>
                    <a:cubicBezTo>
                      <a:pt x="225" y="8"/>
                      <a:pt x="254" y="0"/>
                      <a:pt x="277" y="13"/>
                    </a:cubicBezTo>
                    <a:lnTo>
                      <a:pt x="277" y="13"/>
                    </a:lnTo>
                    <a:cubicBezTo>
                      <a:pt x="296" y="24"/>
                      <a:pt x="304" y="45"/>
                      <a:pt x="304" y="65"/>
                    </a:cubicBezTo>
                    <a:lnTo>
                      <a:pt x="304" y="65"/>
                    </a:lnTo>
                    <a:cubicBezTo>
                      <a:pt x="305" y="110"/>
                      <a:pt x="268" y="134"/>
                      <a:pt x="235" y="159"/>
                    </a:cubicBezTo>
                    <a:lnTo>
                      <a:pt x="235" y="159"/>
                    </a:lnTo>
                    <a:cubicBezTo>
                      <a:pt x="218" y="170"/>
                      <a:pt x="204" y="184"/>
                      <a:pt x="192" y="199"/>
                    </a:cubicBezTo>
                    <a:lnTo>
                      <a:pt x="192" y="199"/>
                    </a:lnTo>
                    <a:cubicBezTo>
                      <a:pt x="168" y="227"/>
                      <a:pt x="151" y="261"/>
                      <a:pt x="142" y="296"/>
                    </a:cubicBezTo>
                    <a:lnTo>
                      <a:pt x="142" y="296"/>
                    </a:lnTo>
                    <a:cubicBezTo>
                      <a:pt x="138" y="271"/>
                      <a:pt x="137" y="246"/>
                      <a:pt x="134" y="222"/>
                    </a:cubicBezTo>
                    <a:lnTo>
                      <a:pt x="134" y="222"/>
                    </a:lnTo>
                    <a:cubicBezTo>
                      <a:pt x="131" y="195"/>
                      <a:pt x="127" y="168"/>
                      <a:pt x="120" y="142"/>
                    </a:cubicBezTo>
                    <a:lnTo>
                      <a:pt x="120" y="142"/>
                    </a:lnTo>
                    <a:cubicBezTo>
                      <a:pt x="133" y="94"/>
                      <a:pt x="159" y="47"/>
                      <a:pt x="203" y="21"/>
                    </a:cubicBezTo>
                    <a:close/>
                    <a:moveTo>
                      <a:pt x="39" y="258"/>
                    </a:moveTo>
                    <a:lnTo>
                      <a:pt x="39" y="258"/>
                    </a:lnTo>
                    <a:cubicBezTo>
                      <a:pt x="43" y="262"/>
                      <a:pt x="46" y="266"/>
                      <a:pt x="49" y="271"/>
                    </a:cubicBezTo>
                    <a:lnTo>
                      <a:pt x="49" y="271"/>
                    </a:lnTo>
                    <a:cubicBezTo>
                      <a:pt x="50" y="273"/>
                      <a:pt x="50" y="275"/>
                      <a:pt x="49" y="278"/>
                    </a:cubicBezTo>
                    <a:lnTo>
                      <a:pt x="51" y="281"/>
                    </a:lnTo>
                    <a:lnTo>
                      <a:pt x="51" y="281"/>
                    </a:lnTo>
                    <a:cubicBezTo>
                      <a:pt x="63" y="303"/>
                      <a:pt x="77" y="323"/>
                      <a:pt x="93" y="342"/>
                    </a:cubicBezTo>
                    <a:lnTo>
                      <a:pt x="93" y="342"/>
                    </a:lnTo>
                    <a:cubicBezTo>
                      <a:pt x="98" y="347"/>
                      <a:pt x="102" y="352"/>
                      <a:pt x="107" y="358"/>
                    </a:cubicBezTo>
                    <a:lnTo>
                      <a:pt x="107" y="358"/>
                    </a:lnTo>
                    <a:cubicBezTo>
                      <a:pt x="115" y="367"/>
                      <a:pt x="124" y="375"/>
                      <a:pt x="133" y="384"/>
                    </a:cubicBezTo>
                    <a:lnTo>
                      <a:pt x="133" y="384"/>
                    </a:lnTo>
                    <a:cubicBezTo>
                      <a:pt x="132" y="375"/>
                      <a:pt x="132" y="366"/>
                      <a:pt x="133" y="357"/>
                    </a:cubicBezTo>
                    <a:lnTo>
                      <a:pt x="133" y="357"/>
                    </a:lnTo>
                    <a:cubicBezTo>
                      <a:pt x="129" y="346"/>
                      <a:pt x="126" y="335"/>
                      <a:pt x="124" y="323"/>
                    </a:cubicBezTo>
                    <a:lnTo>
                      <a:pt x="124" y="323"/>
                    </a:lnTo>
                    <a:cubicBezTo>
                      <a:pt x="118" y="292"/>
                      <a:pt x="116" y="261"/>
                      <a:pt x="113" y="229"/>
                    </a:cubicBezTo>
                    <a:lnTo>
                      <a:pt x="113" y="229"/>
                    </a:lnTo>
                    <a:cubicBezTo>
                      <a:pt x="108" y="178"/>
                      <a:pt x="101" y="120"/>
                      <a:pt x="67" y="79"/>
                    </a:cubicBezTo>
                    <a:lnTo>
                      <a:pt x="67" y="79"/>
                    </a:lnTo>
                    <a:cubicBezTo>
                      <a:pt x="54" y="64"/>
                      <a:pt x="23" y="39"/>
                      <a:pt x="6" y="64"/>
                    </a:cubicBezTo>
                    <a:lnTo>
                      <a:pt x="6" y="64"/>
                    </a:lnTo>
                    <a:cubicBezTo>
                      <a:pt x="0" y="73"/>
                      <a:pt x="0" y="87"/>
                      <a:pt x="0" y="98"/>
                    </a:cubicBezTo>
                    <a:lnTo>
                      <a:pt x="0" y="98"/>
                    </a:lnTo>
                    <a:cubicBezTo>
                      <a:pt x="1" y="110"/>
                      <a:pt x="1" y="123"/>
                      <a:pt x="3" y="135"/>
                    </a:cubicBezTo>
                    <a:lnTo>
                      <a:pt x="3" y="135"/>
                    </a:lnTo>
                    <a:cubicBezTo>
                      <a:pt x="8" y="178"/>
                      <a:pt x="21" y="220"/>
                      <a:pt x="39" y="258"/>
                    </a:cubicBezTo>
                    <a:close/>
                    <a:moveTo>
                      <a:pt x="551" y="868"/>
                    </a:moveTo>
                    <a:lnTo>
                      <a:pt x="551" y="868"/>
                    </a:lnTo>
                    <a:cubicBezTo>
                      <a:pt x="562" y="866"/>
                      <a:pt x="573" y="862"/>
                      <a:pt x="584" y="858"/>
                    </a:cubicBezTo>
                    <a:lnTo>
                      <a:pt x="584" y="858"/>
                    </a:lnTo>
                    <a:cubicBezTo>
                      <a:pt x="517" y="865"/>
                      <a:pt x="449" y="860"/>
                      <a:pt x="385" y="846"/>
                    </a:cubicBezTo>
                    <a:lnTo>
                      <a:pt x="385" y="846"/>
                    </a:lnTo>
                    <a:cubicBezTo>
                      <a:pt x="343" y="837"/>
                      <a:pt x="304" y="825"/>
                      <a:pt x="264" y="809"/>
                    </a:cubicBezTo>
                    <a:lnTo>
                      <a:pt x="264" y="809"/>
                    </a:lnTo>
                    <a:cubicBezTo>
                      <a:pt x="224" y="792"/>
                      <a:pt x="185" y="774"/>
                      <a:pt x="145" y="758"/>
                    </a:cubicBezTo>
                    <a:lnTo>
                      <a:pt x="145" y="758"/>
                    </a:lnTo>
                    <a:cubicBezTo>
                      <a:pt x="140" y="756"/>
                      <a:pt x="135" y="754"/>
                      <a:pt x="130" y="753"/>
                    </a:cubicBezTo>
                    <a:lnTo>
                      <a:pt x="130" y="753"/>
                    </a:lnTo>
                    <a:cubicBezTo>
                      <a:pt x="129" y="753"/>
                      <a:pt x="129" y="753"/>
                      <a:pt x="129" y="753"/>
                    </a:cubicBezTo>
                    <a:lnTo>
                      <a:pt x="129" y="753"/>
                    </a:lnTo>
                    <a:cubicBezTo>
                      <a:pt x="78" y="763"/>
                      <a:pt x="36" y="803"/>
                      <a:pt x="23" y="854"/>
                    </a:cubicBezTo>
                    <a:lnTo>
                      <a:pt x="23" y="854"/>
                    </a:lnTo>
                    <a:cubicBezTo>
                      <a:pt x="20" y="864"/>
                      <a:pt x="17" y="877"/>
                      <a:pt x="23" y="887"/>
                    </a:cubicBezTo>
                    <a:lnTo>
                      <a:pt x="23" y="887"/>
                    </a:lnTo>
                    <a:cubicBezTo>
                      <a:pt x="29" y="899"/>
                      <a:pt x="45" y="890"/>
                      <a:pt x="54" y="885"/>
                    </a:cubicBezTo>
                    <a:lnTo>
                      <a:pt x="54" y="885"/>
                    </a:lnTo>
                    <a:cubicBezTo>
                      <a:pt x="77" y="872"/>
                      <a:pt x="98" y="860"/>
                      <a:pt x="124" y="852"/>
                    </a:cubicBezTo>
                    <a:lnTo>
                      <a:pt x="124" y="852"/>
                    </a:lnTo>
                    <a:cubicBezTo>
                      <a:pt x="178" y="837"/>
                      <a:pt x="234" y="840"/>
                      <a:pt x="288" y="847"/>
                    </a:cubicBezTo>
                    <a:lnTo>
                      <a:pt x="288" y="847"/>
                    </a:lnTo>
                    <a:cubicBezTo>
                      <a:pt x="349" y="856"/>
                      <a:pt x="409" y="871"/>
                      <a:pt x="470" y="873"/>
                    </a:cubicBezTo>
                    <a:lnTo>
                      <a:pt x="470" y="873"/>
                    </a:lnTo>
                    <a:cubicBezTo>
                      <a:pt x="497" y="875"/>
                      <a:pt x="524" y="874"/>
                      <a:pt x="551" y="868"/>
                    </a:cubicBezTo>
                    <a:close/>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5" name="Google Shape;1705;p49"/>
              <p:cNvSpPr/>
              <p:nvPr/>
            </p:nvSpPr>
            <p:spPr>
              <a:xfrm flipH="1">
                <a:off x="6149338" y="5166141"/>
                <a:ext cx="2459" cy="2459"/>
              </a:xfrm>
              <a:custGeom>
                <a:avLst/>
                <a:gdLst/>
                <a:ahLst/>
                <a:cxnLst/>
                <a:rect l="l" t="t" r="r" b="b"/>
                <a:pathLst>
                  <a:path w="3" h="1" extrusionOk="0">
                    <a:moveTo>
                      <a:pt x="1" y="0"/>
                    </a:moveTo>
                    <a:lnTo>
                      <a:pt x="2" y="0"/>
                    </a:lnTo>
                    <a:lnTo>
                      <a:pt x="2" y="0"/>
                    </a:lnTo>
                    <a:cubicBezTo>
                      <a:pt x="1" y="0"/>
                      <a:pt x="1" y="0"/>
                      <a:pt x="0" y="0"/>
                    </a:cubicBezTo>
                    <a:lnTo>
                      <a:pt x="0" y="0"/>
                    </a:lnTo>
                    <a:cubicBezTo>
                      <a:pt x="1" y="0"/>
                      <a:pt x="1" y="0"/>
                      <a:pt x="1" y="0"/>
                    </a:cubicBezTo>
                  </a:path>
                </a:pathLst>
              </a:custGeom>
              <a:solidFill>
                <a:srgbClr val="FFC33C"/>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6" name="Google Shape;1706;p49"/>
              <p:cNvSpPr/>
              <p:nvPr/>
            </p:nvSpPr>
            <p:spPr>
              <a:xfrm flipH="1">
                <a:off x="4724925" y="4708557"/>
                <a:ext cx="1926276" cy="455124"/>
              </a:xfrm>
              <a:custGeom>
                <a:avLst/>
                <a:gdLst/>
                <a:ahLst/>
                <a:cxnLst/>
                <a:rect l="l" t="t" r="r" b="b"/>
                <a:pathLst>
                  <a:path w="3452" h="817" extrusionOk="0">
                    <a:moveTo>
                      <a:pt x="3436" y="505"/>
                    </a:moveTo>
                    <a:lnTo>
                      <a:pt x="3436" y="505"/>
                    </a:lnTo>
                    <a:cubicBezTo>
                      <a:pt x="3423" y="605"/>
                      <a:pt x="3358" y="700"/>
                      <a:pt x="3256" y="725"/>
                    </a:cubicBezTo>
                    <a:lnTo>
                      <a:pt x="3256" y="725"/>
                    </a:lnTo>
                    <a:cubicBezTo>
                      <a:pt x="3207" y="737"/>
                      <a:pt x="3151" y="728"/>
                      <a:pt x="3111" y="696"/>
                    </a:cubicBezTo>
                    <a:lnTo>
                      <a:pt x="3111" y="696"/>
                    </a:lnTo>
                    <a:cubicBezTo>
                      <a:pt x="3091" y="680"/>
                      <a:pt x="3072" y="658"/>
                      <a:pt x="3070" y="632"/>
                    </a:cubicBezTo>
                    <a:lnTo>
                      <a:pt x="3070" y="632"/>
                    </a:lnTo>
                    <a:cubicBezTo>
                      <a:pt x="3068" y="611"/>
                      <a:pt x="3080" y="592"/>
                      <a:pt x="3102" y="589"/>
                    </a:cubicBezTo>
                    <a:lnTo>
                      <a:pt x="3102" y="589"/>
                    </a:lnTo>
                    <a:cubicBezTo>
                      <a:pt x="3109" y="588"/>
                      <a:pt x="3116" y="589"/>
                      <a:pt x="3122" y="592"/>
                    </a:cubicBezTo>
                    <a:lnTo>
                      <a:pt x="3122" y="592"/>
                    </a:lnTo>
                    <a:cubicBezTo>
                      <a:pt x="3130" y="600"/>
                      <a:pt x="3139" y="606"/>
                      <a:pt x="3151" y="610"/>
                    </a:cubicBezTo>
                    <a:lnTo>
                      <a:pt x="3151" y="610"/>
                    </a:lnTo>
                    <a:cubicBezTo>
                      <a:pt x="3195" y="625"/>
                      <a:pt x="3241" y="595"/>
                      <a:pt x="3266" y="561"/>
                    </a:cubicBezTo>
                    <a:lnTo>
                      <a:pt x="3266" y="561"/>
                    </a:lnTo>
                    <a:cubicBezTo>
                      <a:pt x="3323" y="484"/>
                      <a:pt x="3300" y="372"/>
                      <a:pt x="3252" y="298"/>
                    </a:cubicBezTo>
                    <a:lnTo>
                      <a:pt x="3252" y="298"/>
                    </a:lnTo>
                    <a:cubicBezTo>
                      <a:pt x="3196" y="213"/>
                      <a:pt x="3100" y="162"/>
                      <a:pt x="3003" y="142"/>
                    </a:cubicBezTo>
                    <a:lnTo>
                      <a:pt x="3003" y="142"/>
                    </a:lnTo>
                    <a:cubicBezTo>
                      <a:pt x="2978" y="137"/>
                      <a:pt x="2954" y="132"/>
                      <a:pt x="2929" y="131"/>
                    </a:cubicBezTo>
                    <a:lnTo>
                      <a:pt x="2929" y="131"/>
                    </a:lnTo>
                    <a:cubicBezTo>
                      <a:pt x="2924" y="130"/>
                      <a:pt x="2923" y="139"/>
                      <a:pt x="2928" y="140"/>
                    </a:cubicBezTo>
                    <a:lnTo>
                      <a:pt x="2928" y="140"/>
                    </a:lnTo>
                    <a:cubicBezTo>
                      <a:pt x="2976" y="155"/>
                      <a:pt x="3025" y="169"/>
                      <a:pt x="3071" y="190"/>
                    </a:cubicBezTo>
                    <a:lnTo>
                      <a:pt x="3071" y="190"/>
                    </a:lnTo>
                    <a:cubicBezTo>
                      <a:pt x="3117" y="210"/>
                      <a:pt x="3159" y="237"/>
                      <a:pt x="3194" y="273"/>
                    </a:cubicBezTo>
                    <a:lnTo>
                      <a:pt x="3194" y="273"/>
                    </a:lnTo>
                    <a:cubicBezTo>
                      <a:pt x="3255" y="335"/>
                      <a:pt x="3291" y="434"/>
                      <a:pt x="3256" y="519"/>
                    </a:cubicBezTo>
                    <a:lnTo>
                      <a:pt x="3256" y="519"/>
                    </a:lnTo>
                    <a:cubicBezTo>
                      <a:pt x="3242" y="553"/>
                      <a:pt x="3202" y="594"/>
                      <a:pt x="3162" y="582"/>
                    </a:cubicBezTo>
                    <a:lnTo>
                      <a:pt x="3162" y="582"/>
                    </a:lnTo>
                    <a:cubicBezTo>
                      <a:pt x="3122" y="571"/>
                      <a:pt x="3117" y="519"/>
                      <a:pt x="3113" y="485"/>
                    </a:cubicBezTo>
                    <a:lnTo>
                      <a:pt x="3113" y="485"/>
                    </a:lnTo>
                    <a:cubicBezTo>
                      <a:pt x="3106" y="442"/>
                      <a:pt x="3095" y="401"/>
                      <a:pt x="3071" y="364"/>
                    </a:cubicBezTo>
                    <a:lnTo>
                      <a:pt x="3071" y="364"/>
                    </a:lnTo>
                    <a:cubicBezTo>
                      <a:pt x="3047" y="327"/>
                      <a:pt x="3015" y="295"/>
                      <a:pt x="2978" y="270"/>
                    </a:cubicBezTo>
                    <a:lnTo>
                      <a:pt x="2978" y="270"/>
                    </a:lnTo>
                    <a:cubicBezTo>
                      <a:pt x="2892" y="211"/>
                      <a:pt x="2784" y="196"/>
                      <a:pt x="2681" y="204"/>
                    </a:cubicBezTo>
                    <a:lnTo>
                      <a:pt x="2681" y="204"/>
                    </a:lnTo>
                    <a:cubicBezTo>
                      <a:pt x="2571" y="212"/>
                      <a:pt x="2463" y="242"/>
                      <a:pt x="2360" y="279"/>
                    </a:cubicBezTo>
                    <a:lnTo>
                      <a:pt x="2360" y="279"/>
                    </a:lnTo>
                    <a:cubicBezTo>
                      <a:pt x="2152" y="354"/>
                      <a:pt x="1961" y="466"/>
                      <a:pt x="1765" y="565"/>
                    </a:cubicBezTo>
                    <a:lnTo>
                      <a:pt x="1765" y="565"/>
                    </a:lnTo>
                    <a:cubicBezTo>
                      <a:pt x="1666" y="615"/>
                      <a:pt x="1566" y="661"/>
                      <a:pt x="1462" y="699"/>
                    </a:cubicBezTo>
                    <a:lnTo>
                      <a:pt x="1462" y="699"/>
                    </a:lnTo>
                    <a:cubicBezTo>
                      <a:pt x="1410" y="718"/>
                      <a:pt x="1357" y="735"/>
                      <a:pt x="1303" y="748"/>
                    </a:cubicBezTo>
                    <a:lnTo>
                      <a:pt x="1303" y="748"/>
                    </a:lnTo>
                    <a:cubicBezTo>
                      <a:pt x="1285" y="752"/>
                      <a:pt x="1266" y="756"/>
                      <a:pt x="1248" y="760"/>
                    </a:cubicBezTo>
                    <a:lnTo>
                      <a:pt x="1248" y="760"/>
                    </a:lnTo>
                    <a:cubicBezTo>
                      <a:pt x="1247" y="759"/>
                      <a:pt x="1245" y="758"/>
                      <a:pt x="1243" y="758"/>
                    </a:cubicBezTo>
                    <a:lnTo>
                      <a:pt x="1243" y="758"/>
                    </a:lnTo>
                    <a:cubicBezTo>
                      <a:pt x="1213" y="758"/>
                      <a:pt x="1183" y="766"/>
                      <a:pt x="1154" y="775"/>
                    </a:cubicBezTo>
                    <a:lnTo>
                      <a:pt x="1139" y="777"/>
                    </a:lnTo>
                    <a:lnTo>
                      <a:pt x="1139" y="777"/>
                    </a:lnTo>
                    <a:cubicBezTo>
                      <a:pt x="1135" y="777"/>
                      <a:pt x="1130" y="778"/>
                      <a:pt x="1126" y="778"/>
                    </a:cubicBezTo>
                    <a:lnTo>
                      <a:pt x="1126" y="778"/>
                    </a:lnTo>
                    <a:cubicBezTo>
                      <a:pt x="1103" y="778"/>
                      <a:pt x="1080" y="777"/>
                      <a:pt x="1057" y="779"/>
                    </a:cubicBezTo>
                    <a:lnTo>
                      <a:pt x="1057" y="779"/>
                    </a:lnTo>
                    <a:cubicBezTo>
                      <a:pt x="1019" y="783"/>
                      <a:pt x="981" y="789"/>
                      <a:pt x="946" y="802"/>
                    </a:cubicBezTo>
                    <a:lnTo>
                      <a:pt x="946" y="802"/>
                    </a:lnTo>
                    <a:cubicBezTo>
                      <a:pt x="941" y="803"/>
                      <a:pt x="936" y="805"/>
                      <a:pt x="931" y="807"/>
                    </a:cubicBezTo>
                    <a:lnTo>
                      <a:pt x="931" y="807"/>
                    </a:lnTo>
                    <a:cubicBezTo>
                      <a:pt x="921" y="808"/>
                      <a:pt x="912" y="809"/>
                      <a:pt x="903" y="810"/>
                    </a:cubicBezTo>
                    <a:lnTo>
                      <a:pt x="903" y="810"/>
                    </a:lnTo>
                    <a:cubicBezTo>
                      <a:pt x="902" y="809"/>
                      <a:pt x="901" y="809"/>
                      <a:pt x="899" y="810"/>
                    </a:cubicBezTo>
                    <a:lnTo>
                      <a:pt x="899" y="810"/>
                    </a:lnTo>
                    <a:cubicBezTo>
                      <a:pt x="898" y="810"/>
                      <a:pt x="898" y="810"/>
                      <a:pt x="897" y="811"/>
                    </a:cubicBezTo>
                    <a:lnTo>
                      <a:pt x="897" y="811"/>
                    </a:lnTo>
                    <a:cubicBezTo>
                      <a:pt x="832" y="816"/>
                      <a:pt x="768" y="814"/>
                      <a:pt x="703" y="803"/>
                    </a:cubicBezTo>
                    <a:lnTo>
                      <a:pt x="703" y="803"/>
                    </a:lnTo>
                    <a:cubicBezTo>
                      <a:pt x="625" y="790"/>
                      <a:pt x="554" y="759"/>
                      <a:pt x="482" y="727"/>
                    </a:cubicBezTo>
                    <a:lnTo>
                      <a:pt x="482" y="727"/>
                    </a:lnTo>
                    <a:cubicBezTo>
                      <a:pt x="413" y="697"/>
                      <a:pt x="339" y="667"/>
                      <a:pt x="262" y="672"/>
                    </a:cubicBezTo>
                    <a:lnTo>
                      <a:pt x="262" y="672"/>
                    </a:lnTo>
                    <a:cubicBezTo>
                      <a:pt x="243" y="673"/>
                      <a:pt x="224" y="676"/>
                      <a:pt x="206" y="681"/>
                    </a:cubicBezTo>
                    <a:lnTo>
                      <a:pt x="206" y="681"/>
                    </a:lnTo>
                    <a:cubicBezTo>
                      <a:pt x="199" y="683"/>
                      <a:pt x="191" y="686"/>
                      <a:pt x="184" y="689"/>
                    </a:cubicBezTo>
                    <a:lnTo>
                      <a:pt x="184" y="689"/>
                    </a:lnTo>
                    <a:cubicBezTo>
                      <a:pt x="178" y="691"/>
                      <a:pt x="170" y="694"/>
                      <a:pt x="164" y="691"/>
                    </a:cubicBezTo>
                    <a:lnTo>
                      <a:pt x="164" y="691"/>
                    </a:lnTo>
                    <a:cubicBezTo>
                      <a:pt x="152" y="685"/>
                      <a:pt x="169" y="660"/>
                      <a:pt x="173" y="653"/>
                    </a:cubicBezTo>
                    <a:lnTo>
                      <a:pt x="173" y="653"/>
                    </a:lnTo>
                    <a:cubicBezTo>
                      <a:pt x="181" y="640"/>
                      <a:pt x="192" y="628"/>
                      <a:pt x="203" y="617"/>
                    </a:cubicBezTo>
                    <a:lnTo>
                      <a:pt x="203" y="617"/>
                    </a:lnTo>
                    <a:cubicBezTo>
                      <a:pt x="259" y="567"/>
                      <a:pt x="345" y="565"/>
                      <a:pt x="409" y="603"/>
                    </a:cubicBezTo>
                    <a:lnTo>
                      <a:pt x="409" y="603"/>
                    </a:lnTo>
                    <a:cubicBezTo>
                      <a:pt x="415" y="607"/>
                      <a:pt x="422" y="598"/>
                      <a:pt x="416" y="593"/>
                    </a:cubicBezTo>
                    <a:lnTo>
                      <a:pt x="416" y="593"/>
                    </a:lnTo>
                    <a:cubicBezTo>
                      <a:pt x="403" y="580"/>
                      <a:pt x="388" y="571"/>
                      <a:pt x="371" y="564"/>
                    </a:cubicBezTo>
                    <a:lnTo>
                      <a:pt x="371" y="564"/>
                    </a:lnTo>
                    <a:lnTo>
                      <a:pt x="371" y="564"/>
                    </a:lnTo>
                    <a:lnTo>
                      <a:pt x="371" y="564"/>
                    </a:lnTo>
                    <a:cubicBezTo>
                      <a:pt x="364" y="558"/>
                      <a:pt x="357" y="553"/>
                      <a:pt x="350" y="548"/>
                    </a:cubicBezTo>
                    <a:lnTo>
                      <a:pt x="350" y="548"/>
                    </a:lnTo>
                    <a:cubicBezTo>
                      <a:pt x="330" y="532"/>
                      <a:pt x="311" y="516"/>
                      <a:pt x="294" y="497"/>
                    </a:cubicBezTo>
                    <a:lnTo>
                      <a:pt x="294" y="497"/>
                    </a:lnTo>
                    <a:cubicBezTo>
                      <a:pt x="277" y="479"/>
                      <a:pt x="261" y="459"/>
                      <a:pt x="248" y="438"/>
                    </a:cubicBezTo>
                    <a:lnTo>
                      <a:pt x="248" y="438"/>
                    </a:lnTo>
                    <a:cubicBezTo>
                      <a:pt x="241" y="427"/>
                      <a:pt x="235" y="416"/>
                      <a:pt x="229" y="405"/>
                    </a:cubicBezTo>
                    <a:lnTo>
                      <a:pt x="229" y="405"/>
                    </a:lnTo>
                    <a:cubicBezTo>
                      <a:pt x="225" y="396"/>
                      <a:pt x="221" y="382"/>
                      <a:pt x="213" y="376"/>
                    </a:cubicBezTo>
                    <a:lnTo>
                      <a:pt x="213" y="376"/>
                    </a:lnTo>
                    <a:cubicBezTo>
                      <a:pt x="224" y="369"/>
                      <a:pt x="237" y="366"/>
                      <a:pt x="249" y="366"/>
                    </a:cubicBezTo>
                    <a:lnTo>
                      <a:pt x="249" y="366"/>
                    </a:lnTo>
                    <a:cubicBezTo>
                      <a:pt x="277" y="366"/>
                      <a:pt x="304" y="379"/>
                      <a:pt x="326" y="394"/>
                    </a:cubicBezTo>
                    <a:lnTo>
                      <a:pt x="326" y="394"/>
                    </a:lnTo>
                    <a:cubicBezTo>
                      <a:pt x="347" y="408"/>
                      <a:pt x="365" y="425"/>
                      <a:pt x="381" y="443"/>
                    </a:cubicBezTo>
                    <a:lnTo>
                      <a:pt x="381" y="443"/>
                    </a:lnTo>
                    <a:cubicBezTo>
                      <a:pt x="389" y="452"/>
                      <a:pt x="396" y="462"/>
                      <a:pt x="403" y="472"/>
                    </a:cubicBezTo>
                    <a:lnTo>
                      <a:pt x="403" y="472"/>
                    </a:lnTo>
                    <a:cubicBezTo>
                      <a:pt x="410" y="482"/>
                      <a:pt x="415" y="493"/>
                      <a:pt x="423" y="502"/>
                    </a:cubicBezTo>
                    <a:lnTo>
                      <a:pt x="423" y="502"/>
                    </a:lnTo>
                    <a:cubicBezTo>
                      <a:pt x="426" y="505"/>
                      <a:pt x="432" y="503"/>
                      <a:pt x="431" y="499"/>
                    </a:cubicBezTo>
                    <a:lnTo>
                      <a:pt x="431" y="499"/>
                    </a:lnTo>
                    <a:cubicBezTo>
                      <a:pt x="430" y="485"/>
                      <a:pt x="423" y="473"/>
                      <a:pt x="416" y="461"/>
                    </a:cubicBezTo>
                    <a:lnTo>
                      <a:pt x="416" y="461"/>
                    </a:lnTo>
                    <a:cubicBezTo>
                      <a:pt x="409" y="449"/>
                      <a:pt x="401" y="437"/>
                      <a:pt x="391" y="426"/>
                    </a:cubicBezTo>
                    <a:lnTo>
                      <a:pt x="391" y="426"/>
                    </a:lnTo>
                    <a:cubicBezTo>
                      <a:pt x="372" y="405"/>
                      <a:pt x="349" y="388"/>
                      <a:pt x="325" y="374"/>
                    </a:cubicBezTo>
                    <a:lnTo>
                      <a:pt x="325" y="374"/>
                    </a:lnTo>
                    <a:cubicBezTo>
                      <a:pt x="298" y="359"/>
                      <a:pt x="268" y="346"/>
                      <a:pt x="237" y="350"/>
                    </a:cubicBezTo>
                    <a:lnTo>
                      <a:pt x="237" y="350"/>
                    </a:lnTo>
                    <a:cubicBezTo>
                      <a:pt x="224" y="351"/>
                      <a:pt x="213" y="355"/>
                      <a:pt x="204" y="362"/>
                    </a:cubicBezTo>
                    <a:lnTo>
                      <a:pt x="204" y="362"/>
                    </a:lnTo>
                    <a:cubicBezTo>
                      <a:pt x="203" y="357"/>
                      <a:pt x="201" y="352"/>
                      <a:pt x="198" y="347"/>
                    </a:cubicBezTo>
                    <a:lnTo>
                      <a:pt x="198" y="347"/>
                    </a:lnTo>
                    <a:cubicBezTo>
                      <a:pt x="196" y="339"/>
                      <a:pt x="193" y="331"/>
                      <a:pt x="190" y="323"/>
                    </a:cubicBezTo>
                    <a:lnTo>
                      <a:pt x="190" y="323"/>
                    </a:lnTo>
                    <a:cubicBezTo>
                      <a:pt x="186" y="316"/>
                      <a:pt x="182" y="309"/>
                      <a:pt x="177" y="303"/>
                    </a:cubicBezTo>
                    <a:lnTo>
                      <a:pt x="177" y="303"/>
                    </a:lnTo>
                    <a:cubicBezTo>
                      <a:pt x="171" y="296"/>
                      <a:pt x="166" y="290"/>
                      <a:pt x="156" y="289"/>
                    </a:cubicBezTo>
                    <a:lnTo>
                      <a:pt x="156" y="289"/>
                    </a:lnTo>
                    <a:cubicBezTo>
                      <a:pt x="151" y="289"/>
                      <a:pt x="145" y="295"/>
                      <a:pt x="145" y="301"/>
                    </a:cubicBezTo>
                    <a:lnTo>
                      <a:pt x="145" y="301"/>
                    </a:lnTo>
                    <a:cubicBezTo>
                      <a:pt x="146" y="309"/>
                      <a:pt x="151" y="313"/>
                      <a:pt x="156" y="319"/>
                    </a:cubicBezTo>
                    <a:lnTo>
                      <a:pt x="156" y="319"/>
                    </a:lnTo>
                    <a:cubicBezTo>
                      <a:pt x="159" y="324"/>
                      <a:pt x="162" y="328"/>
                      <a:pt x="165" y="333"/>
                    </a:cubicBezTo>
                    <a:lnTo>
                      <a:pt x="165" y="333"/>
                    </a:lnTo>
                    <a:cubicBezTo>
                      <a:pt x="171" y="344"/>
                      <a:pt x="175" y="356"/>
                      <a:pt x="177" y="368"/>
                    </a:cubicBezTo>
                    <a:lnTo>
                      <a:pt x="177" y="368"/>
                    </a:lnTo>
                    <a:cubicBezTo>
                      <a:pt x="177" y="373"/>
                      <a:pt x="177" y="378"/>
                      <a:pt x="177" y="382"/>
                    </a:cubicBezTo>
                    <a:lnTo>
                      <a:pt x="177" y="382"/>
                    </a:lnTo>
                    <a:cubicBezTo>
                      <a:pt x="177" y="387"/>
                      <a:pt x="176" y="392"/>
                      <a:pt x="174" y="397"/>
                    </a:cubicBezTo>
                    <a:lnTo>
                      <a:pt x="174" y="397"/>
                    </a:lnTo>
                    <a:cubicBezTo>
                      <a:pt x="169" y="414"/>
                      <a:pt x="160" y="429"/>
                      <a:pt x="146" y="441"/>
                    </a:cubicBezTo>
                    <a:lnTo>
                      <a:pt x="146" y="441"/>
                    </a:lnTo>
                    <a:cubicBezTo>
                      <a:pt x="124" y="460"/>
                      <a:pt x="94" y="465"/>
                      <a:pt x="65" y="460"/>
                    </a:cubicBezTo>
                    <a:lnTo>
                      <a:pt x="65" y="460"/>
                    </a:lnTo>
                    <a:cubicBezTo>
                      <a:pt x="43" y="448"/>
                      <a:pt x="25" y="428"/>
                      <a:pt x="16" y="403"/>
                    </a:cubicBezTo>
                    <a:lnTo>
                      <a:pt x="16" y="403"/>
                    </a:lnTo>
                    <a:cubicBezTo>
                      <a:pt x="0" y="360"/>
                      <a:pt x="16" y="311"/>
                      <a:pt x="47" y="279"/>
                    </a:cubicBezTo>
                    <a:lnTo>
                      <a:pt x="47" y="279"/>
                    </a:lnTo>
                    <a:cubicBezTo>
                      <a:pt x="81" y="243"/>
                      <a:pt x="132" y="230"/>
                      <a:pt x="180" y="233"/>
                    </a:cubicBezTo>
                    <a:lnTo>
                      <a:pt x="180" y="233"/>
                    </a:lnTo>
                    <a:cubicBezTo>
                      <a:pt x="232" y="237"/>
                      <a:pt x="280" y="263"/>
                      <a:pt x="319" y="296"/>
                    </a:cubicBezTo>
                    <a:lnTo>
                      <a:pt x="319" y="296"/>
                    </a:lnTo>
                    <a:cubicBezTo>
                      <a:pt x="328" y="304"/>
                      <a:pt x="338" y="313"/>
                      <a:pt x="347" y="322"/>
                    </a:cubicBezTo>
                    <a:lnTo>
                      <a:pt x="347" y="322"/>
                    </a:lnTo>
                    <a:cubicBezTo>
                      <a:pt x="352" y="328"/>
                      <a:pt x="357" y="333"/>
                      <a:pt x="362" y="339"/>
                    </a:cubicBezTo>
                    <a:lnTo>
                      <a:pt x="362" y="339"/>
                    </a:lnTo>
                    <a:cubicBezTo>
                      <a:pt x="369" y="347"/>
                      <a:pt x="375" y="354"/>
                      <a:pt x="381" y="362"/>
                    </a:cubicBezTo>
                    <a:lnTo>
                      <a:pt x="381" y="362"/>
                    </a:lnTo>
                    <a:cubicBezTo>
                      <a:pt x="391" y="375"/>
                      <a:pt x="400" y="388"/>
                      <a:pt x="410" y="401"/>
                    </a:cubicBezTo>
                    <a:lnTo>
                      <a:pt x="410" y="401"/>
                    </a:lnTo>
                    <a:cubicBezTo>
                      <a:pt x="413" y="405"/>
                      <a:pt x="416" y="409"/>
                      <a:pt x="419" y="413"/>
                    </a:cubicBezTo>
                    <a:lnTo>
                      <a:pt x="419" y="413"/>
                    </a:lnTo>
                    <a:cubicBezTo>
                      <a:pt x="421" y="419"/>
                      <a:pt x="425" y="425"/>
                      <a:pt x="428" y="431"/>
                    </a:cubicBezTo>
                    <a:lnTo>
                      <a:pt x="428" y="431"/>
                    </a:lnTo>
                    <a:cubicBezTo>
                      <a:pt x="430" y="433"/>
                      <a:pt x="432" y="435"/>
                      <a:pt x="434" y="435"/>
                    </a:cubicBezTo>
                    <a:lnTo>
                      <a:pt x="434" y="435"/>
                    </a:lnTo>
                    <a:cubicBezTo>
                      <a:pt x="437" y="443"/>
                      <a:pt x="440" y="450"/>
                      <a:pt x="443" y="457"/>
                    </a:cubicBezTo>
                    <a:lnTo>
                      <a:pt x="443" y="457"/>
                    </a:lnTo>
                    <a:cubicBezTo>
                      <a:pt x="449" y="470"/>
                      <a:pt x="456" y="483"/>
                      <a:pt x="463" y="495"/>
                    </a:cubicBezTo>
                    <a:lnTo>
                      <a:pt x="463" y="495"/>
                    </a:lnTo>
                    <a:cubicBezTo>
                      <a:pt x="477" y="523"/>
                      <a:pt x="493" y="549"/>
                      <a:pt x="511" y="574"/>
                    </a:cubicBezTo>
                    <a:lnTo>
                      <a:pt x="511" y="574"/>
                    </a:lnTo>
                    <a:cubicBezTo>
                      <a:pt x="521" y="586"/>
                      <a:pt x="530" y="597"/>
                      <a:pt x="541" y="608"/>
                    </a:cubicBezTo>
                    <a:lnTo>
                      <a:pt x="541" y="608"/>
                    </a:lnTo>
                    <a:cubicBezTo>
                      <a:pt x="547" y="613"/>
                      <a:pt x="553" y="618"/>
                      <a:pt x="559" y="624"/>
                    </a:cubicBezTo>
                    <a:lnTo>
                      <a:pt x="559" y="624"/>
                    </a:lnTo>
                    <a:cubicBezTo>
                      <a:pt x="565" y="628"/>
                      <a:pt x="572" y="632"/>
                      <a:pt x="577" y="637"/>
                    </a:cubicBezTo>
                    <a:lnTo>
                      <a:pt x="577" y="637"/>
                    </a:lnTo>
                    <a:cubicBezTo>
                      <a:pt x="582" y="640"/>
                      <a:pt x="587" y="632"/>
                      <a:pt x="584" y="628"/>
                    </a:cubicBezTo>
                    <a:lnTo>
                      <a:pt x="584" y="628"/>
                    </a:lnTo>
                    <a:cubicBezTo>
                      <a:pt x="575" y="619"/>
                      <a:pt x="567" y="607"/>
                      <a:pt x="560" y="597"/>
                    </a:cubicBezTo>
                    <a:lnTo>
                      <a:pt x="560" y="597"/>
                    </a:lnTo>
                    <a:cubicBezTo>
                      <a:pt x="552" y="587"/>
                      <a:pt x="544" y="577"/>
                      <a:pt x="536" y="566"/>
                    </a:cubicBezTo>
                    <a:lnTo>
                      <a:pt x="536" y="566"/>
                    </a:lnTo>
                    <a:cubicBezTo>
                      <a:pt x="521" y="545"/>
                      <a:pt x="508" y="523"/>
                      <a:pt x="495" y="500"/>
                    </a:cubicBezTo>
                    <a:lnTo>
                      <a:pt x="495" y="500"/>
                    </a:lnTo>
                    <a:cubicBezTo>
                      <a:pt x="472" y="455"/>
                      <a:pt x="456" y="405"/>
                      <a:pt x="448" y="355"/>
                    </a:cubicBezTo>
                    <a:lnTo>
                      <a:pt x="448" y="355"/>
                    </a:lnTo>
                    <a:cubicBezTo>
                      <a:pt x="446" y="341"/>
                      <a:pt x="445" y="327"/>
                      <a:pt x="444" y="312"/>
                    </a:cubicBezTo>
                    <a:lnTo>
                      <a:pt x="444" y="312"/>
                    </a:lnTo>
                    <a:cubicBezTo>
                      <a:pt x="444" y="301"/>
                      <a:pt x="445" y="288"/>
                      <a:pt x="440" y="277"/>
                    </a:cubicBezTo>
                    <a:lnTo>
                      <a:pt x="440" y="277"/>
                    </a:lnTo>
                    <a:cubicBezTo>
                      <a:pt x="451" y="229"/>
                      <a:pt x="474" y="185"/>
                      <a:pt x="514" y="156"/>
                    </a:cubicBezTo>
                    <a:lnTo>
                      <a:pt x="514" y="156"/>
                    </a:lnTo>
                    <a:cubicBezTo>
                      <a:pt x="532" y="143"/>
                      <a:pt x="556" y="132"/>
                      <a:pt x="579" y="136"/>
                    </a:cubicBezTo>
                    <a:lnTo>
                      <a:pt x="579" y="136"/>
                    </a:lnTo>
                    <a:cubicBezTo>
                      <a:pt x="596" y="139"/>
                      <a:pt x="608" y="151"/>
                      <a:pt x="616" y="165"/>
                    </a:cubicBezTo>
                    <a:lnTo>
                      <a:pt x="616" y="165"/>
                    </a:lnTo>
                    <a:cubicBezTo>
                      <a:pt x="591" y="177"/>
                      <a:pt x="571" y="196"/>
                      <a:pt x="555" y="217"/>
                    </a:cubicBezTo>
                    <a:lnTo>
                      <a:pt x="555" y="217"/>
                    </a:lnTo>
                    <a:cubicBezTo>
                      <a:pt x="553" y="219"/>
                      <a:pt x="552" y="221"/>
                      <a:pt x="550" y="223"/>
                    </a:cubicBezTo>
                    <a:lnTo>
                      <a:pt x="550" y="223"/>
                    </a:lnTo>
                    <a:cubicBezTo>
                      <a:pt x="549" y="224"/>
                      <a:pt x="548" y="226"/>
                      <a:pt x="548" y="227"/>
                    </a:cubicBezTo>
                    <a:lnTo>
                      <a:pt x="548" y="227"/>
                    </a:lnTo>
                    <a:cubicBezTo>
                      <a:pt x="544" y="233"/>
                      <a:pt x="541" y="239"/>
                      <a:pt x="538" y="246"/>
                    </a:cubicBezTo>
                    <a:lnTo>
                      <a:pt x="538" y="246"/>
                    </a:lnTo>
                    <a:cubicBezTo>
                      <a:pt x="502" y="320"/>
                      <a:pt x="509" y="407"/>
                      <a:pt x="541" y="480"/>
                    </a:cubicBezTo>
                    <a:lnTo>
                      <a:pt x="541" y="480"/>
                    </a:lnTo>
                    <a:cubicBezTo>
                      <a:pt x="559" y="522"/>
                      <a:pt x="586" y="557"/>
                      <a:pt x="620" y="587"/>
                    </a:cubicBezTo>
                    <a:lnTo>
                      <a:pt x="620" y="587"/>
                    </a:lnTo>
                    <a:cubicBezTo>
                      <a:pt x="623" y="590"/>
                      <a:pt x="628" y="585"/>
                      <a:pt x="625" y="582"/>
                    </a:cubicBezTo>
                    <a:lnTo>
                      <a:pt x="625" y="582"/>
                    </a:lnTo>
                    <a:cubicBezTo>
                      <a:pt x="575" y="530"/>
                      <a:pt x="543" y="458"/>
                      <a:pt x="538" y="386"/>
                    </a:cubicBezTo>
                    <a:lnTo>
                      <a:pt x="538" y="386"/>
                    </a:lnTo>
                    <a:cubicBezTo>
                      <a:pt x="534" y="321"/>
                      <a:pt x="551" y="247"/>
                      <a:pt x="603" y="204"/>
                    </a:cubicBezTo>
                    <a:lnTo>
                      <a:pt x="603" y="204"/>
                    </a:lnTo>
                    <a:cubicBezTo>
                      <a:pt x="606" y="203"/>
                      <a:pt x="609" y="202"/>
                      <a:pt x="612" y="200"/>
                    </a:cubicBezTo>
                    <a:lnTo>
                      <a:pt x="612" y="200"/>
                    </a:lnTo>
                    <a:cubicBezTo>
                      <a:pt x="630" y="192"/>
                      <a:pt x="649" y="185"/>
                      <a:pt x="669" y="182"/>
                    </a:cubicBezTo>
                    <a:lnTo>
                      <a:pt x="669" y="182"/>
                    </a:lnTo>
                    <a:cubicBezTo>
                      <a:pt x="689" y="178"/>
                      <a:pt x="709" y="177"/>
                      <a:pt x="729" y="178"/>
                    </a:cubicBezTo>
                    <a:lnTo>
                      <a:pt x="729" y="178"/>
                    </a:lnTo>
                    <a:cubicBezTo>
                      <a:pt x="738" y="179"/>
                      <a:pt x="747" y="181"/>
                      <a:pt x="756" y="183"/>
                    </a:cubicBezTo>
                    <a:lnTo>
                      <a:pt x="756" y="183"/>
                    </a:lnTo>
                    <a:cubicBezTo>
                      <a:pt x="762" y="184"/>
                      <a:pt x="768" y="186"/>
                      <a:pt x="773" y="188"/>
                    </a:cubicBezTo>
                    <a:lnTo>
                      <a:pt x="773" y="188"/>
                    </a:lnTo>
                    <a:cubicBezTo>
                      <a:pt x="729" y="217"/>
                      <a:pt x="692" y="256"/>
                      <a:pt x="671" y="305"/>
                    </a:cubicBezTo>
                    <a:lnTo>
                      <a:pt x="671" y="305"/>
                    </a:lnTo>
                    <a:cubicBezTo>
                      <a:pt x="650" y="355"/>
                      <a:pt x="645" y="410"/>
                      <a:pt x="655" y="464"/>
                    </a:cubicBezTo>
                    <a:lnTo>
                      <a:pt x="655" y="464"/>
                    </a:lnTo>
                    <a:cubicBezTo>
                      <a:pt x="664" y="516"/>
                      <a:pt x="689" y="563"/>
                      <a:pt x="722" y="604"/>
                    </a:cubicBezTo>
                    <a:lnTo>
                      <a:pt x="722" y="604"/>
                    </a:lnTo>
                    <a:cubicBezTo>
                      <a:pt x="793" y="689"/>
                      <a:pt x="906" y="738"/>
                      <a:pt x="1016" y="740"/>
                    </a:cubicBezTo>
                    <a:lnTo>
                      <a:pt x="1016" y="740"/>
                    </a:lnTo>
                    <a:cubicBezTo>
                      <a:pt x="1031" y="740"/>
                      <a:pt x="1046" y="740"/>
                      <a:pt x="1061" y="739"/>
                    </a:cubicBezTo>
                    <a:lnTo>
                      <a:pt x="1061" y="739"/>
                    </a:lnTo>
                    <a:cubicBezTo>
                      <a:pt x="1069" y="738"/>
                      <a:pt x="1069" y="727"/>
                      <a:pt x="1061" y="726"/>
                    </a:cubicBezTo>
                    <a:lnTo>
                      <a:pt x="1061" y="726"/>
                    </a:lnTo>
                    <a:cubicBezTo>
                      <a:pt x="958" y="719"/>
                      <a:pt x="853" y="692"/>
                      <a:pt x="775" y="621"/>
                    </a:cubicBezTo>
                    <a:lnTo>
                      <a:pt x="775" y="621"/>
                    </a:lnTo>
                    <a:cubicBezTo>
                      <a:pt x="704" y="557"/>
                      <a:pt x="661" y="462"/>
                      <a:pt x="679" y="366"/>
                    </a:cubicBezTo>
                    <a:lnTo>
                      <a:pt x="679" y="366"/>
                    </a:lnTo>
                    <a:cubicBezTo>
                      <a:pt x="688" y="317"/>
                      <a:pt x="711" y="274"/>
                      <a:pt x="747" y="240"/>
                    </a:cubicBezTo>
                    <a:lnTo>
                      <a:pt x="747" y="240"/>
                    </a:lnTo>
                    <a:cubicBezTo>
                      <a:pt x="782" y="206"/>
                      <a:pt x="827" y="182"/>
                      <a:pt x="873" y="167"/>
                    </a:cubicBezTo>
                    <a:lnTo>
                      <a:pt x="873" y="167"/>
                    </a:lnTo>
                    <a:cubicBezTo>
                      <a:pt x="920" y="152"/>
                      <a:pt x="975" y="146"/>
                      <a:pt x="1018" y="176"/>
                    </a:cubicBezTo>
                    <a:lnTo>
                      <a:pt x="1018" y="176"/>
                    </a:lnTo>
                    <a:cubicBezTo>
                      <a:pt x="1049" y="196"/>
                      <a:pt x="1070" y="233"/>
                      <a:pt x="1074" y="270"/>
                    </a:cubicBezTo>
                    <a:lnTo>
                      <a:pt x="1074" y="270"/>
                    </a:lnTo>
                    <a:cubicBezTo>
                      <a:pt x="1079" y="313"/>
                      <a:pt x="1061" y="355"/>
                      <a:pt x="1025" y="380"/>
                    </a:cubicBezTo>
                    <a:lnTo>
                      <a:pt x="1025" y="380"/>
                    </a:lnTo>
                    <a:cubicBezTo>
                      <a:pt x="1008" y="393"/>
                      <a:pt x="987" y="402"/>
                      <a:pt x="966" y="406"/>
                    </a:cubicBezTo>
                    <a:lnTo>
                      <a:pt x="966" y="406"/>
                    </a:lnTo>
                    <a:cubicBezTo>
                      <a:pt x="945" y="409"/>
                      <a:pt x="920" y="410"/>
                      <a:pt x="900" y="403"/>
                    </a:cubicBezTo>
                    <a:lnTo>
                      <a:pt x="900" y="403"/>
                    </a:lnTo>
                    <a:cubicBezTo>
                      <a:pt x="890" y="400"/>
                      <a:pt x="883" y="416"/>
                      <a:pt x="893" y="420"/>
                    </a:cubicBezTo>
                    <a:lnTo>
                      <a:pt x="893" y="420"/>
                    </a:lnTo>
                    <a:cubicBezTo>
                      <a:pt x="914" y="430"/>
                      <a:pt x="934" y="436"/>
                      <a:pt x="958" y="434"/>
                    </a:cubicBezTo>
                    <a:lnTo>
                      <a:pt x="958" y="434"/>
                    </a:lnTo>
                    <a:cubicBezTo>
                      <a:pt x="973" y="433"/>
                      <a:pt x="987" y="430"/>
                      <a:pt x="1001" y="425"/>
                    </a:cubicBezTo>
                    <a:lnTo>
                      <a:pt x="1001" y="425"/>
                    </a:lnTo>
                    <a:cubicBezTo>
                      <a:pt x="1000" y="428"/>
                      <a:pt x="998" y="431"/>
                      <a:pt x="997" y="433"/>
                    </a:cubicBezTo>
                    <a:lnTo>
                      <a:pt x="997" y="433"/>
                    </a:lnTo>
                    <a:cubicBezTo>
                      <a:pt x="965" y="513"/>
                      <a:pt x="1005" y="606"/>
                      <a:pt x="1079" y="646"/>
                    </a:cubicBezTo>
                    <a:lnTo>
                      <a:pt x="1079" y="646"/>
                    </a:lnTo>
                    <a:cubicBezTo>
                      <a:pt x="1100" y="657"/>
                      <a:pt x="1122" y="664"/>
                      <a:pt x="1145" y="668"/>
                    </a:cubicBezTo>
                    <a:lnTo>
                      <a:pt x="1145" y="668"/>
                    </a:lnTo>
                    <a:cubicBezTo>
                      <a:pt x="1169" y="671"/>
                      <a:pt x="1191" y="670"/>
                      <a:pt x="1215" y="664"/>
                    </a:cubicBezTo>
                    <a:lnTo>
                      <a:pt x="1215" y="664"/>
                    </a:lnTo>
                    <a:cubicBezTo>
                      <a:pt x="1222" y="662"/>
                      <a:pt x="1220" y="652"/>
                      <a:pt x="1213" y="652"/>
                    </a:cubicBezTo>
                    <a:lnTo>
                      <a:pt x="1213" y="652"/>
                    </a:lnTo>
                    <a:cubicBezTo>
                      <a:pt x="1146" y="654"/>
                      <a:pt x="1071" y="629"/>
                      <a:pt x="1035" y="569"/>
                    </a:cubicBezTo>
                    <a:lnTo>
                      <a:pt x="1035" y="569"/>
                    </a:lnTo>
                    <a:cubicBezTo>
                      <a:pt x="1018" y="540"/>
                      <a:pt x="1011" y="506"/>
                      <a:pt x="1015" y="473"/>
                    </a:cubicBezTo>
                    <a:lnTo>
                      <a:pt x="1015" y="473"/>
                    </a:lnTo>
                    <a:cubicBezTo>
                      <a:pt x="1017" y="457"/>
                      <a:pt x="1022" y="442"/>
                      <a:pt x="1030" y="428"/>
                    </a:cubicBezTo>
                    <a:lnTo>
                      <a:pt x="1030" y="428"/>
                    </a:lnTo>
                    <a:cubicBezTo>
                      <a:pt x="1037" y="415"/>
                      <a:pt x="1049" y="398"/>
                      <a:pt x="1066" y="397"/>
                    </a:cubicBezTo>
                    <a:lnTo>
                      <a:pt x="1066" y="397"/>
                    </a:lnTo>
                    <a:cubicBezTo>
                      <a:pt x="1083" y="397"/>
                      <a:pt x="1098" y="412"/>
                      <a:pt x="1105" y="427"/>
                    </a:cubicBezTo>
                    <a:lnTo>
                      <a:pt x="1105" y="427"/>
                    </a:lnTo>
                    <a:cubicBezTo>
                      <a:pt x="1114" y="449"/>
                      <a:pt x="1110" y="473"/>
                      <a:pt x="1110" y="496"/>
                    </a:cubicBezTo>
                    <a:lnTo>
                      <a:pt x="1110" y="496"/>
                    </a:lnTo>
                    <a:cubicBezTo>
                      <a:pt x="1110" y="499"/>
                      <a:pt x="1112" y="501"/>
                      <a:pt x="1113" y="503"/>
                    </a:cubicBezTo>
                    <a:lnTo>
                      <a:pt x="1113" y="503"/>
                    </a:lnTo>
                    <a:cubicBezTo>
                      <a:pt x="1115" y="530"/>
                      <a:pt x="1132" y="556"/>
                      <a:pt x="1148" y="576"/>
                    </a:cubicBezTo>
                    <a:lnTo>
                      <a:pt x="1148" y="576"/>
                    </a:lnTo>
                    <a:cubicBezTo>
                      <a:pt x="1168" y="599"/>
                      <a:pt x="1193" y="616"/>
                      <a:pt x="1221" y="626"/>
                    </a:cubicBezTo>
                    <a:lnTo>
                      <a:pt x="1221" y="626"/>
                    </a:lnTo>
                    <a:cubicBezTo>
                      <a:pt x="1237" y="632"/>
                      <a:pt x="1256" y="636"/>
                      <a:pt x="1274" y="636"/>
                    </a:cubicBezTo>
                    <a:lnTo>
                      <a:pt x="1274" y="636"/>
                    </a:lnTo>
                    <a:cubicBezTo>
                      <a:pt x="1291" y="636"/>
                      <a:pt x="1311" y="634"/>
                      <a:pt x="1326" y="625"/>
                    </a:cubicBezTo>
                    <a:lnTo>
                      <a:pt x="1326" y="625"/>
                    </a:lnTo>
                    <a:cubicBezTo>
                      <a:pt x="1332" y="622"/>
                      <a:pt x="1329" y="613"/>
                      <a:pt x="1323" y="613"/>
                    </a:cubicBezTo>
                    <a:lnTo>
                      <a:pt x="1323" y="613"/>
                    </a:lnTo>
                    <a:cubicBezTo>
                      <a:pt x="1309" y="612"/>
                      <a:pt x="1296" y="615"/>
                      <a:pt x="1282" y="614"/>
                    </a:cubicBezTo>
                    <a:lnTo>
                      <a:pt x="1282" y="614"/>
                    </a:lnTo>
                    <a:cubicBezTo>
                      <a:pt x="1268" y="614"/>
                      <a:pt x="1255" y="612"/>
                      <a:pt x="1242" y="608"/>
                    </a:cubicBezTo>
                    <a:lnTo>
                      <a:pt x="1242" y="608"/>
                    </a:lnTo>
                    <a:cubicBezTo>
                      <a:pt x="1218" y="602"/>
                      <a:pt x="1195" y="589"/>
                      <a:pt x="1177" y="571"/>
                    </a:cubicBezTo>
                    <a:lnTo>
                      <a:pt x="1177" y="571"/>
                    </a:lnTo>
                    <a:cubicBezTo>
                      <a:pt x="1160" y="555"/>
                      <a:pt x="1145" y="534"/>
                      <a:pt x="1138" y="512"/>
                    </a:cubicBezTo>
                    <a:lnTo>
                      <a:pt x="1138" y="512"/>
                    </a:lnTo>
                    <a:cubicBezTo>
                      <a:pt x="1137" y="506"/>
                      <a:pt x="1133" y="492"/>
                      <a:pt x="1143" y="494"/>
                    </a:cubicBezTo>
                    <a:lnTo>
                      <a:pt x="1143" y="494"/>
                    </a:lnTo>
                    <a:cubicBezTo>
                      <a:pt x="1149" y="495"/>
                      <a:pt x="1156" y="500"/>
                      <a:pt x="1162" y="502"/>
                    </a:cubicBezTo>
                    <a:lnTo>
                      <a:pt x="1162" y="502"/>
                    </a:lnTo>
                    <a:cubicBezTo>
                      <a:pt x="1168" y="505"/>
                      <a:pt x="1175" y="508"/>
                      <a:pt x="1181" y="510"/>
                    </a:cubicBezTo>
                    <a:lnTo>
                      <a:pt x="1181" y="510"/>
                    </a:lnTo>
                    <a:cubicBezTo>
                      <a:pt x="1185" y="512"/>
                      <a:pt x="1190" y="513"/>
                      <a:pt x="1194" y="514"/>
                    </a:cubicBezTo>
                    <a:lnTo>
                      <a:pt x="1194" y="514"/>
                    </a:lnTo>
                    <a:cubicBezTo>
                      <a:pt x="1194" y="519"/>
                      <a:pt x="1197" y="525"/>
                      <a:pt x="1203" y="526"/>
                    </a:cubicBezTo>
                    <a:lnTo>
                      <a:pt x="1203" y="526"/>
                    </a:lnTo>
                    <a:cubicBezTo>
                      <a:pt x="1257" y="537"/>
                      <a:pt x="1314" y="529"/>
                      <a:pt x="1366" y="514"/>
                    </a:cubicBezTo>
                    <a:lnTo>
                      <a:pt x="1366" y="514"/>
                    </a:lnTo>
                    <a:cubicBezTo>
                      <a:pt x="1419" y="498"/>
                      <a:pt x="1469" y="474"/>
                      <a:pt x="1517" y="446"/>
                    </a:cubicBezTo>
                    <a:lnTo>
                      <a:pt x="1517" y="446"/>
                    </a:lnTo>
                    <a:cubicBezTo>
                      <a:pt x="1565" y="418"/>
                      <a:pt x="1612" y="388"/>
                      <a:pt x="1659" y="358"/>
                    </a:cubicBezTo>
                    <a:lnTo>
                      <a:pt x="1659" y="358"/>
                    </a:lnTo>
                    <a:cubicBezTo>
                      <a:pt x="1706" y="329"/>
                      <a:pt x="1753" y="301"/>
                      <a:pt x="1802" y="274"/>
                    </a:cubicBezTo>
                    <a:lnTo>
                      <a:pt x="1802" y="274"/>
                    </a:lnTo>
                    <a:cubicBezTo>
                      <a:pt x="1995" y="167"/>
                      <a:pt x="2201" y="80"/>
                      <a:pt x="2419" y="35"/>
                    </a:cubicBezTo>
                    <a:lnTo>
                      <a:pt x="2419" y="35"/>
                    </a:lnTo>
                    <a:cubicBezTo>
                      <a:pt x="2481" y="23"/>
                      <a:pt x="2545" y="13"/>
                      <a:pt x="2608" y="7"/>
                    </a:cubicBezTo>
                    <a:lnTo>
                      <a:pt x="2608" y="7"/>
                    </a:lnTo>
                    <a:cubicBezTo>
                      <a:pt x="2640" y="4"/>
                      <a:pt x="2672" y="2"/>
                      <a:pt x="2703" y="1"/>
                    </a:cubicBezTo>
                    <a:lnTo>
                      <a:pt x="2703" y="1"/>
                    </a:lnTo>
                    <a:cubicBezTo>
                      <a:pt x="2715" y="1"/>
                      <a:pt x="2726" y="1"/>
                      <a:pt x="2737" y="0"/>
                    </a:cubicBezTo>
                    <a:lnTo>
                      <a:pt x="2737" y="0"/>
                    </a:lnTo>
                    <a:cubicBezTo>
                      <a:pt x="2758" y="4"/>
                      <a:pt x="2780" y="7"/>
                      <a:pt x="2801" y="9"/>
                    </a:cubicBezTo>
                    <a:lnTo>
                      <a:pt x="2801" y="9"/>
                    </a:lnTo>
                    <a:cubicBezTo>
                      <a:pt x="2813" y="10"/>
                      <a:pt x="2824" y="11"/>
                      <a:pt x="2836" y="13"/>
                    </a:cubicBezTo>
                    <a:lnTo>
                      <a:pt x="2836" y="13"/>
                    </a:lnTo>
                    <a:cubicBezTo>
                      <a:pt x="2837" y="16"/>
                      <a:pt x="2840" y="18"/>
                      <a:pt x="2843" y="17"/>
                    </a:cubicBezTo>
                    <a:lnTo>
                      <a:pt x="2859" y="15"/>
                    </a:lnTo>
                    <a:lnTo>
                      <a:pt x="2859" y="15"/>
                    </a:lnTo>
                    <a:cubicBezTo>
                      <a:pt x="2871" y="17"/>
                      <a:pt x="2883" y="18"/>
                      <a:pt x="2895" y="20"/>
                    </a:cubicBezTo>
                    <a:lnTo>
                      <a:pt x="2895" y="20"/>
                    </a:lnTo>
                    <a:cubicBezTo>
                      <a:pt x="2955" y="28"/>
                      <a:pt x="3014" y="40"/>
                      <a:pt x="3071" y="57"/>
                    </a:cubicBezTo>
                    <a:lnTo>
                      <a:pt x="3071" y="57"/>
                    </a:lnTo>
                    <a:cubicBezTo>
                      <a:pt x="3175" y="89"/>
                      <a:pt x="3274" y="142"/>
                      <a:pt x="3345" y="225"/>
                    </a:cubicBezTo>
                    <a:lnTo>
                      <a:pt x="3345" y="225"/>
                    </a:lnTo>
                    <a:cubicBezTo>
                      <a:pt x="3412" y="303"/>
                      <a:pt x="3451" y="404"/>
                      <a:pt x="3436" y="505"/>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7" name="Google Shape;1707;p49"/>
              <p:cNvSpPr/>
              <p:nvPr/>
            </p:nvSpPr>
            <p:spPr>
              <a:xfrm flipH="1">
                <a:off x="4542879" y="4627372"/>
                <a:ext cx="2258388" cy="647014"/>
              </a:xfrm>
              <a:custGeom>
                <a:avLst/>
                <a:gdLst/>
                <a:ahLst/>
                <a:cxnLst/>
                <a:rect l="l" t="t" r="r" b="b"/>
                <a:pathLst>
                  <a:path w="4047" h="1161" extrusionOk="0">
                    <a:moveTo>
                      <a:pt x="29" y="570"/>
                    </a:moveTo>
                    <a:lnTo>
                      <a:pt x="29" y="570"/>
                    </a:lnTo>
                    <a:cubicBezTo>
                      <a:pt x="20" y="559"/>
                      <a:pt x="13" y="543"/>
                      <a:pt x="12" y="529"/>
                    </a:cubicBezTo>
                    <a:lnTo>
                      <a:pt x="12" y="529"/>
                    </a:lnTo>
                    <a:cubicBezTo>
                      <a:pt x="9" y="493"/>
                      <a:pt x="31" y="459"/>
                      <a:pt x="53" y="433"/>
                    </a:cubicBezTo>
                    <a:lnTo>
                      <a:pt x="53" y="433"/>
                    </a:lnTo>
                    <a:cubicBezTo>
                      <a:pt x="96" y="383"/>
                      <a:pt x="153" y="347"/>
                      <a:pt x="216" y="329"/>
                    </a:cubicBezTo>
                    <a:lnTo>
                      <a:pt x="217" y="329"/>
                    </a:lnTo>
                    <a:lnTo>
                      <a:pt x="217" y="329"/>
                    </a:lnTo>
                    <a:cubicBezTo>
                      <a:pt x="216" y="330"/>
                      <a:pt x="214" y="330"/>
                      <a:pt x="212" y="331"/>
                    </a:cubicBezTo>
                    <a:lnTo>
                      <a:pt x="212" y="331"/>
                    </a:lnTo>
                    <a:cubicBezTo>
                      <a:pt x="195" y="340"/>
                      <a:pt x="179" y="351"/>
                      <a:pt x="165" y="366"/>
                    </a:cubicBezTo>
                    <a:lnTo>
                      <a:pt x="165" y="366"/>
                    </a:lnTo>
                    <a:cubicBezTo>
                      <a:pt x="122" y="396"/>
                      <a:pt x="88" y="439"/>
                      <a:pt x="70" y="489"/>
                    </a:cubicBezTo>
                    <a:lnTo>
                      <a:pt x="70" y="489"/>
                    </a:lnTo>
                    <a:cubicBezTo>
                      <a:pt x="58" y="520"/>
                      <a:pt x="53" y="554"/>
                      <a:pt x="56" y="588"/>
                    </a:cubicBezTo>
                    <a:lnTo>
                      <a:pt x="56" y="588"/>
                    </a:lnTo>
                    <a:cubicBezTo>
                      <a:pt x="46" y="584"/>
                      <a:pt x="37" y="578"/>
                      <a:pt x="29" y="570"/>
                    </a:cubicBezTo>
                    <a:close/>
                    <a:moveTo>
                      <a:pt x="124" y="503"/>
                    </a:moveTo>
                    <a:lnTo>
                      <a:pt x="124" y="503"/>
                    </a:lnTo>
                    <a:cubicBezTo>
                      <a:pt x="123" y="496"/>
                      <a:pt x="122" y="488"/>
                      <a:pt x="122" y="481"/>
                    </a:cubicBezTo>
                    <a:lnTo>
                      <a:pt x="122" y="481"/>
                    </a:lnTo>
                    <a:cubicBezTo>
                      <a:pt x="120" y="463"/>
                      <a:pt x="121" y="445"/>
                      <a:pt x="127" y="428"/>
                    </a:cubicBezTo>
                    <a:lnTo>
                      <a:pt x="127" y="428"/>
                    </a:lnTo>
                    <a:cubicBezTo>
                      <a:pt x="108" y="452"/>
                      <a:pt x="94" y="479"/>
                      <a:pt x="85" y="508"/>
                    </a:cubicBezTo>
                    <a:lnTo>
                      <a:pt x="85" y="508"/>
                    </a:lnTo>
                    <a:cubicBezTo>
                      <a:pt x="77" y="536"/>
                      <a:pt x="74" y="566"/>
                      <a:pt x="78" y="594"/>
                    </a:cubicBezTo>
                    <a:lnTo>
                      <a:pt x="78" y="594"/>
                    </a:lnTo>
                    <a:cubicBezTo>
                      <a:pt x="82" y="623"/>
                      <a:pt x="92" y="654"/>
                      <a:pt x="111" y="675"/>
                    </a:cubicBezTo>
                    <a:lnTo>
                      <a:pt x="111" y="675"/>
                    </a:lnTo>
                    <a:cubicBezTo>
                      <a:pt x="121" y="687"/>
                      <a:pt x="134" y="695"/>
                      <a:pt x="150" y="696"/>
                    </a:cubicBezTo>
                    <a:lnTo>
                      <a:pt x="150" y="696"/>
                    </a:lnTo>
                    <a:cubicBezTo>
                      <a:pt x="164" y="696"/>
                      <a:pt x="176" y="688"/>
                      <a:pt x="181" y="675"/>
                    </a:cubicBezTo>
                    <a:lnTo>
                      <a:pt x="181" y="675"/>
                    </a:lnTo>
                    <a:cubicBezTo>
                      <a:pt x="192" y="646"/>
                      <a:pt x="176" y="618"/>
                      <a:pt x="161" y="595"/>
                    </a:cubicBezTo>
                    <a:lnTo>
                      <a:pt x="161" y="595"/>
                    </a:lnTo>
                    <a:cubicBezTo>
                      <a:pt x="143" y="566"/>
                      <a:pt x="129" y="537"/>
                      <a:pt x="124" y="503"/>
                    </a:cubicBezTo>
                    <a:close/>
                    <a:moveTo>
                      <a:pt x="2327" y="268"/>
                    </a:moveTo>
                    <a:lnTo>
                      <a:pt x="2327" y="268"/>
                    </a:lnTo>
                    <a:cubicBezTo>
                      <a:pt x="2338" y="263"/>
                      <a:pt x="2349" y="259"/>
                      <a:pt x="2360" y="255"/>
                    </a:cubicBezTo>
                    <a:lnTo>
                      <a:pt x="2360" y="255"/>
                    </a:lnTo>
                    <a:cubicBezTo>
                      <a:pt x="2372" y="247"/>
                      <a:pt x="2385" y="238"/>
                      <a:pt x="2396" y="230"/>
                    </a:cubicBezTo>
                    <a:lnTo>
                      <a:pt x="2396" y="230"/>
                    </a:lnTo>
                    <a:cubicBezTo>
                      <a:pt x="2468" y="179"/>
                      <a:pt x="2531" y="117"/>
                      <a:pt x="2604" y="68"/>
                    </a:cubicBezTo>
                    <a:lnTo>
                      <a:pt x="2604" y="68"/>
                    </a:lnTo>
                    <a:cubicBezTo>
                      <a:pt x="2627" y="53"/>
                      <a:pt x="2651" y="39"/>
                      <a:pt x="2677" y="27"/>
                    </a:cubicBezTo>
                    <a:lnTo>
                      <a:pt x="2677" y="27"/>
                    </a:lnTo>
                    <a:cubicBezTo>
                      <a:pt x="2646" y="7"/>
                      <a:pt x="2608" y="0"/>
                      <a:pt x="2572" y="4"/>
                    </a:cubicBezTo>
                    <a:lnTo>
                      <a:pt x="2572" y="4"/>
                    </a:lnTo>
                    <a:cubicBezTo>
                      <a:pt x="2536" y="7"/>
                      <a:pt x="2502" y="23"/>
                      <a:pt x="2478" y="49"/>
                    </a:cubicBezTo>
                    <a:lnTo>
                      <a:pt x="2478" y="49"/>
                    </a:lnTo>
                    <a:cubicBezTo>
                      <a:pt x="2449" y="79"/>
                      <a:pt x="2433" y="119"/>
                      <a:pt x="2414" y="155"/>
                    </a:cubicBezTo>
                    <a:lnTo>
                      <a:pt x="2414" y="155"/>
                    </a:lnTo>
                    <a:cubicBezTo>
                      <a:pt x="2394" y="191"/>
                      <a:pt x="2370" y="225"/>
                      <a:pt x="2341" y="254"/>
                    </a:cubicBezTo>
                    <a:lnTo>
                      <a:pt x="2341" y="254"/>
                    </a:lnTo>
                    <a:cubicBezTo>
                      <a:pt x="2337" y="259"/>
                      <a:pt x="2332" y="263"/>
                      <a:pt x="2327" y="268"/>
                    </a:cubicBezTo>
                    <a:close/>
                    <a:moveTo>
                      <a:pt x="78" y="382"/>
                    </a:moveTo>
                    <a:lnTo>
                      <a:pt x="80" y="383"/>
                    </a:lnTo>
                    <a:lnTo>
                      <a:pt x="80" y="383"/>
                    </a:lnTo>
                    <a:cubicBezTo>
                      <a:pt x="92" y="373"/>
                      <a:pt x="104" y="363"/>
                      <a:pt x="117" y="355"/>
                    </a:cubicBezTo>
                    <a:lnTo>
                      <a:pt x="117" y="355"/>
                    </a:lnTo>
                    <a:cubicBezTo>
                      <a:pt x="148" y="334"/>
                      <a:pt x="182" y="319"/>
                      <a:pt x="217" y="308"/>
                    </a:cubicBezTo>
                    <a:lnTo>
                      <a:pt x="217" y="308"/>
                    </a:lnTo>
                    <a:cubicBezTo>
                      <a:pt x="244" y="300"/>
                      <a:pt x="274" y="294"/>
                      <a:pt x="303" y="295"/>
                    </a:cubicBezTo>
                    <a:lnTo>
                      <a:pt x="303" y="295"/>
                    </a:lnTo>
                    <a:cubicBezTo>
                      <a:pt x="326" y="294"/>
                      <a:pt x="348" y="294"/>
                      <a:pt x="371" y="297"/>
                    </a:cubicBezTo>
                    <a:lnTo>
                      <a:pt x="371" y="297"/>
                    </a:lnTo>
                    <a:cubicBezTo>
                      <a:pt x="395" y="301"/>
                      <a:pt x="418" y="306"/>
                      <a:pt x="441" y="314"/>
                    </a:cubicBezTo>
                    <a:lnTo>
                      <a:pt x="441" y="314"/>
                    </a:lnTo>
                    <a:cubicBezTo>
                      <a:pt x="464" y="321"/>
                      <a:pt x="486" y="330"/>
                      <a:pt x="508" y="341"/>
                    </a:cubicBezTo>
                    <a:lnTo>
                      <a:pt x="508" y="341"/>
                    </a:lnTo>
                    <a:cubicBezTo>
                      <a:pt x="510" y="342"/>
                      <a:pt x="513" y="343"/>
                      <a:pt x="515" y="344"/>
                    </a:cubicBezTo>
                    <a:lnTo>
                      <a:pt x="514" y="344"/>
                    </a:lnTo>
                    <a:lnTo>
                      <a:pt x="514" y="344"/>
                    </a:lnTo>
                    <a:cubicBezTo>
                      <a:pt x="492" y="327"/>
                      <a:pt x="468" y="312"/>
                      <a:pt x="443" y="299"/>
                    </a:cubicBezTo>
                    <a:lnTo>
                      <a:pt x="443" y="299"/>
                    </a:lnTo>
                    <a:cubicBezTo>
                      <a:pt x="358" y="256"/>
                      <a:pt x="256" y="234"/>
                      <a:pt x="160" y="250"/>
                    </a:cubicBezTo>
                    <a:lnTo>
                      <a:pt x="160" y="250"/>
                    </a:lnTo>
                    <a:cubicBezTo>
                      <a:pt x="117" y="257"/>
                      <a:pt x="73" y="273"/>
                      <a:pt x="40" y="303"/>
                    </a:cubicBezTo>
                    <a:lnTo>
                      <a:pt x="40" y="303"/>
                    </a:lnTo>
                    <a:cubicBezTo>
                      <a:pt x="25" y="317"/>
                      <a:pt x="0" y="344"/>
                      <a:pt x="9" y="366"/>
                    </a:cubicBezTo>
                    <a:lnTo>
                      <a:pt x="9" y="366"/>
                    </a:lnTo>
                    <a:cubicBezTo>
                      <a:pt x="19" y="393"/>
                      <a:pt x="58" y="384"/>
                      <a:pt x="78" y="382"/>
                    </a:cubicBezTo>
                    <a:close/>
                    <a:moveTo>
                      <a:pt x="329" y="630"/>
                    </a:moveTo>
                    <a:lnTo>
                      <a:pt x="329" y="630"/>
                    </a:lnTo>
                    <a:cubicBezTo>
                      <a:pt x="295" y="616"/>
                      <a:pt x="267" y="586"/>
                      <a:pt x="257" y="551"/>
                    </a:cubicBezTo>
                    <a:lnTo>
                      <a:pt x="257" y="551"/>
                    </a:lnTo>
                    <a:cubicBezTo>
                      <a:pt x="241" y="499"/>
                      <a:pt x="261" y="442"/>
                      <a:pt x="299" y="405"/>
                    </a:cubicBezTo>
                    <a:lnTo>
                      <a:pt x="299" y="405"/>
                    </a:lnTo>
                    <a:cubicBezTo>
                      <a:pt x="339" y="365"/>
                      <a:pt x="398" y="351"/>
                      <a:pt x="453" y="357"/>
                    </a:cubicBezTo>
                    <a:lnTo>
                      <a:pt x="453" y="357"/>
                    </a:lnTo>
                    <a:cubicBezTo>
                      <a:pt x="493" y="361"/>
                      <a:pt x="531" y="376"/>
                      <a:pt x="564" y="398"/>
                    </a:cubicBezTo>
                    <a:lnTo>
                      <a:pt x="564" y="398"/>
                    </a:lnTo>
                    <a:cubicBezTo>
                      <a:pt x="559" y="394"/>
                      <a:pt x="552" y="389"/>
                      <a:pt x="547" y="386"/>
                    </a:cubicBezTo>
                    <a:lnTo>
                      <a:pt x="547" y="386"/>
                    </a:lnTo>
                    <a:cubicBezTo>
                      <a:pt x="539" y="383"/>
                      <a:pt x="532" y="378"/>
                      <a:pt x="526" y="375"/>
                    </a:cubicBezTo>
                    <a:lnTo>
                      <a:pt x="526" y="375"/>
                    </a:lnTo>
                    <a:cubicBezTo>
                      <a:pt x="516" y="369"/>
                      <a:pt x="506" y="364"/>
                      <a:pt x="496" y="359"/>
                    </a:cubicBezTo>
                    <a:lnTo>
                      <a:pt x="496" y="359"/>
                    </a:lnTo>
                    <a:cubicBezTo>
                      <a:pt x="480" y="351"/>
                      <a:pt x="464" y="345"/>
                      <a:pt x="448" y="339"/>
                    </a:cubicBezTo>
                    <a:lnTo>
                      <a:pt x="448" y="339"/>
                    </a:lnTo>
                    <a:cubicBezTo>
                      <a:pt x="434" y="335"/>
                      <a:pt x="420" y="331"/>
                      <a:pt x="405" y="329"/>
                    </a:cubicBezTo>
                    <a:lnTo>
                      <a:pt x="405" y="329"/>
                    </a:lnTo>
                    <a:cubicBezTo>
                      <a:pt x="376" y="324"/>
                      <a:pt x="344" y="323"/>
                      <a:pt x="313" y="326"/>
                    </a:cubicBezTo>
                    <a:lnTo>
                      <a:pt x="313" y="326"/>
                    </a:lnTo>
                    <a:cubicBezTo>
                      <a:pt x="305" y="327"/>
                      <a:pt x="297" y="329"/>
                      <a:pt x="289" y="331"/>
                    </a:cubicBezTo>
                    <a:lnTo>
                      <a:pt x="289" y="331"/>
                    </a:lnTo>
                    <a:cubicBezTo>
                      <a:pt x="263" y="337"/>
                      <a:pt x="238" y="346"/>
                      <a:pt x="215" y="358"/>
                    </a:cubicBezTo>
                    <a:lnTo>
                      <a:pt x="215" y="358"/>
                    </a:lnTo>
                    <a:cubicBezTo>
                      <a:pt x="163" y="390"/>
                      <a:pt x="130" y="453"/>
                      <a:pt x="157" y="512"/>
                    </a:cubicBezTo>
                    <a:lnTo>
                      <a:pt x="157" y="512"/>
                    </a:lnTo>
                    <a:cubicBezTo>
                      <a:pt x="171" y="541"/>
                      <a:pt x="195" y="567"/>
                      <a:pt x="220" y="586"/>
                    </a:cubicBezTo>
                    <a:lnTo>
                      <a:pt x="220" y="586"/>
                    </a:lnTo>
                    <a:cubicBezTo>
                      <a:pt x="246" y="606"/>
                      <a:pt x="275" y="621"/>
                      <a:pt x="308" y="627"/>
                    </a:cubicBezTo>
                    <a:lnTo>
                      <a:pt x="308" y="627"/>
                    </a:lnTo>
                    <a:cubicBezTo>
                      <a:pt x="314" y="629"/>
                      <a:pt x="322" y="630"/>
                      <a:pt x="329" y="630"/>
                    </a:cubicBezTo>
                    <a:close/>
                    <a:moveTo>
                      <a:pt x="1374" y="940"/>
                    </a:moveTo>
                    <a:lnTo>
                      <a:pt x="1374" y="940"/>
                    </a:lnTo>
                    <a:cubicBezTo>
                      <a:pt x="1356" y="942"/>
                      <a:pt x="1338" y="944"/>
                      <a:pt x="1321" y="947"/>
                    </a:cubicBezTo>
                    <a:lnTo>
                      <a:pt x="1321" y="947"/>
                    </a:lnTo>
                    <a:cubicBezTo>
                      <a:pt x="1281" y="952"/>
                      <a:pt x="1242" y="960"/>
                      <a:pt x="1205" y="976"/>
                    </a:cubicBezTo>
                    <a:lnTo>
                      <a:pt x="1205" y="976"/>
                    </a:lnTo>
                    <a:cubicBezTo>
                      <a:pt x="1155" y="996"/>
                      <a:pt x="1092" y="1040"/>
                      <a:pt x="1105" y="1103"/>
                    </a:cubicBezTo>
                    <a:lnTo>
                      <a:pt x="1105" y="1103"/>
                    </a:lnTo>
                    <a:cubicBezTo>
                      <a:pt x="1110" y="1127"/>
                      <a:pt x="1125" y="1150"/>
                      <a:pt x="1151" y="1155"/>
                    </a:cubicBezTo>
                    <a:lnTo>
                      <a:pt x="1151" y="1155"/>
                    </a:lnTo>
                    <a:cubicBezTo>
                      <a:pt x="1182" y="1160"/>
                      <a:pt x="1211" y="1138"/>
                      <a:pt x="1229" y="1115"/>
                    </a:cubicBezTo>
                    <a:lnTo>
                      <a:pt x="1229" y="1115"/>
                    </a:lnTo>
                    <a:cubicBezTo>
                      <a:pt x="1250" y="1088"/>
                      <a:pt x="1261" y="1055"/>
                      <a:pt x="1278" y="1025"/>
                    </a:cubicBezTo>
                    <a:lnTo>
                      <a:pt x="1278" y="1025"/>
                    </a:lnTo>
                    <a:cubicBezTo>
                      <a:pt x="1293" y="998"/>
                      <a:pt x="1314" y="976"/>
                      <a:pt x="1340" y="959"/>
                    </a:cubicBezTo>
                    <a:lnTo>
                      <a:pt x="1340" y="959"/>
                    </a:lnTo>
                    <a:cubicBezTo>
                      <a:pt x="1351" y="952"/>
                      <a:pt x="1362" y="946"/>
                      <a:pt x="1374" y="940"/>
                    </a:cubicBezTo>
                    <a:close/>
                    <a:moveTo>
                      <a:pt x="2232" y="683"/>
                    </a:moveTo>
                    <a:lnTo>
                      <a:pt x="2232" y="683"/>
                    </a:lnTo>
                    <a:cubicBezTo>
                      <a:pt x="2206" y="684"/>
                      <a:pt x="2180" y="688"/>
                      <a:pt x="2155" y="695"/>
                    </a:cubicBezTo>
                    <a:lnTo>
                      <a:pt x="2155" y="695"/>
                    </a:lnTo>
                    <a:cubicBezTo>
                      <a:pt x="2142" y="699"/>
                      <a:pt x="2130" y="703"/>
                      <a:pt x="2117" y="708"/>
                    </a:cubicBezTo>
                    <a:lnTo>
                      <a:pt x="2115" y="709"/>
                    </a:lnTo>
                    <a:lnTo>
                      <a:pt x="2115" y="709"/>
                    </a:lnTo>
                    <a:cubicBezTo>
                      <a:pt x="2118" y="710"/>
                      <a:pt x="2121" y="710"/>
                      <a:pt x="2125" y="711"/>
                    </a:cubicBezTo>
                    <a:lnTo>
                      <a:pt x="2125" y="711"/>
                    </a:lnTo>
                    <a:cubicBezTo>
                      <a:pt x="2152" y="716"/>
                      <a:pt x="2178" y="726"/>
                      <a:pt x="2205" y="732"/>
                    </a:cubicBezTo>
                    <a:lnTo>
                      <a:pt x="2205" y="732"/>
                    </a:lnTo>
                    <a:cubicBezTo>
                      <a:pt x="2234" y="739"/>
                      <a:pt x="2263" y="744"/>
                      <a:pt x="2292" y="747"/>
                    </a:cubicBezTo>
                    <a:lnTo>
                      <a:pt x="2292" y="747"/>
                    </a:lnTo>
                    <a:cubicBezTo>
                      <a:pt x="2343" y="751"/>
                      <a:pt x="2394" y="747"/>
                      <a:pt x="2444" y="737"/>
                    </a:cubicBezTo>
                    <a:lnTo>
                      <a:pt x="2444" y="737"/>
                    </a:lnTo>
                    <a:cubicBezTo>
                      <a:pt x="2426" y="726"/>
                      <a:pt x="2408" y="717"/>
                      <a:pt x="2389" y="709"/>
                    </a:cubicBezTo>
                    <a:lnTo>
                      <a:pt x="2389" y="709"/>
                    </a:lnTo>
                    <a:cubicBezTo>
                      <a:pt x="2339" y="689"/>
                      <a:pt x="2286" y="680"/>
                      <a:pt x="2232" y="683"/>
                    </a:cubicBezTo>
                    <a:close/>
                    <a:moveTo>
                      <a:pt x="2393" y="560"/>
                    </a:moveTo>
                    <a:lnTo>
                      <a:pt x="2393" y="560"/>
                    </a:lnTo>
                    <a:cubicBezTo>
                      <a:pt x="2358" y="577"/>
                      <a:pt x="2323" y="595"/>
                      <a:pt x="2289" y="612"/>
                    </a:cubicBezTo>
                    <a:lnTo>
                      <a:pt x="2289" y="612"/>
                    </a:lnTo>
                    <a:cubicBezTo>
                      <a:pt x="2284" y="616"/>
                      <a:pt x="2279" y="621"/>
                      <a:pt x="2275" y="625"/>
                    </a:cubicBezTo>
                    <a:lnTo>
                      <a:pt x="2275" y="625"/>
                    </a:lnTo>
                    <a:cubicBezTo>
                      <a:pt x="2272" y="628"/>
                      <a:pt x="2267" y="627"/>
                      <a:pt x="2265" y="625"/>
                    </a:cubicBezTo>
                    <a:lnTo>
                      <a:pt x="2265" y="625"/>
                    </a:lnTo>
                    <a:cubicBezTo>
                      <a:pt x="2242" y="636"/>
                      <a:pt x="2220" y="648"/>
                      <a:pt x="2198" y="660"/>
                    </a:cubicBezTo>
                    <a:lnTo>
                      <a:pt x="2198" y="660"/>
                    </a:lnTo>
                    <a:cubicBezTo>
                      <a:pt x="2329" y="636"/>
                      <a:pt x="2466" y="659"/>
                      <a:pt x="2597" y="636"/>
                    </a:cubicBezTo>
                    <a:lnTo>
                      <a:pt x="2597" y="636"/>
                    </a:lnTo>
                    <a:cubicBezTo>
                      <a:pt x="2584" y="618"/>
                      <a:pt x="2567" y="603"/>
                      <a:pt x="2549" y="591"/>
                    </a:cubicBezTo>
                    <a:lnTo>
                      <a:pt x="2549" y="591"/>
                    </a:lnTo>
                    <a:cubicBezTo>
                      <a:pt x="2508" y="564"/>
                      <a:pt x="2458" y="551"/>
                      <a:pt x="2409" y="557"/>
                    </a:cubicBezTo>
                    <a:lnTo>
                      <a:pt x="2409" y="557"/>
                    </a:lnTo>
                    <a:cubicBezTo>
                      <a:pt x="2403" y="558"/>
                      <a:pt x="2398" y="559"/>
                      <a:pt x="2393" y="560"/>
                    </a:cubicBezTo>
                    <a:close/>
                    <a:moveTo>
                      <a:pt x="3486" y="132"/>
                    </a:moveTo>
                    <a:lnTo>
                      <a:pt x="3486" y="132"/>
                    </a:lnTo>
                    <a:cubicBezTo>
                      <a:pt x="3424" y="133"/>
                      <a:pt x="3361" y="136"/>
                      <a:pt x="3299" y="142"/>
                    </a:cubicBezTo>
                    <a:lnTo>
                      <a:pt x="3299" y="142"/>
                    </a:lnTo>
                    <a:cubicBezTo>
                      <a:pt x="3277" y="144"/>
                      <a:pt x="3255" y="147"/>
                      <a:pt x="3232" y="150"/>
                    </a:cubicBezTo>
                    <a:lnTo>
                      <a:pt x="3232" y="150"/>
                    </a:lnTo>
                    <a:cubicBezTo>
                      <a:pt x="3292" y="162"/>
                      <a:pt x="3352" y="175"/>
                      <a:pt x="3412" y="187"/>
                    </a:cubicBezTo>
                    <a:lnTo>
                      <a:pt x="3412" y="187"/>
                    </a:lnTo>
                    <a:cubicBezTo>
                      <a:pt x="3469" y="199"/>
                      <a:pt x="3526" y="210"/>
                      <a:pt x="3583" y="215"/>
                    </a:cubicBezTo>
                    <a:lnTo>
                      <a:pt x="3583" y="215"/>
                    </a:lnTo>
                    <a:cubicBezTo>
                      <a:pt x="3639" y="219"/>
                      <a:pt x="3695" y="223"/>
                      <a:pt x="3751" y="222"/>
                    </a:cubicBezTo>
                    <a:lnTo>
                      <a:pt x="3751" y="222"/>
                    </a:lnTo>
                    <a:cubicBezTo>
                      <a:pt x="3805" y="221"/>
                      <a:pt x="3859" y="217"/>
                      <a:pt x="3912" y="207"/>
                    </a:cubicBezTo>
                    <a:lnTo>
                      <a:pt x="3912" y="207"/>
                    </a:lnTo>
                    <a:cubicBezTo>
                      <a:pt x="3939" y="202"/>
                      <a:pt x="3965" y="196"/>
                      <a:pt x="3992" y="188"/>
                    </a:cubicBezTo>
                    <a:lnTo>
                      <a:pt x="3992" y="188"/>
                    </a:lnTo>
                    <a:cubicBezTo>
                      <a:pt x="3999" y="186"/>
                      <a:pt x="4006" y="184"/>
                      <a:pt x="4014" y="181"/>
                    </a:cubicBezTo>
                    <a:lnTo>
                      <a:pt x="4014" y="181"/>
                    </a:lnTo>
                    <a:cubicBezTo>
                      <a:pt x="3963" y="171"/>
                      <a:pt x="3912" y="161"/>
                      <a:pt x="3860" y="154"/>
                    </a:cubicBezTo>
                    <a:lnTo>
                      <a:pt x="3860" y="154"/>
                    </a:lnTo>
                    <a:cubicBezTo>
                      <a:pt x="3737" y="137"/>
                      <a:pt x="3611" y="129"/>
                      <a:pt x="3486" y="132"/>
                    </a:cubicBezTo>
                    <a:close/>
                    <a:moveTo>
                      <a:pt x="3390" y="198"/>
                    </a:moveTo>
                    <a:lnTo>
                      <a:pt x="3390" y="198"/>
                    </a:lnTo>
                    <a:cubicBezTo>
                      <a:pt x="3399" y="201"/>
                      <a:pt x="3409" y="205"/>
                      <a:pt x="3419" y="209"/>
                    </a:cubicBezTo>
                    <a:lnTo>
                      <a:pt x="3419" y="209"/>
                    </a:lnTo>
                    <a:cubicBezTo>
                      <a:pt x="3489" y="238"/>
                      <a:pt x="3555" y="279"/>
                      <a:pt x="3608" y="332"/>
                    </a:cubicBezTo>
                    <a:lnTo>
                      <a:pt x="3608" y="332"/>
                    </a:lnTo>
                    <a:cubicBezTo>
                      <a:pt x="3609" y="332"/>
                      <a:pt x="3610" y="332"/>
                      <a:pt x="3611" y="333"/>
                    </a:cubicBezTo>
                    <a:lnTo>
                      <a:pt x="3611" y="333"/>
                    </a:lnTo>
                    <a:cubicBezTo>
                      <a:pt x="3649" y="350"/>
                      <a:pt x="3688" y="362"/>
                      <a:pt x="3729" y="366"/>
                    </a:cubicBezTo>
                    <a:lnTo>
                      <a:pt x="3729" y="366"/>
                    </a:lnTo>
                    <a:cubicBezTo>
                      <a:pt x="3800" y="372"/>
                      <a:pt x="3872" y="357"/>
                      <a:pt x="3932" y="319"/>
                    </a:cubicBezTo>
                    <a:lnTo>
                      <a:pt x="3932" y="319"/>
                    </a:lnTo>
                    <a:cubicBezTo>
                      <a:pt x="3979" y="289"/>
                      <a:pt x="4018" y="248"/>
                      <a:pt x="4046" y="200"/>
                    </a:cubicBezTo>
                    <a:lnTo>
                      <a:pt x="4046" y="200"/>
                    </a:lnTo>
                    <a:cubicBezTo>
                      <a:pt x="4027" y="206"/>
                      <a:pt x="4008" y="212"/>
                      <a:pt x="3989" y="216"/>
                    </a:cubicBezTo>
                    <a:lnTo>
                      <a:pt x="3989" y="216"/>
                    </a:lnTo>
                    <a:cubicBezTo>
                      <a:pt x="3959" y="224"/>
                      <a:pt x="3929" y="230"/>
                      <a:pt x="3898" y="234"/>
                    </a:cubicBezTo>
                    <a:lnTo>
                      <a:pt x="3898" y="234"/>
                    </a:lnTo>
                    <a:cubicBezTo>
                      <a:pt x="3844" y="242"/>
                      <a:pt x="3789" y="245"/>
                      <a:pt x="3734" y="244"/>
                    </a:cubicBezTo>
                    <a:lnTo>
                      <a:pt x="3734" y="244"/>
                    </a:lnTo>
                    <a:cubicBezTo>
                      <a:pt x="3677" y="243"/>
                      <a:pt x="3620" y="236"/>
                      <a:pt x="3563" y="228"/>
                    </a:cubicBezTo>
                    <a:lnTo>
                      <a:pt x="3563" y="228"/>
                    </a:lnTo>
                    <a:cubicBezTo>
                      <a:pt x="3505" y="220"/>
                      <a:pt x="3447" y="210"/>
                      <a:pt x="3390" y="198"/>
                    </a:cubicBezTo>
                    <a:close/>
                    <a:moveTo>
                      <a:pt x="2709" y="42"/>
                    </a:moveTo>
                    <a:lnTo>
                      <a:pt x="2709" y="42"/>
                    </a:lnTo>
                    <a:cubicBezTo>
                      <a:pt x="2627" y="74"/>
                      <a:pt x="2560" y="132"/>
                      <a:pt x="2491" y="185"/>
                    </a:cubicBezTo>
                    <a:lnTo>
                      <a:pt x="2491" y="185"/>
                    </a:lnTo>
                    <a:cubicBezTo>
                      <a:pt x="2479" y="195"/>
                      <a:pt x="2467" y="204"/>
                      <a:pt x="2455" y="214"/>
                    </a:cubicBezTo>
                    <a:lnTo>
                      <a:pt x="2455" y="214"/>
                    </a:lnTo>
                    <a:cubicBezTo>
                      <a:pt x="2468" y="211"/>
                      <a:pt x="2482" y="209"/>
                      <a:pt x="2495" y="206"/>
                    </a:cubicBezTo>
                    <a:lnTo>
                      <a:pt x="2495" y="206"/>
                    </a:lnTo>
                    <a:cubicBezTo>
                      <a:pt x="2554" y="188"/>
                      <a:pt x="2614" y="172"/>
                      <a:pt x="2675" y="160"/>
                    </a:cubicBezTo>
                    <a:lnTo>
                      <a:pt x="2675" y="160"/>
                    </a:lnTo>
                    <a:cubicBezTo>
                      <a:pt x="2695" y="153"/>
                      <a:pt x="2715" y="146"/>
                      <a:pt x="2735" y="138"/>
                    </a:cubicBezTo>
                    <a:lnTo>
                      <a:pt x="2735" y="138"/>
                    </a:lnTo>
                    <a:cubicBezTo>
                      <a:pt x="2783" y="118"/>
                      <a:pt x="2846" y="78"/>
                      <a:pt x="2839" y="18"/>
                    </a:cubicBezTo>
                    <a:lnTo>
                      <a:pt x="2839" y="18"/>
                    </a:lnTo>
                    <a:cubicBezTo>
                      <a:pt x="2795" y="16"/>
                      <a:pt x="2751" y="25"/>
                      <a:pt x="2709" y="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08" name="Google Shape;1708;p49"/>
              <p:cNvSpPr/>
              <p:nvPr/>
            </p:nvSpPr>
            <p:spPr>
              <a:xfrm flipH="1">
                <a:off x="4523210" y="4607691"/>
                <a:ext cx="2292818" cy="678995"/>
              </a:xfrm>
              <a:custGeom>
                <a:avLst/>
                <a:gdLst/>
                <a:ahLst/>
                <a:cxnLst/>
                <a:rect l="l" t="t" r="r" b="b"/>
                <a:pathLst>
                  <a:path w="4111" h="1219" extrusionOk="0">
                    <a:moveTo>
                      <a:pt x="1214" y="1206"/>
                    </a:moveTo>
                    <a:lnTo>
                      <a:pt x="1214" y="1206"/>
                    </a:lnTo>
                    <a:cubicBezTo>
                      <a:pt x="1247" y="1193"/>
                      <a:pt x="1269" y="1166"/>
                      <a:pt x="1286" y="1136"/>
                    </a:cubicBezTo>
                    <a:lnTo>
                      <a:pt x="1286" y="1136"/>
                    </a:lnTo>
                    <a:cubicBezTo>
                      <a:pt x="1304" y="1105"/>
                      <a:pt x="1317" y="1070"/>
                      <a:pt x="1341" y="1043"/>
                    </a:cubicBezTo>
                    <a:lnTo>
                      <a:pt x="1341" y="1043"/>
                    </a:lnTo>
                    <a:cubicBezTo>
                      <a:pt x="1365" y="1016"/>
                      <a:pt x="1397" y="998"/>
                      <a:pt x="1430" y="985"/>
                    </a:cubicBezTo>
                    <a:lnTo>
                      <a:pt x="1430" y="985"/>
                    </a:lnTo>
                    <a:cubicBezTo>
                      <a:pt x="1449" y="978"/>
                      <a:pt x="1468" y="973"/>
                      <a:pt x="1487" y="968"/>
                    </a:cubicBezTo>
                    <a:lnTo>
                      <a:pt x="1487" y="968"/>
                    </a:lnTo>
                    <a:cubicBezTo>
                      <a:pt x="1498" y="967"/>
                      <a:pt x="1509" y="966"/>
                      <a:pt x="1520" y="964"/>
                    </a:cubicBezTo>
                    <a:lnTo>
                      <a:pt x="1520" y="964"/>
                    </a:lnTo>
                    <a:cubicBezTo>
                      <a:pt x="1575" y="956"/>
                      <a:pt x="1630" y="944"/>
                      <a:pt x="1684" y="929"/>
                    </a:cubicBezTo>
                    <a:lnTo>
                      <a:pt x="1684" y="929"/>
                    </a:lnTo>
                    <a:cubicBezTo>
                      <a:pt x="1794" y="898"/>
                      <a:pt x="1900" y="854"/>
                      <a:pt x="2003" y="805"/>
                    </a:cubicBezTo>
                    <a:lnTo>
                      <a:pt x="2003" y="805"/>
                    </a:lnTo>
                    <a:cubicBezTo>
                      <a:pt x="2031" y="792"/>
                      <a:pt x="2060" y="778"/>
                      <a:pt x="2088" y="763"/>
                    </a:cubicBezTo>
                    <a:lnTo>
                      <a:pt x="2088" y="763"/>
                    </a:lnTo>
                    <a:cubicBezTo>
                      <a:pt x="2108" y="758"/>
                      <a:pt x="2129" y="761"/>
                      <a:pt x="2149" y="766"/>
                    </a:cubicBezTo>
                    <a:lnTo>
                      <a:pt x="2149" y="766"/>
                    </a:lnTo>
                    <a:cubicBezTo>
                      <a:pt x="2175" y="772"/>
                      <a:pt x="2201" y="783"/>
                      <a:pt x="2228" y="790"/>
                    </a:cubicBezTo>
                    <a:lnTo>
                      <a:pt x="2228" y="790"/>
                    </a:lnTo>
                    <a:cubicBezTo>
                      <a:pt x="2284" y="804"/>
                      <a:pt x="2343" y="809"/>
                      <a:pt x="2401" y="805"/>
                    </a:cubicBezTo>
                    <a:lnTo>
                      <a:pt x="2401" y="805"/>
                    </a:lnTo>
                    <a:cubicBezTo>
                      <a:pt x="2434" y="802"/>
                      <a:pt x="2467" y="797"/>
                      <a:pt x="2499" y="789"/>
                    </a:cubicBezTo>
                    <a:lnTo>
                      <a:pt x="2499" y="789"/>
                    </a:lnTo>
                    <a:cubicBezTo>
                      <a:pt x="2510" y="786"/>
                      <a:pt x="2510" y="773"/>
                      <a:pt x="2502" y="767"/>
                    </a:cubicBezTo>
                    <a:lnTo>
                      <a:pt x="2502" y="767"/>
                    </a:lnTo>
                    <a:cubicBezTo>
                      <a:pt x="2464" y="738"/>
                      <a:pt x="2420" y="718"/>
                      <a:pt x="2374" y="706"/>
                    </a:cubicBezTo>
                    <a:lnTo>
                      <a:pt x="2374" y="706"/>
                    </a:lnTo>
                    <a:cubicBezTo>
                      <a:pt x="2423" y="706"/>
                      <a:pt x="2471" y="707"/>
                      <a:pt x="2519" y="705"/>
                    </a:cubicBezTo>
                    <a:lnTo>
                      <a:pt x="2519" y="705"/>
                    </a:lnTo>
                    <a:cubicBezTo>
                      <a:pt x="2562" y="703"/>
                      <a:pt x="2603" y="699"/>
                      <a:pt x="2645" y="691"/>
                    </a:cubicBezTo>
                    <a:lnTo>
                      <a:pt x="2645" y="691"/>
                    </a:lnTo>
                    <a:cubicBezTo>
                      <a:pt x="2652" y="689"/>
                      <a:pt x="2656" y="679"/>
                      <a:pt x="2652" y="673"/>
                    </a:cubicBezTo>
                    <a:lnTo>
                      <a:pt x="2652" y="673"/>
                    </a:lnTo>
                    <a:cubicBezTo>
                      <a:pt x="2622" y="626"/>
                      <a:pt x="2576" y="592"/>
                      <a:pt x="2523" y="576"/>
                    </a:cubicBezTo>
                    <a:lnTo>
                      <a:pt x="2523" y="576"/>
                    </a:lnTo>
                    <a:cubicBezTo>
                      <a:pt x="2507" y="571"/>
                      <a:pt x="2490" y="568"/>
                      <a:pt x="2474" y="567"/>
                    </a:cubicBezTo>
                    <a:lnTo>
                      <a:pt x="2474" y="567"/>
                    </a:lnTo>
                    <a:cubicBezTo>
                      <a:pt x="2519" y="546"/>
                      <a:pt x="2565" y="526"/>
                      <a:pt x="2611" y="508"/>
                    </a:cubicBezTo>
                    <a:lnTo>
                      <a:pt x="2611" y="508"/>
                    </a:lnTo>
                    <a:cubicBezTo>
                      <a:pt x="2716" y="466"/>
                      <a:pt x="2827" y="432"/>
                      <a:pt x="2939" y="418"/>
                    </a:cubicBezTo>
                    <a:lnTo>
                      <a:pt x="2939" y="418"/>
                    </a:lnTo>
                    <a:cubicBezTo>
                      <a:pt x="3045" y="406"/>
                      <a:pt x="3157" y="413"/>
                      <a:pt x="3248" y="473"/>
                    </a:cubicBezTo>
                    <a:lnTo>
                      <a:pt x="3248" y="473"/>
                    </a:lnTo>
                    <a:cubicBezTo>
                      <a:pt x="3286" y="497"/>
                      <a:pt x="3319" y="530"/>
                      <a:pt x="3342" y="569"/>
                    </a:cubicBezTo>
                    <a:lnTo>
                      <a:pt x="3342" y="569"/>
                    </a:lnTo>
                    <a:cubicBezTo>
                      <a:pt x="3353" y="588"/>
                      <a:pt x="3362" y="608"/>
                      <a:pt x="3368" y="629"/>
                    </a:cubicBezTo>
                    <a:lnTo>
                      <a:pt x="3368" y="629"/>
                    </a:lnTo>
                    <a:cubicBezTo>
                      <a:pt x="3373" y="650"/>
                      <a:pt x="3375" y="671"/>
                      <a:pt x="3378" y="692"/>
                    </a:cubicBezTo>
                    <a:lnTo>
                      <a:pt x="3378" y="692"/>
                    </a:lnTo>
                    <a:cubicBezTo>
                      <a:pt x="3382" y="712"/>
                      <a:pt x="3387" y="732"/>
                      <a:pt x="3396" y="750"/>
                    </a:cubicBezTo>
                    <a:lnTo>
                      <a:pt x="3396" y="750"/>
                    </a:lnTo>
                    <a:cubicBezTo>
                      <a:pt x="3388" y="750"/>
                      <a:pt x="3380" y="752"/>
                      <a:pt x="3372" y="756"/>
                    </a:cubicBezTo>
                    <a:lnTo>
                      <a:pt x="3372" y="756"/>
                    </a:lnTo>
                    <a:cubicBezTo>
                      <a:pt x="3350" y="766"/>
                      <a:pt x="3338" y="789"/>
                      <a:pt x="3339" y="814"/>
                    </a:cubicBezTo>
                    <a:lnTo>
                      <a:pt x="3339" y="814"/>
                    </a:lnTo>
                    <a:cubicBezTo>
                      <a:pt x="3343" y="871"/>
                      <a:pt x="3400" y="912"/>
                      <a:pt x="3451" y="927"/>
                    </a:cubicBezTo>
                    <a:lnTo>
                      <a:pt x="3451" y="927"/>
                    </a:lnTo>
                    <a:cubicBezTo>
                      <a:pt x="3565" y="960"/>
                      <a:pt x="3680" y="882"/>
                      <a:pt x="3727" y="780"/>
                    </a:cubicBezTo>
                    <a:lnTo>
                      <a:pt x="3727" y="780"/>
                    </a:lnTo>
                    <a:cubicBezTo>
                      <a:pt x="3773" y="678"/>
                      <a:pt x="3761" y="561"/>
                      <a:pt x="3706" y="464"/>
                    </a:cubicBezTo>
                    <a:lnTo>
                      <a:pt x="3706" y="464"/>
                    </a:lnTo>
                    <a:cubicBezTo>
                      <a:pt x="3694" y="443"/>
                      <a:pt x="3681" y="424"/>
                      <a:pt x="3666" y="406"/>
                    </a:cubicBezTo>
                    <a:lnTo>
                      <a:pt x="3666" y="406"/>
                    </a:lnTo>
                    <a:cubicBezTo>
                      <a:pt x="3725" y="427"/>
                      <a:pt x="3789" y="431"/>
                      <a:pt x="3850" y="421"/>
                    </a:cubicBezTo>
                    <a:lnTo>
                      <a:pt x="3850" y="421"/>
                    </a:lnTo>
                    <a:cubicBezTo>
                      <a:pt x="3921" y="408"/>
                      <a:pt x="3987" y="371"/>
                      <a:pt x="4038" y="320"/>
                    </a:cubicBezTo>
                    <a:lnTo>
                      <a:pt x="4038" y="320"/>
                    </a:lnTo>
                    <a:cubicBezTo>
                      <a:pt x="4066" y="292"/>
                      <a:pt x="4088" y="259"/>
                      <a:pt x="4105" y="222"/>
                    </a:cubicBezTo>
                    <a:lnTo>
                      <a:pt x="4105" y="222"/>
                    </a:lnTo>
                    <a:cubicBezTo>
                      <a:pt x="4106" y="220"/>
                      <a:pt x="4107" y="217"/>
                      <a:pt x="4107" y="215"/>
                    </a:cubicBezTo>
                    <a:lnTo>
                      <a:pt x="4107" y="215"/>
                    </a:lnTo>
                    <a:cubicBezTo>
                      <a:pt x="4110" y="207"/>
                      <a:pt x="4103" y="196"/>
                      <a:pt x="4093" y="198"/>
                    </a:cubicBezTo>
                    <a:lnTo>
                      <a:pt x="4093" y="198"/>
                    </a:lnTo>
                    <a:cubicBezTo>
                      <a:pt x="4090" y="199"/>
                      <a:pt x="4088" y="200"/>
                      <a:pt x="4086" y="200"/>
                    </a:cubicBezTo>
                    <a:lnTo>
                      <a:pt x="4086" y="200"/>
                    </a:lnTo>
                    <a:cubicBezTo>
                      <a:pt x="3967" y="173"/>
                      <a:pt x="3845" y="156"/>
                      <a:pt x="3723" y="147"/>
                    </a:cubicBezTo>
                    <a:lnTo>
                      <a:pt x="3723" y="147"/>
                    </a:lnTo>
                    <a:cubicBezTo>
                      <a:pt x="3597" y="139"/>
                      <a:pt x="3471" y="141"/>
                      <a:pt x="3345" y="153"/>
                    </a:cubicBezTo>
                    <a:lnTo>
                      <a:pt x="3345" y="153"/>
                    </a:lnTo>
                    <a:cubicBezTo>
                      <a:pt x="3287" y="158"/>
                      <a:pt x="3228" y="166"/>
                      <a:pt x="3171" y="177"/>
                    </a:cubicBezTo>
                    <a:lnTo>
                      <a:pt x="3171" y="177"/>
                    </a:lnTo>
                    <a:cubicBezTo>
                      <a:pt x="3136" y="173"/>
                      <a:pt x="3101" y="170"/>
                      <a:pt x="3067" y="167"/>
                    </a:cubicBezTo>
                    <a:lnTo>
                      <a:pt x="3067" y="167"/>
                    </a:lnTo>
                    <a:cubicBezTo>
                      <a:pt x="3048" y="165"/>
                      <a:pt x="3029" y="164"/>
                      <a:pt x="3011" y="164"/>
                    </a:cubicBezTo>
                    <a:lnTo>
                      <a:pt x="3011" y="164"/>
                    </a:lnTo>
                    <a:cubicBezTo>
                      <a:pt x="2982" y="164"/>
                      <a:pt x="2954" y="164"/>
                      <a:pt x="2926" y="166"/>
                    </a:cubicBezTo>
                    <a:lnTo>
                      <a:pt x="2926" y="166"/>
                    </a:lnTo>
                    <a:cubicBezTo>
                      <a:pt x="2886" y="168"/>
                      <a:pt x="2846" y="171"/>
                      <a:pt x="2806" y="176"/>
                    </a:cubicBezTo>
                    <a:lnTo>
                      <a:pt x="2806" y="176"/>
                    </a:lnTo>
                    <a:cubicBezTo>
                      <a:pt x="2825" y="166"/>
                      <a:pt x="2842" y="154"/>
                      <a:pt x="2856" y="138"/>
                    </a:cubicBezTo>
                    <a:lnTo>
                      <a:pt x="2856" y="138"/>
                    </a:lnTo>
                    <a:cubicBezTo>
                      <a:pt x="2880" y="110"/>
                      <a:pt x="2894" y="74"/>
                      <a:pt x="2886" y="37"/>
                    </a:cubicBezTo>
                    <a:lnTo>
                      <a:pt x="2886" y="37"/>
                    </a:lnTo>
                    <a:cubicBezTo>
                      <a:pt x="2885" y="31"/>
                      <a:pt x="2879" y="28"/>
                      <a:pt x="2874" y="28"/>
                    </a:cubicBezTo>
                    <a:lnTo>
                      <a:pt x="2874" y="28"/>
                    </a:lnTo>
                    <a:cubicBezTo>
                      <a:pt x="2822" y="22"/>
                      <a:pt x="2770" y="32"/>
                      <a:pt x="2722" y="52"/>
                    </a:cubicBezTo>
                    <a:lnTo>
                      <a:pt x="2721" y="50"/>
                    </a:lnTo>
                    <a:lnTo>
                      <a:pt x="2721" y="50"/>
                    </a:lnTo>
                    <a:cubicBezTo>
                      <a:pt x="2661" y="2"/>
                      <a:pt x="2572" y="0"/>
                      <a:pt x="2510" y="44"/>
                    </a:cubicBezTo>
                    <a:lnTo>
                      <a:pt x="2510" y="44"/>
                    </a:lnTo>
                    <a:cubicBezTo>
                      <a:pt x="2475" y="69"/>
                      <a:pt x="2453" y="105"/>
                      <a:pt x="2434" y="142"/>
                    </a:cubicBezTo>
                    <a:lnTo>
                      <a:pt x="2434" y="142"/>
                    </a:lnTo>
                    <a:cubicBezTo>
                      <a:pt x="2414" y="181"/>
                      <a:pt x="2395" y="220"/>
                      <a:pt x="2368" y="254"/>
                    </a:cubicBezTo>
                    <a:lnTo>
                      <a:pt x="2368" y="254"/>
                    </a:lnTo>
                    <a:cubicBezTo>
                      <a:pt x="2346" y="280"/>
                      <a:pt x="2321" y="305"/>
                      <a:pt x="2294" y="326"/>
                    </a:cubicBezTo>
                    <a:lnTo>
                      <a:pt x="2294" y="326"/>
                    </a:lnTo>
                    <a:cubicBezTo>
                      <a:pt x="2238" y="351"/>
                      <a:pt x="2183" y="378"/>
                      <a:pt x="2129" y="406"/>
                    </a:cubicBezTo>
                    <a:lnTo>
                      <a:pt x="2129" y="406"/>
                    </a:lnTo>
                    <a:cubicBezTo>
                      <a:pt x="2032" y="457"/>
                      <a:pt x="1939" y="516"/>
                      <a:pt x="1846" y="573"/>
                    </a:cubicBezTo>
                    <a:lnTo>
                      <a:pt x="1846" y="573"/>
                    </a:lnTo>
                    <a:cubicBezTo>
                      <a:pt x="1793" y="606"/>
                      <a:pt x="1739" y="637"/>
                      <a:pt x="1680" y="658"/>
                    </a:cubicBezTo>
                    <a:lnTo>
                      <a:pt x="1680" y="658"/>
                    </a:lnTo>
                    <a:cubicBezTo>
                      <a:pt x="1651" y="669"/>
                      <a:pt x="1621" y="677"/>
                      <a:pt x="1591" y="681"/>
                    </a:cubicBezTo>
                    <a:lnTo>
                      <a:pt x="1591" y="681"/>
                    </a:lnTo>
                    <a:cubicBezTo>
                      <a:pt x="1569" y="684"/>
                      <a:pt x="1546" y="685"/>
                      <a:pt x="1524" y="684"/>
                    </a:cubicBezTo>
                    <a:lnTo>
                      <a:pt x="1524" y="684"/>
                    </a:lnTo>
                    <a:cubicBezTo>
                      <a:pt x="1504" y="680"/>
                      <a:pt x="1484" y="675"/>
                      <a:pt x="1466" y="666"/>
                    </a:cubicBezTo>
                    <a:lnTo>
                      <a:pt x="1466" y="666"/>
                    </a:lnTo>
                    <a:cubicBezTo>
                      <a:pt x="1455" y="661"/>
                      <a:pt x="1443" y="653"/>
                      <a:pt x="1431" y="653"/>
                    </a:cubicBezTo>
                    <a:lnTo>
                      <a:pt x="1431" y="653"/>
                    </a:lnTo>
                    <a:cubicBezTo>
                      <a:pt x="1432" y="616"/>
                      <a:pt x="1421" y="576"/>
                      <a:pt x="1385" y="559"/>
                    </a:cubicBezTo>
                    <a:lnTo>
                      <a:pt x="1385" y="559"/>
                    </a:lnTo>
                    <a:cubicBezTo>
                      <a:pt x="1379" y="556"/>
                      <a:pt x="1374" y="554"/>
                      <a:pt x="1368" y="553"/>
                    </a:cubicBezTo>
                    <a:lnTo>
                      <a:pt x="1368" y="553"/>
                    </a:lnTo>
                    <a:cubicBezTo>
                      <a:pt x="1381" y="536"/>
                      <a:pt x="1390" y="516"/>
                      <a:pt x="1394" y="495"/>
                    </a:cubicBezTo>
                    <a:lnTo>
                      <a:pt x="1394" y="495"/>
                    </a:lnTo>
                    <a:cubicBezTo>
                      <a:pt x="1401" y="450"/>
                      <a:pt x="1388" y="403"/>
                      <a:pt x="1359" y="367"/>
                    </a:cubicBezTo>
                    <a:lnTo>
                      <a:pt x="1359" y="367"/>
                    </a:lnTo>
                    <a:cubicBezTo>
                      <a:pt x="1328" y="327"/>
                      <a:pt x="1279" y="308"/>
                      <a:pt x="1228" y="310"/>
                    </a:cubicBezTo>
                    <a:lnTo>
                      <a:pt x="1228" y="310"/>
                    </a:lnTo>
                    <a:cubicBezTo>
                      <a:pt x="1179" y="313"/>
                      <a:pt x="1131" y="331"/>
                      <a:pt x="1089" y="355"/>
                    </a:cubicBezTo>
                    <a:lnTo>
                      <a:pt x="1089" y="355"/>
                    </a:lnTo>
                    <a:cubicBezTo>
                      <a:pt x="1089" y="355"/>
                      <a:pt x="1088" y="354"/>
                      <a:pt x="1087" y="353"/>
                    </a:cubicBezTo>
                    <a:lnTo>
                      <a:pt x="1087" y="353"/>
                    </a:lnTo>
                    <a:cubicBezTo>
                      <a:pt x="1080" y="345"/>
                      <a:pt x="1067" y="342"/>
                      <a:pt x="1057" y="340"/>
                    </a:cubicBezTo>
                    <a:lnTo>
                      <a:pt x="1057" y="340"/>
                    </a:lnTo>
                    <a:cubicBezTo>
                      <a:pt x="1046" y="337"/>
                      <a:pt x="1035" y="335"/>
                      <a:pt x="1023" y="334"/>
                    </a:cubicBezTo>
                    <a:lnTo>
                      <a:pt x="1023" y="334"/>
                    </a:lnTo>
                    <a:cubicBezTo>
                      <a:pt x="1014" y="333"/>
                      <a:pt x="1004" y="333"/>
                      <a:pt x="994" y="333"/>
                    </a:cubicBezTo>
                    <a:lnTo>
                      <a:pt x="994" y="333"/>
                    </a:lnTo>
                    <a:cubicBezTo>
                      <a:pt x="974" y="328"/>
                      <a:pt x="952" y="331"/>
                      <a:pt x="931" y="337"/>
                    </a:cubicBezTo>
                    <a:lnTo>
                      <a:pt x="931" y="337"/>
                    </a:lnTo>
                    <a:cubicBezTo>
                      <a:pt x="928" y="322"/>
                      <a:pt x="917" y="308"/>
                      <a:pt x="903" y="300"/>
                    </a:cubicBezTo>
                    <a:lnTo>
                      <a:pt x="903" y="300"/>
                    </a:lnTo>
                    <a:cubicBezTo>
                      <a:pt x="890" y="291"/>
                      <a:pt x="875" y="288"/>
                      <a:pt x="860" y="288"/>
                    </a:cubicBezTo>
                    <a:lnTo>
                      <a:pt x="860" y="288"/>
                    </a:lnTo>
                    <a:cubicBezTo>
                      <a:pt x="866" y="282"/>
                      <a:pt x="873" y="274"/>
                      <a:pt x="878" y="266"/>
                    </a:cubicBezTo>
                    <a:lnTo>
                      <a:pt x="878" y="266"/>
                    </a:lnTo>
                    <a:cubicBezTo>
                      <a:pt x="890" y="245"/>
                      <a:pt x="893" y="220"/>
                      <a:pt x="889" y="196"/>
                    </a:cubicBezTo>
                    <a:lnTo>
                      <a:pt x="889" y="196"/>
                    </a:lnTo>
                    <a:cubicBezTo>
                      <a:pt x="885" y="173"/>
                      <a:pt x="871" y="152"/>
                      <a:pt x="850" y="142"/>
                    </a:cubicBezTo>
                    <a:lnTo>
                      <a:pt x="850" y="142"/>
                    </a:lnTo>
                    <a:cubicBezTo>
                      <a:pt x="823" y="129"/>
                      <a:pt x="794" y="133"/>
                      <a:pt x="768" y="145"/>
                    </a:cubicBezTo>
                    <a:lnTo>
                      <a:pt x="768" y="145"/>
                    </a:lnTo>
                    <a:cubicBezTo>
                      <a:pt x="722" y="166"/>
                      <a:pt x="686" y="214"/>
                      <a:pt x="675" y="265"/>
                    </a:cubicBezTo>
                    <a:lnTo>
                      <a:pt x="675" y="265"/>
                    </a:lnTo>
                    <a:cubicBezTo>
                      <a:pt x="667" y="245"/>
                      <a:pt x="656" y="226"/>
                      <a:pt x="642" y="210"/>
                    </a:cubicBezTo>
                    <a:lnTo>
                      <a:pt x="642" y="210"/>
                    </a:lnTo>
                    <a:cubicBezTo>
                      <a:pt x="624" y="188"/>
                      <a:pt x="596" y="172"/>
                      <a:pt x="568" y="184"/>
                    </a:cubicBezTo>
                    <a:lnTo>
                      <a:pt x="568" y="184"/>
                    </a:lnTo>
                    <a:cubicBezTo>
                      <a:pt x="541" y="196"/>
                      <a:pt x="538" y="228"/>
                      <a:pt x="539" y="253"/>
                    </a:cubicBezTo>
                    <a:lnTo>
                      <a:pt x="539" y="253"/>
                    </a:lnTo>
                    <a:cubicBezTo>
                      <a:pt x="540" y="294"/>
                      <a:pt x="548" y="334"/>
                      <a:pt x="561" y="372"/>
                    </a:cubicBezTo>
                    <a:lnTo>
                      <a:pt x="561" y="372"/>
                    </a:lnTo>
                    <a:cubicBezTo>
                      <a:pt x="558" y="369"/>
                      <a:pt x="555" y="366"/>
                      <a:pt x="552" y="364"/>
                    </a:cubicBezTo>
                    <a:lnTo>
                      <a:pt x="552" y="364"/>
                    </a:lnTo>
                    <a:cubicBezTo>
                      <a:pt x="530" y="347"/>
                      <a:pt x="506" y="333"/>
                      <a:pt x="482" y="320"/>
                    </a:cubicBezTo>
                    <a:lnTo>
                      <a:pt x="482" y="320"/>
                    </a:lnTo>
                    <a:cubicBezTo>
                      <a:pt x="433" y="294"/>
                      <a:pt x="379" y="276"/>
                      <a:pt x="325" y="268"/>
                    </a:cubicBezTo>
                    <a:lnTo>
                      <a:pt x="325" y="268"/>
                    </a:lnTo>
                    <a:cubicBezTo>
                      <a:pt x="273" y="260"/>
                      <a:pt x="219" y="258"/>
                      <a:pt x="166" y="269"/>
                    </a:cubicBezTo>
                    <a:lnTo>
                      <a:pt x="166" y="269"/>
                    </a:lnTo>
                    <a:cubicBezTo>
                      <a:pt x="118" y="278"/>
                      <a:pt x="70" y="300"/>
                      <a:pt x="37" y="338"/>
                    </a:cubicBezTo>
                    <a:lnTo>
                      <a:pt x="37" y="338"/>
                    </a:lnTo>
                    <a:cubicBezTo>
                      <a:pt x="20" y="358"/>
                      <a:pt x="0" y="391"/>
                      <a:pt x="19" y="417"/>
                    </a:cubicBezTo>
                    <a:lnTo>
                      <a:pt x="19" y="417"/>
                    </a:lnTo>
                    <a:cubicBezTo>
                      <a:pt x="34" y="438"/>
                      <a:pt x="60" y="440"/>
                      <a:pt x="84" y="434"/>
                    </a:cubicBezTo>
                    <a:lnTo>
                      <a:pt x="84" y="434"/>
                    </a:lnTo>
                    <a:cubicBezTo>
                      <a:pt x="74" y="444"/>
                      <a:pt x="64" y="454"/>
                      <a:pt x="56" y="465"/>
                    </a:cubicBezTo>
                    <a:lnTo>
                      <a:pt x="56" y="465"/>
                    </a:lnTo>
                    <a:cubicBezTo>
                      <a:pt x="33" y="494"/>
                      <a:pt x="13" y="531"/>
                      <a:pt x="19" y="570"/>
                    </a:cubicBezTo>
                    <a:lnTo>
                      <a:pt x="19" y="570"/>
                    </a:lnTo>
                    <a:cubicBezTo>
                      <a:pt x="23" y="598"/>
                      <a:pt x="48" y="636"/>
                      <a:pt x="80" y="635"/>
                    </a:cubicBezTo>
                    <a:lnTo>
                      <a:pt x="80" y="635"/>
                    </a:lnTo>
                    <a:cubicBezTo>
                      <a:pt x="83" y="661"/>
                      <a:pt x="91" y="687"/>
                      <a:pt x="106" y="710"/>
                    </a:cubicBezTo>
                    <a:lnTo>
                      <a:pt x="106" y="710"/>
                    </a:lnTo>
                    <a:cubicBezTo>
                      <a:pt x="124" y="737"/>
                      <a:pt x="156" y="761"/>
                      <a:pt x="190" y="749"/>
                    </a:cubicBezTo>
                    <a:lnTo>
                      <a:pt x="190" y="749"/>
                    </a:lnTo>
                    <a:cubicBezTo>
                      <a:pt x="220" y="739"/>
                      <a:pt x="231" y="707"/>
                      <a:pt x="227" y="678"/>
                    </a:cubicBezTo>
                    <a:lnTo>
                      <a:pt x="227" y="678"/>
                    </a:lnTo>
                    <a:cubicBezTo>
                      <a:pt x="224" y="652"/>
                      <a:pt x="210" y="630"/>
                      <a:pt x="196" y="609"/>
                    </a:cubicBezTo>
                    <a:lnTo>
                      <a:pt x="196" y="609"/>
                    </a:lnTo>
                    <a:cubicBezTo>
                      <a:pt x="202" y="614"/>
                      <a:pt x="207" y="619"/>
                      <a:pt x="213" y="623"/>
                    </a:cubicBezTo>
                    <a:lnTo>
                      <a:pt x="213" y="623"/>
                    </a:lnTo>
                    <a:cubicBezTo>
                      <a:pt x="240" y="645"/>
                      <a:pt x="271" y="665"/>
                      <a:pt x="305" y="675"/>
                    </a:cubicBezTo>
                    <a:lnTo>
                      <a:pt x="305" y="675"/>
                    </a:lnTo>
                    <a:cubicBezTo>
                      <a:pt x="341" y="687"/>
                      <a:pt x="380" y="687"/>
                      <a:pt x="415" y="674"/>
                    </a:cubicBezTo>
                    <a:lnTo>
                      <a:pt x="415" y="674"/>
                    </a:lnTo>
                    <a:cubicBezTo>
                      <a:pt x="446" y="663"/>
                      <a:pt x="481" y="640"/>
                      <a:pt x="490" y="606"/>
                    </a:cubicBezTo>
                    <a:lnTo>
                      <a:pt x="490" y="606"/>
                    </a:lnTo>
                    <a:cubicBezTo>
                      <a:pt x="490" y="603"/>
                      <a:pt x="490" y="601"/>
                      <a:pt x="488" y="599"/>
                    </a:cubicBezTo>
                    <a:lnTo>
                      <a:pt x="488" y="599"/>
                    </a:lnTo>
                    <a:cubicBezTo>
                      <a:pt x="490" y="596"/>
                      <a:pt x="491" y="592"/>
                      <a:pt x="492" y="588"/>
                    </a:cubicBezTo>
                    <a:lnTo>
                      <a:pt x="493" y="587"/>
                    </a:lnTo>
                    <a:lnTo>
                      <a:pt x="493" y="587"/>
                    </a:lnTo>
                    <a:cubicBezTo>
                      <a:pt x="494" y="590"/>
                      <a:pt x="496" y="594"/>
                      <a:pt x="498" y="597"/>
                    </a:cubicBezTo>
                    <a:lnTo>
                      <a:pt x="498" y="597"/>
                    </a:lnTo>
                    <a:cubicBezTo>
                      <a:pt x="504" y="609"/>
                      <a:pt x="510" y="620"/>
                      <a:pt x="517" y="632"/>
                    </a:cubicBezTo>
                    <a:lnTo>
                      <a:pt x="517" y="632"/>
                    </a:lnTo>
                    <a:cubicBezTo>
                      <a:pt x="531" y="654"/>
                      <a:pt x="548" y="676"/>
                      <a:pt x="567" y="695"/>
                    </a:cubicBezTo>
                    <a:lnTo>
                      <a:pt x="567" y="695"/>
                    </a:lnTo>
                    <a:cubicBezTo>
                      <a:pt x="580" y="709"/>
                      <a:pt x="595" y="722"/>
                      <a:pt x="610" y="733"/>
                    </a:cubicBezTo>
                    <a:lnTo>
                      <a:pt x="610" y="733"/>
                    </a:lnTo>
                    <a:lnTo>
                      <a:pt x="609" y="733"/>
                    </a:lnTo>
                    <a:lnTo>
                      <a:pt x="609" y="733"/>
                    </a:lnTo>
                    <a:cubicBezTo>
                      <a:pt x="574" y="731"/>
                      <a:pt x="538" y="741"/>
                      <a:pt x="508" y="759"/>
                    </a:cubicBezTo>
                    <a:lnTo>
                      <a:pt x="508" y="759"/>
                    </a:lnTo>
                    <a:cubicBezTo>
                      <a:pt x="479" y="776"/>
                      <a:pt x="454" y="801"/>
                      <a:pt x="439" y="832"/>
                    </a:cubicBezTo>
                    <a:lnTo>
                      <a:pt x="439" y="832"/>
                    </a:lnTo>
                    <a:cubicBezTo>
                      <a:pt x="432" y="846"/>
                      <a:pt x="424" y="865"/>
                      <a:pt x="433" y="880"/>
                    </a:cubicBezTo>
                    <a:lnTo>
                      <a:pt x="433" y="880"/>
                    </a:lnTo>
                    <a:cubicBezTo>
                      <a:pt x="441" y="896"/>
                      <a:pt x="459" y="897"/>
                      <a:pt x="475" y="894"/>
                    </a:cubicBezTo>
                    <a:lnTo>
                      <a:pt x="475" y="894"/>
                    </a:lnTo>
                    <a:cubicBezTo>
                      <a:pt x="493" y="890"/>
                      <a:pt x="510" y="883"/>
                      <a:pt x="529" y="879"/>
                    </a:cubicBezTo>
                    <a:lnTo>
                      <a:pt x="529" y="879"/>
                    </a:lnTo>
                    <a:cubicBezTo>
                      <a:pt x="549" y="876"/>
                      <a:pt x="569" y="876"/>
                      <a:pt x="590" y="878"/>
                    </a:cubicBezTo>
                    <a:lnTo>
                      <a:pt x="590" y="878"/>
                    </a:lnTo>
                    <a:cubicBezTo>
                      <a:pt x="614" y="880"/>
                      <a:pt x="638" y="885"/>
                      <a:pt x="661" y="892"/>
                    </a:cubicBezTo>
                    <a:lnTo>
                      <a:pt x="661" y="892"/>
                    </a:lnTo>
                    <a:cubicBezTo>
                      <a:pt x="624" y="907"/>
                      <a:pt x="592" y="937"/>
                      <a:pt x="576" y="975"/>
                    </a:cubicBezTo>
                    <a:lnTo>
                      <a:pt x="576" y="975"/>
                    </a:lnTo>
                    <a:cubicBezTo>
                      <a:pt x="567" y="995"/>
                      <a:pt x="557" y="1026"/>
                      <a:pt x="569" y="1047"/>
                    </a:cubicBezTo>
                    <a:lnTo>
                      <a:pt x="569" y="1047"/>
                    </a:lnTo>
                    <a:cubicBezTo>
                      <a:pt x="585" y="1075"/>
                      <a:pt x="616" y="1061"/>
                      <a:pt x="636" y="1049"/>
                    </a:cubicBezTo>
                    <a:lnTo>
                      <a:pt x="636" y="1049"/>
                    </a:lnTo>
                    <a:cubicBezTo>
                      <a:pt x="749" y="976"/>
                      <a:pt x="885" y="1030"/>
                      <a:pt x="1007" y="1040"/>
                    </a:cubicBezTo>
                    <a:lnTo>
                      <a:pt x="1007" y="1040"/>
                    </a:lnTo>
                    <a:cubicBezTo>
                      <a:pt x="1041" y="1043"/>
                      <a:pt x="1074" y="1041"/>
                      <a:pt x="1107" y="1036"/>
                    </a:cubicBezTo>
                    <a:lnTo>
                      <a:pt x="1107" y="1036"/>
                    </a:lnTo>
                    <a:cubicBezTo>
                      <a:pt x="1126" y="1032"/>
                      <a:pt x="1146" y="1028"/>
                      <a:pt x="1165" y="1019"/>
                    </a:cubicBezTo>
                    <a:lnTo>
                      <a:pt x="1165" y="1019"/>
                    </a:lnTo>
                    <a:cubicBezTo>
                      <a:pt x="1132" y="1042"/>
                      <a:pt x="1106" y="1073"/>
                      <a:pt x="1102" y="1113"/>
                    </a:cubicBezTo>
                    <a:lnTo>
                      <a:pt x="1102" y="1113"/>
                    </a:lnTo>
                    <a:cubicBezTo>
                      <a:pt x="1100" y="1141"/>
                      <a:pt x="1109" y="1171"/>
                      <a:pt x="1129" y="1191"/>
                    </a:cubicBezTo>
                    <a:lnTo>
                      <a:pt x="1129" y="1191"/>
                    </a:lnTo>
                    <a:cubicBezTo>
                      <a:pt x="1152" y="1214"/>
                      <a:pt x="1185" y="1218"/>
                      <a:pt x="1214" y="1206"/>
                    </a:cubicBezTo>
                    <a:close/>
                    <a:moveTo>
                      <a:pt x="2432" y="778"/>
                    </a:moveTo>
                    <a:lnTo>
                      <a:pt x="2432" y="778"/>
                    </a:lnTo>
                    <a:cubicBezTo>
                      <a:pt x="2393" y="783"/>
                      <a:pt x="2354" y="784"/>
                      <a:pt x="2315" y="781"/>
                    </a:cubicBezTo>
                    <a:lnTo>
                      <a:pt x="2315" y="781"/>
                    </a:lnTo>
                    <a:cubicBezTo>
                      <a:pt x="2286" y="779"/>
                      <a:pt x="2257" y="774"/>
                      <a:pt x="2228" y="767"/>
                    </a:cubicBezTo>
                    <a:lnTo>
                      <a:pt x="2228" y="767"/>
                    </a:lnTo>
                    <a:cubicBezTo>
                      <a:pt x="2201" y="760"/>
                      <a:pt x="2175" y="751"/>
                      <a:pt x="2148" y="745"/>
                    </a:cubicBezTo>
                    <a:lnTo>
                      <a:pt x="2148" y="745"/>
                    </a:lnTo>
                    <a:cubicBezTo>
                      <a:pt x="2144" y="745"/>
                      <a:pt x="2141" y="744"/>
                      <a:pt x="2137" y="744"/>
                    </a:cubicBezTo>
                    <a:lnTo>
                      <a:pt x="2140" y="743"/>
                    </a:lnTo>
                    <a:lnTo>
                      <a:pt x="2140" y="743"/>
                    </a:lnTo>
                    <a:cubicBezTo>
                      <a:pt x="2142" y="742"/>
                      <a:pt x="2144" y="741"/>
                      <a:pt x="2146" y="741"/>
                    </a:cubicBezTo>
                    <a:lnTo>
                      <a:pt x="2146" y="741"/>
                    </a:lnTo>
                    <a:cubicBezTo>
                      <a:pt x="2153" y="741"/>
                      <a:pt x="2161" y="742"/>
                      <a:pt x="2169" y="743"/>
                    </a:cubicBezTo>
                    <a:lnTo>
                      <a:pt x="2213" y="749"/>
                    </a:lnTo>
                    <a:lnTo>
                      <a:pt x="2213" y="749"/>
                    </a:lnTo>
                    <a:cubicBezTo>
                      <a:pt x="2243" y="752"/>
                      <a:pt x="2272" y="756"/>
                      <a:pt x="2302" y="760"/>
                    </a:cubicBezTo>
                    <a:lnTo>
                      <a:pt x="2302" y="760"/>
                    </a:lnTo>
                    <a:cubicBezTo>
                      <a:pt x="2332" y="764"/>
                      <a:pt x="2362" y="768"/>
                      <a:pt x="2392" y="772"/>
                    </a:cubicBezTo>
                    <a:lnTo>
                      <a:pt x="2432" y="778"/>
                    </a:lnTo>
                    <a:close/>
                    <a:moveTo>
                      <a:pt x="2412" y="744"/>
                    </a:moveTo>
                    <a:lnTo>
                      <a:pt x="2412" y="744"/>
                    </a:lnTo>
                    <a:cubicBezTo>
                      <a:pt x="2431" y="751"/>
                      <a:pt x="2449" y="761"/>
                      <a:pt x="2466" y="772"/>
                    </a:cubicBezTo>
                    <a:lnTo>
                      <a:pt x="2466" y="772"/>
                    </a:lnTo>
                    <a:cubicBezTo>
                      <a:pt x="2465" y="772"/>
                      <a:pt x="2464" y="772"/>
                      <a:pt x="2463" y="772"/>
                    </a:cubicBezTo>
                    <a:lnTo>
                      <a:pt x="2463" y="772"/>
                    </a:lnTo>
                    <a:cubicBezTo>
                      <a:pt x="2440" y="767"/>
                      <a:pt x="2416" y="763"/>
                      <a:pt x="2393" y="759"/>
                    </a:cubicBezTo>
                    <a:lnTo>
                      <a:pt x="2393" y="759"/>
                    </a:lnTo>
                    <a:cubicBezTo>
                      <a:pt x="2364" y="753"/>
                      <a:pt x="2334" y="749"/>
                      <a:pt x="2304" y="744"/>
                    </a:cubicBezTo>
                    <a:lnTo>
                      <a:pt x="2304" y="744"/>
                    </a:lnTo>
                    <a:cubicBezTo>
                      <a:pt x="2276" y="740"/>
                      <a:pt x="2247" y="736"/>
                      <a:pt x="2218" y="732"/>
                    </a:cubicBezTo>
                    <a:lnTo>
                      <a:pt x="2218" y="732"/>
                    </a:lnTo>
                    <a:cubicBezTo>
                      <a:pt x="2208" y="730"/>
                      <a:pt x="2197" y="729"/>
                      <a:pt x="2186" y="728"/>
                    </a:cubicBezTo>
                    <a:lnTo>
                      <a:pt x="2186" y="728"/>
                    </a:lnTo>
                    <a:cubicBezTo>
                      <a:pt x="2209" y="722"/>
                      <a:pt x="2232" y="719"/>
                      <a:pt x="2255" y="718"/>
                    </a:cubicBezTo>
                    <a:lnTo>
                      <a:pt x="2255" y="718"/>
                    </a:lnTo>
                    <a:cubicBezTo>
                      <a:pt x="2309" y="715"/>
                      <a:pt x="2362" y="724"/>
                      <a:pt x="2412" y="744"/>
                    </a:cubicBezTo>
                    <a:close/>
                    <a:moveTo>
                      <a:pt x="2573" y="677"/>
                    </a:moveTo>
                    <a:lnTo>
                      <a:pt x="2573" y="677"/>
                    </a:lnTo>
                    <a:cubicBezTo>
                      <a:pt x="2482" y="686"/>
                      <a:pt x="2390" y="679"/>
                      <a:pt x="2299" y="685"/>
                    </a:cubicBezTo>
                    <a:lnTo>
                      <a:pt x="2299" y="685"/>
                    </a:lnTo>
                    <a:cubicBezTo>
                      <a:pt x="2306" y="684"/>
                      <a:pt x="2313" y="682"/>
                      <a:pt x="2321" y="681"/>
                    </a:cubicBezTo>
                    <a:lnTo>
                      <a:pt x="2321" y="681"/>
                    </a:lnTo>
                    <a:cubicBezTo>
                      <a:pt x="2354" y="674"/>
                      <a:pt x="2388" y="670"/>
                      <a:pt x="2421" y="669"/>
                    </a:cubicBezTo>
                    <a:lnTo>
                      <a:pt x="2421" y="669"/>
                    </a:lnTo>
                    <a:cubicBezTo>
                      <a:pt x="2455" y="667"/>
                      <a:pt x="2488" y="668"/>
                      <a:pt x="2522" y="671"/>
                    </a:cubicBezTo>
                    <a:lnTo>
                      <a:pt x="2522" y="671"/>
                    </a:lnTo>
                    <a:cubicBezTo>
                      <a:pt x="2539" y="672"/>
                      <a:pt x="2556" y="674"/>
                      <a:pt x="2573" y="677"/>
                    </a:cubicBezTo>
                    <a:close/>
                    <a:moveTo>
                      <a:pt x="2572" y="626"/>
                    </a:moveTo>
                    <a:lnTo>
                      <a:pt x="2572" y="626"/>
                    </a:lnTo>
                    <a:cubicBezTo>
                      <a:pt x="2589" y="638"/>
                      <a:pt x="2605" y="652"/>
                      <a:pt x="2618" y="668"/>
                    </a:cubicBezTo>
                    <a:lnTo>
                      <a:pt x="2618" y="668"/>
                    </a:lnTo>
                    <a:cubicBezTo>
                      <a:pt x="2612" y="666"/>
                      <a:pt x="2605" y="665"/>
                      <a:pt x="2599" y="664"/>
                    </a:cubicBezTo>
                    <a:lnTo>
                      <a:pt x="2599" y="664"/>
                    </a:lnTo>
                    <a:cubicBezTo>
                      <a:pt x="2590" y="663"/>
                      <a:pt x="2581" y="661"/>
                      <a:pt x="2572" y="660"/>
                    </a:cubicBezTo>
                    <a:lnTo>
                      <a:pt x="2572" y="660"/>
                    </a:lnTo>
                    <a:cubicBezTo>
                      <a:pt x="2555" y="658"/>
                      <a:pt x="2539" y="656"/>
                      <a:pt x="2522" y="654"/>
                    </a:cubicBezTo>
                    <a:lnTo>
                      <a:pt x="2522" y="654"/>
                    </a:lnTo>
                    <a:cubicBezTo>
                      <a:pt x="2487" y="652"/>
                      <a:pt x="2453" y="652"/>
                      <a:pt x="2418" y="654"/>
                    </a:cubicBezTo>
                    <a:lnTo>
                      <a:pt x="2418" y="654"/>
                    </a:lnTo>
                    <a:cubicBezTo>
                      <a:pt x="2352" y="658"/>
                      <a:pt x="2283" y="668"/>
                      <a:pt x="2222" y="694"/>
                    </a:cubicBezTo>
                    <a:lnTo>
                      <a:pt x="2222" y="694"/>
                    </a:lnTo>
                    <a:cubicBezTo>
                      <a:pt x="2221" y="694"/>
                      <a:pt x="2221" y="694"/>
                      <a:pt x="2221" y="694"/>
                    </a:cubicBezTo>
                    <a:lnTo>
                      <a:pt x="2221" y="694"/>
                    </a:lnTo>
                    <a:cubicBezTo>
                      <a:pt x="2243" y="683"/>
                      <a:pt x="2265" y="671"/>
                      <a:pt x="2287" y="660"/>
                    </a:cubicBezTo>
                    <a:lnTo>
                      <a:pt x="2287" y="660"/>
                    </a:lnTo>
                    <a:cubicBezTo>
                      <a:pt x="2290" y="662"/>
                      <a:pt x="2295" y="662"/>
                      <a:pt x="2297" y="660"/>
                    </a:cubicBezTo>
                    <a:lnTo>
                      <a:pt x="2297" y="660"/>
                    </a:lnTo>
                    <a:cubicBezTo>
                      <a:pt x="2302" y="655"/>
                      <a:pt x="2307" y="651"/>
                      <a:pt x="2312" y="647"/>
                    </a:cubicBezTo>
                    <a:lnTo>
                      <a:pt x="2312" y="647"/>
                    </a:lnTo>
                    <a:cubicBezTo>
                      <a:pt x="2346" y="629"/>
                      <a:pt x="2381" y="612"/>
                      <a:pt x="2415" y="595"/>
                    </a:cubicBezTo>
                    <a:lnTo>
                      <a:pt x="2415" y="595"/>
                    </a:lnTo>
                    <a:cubicBezTo>
                      <a:pt x="2421" y="594"/>
                      <a:pt x="2426" y="593"/>
                      <a:pt x="2432" y="592"/>
                    </a:cubicBezTo>
                    <a:lnTo>
                      <a:pt x="2432" y="592"/>
                    </a:lnTo>
                    <a:cubicBezTo>
                      <a:pt x="2481" y="586"/>
                      <a:pt x="2531" y="599"/>
                      <a:pt x="2572" y="626"/>
                    </a:cubicBezTo>
                    <a:close/>
                    <a:moveTo>
                      <a:pt x="3955" y="354"/>
                    </a:moveTo>
                    <a:lnTo>
                      <a:pt x="3955" y="354"/>
                    </a:lnTo>
                    <a:cubicBezTo>
                      <a:pt x="3894" y="391"/>
                      <a:pt x="3823" y="407"/>
                      <a:pt x="3752" y="401"/>
                    </a:cubicBezTo>
                    <a:lnTo>
                      <a:pt x="3752" y="401"/>
                    </a:lnTo>
                    <a:cubicBezTo>
                      <a:pt x="3711" y="397"/>
                      <a:pt x="3671" y="385"/>
                      <a:pt x="3634" y="368"/>
                    </a:cubicBezTo>
                    <a:lnTo>
                      <a:pt x="3634" y="368"/>
                    </a:lnTo>
                    <a:cubicBezTo>
                      <a:pt x="3633" y="367"/>
                      <a:pt x="3632" y="367"/>
                      <a:pt x="3631" y="367"/>
                    </a:cubicBezTo>
                    <a:lnTo>
                      <a:pt x="3631" y="367"/>
                    </a:lnTo>
                    <a:cubicBezTo>
                      <a:pt x="3577" y="314"/>
                      <a:pt x="3512" y="273"/>
                      <a:pt x="3442" y="244"/>
                    </a:cubicBezTo>
                    <a:lnTo>
                      <a:pt x="3442" y="244"/>
                    </a:lnTo>
                    <a:cubicBezTo>
                      <a:pt x="3432" y="240"/>
                      <a:pt x="3422" y="236"/>
                      <a:pt x="3412" y="233"/>
                    </a:cubicBezTo>
                    <a:lnTo>
                      <a:pt x="3412" y="233"/>
                    </a:lnTo>
                    <a:cubicBezTo>
                      <a:pt x="3470" y="245"/>
                      <a:pt x="3527" y="255"/>
                      <a:pt x="3586" y="264"/>
                    </a:cubicBezTo>
                    <a:lnTo>
                      <a:pt x="3586" y="264"/>
                    </a:lnTo>
                    <a:cubicBezTo>
                      <a:pt x="3642" y="272"/>
                      <a:pt x="3699" y="278"/>
                      <a:pt x="3757" y="279"/>
                    </a:cubicBezTo>
                    <a:lnTo>
                      <a:pt x="3757" y="279"/>
                    </a:lnTo>
                    <a:cubicBezTo>
                      <a:pt x="3812" y="280"/>
                      <a:pt x="3867" y="277"/>
                      <a:pt x="3921" y="269"/>
                    </a:cubicBezTo>
                    <a:lnTo>
                      <a:pt x="3921" y="269"/>
                    </a:lnTo>
                    <a:cubicBezTo>
                      <a:pt x="3951" y="265"/>
                      <a:pt x="3982" y="259"/>
                      <a:pt x="4011" y="251"/>
                    </a:cubicBezTo>
                    <a:lnTo>
                      <a:pt x="4011" y="251"/>
                    </a:lnTo>
                    <a:cubicBezTo>
                      <a:pt x="4030" y="247"/>
                      <a:pt x="4050" y="241"/>
                      <a:pt x="4068" y="235"/>
                    </a:cubicBezTo>
                    <a:lnTo>
                      <a:pt x="4068" y="235"/>
                    </a:lnTo>
                    <a:cubicBezTo>
                      <a:pt x="4041" y="283"/>
                      <a:pt x="4002" y="324"/>
                      <a:pt x="3955" y="354"/>
                    </a:cubicBezTo>
                    <a:close/>
                    <a:moveTo>
                      <a:pt x="3509" y="166"/>
                    </a:moveTo>
                    <a:lnTo>
                      <a:pt x="3509" y="166"/>
                    </a:lnTo>
                    <a:cubicBezTo>
                      <a:pt x="3634" y="164"/>
                      <a:pt x="3759" y="171"/>
                      <a:pt x="3883" y="189"/>
                    </a:cubicBezTo>
                    <a:lnTo>
                      <a:pt x="3883" y="189"/>
                    </a:lnTo>
                    <a:cubicBezTo>
                      <a:pt x="3934" y="196"/>
                      <a:pt x="3986" y="205"/>
                      <a:pt x="4036" y="216"/>
                    </a:cubicBezTo>
                    <a:lnTo>
                      <a:pt x="4036" y="216"/>
                    </a:lnTo>
                    <a:cubicBezTo>
                      <a:pt x="4029" y="218"/>
                      <a:pt x="4022" y="221"/>
                      <a:pt x="4014" y="223"/>
                    </a:cubicBezTo>
                    <a:lnTo>
                      <a:pt x="4014" y="223"/>
                    </a:lnTo>
                    <a:cubicBezTo>
                      <a:pt x="3988" y="231"/>
                      <a:pt x="3961" y="237"/>
                      <a:pt x="3935" y="242"/>
                    </a:cubicBezTo>
                    <a:lnTo>
                      <a:pt x="3935" y="242"/>
                    </a:lnTo>
                    <a:cubicBezTo>
                      <a:pt x="3882" y="251"/>
                      <a:pt x="3828" y="256"/>
                      <a:pt x="3774" y="257"/>
                    </a:cubicBezTo>
                    <a:lnTo>
                      <a:pt x="3774" y="257"/>
                    </a:lnTo>
                    <a:cubicBezTo>
                      <a:pt x="3718" y="258"/>
                      <a:pt x="3662" y="254"/>
                      <a:pt x="3606" y="250"/>
                    </a:cubicBezTo>
                    <a:lnTo>
                      <a:pt x="3606" y="250"/>
                    </a:lnTo>
                    <a:cubicBezTo>
                      <a:pt x="3549" y="245"/>
                      <a:pt x="3492" y="234"/>
                      <a:pt x="3435" y="222"/>
                    </a:cubicBezTo>
                    <a:lnTo>
                      <a:pt x="3435" y="222"/>
                    </a:lnTo>
                    <a:cubicBezTo>
                      <a:pt x="3375" y="210"/>
                      <a:pt x="3315" y="197"/>
                      <a:pt x="3255" y="185"/>
                    </a:cubicBezTo>
                    <a:lnTo>
                      <a:pt x="3255" y="185"/>
                    </a:lnTo>
                    <a:cubicBezTo>
                      <a:pt x="3277" y="182"/>
                      <a:pt x="3300" y="179"/>
                      <a:pt x="3322" y="177"/>
                    </a:cubicBezTo>
                    <a:lnTo>
                      <a:pt x="3322" y="177"/>
                    </a:lnTo>
                    <a:cubicBezTo>
                      <a:pt x="3384" y="171"/>
                      <a:pt x="3446" y="168"/>
                      <a:pt x="3509" y="166"/>
                    </a:cubicBezTo>
                    <a:close/>
                    <a:moveTo>
                      <a:pt x="2758" y="173"/>
                    </a:moveTo>
                    <a:lnTo>
                      <a:pt x="2758" y="173"/>
                    </a:lnTo>
                    <a:cubicBezTo>
                      <a:pt x="2738" y="181"/>
                      <a:pt x="2718" y="188"/>
                      <a:pt x="2698" y="195"/>
                    </a:cubicBezTo>
                    <a:lnTo>
                      <a:pt x="2698" y="195"/>
                    </a:lnTo>
                    <a:cubicBezTo>
                      <a:pt x="2660" y="202"/>
                      <a:pt x="2622" y="212"/>
                      <a:pt x="2584" y="222"/>
                    </a:cubicBezTo>
                    <a:lnTo>
                      <a:pt x="2584" y="222"/>
                    </a:lnTo>
                    <a:cubicBezTo>
                      <a:pt x="2600" y="215"/>
                      <a:pt x="2616" y="208"/>
                      <a:pt x="2631" y="201"/>
                    </a:cubicBezTo>
                    <a:lnTo>
                      <a:pt x="2631" y="201"/>
                    </a:lnTo>
                    <a:cubicBezTo>
                      <a:pt x="2684" y="176"/>
                      <a:pt x="2735" y="150"/>
                      <a:pt x="2785" y="121"/>
                    </a:cubicBezTo>
                    <a:lnTo>
                      <a:pt x="2785" y="121"/>
                    </a:lnTo>
                    <a:cubicBezTo>
                      <a:pt x="2811" y="105"/>
                      <a:pt x="2837" y="89"/>
                      <a:pt x="2862" y="72"/>
                    </a:cubicBezTo>
                    <a:lnTo>
                      <a:pt x="2862" y="72"/>
                    </a:lnTo>
                    <a:cubicBezTo>
                      <a:pt x="2855" y="122"/>
                      <a:pt x="2801" y="155"/>
                      <a:pt x="2758" y="173"/>
                    </a:cubicBezTo>
                    <a:close/>
                    <a:moveTo>
                      <a:pt x="2859" y="53"/>
                    </a:moveTo>
                    <a:lnTo>
                      <a:pt x="2859" y="53"/>
                    </a:lnTo>
                    <a:cubicBezTo>
                      <a:pt x="2765" y="119"/>
                      <a:pt x="2664" y="175"/>
                      <a:pt x="2559" y="220"/>
                    </a:cubicBezTo>
                    <a:lnTo>
                      <a:pt x="2559" y="220"/>
                    </a:lnTo>
                    <a:cubicBezTo>
                      <a:pt x="2538" y="229"/>
                      <a:pt x="2517" y="236"/>
                      <a:pt x="2496" y="245"/>
                    </a:cubicBezTo>
                    <a:lnTo>
                      <a:pt x="2496" y="245"/>
                    </a:lnTo>
                    <a:cubicBezTo>
                      <a:pt x="2490" y="246"/>
                      <a:pt x="2484" y="247"/>
                      <a:pt x="2477" y="249"/>
                    </a:cubicBezTo>
                    <a:lnTo>
                      <a:pt x="2477" y="249"/>
                    </a:lnTo>
                    <a:cubicBezTo>
                      <a:pt x="2490" y="239"/>
                      <a:pt x="2502" y="230"/>
                      <a:pt x="2514" y="220"/>
                    </a:cubicBezTo>
                    <a:lnTo>
                      <a:pt x="2514" y="220"/>
                    </a:lnTo>
                    <a:cubicBezTo>
                      <a:pt x="2583" y="166"/>
                      <a:pt x="2650" y="109"/>
                      <a:pt x="2732" y="76"/>
                    </a:cubicBezTo>
                    <a:lnTo>
                      <a:pt x="2732" y="76"/>
                    </a:lnTo>
                    <a:cubicBezTo>
                      <a:pt x="2772" y="60"/>
                      <a:pt x="2815" y="51"/>
                      <a:pt x="2859" y="53"/>
                    </a:cubicBezTo>
                    <a:close/>
                    <a:moveTo>
                      <a:pt x="2437" y="189"/>
                    </a:moveTo>
                    <a:lnTo>
                      <a:pt x="2437" y="189"/>
                    </a:lnTo>
                    <a:cubicBezTo>
                      <a:pt x="2456" y="153"/>
                      <a:pt x="2473" y="114"/>
                      <a:pt x="2501" y="84"/>
                    </a:cubicBezTo>
                    <a:lnTo>
                      <a:pt x="2501" y="84"/>
                    </a:lnTo>
                    <a:cubicBezTo>
                      <a:pt x="2526" y="58"/>
                      <a:pt x="2559" y="42"/>
                      <a:pt x="2595" y="38"/>
                    </a:cubicBezTo>
                    <a:lnTo>
                      <a:pt x="2595" y="38"/>
                    </a:lnTo>
                    <a:cubicBezTo>
                      <a:pt x="2621" y="35"/>
                      <a:pt x="2648" y="39"/>
                      <a:pt x="2673" y="48"/>
                    </a:cubicBezTo>
                    <a:lnTo>
                      <a:pt x="2673" y="48"/>
                    </a:lnTo>
                    <a:cubicBezTo>
                      <a:pt x="2627" y="58"/>
                      <a:pt x="2582" y="79"/>
                      <a:pt x="2542" y="103"/>
                    </a:cubicBezTo>
                    <a:lnTo>
                      <a:pt x="2542" y="103"/>
                    </a:lnTo>
                    <a:cubicBezTo>
                      <a:pt x="2501" y="129"/>
                      <a:pt x="2464" y="161"/>
                      <a:pt x="2432" y="197"/>
                    </a:cubicBezTo>
                    <a:lnTo>
                      <a:pt x="2432" y="197"/>
                    </a:lnTo>
                    <a:cubicBezTo>
                      <a:pt x="2434" y="195"/>
                      <a:pt x="2436" y="192"/>
                      <a:pt x="2437" y="189"/>
                    </a:cubicBezTo>
                    <a:close/>
                    <a:moveTo>
                      <a:pt x="2476" y="171"/>
                    </a:moveTo>
                    <a:lnTo>
                      <a:pt x="2476" y="171"/>
                    </a:lnTo>
                    <a:cubicBezTo>
                      <a:pt x="2516" y="135"/>
                      <a:pt x="2563" y="105"/>
                      <a:pt x="2613" y="85"/>
                    </a:cubicBezTo>
                    <a:lnTo>
                      <a:pt x="2613" y="85"/>
                    </a:lnTo>
                    <a:cubicBezTo>
                      <a:pt x="2641" y="74"/>
                      <a:pt x="2669" y="67"/>
                      <a:pt x="2698" y="60"/>
                    </a:cubicBezTo>
                    <a:lnTo>
                      <a:pt x="2698" y="60"/>
                    </a:lnTo>
                    <a:cubicBezTo>
                      <a:pt x="2699" y="61"/>
                      <a:pt x="2700" y="61"/>
                      <a:pt x="2700" y="61"/>
                    </a:cubicBezTo>
                    <a:lnTo>
                      <a:pt x="2700" y="61"/>
                    </a:lnTo>
                    <a:cubicBezTo>
                      <a:pt x="2674" y="73"/>
                      <a:pt x="2650" y="88"/>
                      <a:pt x="2627" y="103"/>
                    </a:cubicBezTo>
                    <a:lnTo>
                      <a:pt x="2627" y="103"/>
                    </a:lnTo>
                    <a:cubicBezTo>
                      <a:pt x="2554" y="152"/>
                      <a:pt x="2491" y="213"/>
                      <a:pt x="2419" y="264"/>
                    </a:cubicBezTo>
                    <a:lnTo>
                      <a:pt x="2419" y="264"/>
                    </a:lnTo>
                    <a:cubicBezTo>
                      <a:pt x="2408" y="273"/>
                      <a:pt x="2395" y="282"/>
                      <a:pt x="2383" y="289"/>
                    </a:cubicBezTo>
                    <a:lnTo>
                      <a:pt x="2383" y="289"/>
                    </a:lnTo>
                    <a:cubicBezTo>
                      <a:pt x="2383" y="289"/>
                      <a:pt x="2382" y="289"/>
                      <a:pt x="2382" y="290"/>
                    </a:cubicBezTo>
                    <a:lnTo>
                      <a:pt x="2382" y="290"/>
                    </a:lnTo>
                    <a:cubicBezTo>
                      <a:pt x="2408" y="247"/>
                      <a:pt x="2438" y="206"/>
                      <a:pt x="2476" y="171"/>
                    </a:cubicBezTo>
                    <a:close/>
                    <a:moveTo>
                      <a:pt x="2364" y="289"/>
                    </a:moveTo>
                    <a:lnTo>
                      <a:pt x="2364" y="289"/>
                    </a:lnTo>
                    <a:cubicBezTo>
                      <a:pt x="2370" y="283"/>
                      <a:pt x="2375" y="277"/>
                      <a:pt x="2381" y="271"/>
                    </a:cubicBezTo>
                    <a:lnTo>
                      <a:pt x="2381" y="271"/>
                    </a:lnTo>
                    <a:cubicBezTo>
                      <a:pt x="2377" y="278"/>
                      <a:pt x="2373" y="286"/>
                      <a:pt x="2369" y="294"/>
                    </a:cubicBezTo>
                    <a:lnTo>
                      <a:pt x="2369" y="295"/>
                    </a:lnTo>
                    <a:lnTo>
                      <a:pt x="2369" y="295"/>
                    </a:lnTo>
                    <a:cubicBezTo>
                      <a:pt x="2363" y="297"/>
                      <a:pt x="2356" y="300"/>
                      <a:pt x="2349" y="303"/>
                    </a:cubicBezTo>
                    <a:lnTo>
                      <a:pt x="2349" y="303"/>
                    </a:lnTo>
                    <a:cubicBezTo>
                      <a:pt x="2355" y="298"/>
                      <a:pt x="2359" y="294"/>
                      <a:pt x="2364" y="289"/>
                    </a:cubicBezTo>
                    <a:close/>
                    <a:moveTo>
                      <a:pt x="1166" y="349"/>
                    </a:moveTo>
                    <a:lnTo>
                      <a:pt x="1166" y="349"/>
                    </a:lnTo>
                    <a:cubicBezTo>
                      <a:pt x="1213" y="334"/>
                      <a:pt x="1268" y="329"/>
                      <a:pt x="1311" y="358"/>
                    </a:cubicBezTo>
                    <a:lnTo>
                      <a:pt x="1311" y="358"/>
                    </a:lnTo>
                    <a:cubicBezTo>
                      <a:pt x="1320" y="364"/>
                      <a:pt x="1327" y="371"/>
                      <a:pt x="1334" y="379"/>
                    </a:cubicBezTo>
                    <a:lnTo>
                      <a:pt x="1334" y="379"/>
                    </a:lnTo>
                    <a:cubicBezTo>
                      <a:pt x="1321" y="378"/>
                      <a:pt x="1308" y="379"/>
                      <a:pt x="1296" y="379"/>
                    </a:cubicBezTo>
                    <a:lnTo>
                      <a:pt x="1296" y="379"/>
                    </a:lnTo>
                    <a:cubicBezTo>
                      <a:pt x="1275" y="381"/>
                      <a:pt x="1255" y="384"/>
                      <a:pt x="1235" y="389"/>
                    </a:cubicBezTo>
                    <a:lnTo>
                      <a:pt x="1235" y="389"/>
                    </a:lnTo>
                    <a:cubicBezTo>
                      <a:pt x="1195" y="399"/>
                      <a:pt x="1156" y="417"/>
                      <a:pt x="1123" y="443"/>
                    </a:cubicBezTo>
                    <a:lnTo>
                      <a:pt x="1123" y="443"/>
                    </a:lnTo>
                    <a:cubicBezTo>
                      <a:pt x="1055" y="494"/>
                      <a:pt x="1015" y="575"/>
                      <a:pt x="1011" y="660"/>
                    </a:cubicBezTo>
                    <a:lnTo>
                      <a:pt x="1011" y="660"/>
                    </a:lnTo>
                    <a:cubicBezTo>
                      <a:pt x="1009" y="690"/>
                      <a:pt x="1012" y="721"/>
                      <a:pt x="1020" y="751"/>
                    </a:cubicBezTo>
                    <a:lnTo>
                      <a:pt x="1020" y="751"/>
                    </a:lnTo>
                    <a:cubicBezTo>
                      <a:pt x="979" y="692"/>
                      <a:pt x="958" y="620"/>
                      <a:pt x="971" y="548"/>
                    </a:cubicBezTo>
                    <a:lnTo>
                      <a:pt x="971" y="548"/>
                    </a:lnTo>
                    <a:cubicBezTo>
                      <a:pt x="980" y="499"/>
                      <a:pt x="1004" y="456"/>
                      <a:pt x="1040" y="422"/>
                    </a:cubicBezTo>
                    <a:lnTo>
                      <a:pt x="1040" y="422"/>
                    </a:lnTo>
                    <a:cubicBezTo>
                      <a:pt x="1075" y="388"/>
                      <a:pt x="1120" y="364"/>
                      <a:pt x="1166" y="349"/>
                    </a:cubicBezTo>
                    <a:close/>
                    <a:moveTo>
                      <a:pt x="869" y="215"/>
                    </a:moveTo>
                    <a:lnTo>
                      <a:pt x="869" y="215"/>
                    </a:lnTo>
                    <a:cubicBezTo>
                      <a:pt x="870" y="260"/>
                      <a:pt x="832" y="284"/>
                      <a:pt x="799" y="309"/>
                    </a:cubicBezTo>
                    <a:lnTo>
                      <a:pt x="799" y="309"/>
                    </a:lnTo>
                    <a:cubicBezTo>
                      <a:pt x="783" y="320"/>
                      <a:pt x="769" y="333"/>
                      <a:pt x="756" y="349"/>
                    </a:cubicBezTo>
                    <a:lnTo>
                      <a:pt x="756" y="349"/>
                    </a:lnTo>
                    <a:cubicBezTo>
                      <a:pt x="733" y="377"/>
                      <a:pt x="716" y="410"/>
                      <a:pt x="706" y="446"/>
                    </a:cubicBezTo>
                    <a:lnTo>
                      <a:pt x="706" y="446"/>
                    </a:lnTo>
                    <a:cubicBezTo>
                      <a:pt x="703" y="422"/>
                      <a:pt x="702" y="398"/>
                      <a:pt x="699" y="375"/>
                    </a:cubicBezTo>
                    <a:lnTo>
                      <a:pt x="699" y="375"/>
                    </a:lnTo>
                    <a:cubicBezTo>
                      <a:pt x="724" y="295"/>
                      <a:pt x="786" y="229"/>
                      <a:pt x="869" y="211"/>
                    </a:cubicBezTo>
                    <a:lnTo>
                      <a:pt x="869" y="211"/>
                    </a:lnTo>
                    <a:cubicBezTo>
                      <a:pt x="869" y="212"/>
                      <a:pt x="869" y="214"/>
                      <a:pt x="869" y="215"/>
                    </a:cubicBezTo>
                    <a:close/>
                    <a:moveTo>
                      <a:pt x="768" y="171"/>
                    </a:moveTo>
                    <a:lnTo>
                      <a:pt x="768" y="171"/>
                    </a:lnTo>
                    <a:cubicBezTo>
                      <a:pt x="790" y="158"/>
                      <a:pt x="818" y="150"/>
                      <a:pt x="842" y="163"/>
                    </a:cubicBezTo>
                    <a:lnTo>
                      <a:pt x="842" y="163"/>
                    </a:lnTo>
                    <a:cubicBezTo>
                      <a:pt x="853" y="169"/>
                      <a:pt x="861" y="180"/>
                      <a:pt x="865" y="192"/>
                    </a:cubicBezTo>
                    <a:lnTo>
                      <a:pt x="865" y="192"/>
                    </a:lnTo>
                    <a:cubicBezTo>
                      <a:pt x="821" y="201"/>
                      <a:pt x="780" y="225"/>
                      <a:pt x="748" y="257"/>
                    </a:cubicBezTo>
                    <a:lnTo>
                      <a:pt x="748" y="257"/>
                    </a:lnTo>
                    <a:cubicBezTo>
                      <a:pt x="732" y="274"/>
                      <a:pt x="718" y="293"/>
                      <a:pt x="708" y="313"/>
                    </a:cubicBezTo>
                    <a:lnTo>
                      <a:pt x="708" y="313"/>
                    </a:lnTo>
                    <a:cubicBezTo>
                      <a:pt x="702" y="323"/>
                      <a:pt x="698" y="334"/>
                      <a:pt x="695" y="344"/>
                    </a:cubicBezTo>
                    <a:lnTo>
                      <a:pt x="695" y="344"/>
                    </a:lnTo>
                    <a:cubicBezTo>
                      <a:pt x="693" y="326"/>
                      <a:pt x="689" y="309"/>
                      <a:pt x="684" y="292"/>
                    </a:cubicBezTo>
                    <a:lnTo>
                      <a:pt x="684" y="292"/>
                    </a:lnTo>
                    <a:cubicBezTo>
                      <a:pt x="698" y="244"/>
                      <a:pt x="724" y="197"/>
                      <a:pt x="768" y="171"/>
                    </a:cubicBezTo>
                    <a:close/>
                    <a:moveTo>
                      <a:pt x="632" y="229"/>
                    </a:moveTo>
                    <a:lnTo>
                      <a:pt x="632" y="229"/>
                    </a:lnTo>
                    <a:cubicBezTo>
                      <a:pt x="666" y="270"/>
                      <a:pt x="673" y="328"/>
                      <a:pt x="677" y="379"/>
                    </a:cubicBezTo>
                    <a:lnTo>
                      <a:pt x="677" y="379"/>
                    </a:lnTo>
                    <a:cubicBezTo>
                      <a:pt x="680" y="411"/>
                      <a:pt x="683" y="442"/>
                      <a:pt x="689" y="473"/>
                    </a:cubicBezTo>
                    <a:lnTo>
                      <a:pt x="689" y="473"/>
                    </a:lnTo>
                    <a:cubicBezTo>
                      <a:pt x="691" y="485"/>
                      <a:pt x="694" y="496"/>
                      <a:pt x="697" y="507"/>
                    </a:cubicBezTo>
                    <a:lnTo>
                      <a:pt x="697" y="507"/>
                    </a:lnTo>
                    <a:cubicBezTo>
                      <a:pt x="697" y="510"/>
                      <a:pt x="697" y="514"/>
                      <a:pt x="697" y="517"/>
                    </a:cubicBezTo>
                    <a:lnTo>
                      <a:pt x="697" y="517"/>
                    </a:lnTo>
                    <a:cubicBezTo>
                      <a:pt x="691" y="497"/>
                      <a:pt x="682" y="478"/>
                      <a:pt x="675" y="458"/>
                    </a:cubicBezTo>
                    <a:lnTo>
                      <a:pt x="675" y="458"/>
                    </a:lnTo>
                    <a:cubicBezTo>
                      <a:pt x="666" y="432"/>
                      <a:pt x="658" y="405"/>
                      <a:pt x="651" y="378"/>
                    </a:cubicBezTo>
                    <a:lnTo>
                      <a:pt x="651" y="378"/>
                    </a:lnTo>
                    <a:cubicBezTo>
                      <a:pt x="639" y="327"/>
                      <a:pt x="630" y="274"/>
                      <a:pt x="624" y="222"/>
                    </a:cubicBezTo>
                    <a:lnTo>
                      <a:pt x="624" y="222"/>
                    </a:lnTo>
                    <a:cubicBezTo>
                      <a:pt x="627" y="224"/>
                      <a:pt x="629" y="227"/>
                      <a:pt x="632" y="229"/>
                    </a:cubicBezTo>
                    <a:close/>
                    <a:moveTo>
                      <a:pt x="567" y="285"/>
                    </a:moveTo>
                    <a:lnTo>
                      <a:pt x="567" y="285"/>
                    </a:lnTo>
                    <a:cubicBezTo>
                      <a:pt x="566" y="273"/>
                      <a:pt x="565" y="260"/>
                      <a:pt x="565" y="248"/>
                    </a:cubicBezTo>
                    <a:lnTo>
                      <a:pt x="565" y="248"/>
                    </a:lnTo>
                    <a:cubicBezTo>
                      <a:pt x="565" y="237"/>
                      <a:pt x="564" y="223"/>
                      <a:pt x="571" y="214"/>
                    </a:cubicBezTo>
                    <a:lnTo>
                      <a:pt x="571" y="214"/>
                    </a:lnTo>
                    <a:cubicBezTo>
                      <a:pt x="580" y="200"/>
                      <a:pt x="593" y="202"/>
                      <a:pt x="606" y="208"/>
                    </a:cubicBezTo>
                    <a:lnTo>
                      <a:pt x="606" y="208"/>
                    </a:lnTo>
                    <a:cubicBezTo>
                      <a:pt x="605" y="210"/>
                      <a:pt x="604" y="212"/>
                      <a:pt x="604" y="214"/>
                    </a:cubicBezTo>
                    <a:lnTo>
                      <a:pt x="604" y="214"/>
                    </a:lnTo>
                    <a:cubicBezTo>
                      <a:pt x="608" y="271"/>
                      <a:pt x="618" y="327"/>
                      <a:pt x="634" y="381"/>
                    </a:cubicBezTo>
                    <a:lnTo>
                      <a:pt x="634" y="381"/>
                    </a:lnTo>
                    <a:cubicBezTo>
                      <a:pt x="642" y="408"/>
                      <a:pt x="651" y="435"/>
                      <a:pt x="661" y="462"/>
                    </a:cubicBezTo>
                    <a:lnTo>
                      <a:pt x="661" y="462"/>
                    </a:lnTo>
                    <a:cubicBezTo>
                      <a:pt x="669" y="484"/>
                      <a:pt x="677" y="506"/>
                      <a:pt x="689" y="526"/>
                    </a:cubicBezTo>
                    <a:lnTo>
                      <a:pt x="689" y="526"/>
                    </a:lnTo>
                    <a:cubicBezTo>
                      <a:pt x="683" y="520"/>
                      <a:pt x="677" y="514"/>
                      <a:pt x="671" y="508"/>
                    </a:cubicBezTo>
                    <a:lnTo>
                      <a:pt x="671" y="508"/>
                    </a:lnTo>
                    <a:cubicBezTo>
                      <a:pt x="667" y="502"/>
                      <a:pt x="662" y="497"/>
                      <a:pt x="658" y="492"/>
                    </a:cubicBezTo>
                    <a:lnTo>
                      <a:pt x="658" y="492"/>
                    </a:lnTo>
                    <a:cubicBezTo>
                      <a:pt x="642" y="473"/>
                      <a:pt x="628" y="453"/>
                      <a:pt x="616" y="431"/>
                    </a:cubicBezTo>
                    <a:lnTo>
                      <a:pt x="614" y="428"/>
                    </a:lnTo>
                    <a:lnTo>
                      <a:pt x="614" y="428"/>
                    </a:lnTo>
                    <a:cubicBezTo>
                      <a:pt x="615" y="425"/>
                      <a:pt x="615" y="423"/>
                      <a:pt x="613" y="421"/>
                    </a:cubicBezTo>
                    <a:lnTo>
                      <a:pt x="613" y="421"/>
                    </a:lnTo>
                    <a:cubicBezTo>
                      <a:pt x="611" y="416"/>
                      <a:pt x="607" y="412"/>
                      <a:pt x="604" y="408"/>
                    </a:cubicBezTo>
                    <a:lnTo>
                      <a:pt x="604" y="408"/>
                    </a:lnTo>
                    <a:cubicBezTo>
                      <a:pt x="585" y="370"/>
                      <a:pt x="572" y="328"/>
                      <a:pt x="567" y="285"/>
                    </a:cubicBezTo>
                    <a:close/>
                    <a:moveTo>
                      <a:pt x="32" y="401"/>
                    </a:moveTo>
                    <a:lnTo>
                      <a:pt x="32" y="401"/>
                    </a:lnTo>
                    <a:cubicBezTo>
                      <a:pt x="23" y="379"/>
                      <a:pt x="48" y="352"/>
                      <a:pt x="63" y="338"/>
                    </a:cubicBezTo>
                    <a:lnTo>
                      <a:pt x="63" y="338"/>
                    </a:lnTo>
                    <a:cubicBezTo>
                      <a:pt x="96" y="308"/>
                      <a:pt x="140" y="292"/>
                      <a:pt x="183" y="285"/>
                    </a:cubicBezTo>
                    <a:lnTo>
                      <a:pt x="183" y="285"/>
                    </a:lnTo>
                    <a:cubicBezTo>
                      <a:pt x="278" y="269"/>
                      <a:pt x="380" y="291"/>
                      <a:pt x="466" y="334"/>
                    </a:cubicBezTo>
                    <a:lnTo>
                      <a:pt x="466" y="334"/>
                    </a:lnTo>
                    <a:cubicBezTo>
                      <a:pt x="491" y="347"/>
                      <a:pt x="515" y="362"/>
                      <a:pt x="537" y="379"/>
                    </a:cubicBezTo>
                    <a:lnTo>
                      <a:pt x="538" y="379"/>
                    </a:lnTo>
                    <a:lnTo>
                      <a:pt x="538" y="379"/>
                    </a:lnTo>
                    <a:cubicBezTo>
                      <a:pt x="535" y="378"/>
                      <a:pt x="533" y="377"/>
                      <a:pt x="531" y="376"/>
                    </a:cubicBezTo>
                    <a:lnTo>
                      <a:pt x="531" y="376"/>
                    </a:lnTo>
                    <a:cubicBezTo>
                      <a:pt x="509" y="365"/>
                      <a:pt x="487" y="356"/>
                      <a:pt x="464" y="349"/>
                    </a:cubicBezTo>
                    <a:lnTo>
                      <a:pt x="464" y="349"/>
                    </a:lnTo>
                    <a:cubicBezTo>
                      <a:pt x="441" y="341"/>
                      <a:pt x="418" y="336"/>
                      <a:pt x="394" y="332"/>
                    </a:cubicBezTo>
                    <a:lnTo>
                      <a:pt x="394" y="332"/>
                    </a:lnTo>
                    <a:cubicBezTo>
                      <a:pt x="371" y="329"/>
                      <a:pt x="349" y="329"/>
                      <a:pt x="326" y="330"/>
                    </a:cubicBezTo>
                    <a:lnTo>
                      <a:pt x="326" y="330"/>
                    </a:lnTo>
                    <a:cubicBezTo>
                      <a:pt x="297" y="329"/>
                      <a:pt x="267" y="335"/>
                      <a:pt x="240" y="343"/>
                    </a:cubicBezTo>
                    <a:lnTo>
                      <a:pt x="240" y="343"/>
                    </a:lnTo>
                    <a:cubicBezTo>
                      <a:pt x="205" y="354"/>
                      <a:pt x="171" y="369"/>
                      <a:pt x="140" y="390"/>
                    </a:cubicBezTo>
                    <a:lnTo>
                      <a:pt x="140" y="390"/>
                    </a:lnTo>
                    <a:cubicBezTo>
                      <a:pt x="127" y="398"/>
                      <a:pt x="114" y="408"/>
                      <a:pt x="103" y="418"/>
                    </a:cubicBezTo>
                    <a:lnTo>
                      <a:pt x="101" y="417"/>
                    </a:lnTo>
                    <a:lnTo>
                      <a:pt x="101" y="417"/>
                    </a:lnTo>
                    <a:cubicBezTo>
                      <a:pt x="80" y="419"/>
                      <a:pt x="42" y="428"/>
                      <a:pt x="32" y="401"/>
                    </a:cubicBezTo>
                    <a:close/>
                    <a:moveTo>
                      <a:pt x="52" y="604"/>
                    </a:moveTo>
                    <a:lnTo>
                      <a:pt x="52" y="604"/>
                    </a:lnTo>
                    <a:cubicBezTo>
                      <a:pt x="43" y="593"/>
                      <a:pt x="36" y="578"/>
                      <a:pt x="35" y="564"/>
                    </a:cubicBezTo>
                    <a:lnTo>
                      <a:pt x="35" y="564"/>
                    </a:lnTo>
                    <a:cubicBezTo>
                      <a:pt x="32" y="527"/>
                      <a:pt x="54" y="494"/>
                      <a:pt x="76" y="467"/>
                    </a:cubicBezTo>
                    <a:lnTo>
                      <a:pt x="76" y="467"/>
                    </a:lnTo>
                    <a:cubicBezTo>
                      <a:pt x="119" y="418"/>
                      <a:pt x="176" y="381"/>
                      <a:pt x="239" y="364"/>
                    </a:cubicBezTo>
                    <a:lnTo>
                      <a:pt x="240" y="364"/>
                    </a:lnTo>
                    <a:lnTo>
                      <a:pt x="240" y="364"/>
                    </a:lnTo>
                    <a:cubicBezTo>
                      <a:pt x="239" y="365"/>
                      <a:pt x="237" y="365"/>
                      <a:pt x="235" y="366"/>
                    </a:cubicBezTo>
                    <a:lnTo>
                      <a:pt x="235" y="366"/>
                    </a:lnTo>
                    <a:cubicBezTo>
                      <a:pt x="218" y="375"/>
                      <a:pt x="202" y="386"/>
                      <a:pt x="188" y="400"/>
                    </a:cubicBezTo>
                    <a:lnTo>
                      <a:pt x="188" y="400"/>
                    </a:lnTo>
                    <a:cubicBezTo>
                      <a:pt x="145" y="431"/>
                      <a:pt x="111" y="473"/>
                      <a:pt x="93" y="524"/>
                    </a:cubicBezTo>
                    <a:lnTo>
                      <a:pt x="93" y="524"/>
                    </a:lnTo>
                    <a:cubicBezTo>
                      <a:pt x="81" y="555"/>
                      <a:pt x="76" y="589"/>
                      <a:pt x="79" y="623"/>
                    </a:cubicBezTo>
                    <a:lnTo>
                      <a:pt x="79" y="623"/>
                    </a:lnTo>
                    <a:cubicBezTo>
                      <a:pt x="69" y="618"/>
                      <a:pt x="60" y="613"/>
                      <a:pt x="52" y="604"/>
                    </a:cubicBezTo>
                    <a:close/>
                    <a:moveTo>
                      <a:pt x="184" y="629"/>
                    </a:moveTo>
                    <a:lnTo>
                      <a:pt x="184" y="629"/>
                    </a:lnTo>
                    <a:cubicBezTo>
                      <a:pt x="198" y="653"/>
                      <a:pt x="215" y="681"/>
                      <a:pt x="204" y="710"/>
                    </a:cubicBezTo>
                    <a:lnTo>
                      <a:pt x="204" y="710"/>
                    </a:lnTo>
                    <a:cubicBezTo>
                      <a:pt x="199" y="723"/>
                      <a:pt x="187" y="731"/>
                      <a:pt x="173" y="730"/>
                    </a:cubicBezTo>
                    <a:lnTo>
                      <a:pt x="173" y="730"/>
                    </a:lnTo>
                    <a:cubicBezTo>
                      <a:pt x="157" y="730"/>
                      <a:pt x="144" y="722"/>
                      <a:pt x="134" y="710"/>
                    </a:cubicBezTo>
                    <a:lnTo>
                      <a:pt x="134" y="710"/>
                    </a:lnTo>
                    <a:cubicBezTo>
                      <a:pt x="115" y="689"/>
                      <a:pt x="104" y="658"/>
                      <a:pt x="101" y="629"/>
                    </a:cubicBezTo>
                    <a:lnTo>
                      <a:pt x="101" y="629"/>
                    </a:lnTo>
                    <a:cubicBezTo>
                      <a:pt x="97" y="600"/>
                      <a:pt x="100" y="571"/>
                      <a:pt x="108" y="543"/>
                    </a:cubicBezTo>
                    <a:lnTo>
                      <a:pt x="108" y="543"/>
                    </a:lnTo>
                    <a:cubicBezTo>
                      <a:pt x="117" y="514"/>
                      <a:pt x="131" y="486"/>
                      <a:pt x="150" y="463"/>
                    </a:cubicBezTo>
                    <a:lnTo>
                      <a:pt x="150" y="463"/>
                    </a:lnTo>
                    <a:cubicBezTo>
                      <a:pt x="144" y="480"/>
                      <a:pt x="142" y="498"/>
                      <a:pt x="145" y="516"/>
                    </a:cubicBezTo>
                    <a:lnTo>
                      <a:pt x="145" y="516"/>
                    </a:lnTo>
                    <a:cubicBezTo>
                      <a:pt x="145" y="523"/>
                      <a:pt x="145" y="530"/>
                      <a:pt x="147" y="538"/>
                    </a:cubicBezTo>
                    <a:lnTo>
                      <a:pt x="147" y="538"/>
                    </a:lnTo>
                    <a:cubicBezTo>
                      <a:pt x="152" y="571"/>
                      <a:pt x="166" y="601"/>
                      <a:pt x="184" y="629"/>
                    </a:cubicBezTo>
                    <a:close/>
                    <a:moveTo>
                      <a:pt x="330" y="662"/>
                    </a:moveTo>
                    <a:lnTo>
                      <a:pt x="330" y="662"/>
                    </a:lnTo>
                    <a:cubicBezTo>
                      <a:pt x="298" y="656"/>
                      <a:pt x="268" y="641"/>
                      <a:pt x="242" y="621"/>
                    </a:cubicBezTo>
                    <a:lnTo>
                      <a:pt x="242" y="621"/>
                    </a:lnTo>
                    <a:cubicBezTo>
                      <a:pt x="217" y="602"/>
                      <a:pt x="193" y="576"/>
                      <a:pt x="180" y="547"/>
                    </a:cubicBezTo>
                    <a:lnTo>
                      <a:pt x="180" y="547"/>
                    </a:lnTo>
                    <a:cubicBezTo>
                      <a:pt x="152" y="488"/>
                      <a:pt x="186" y="424"/>
                      <a:pt x="237" y="393"/>
                    </a:cubicBezTo>
                    <a:lnTo>
                      <a:pt x="237" y="393"/>
                    </a:lnTo>
                    <a:cubicBezTo>
                      <a:pt x="260" y="381"/>
                      <a:pt x="285" y="372"/>
                      <a:pt x="311" y="366"/>
                    </a:cubicBezTo>
                    <a:lnTo>
                      <a:pt x="311" y="366"/>
                    </a:lnTo>
                    <a:cubicBezTo>
                      <a:pt x="319" y="364"/>
                      <a:pt x="327" y="362"/>
                      <a:pt x="335" y="361"/>
                    </a:cubicBezTo>
                    <a:lnTo>
                      <a:pt x="335" y="361"/>
                    </a:lnTo>
                    <a:cubicBezTo>
                      <a:pt x="366" y="358"/>
                      <a:pt x="398" y="359"/>
                      <a:pt x="428" y="364"/>
                    </a:cubicBezTo>
                    <a:lnTo>
                      <a:pt x="428" y="364"/>
                    </a:lnTo>
                    <a:cubicBezTo>
                      <a:pt x="442" y="366"/>
                      <a:pt x="457" y="370"/>
                      <a:pt x="471" y="374"/>
                    </a:cubicBezTo>
                    <a:lnTo>
                      <a:pt x="471" y="374"/>
                    </a:lnTo>
                    <a:cubicBezTo>
                      <a:pt x="487" y="380"/>
                      <a:pt x="502" y="386"/>
                      <a:pt x="518" y="394"/>
                    </a:cubicBezTo>
                    <a:lnTo>
                      <a:pt x="518" y="394"/>
                    </a:lnTo>
                    <a:cubicBezTo>
                      <a:pt x="528" y="398"/>
                      <a:pt x="538" y="404"/>
                      <a:pt x="548" y="409"/>
                    </a:cubicBezTo>
                    <a:lnTo>
                      <a:pt x="548" y="409"/>
                    </a:lnTo>
                    <a:cubicBezTo>
                      <a:pt x="555" y="413"/>
                      <a:pt x="562" y="417"/>
                      <a:pt x="569" y="420"/>
                    </a:cubicBezTo>
                    <a:lnTo>
                      <a:pt x="569" y="420"/>
                    </a:lnTo>
                    <a:cubicBezTo>
                      <a:pt x="575" y="424"/>
                      <a:pt x="581" y="428"/>
                      <a:pt x="587" y="433"/>
                    </a:cubicBezTo>
                    <a:lnTo>
                      <a:pt x="587" y="433"/>
                    </a:lnTo>
                    <a:cubicBezTo>
                      <a:pt x="553" y="411"/>
                      <a:pt x="516" y="396"/>
                      <a:pt x="475" y="392"/>
                    </a:cubicBezTo>
                    <a:lnTo>
                      <a:pt x="475" y="392"/>
                    </a:lnTo>
                    <a:cubicBezTo>
                      <a:pt x="421" y="385"/>
                      <a:pt x="361" y="400"/>
                      <a:pt x="321" y="440"/>
                    </a:cubicBezTo>
                    <a:lnTo>
                      <a:pt x="321" y="440"/>
                    </a:lnTo>
                    <a:cubicBezTo>
                      <a:pt x="284" y="477"/>
                      <a:pt x="264" y="534"/>
                      <a:pt x="279" y="586"/>
                    </a:cubicBezTo>
                    <a:lnTo>
                      <a:pt x="279" y="586"/>
                    </a:lnTo>
                    <a:cubicBezTo>
                      <a:pt x="289" y="620"/>
                      <a:pt x="318" y="651"/>
                      <a:pt x="351" y="665"/>
                    </a:cubicBezTo>
                    <a:lnTo>
                      <a:pt x="351" y="665"/>
                    </a:lnTo>
                    <a:cubicBezTo>
                      <a:pt x="345" y="665"/>
                      <a:pt x="337" y="664"/>
                      <a:pt x="330" y="662"/>
                    </a:cubicBezTo>
                    <a:close/>
                    <a:moveTo>
                      <a:pt x="554" y="853"/>
                    </a:moveTo>
                    <a:lnTo>
                      <a:pt x="554" y="853"/>
                    </a:lnTo>
                    <a:cubicBezTo>
                      <a:pt x="535" y="854"/>
                      <a:pt x="516" y="857"/>
                      <a:pt x="499" y="862"/>
                    </a:cubicBezTo>
                    <a:lnTo>
                      <a:pt x="499" y="862"/>
                    </a:lnTo>
                    <a:cubicBezTo>
                      <a:pt x="491" y="864"/>
                      <a:pt x="483" y="868"/>
                      <a:pt x="476" y="870"/>
                    </a:cubicBezTo>
                    <a:lnTo>
                      <a:pt x="476" y="870"/>
                    </a:lnTo>
                    <a:cubicBezTo>
                      <a:pt x="470" y="872"/>
                      <a:pt x="462" y="875"/>
                      <a:pt x="456" y="872"/>
                    </a:cubicBezTo>
                    <a:lnTo>
                      <a:pt x="456" y="872"/>
                    </a:lnTo>
                    <a:cubicBezTo>
                      <a:pt x="444" y="866"/>
                      <a:pt x="461" y="841"/>
                      <a:pt x="465" y="834"/>
                    </a:cubicBezTo>
                    <a:lnTo>
                      <a:pt x="465" y="834"/>
                    </a:lnTo>
                    <a:cubicBezTo>
                      <a:pt x="473" y="821"/>
                      <a:pt x="484" y="809"/>
                      <a:pt x="495" y="798"/>
                    </a:cubicBezTo>
                    <a:lnTo>
                      <a:pt x="495" y="798"/>
                    </a:lnTo>
                    <a:cubicBezTo>
                      <a:pt x="551" y="748"/>
                      <a:pt x="637" y="746"/>
                      <a:pt x="701" y="784"/>
                    </a:cubicBezTo>
                    <a:lnTo>
                      <a:pt x="701" y="784"/>
                    </a:lnTo>
                    <a:cubicBezTo>
                      <a:pt x="707" y="788"/>
                      <a:pt x="714" y="779"/>
                      <a:pt x="708" y="774"/>
                    </a:cubicBezTo>
                    <a:lnTo>
                      <a:pt x="708" y="774"/>
                    </a:lnTo>
                    <a:cubicBezTo>
                      <a:pt x="695" y="762"/>
                      <a:pt x="681" y="752"/>
                      <a:pt x="663" y="745"/>
                    </a:cubicBezTo>
                    <a:lnTo>
                      <a:pt x="663" y="745"/>
                    </a:lnTo>
                    <a:lnTo>
                      <a:pt x="663" y="745"/>
                    </a:lnTo>
                    <a:lnTo>
                      <a:pt x="663" y="745"/>
                    </a:lnTo>
                    <a:cubicBezTo>
                      <a:pt x="656" y="740"/>
                      <a:pt x="649" y="734"/>
                      <a:pt x="642" y="729"/>
                    </a:cubicBezTo>
                    <a:lnTo>
                      <a:pt x="642" y="729"/>
                    </a:lnTo>
                    <a:cubicBezTo>
                      <a:pt x="622" y="713"/>
                      <a:pt x="603" y="697"/>
                      <a:pt x="586" y="678"/>
                    </a:cubicBezTo>
                    <a:lnTo>
                      <a:pt x="586" y="678"/>
                    </a:lnTo>
                    <a:cubicBezTo>
                      <a:pt x="569" y="660"/>
                      <a:pt x="553" y="640"/>
                      <a:pt x="540" y="619"/>
                    </a:cubicBezTo>
                    <a:lnTo>
                      <a:pt x="540" y="619"/>
                    </a:lnTo>
                    <a:cubicBezTo>
                      <a:pt x="533" y="608"/>
                      <a:pt x="527" y="597"/>
                      <a:pt x="521" y="587"/>
                    </a:cubicBezTo>
                    <a:lnTo>
                      <a:pt x="521" y="587"/>
                    </a:lnTo>
                    <a:cubicBezTo>
                      <a:pt x="517" y="577"/>
                      <a:pt x="513" y="563"/>
                      <a:pt x="505" y="557"/>
                    </a:cubicBezTo>
                    <a:lnTo>
                      <a:pt x="505" y="557"/>
                    </a:lnTo>
                    <a:cubicBezTo>
                      <a:pt x="516" y="551"/>
                      <a:pt x="529" y="547"/>
                      <a:pt x="541" y="547"/>
                    </a:cubicBezTo>
                    <a:lnTo>
                      <a:pt x="541" y="547"/>
                    </a:lnTo>
                    <a:cubicBezTo>
                      <a:pt x="569" y="547"/>
                      <a:pt x="596" y="560"/>
                      <a:pt x="618" y="575"/>
                    </a:cubicBezTo>
                    <a:lnTo>
                      <a:pt x="618" y="575"/>
                    </a:lnTo>
                    <a:cubicBezTo>
                      <a:pt x="639" y="589"/>
                      <a:pt x="657" y="606"/>
                      <a:pt x="673" y="624"/>
                    </a:cubicBezTo>
                    <a:lnTo>
                      <a:pt x="673" y="624"/>
                    </a:lnTo>
                    <a:cubicBezTo>
                      <a:pt x="681" y="633"/>
                      <a:pt x="688" y="643"/>
                      <a:pt x="695" y="653"/>
                    </a:cubicBezTo>
                    <a:lnTo>
                      <a:pt x="695" y="653"/>
                    </a:lnTo>
                    <a:cubicBezTo>
                      <a:pt x="702" y="663"/>
                      <a:pt x="707" y="674"/>
                      <a:pt x="715" y="683"/>
                    </a:cubicBezTo>
                    <a:lnTo>
                      <a:pt x="715" y="683"/>
                    </a:lnTo>
                    <a:cubicBezTo>
                      <a:pt x="718" y="686"/>
                      <a:pt x="724" y="684"/>
                      <a:pt x="723" y="680"/>
                    </a:cubicBezTo>
                    <a:lnTo>
                      <a:pt x="723" y="680"/>
                    </a:lnTo>
                    <a:cubicBezTo>
                      <a:pt x="722" y="666"/>
                      <a:pt x="715" y="654"/>
                      <a:pt x="708" y="642"/>
                    </a:cubicBezTo>
                    <a:lnTo>
                      <a:pt x="708" y="642"/>
                    </a:lnTo>
                    <a:cubicBezTo>
                      <a:pt x="701" y="630"/>
                      <a:pt x="693" y="618"/>
                      <a:pt x="683" y="608"/>
                    </a:cubicBezTo>
                    <a:lnTo>
                      <a:pt x="683" y="608"/>
                    </a:lnTo>
                    <a:cubicBezTo>
                      <a:pt x="664" y="586"/>
                      <a:pt x="641" y="569"/>
                      <a:pt x="617" y="555"/>
                    </a:cubicBezTo>
                    <a:lnTo>
                      <a:pt x="617" y="555"/>
                    </a:lnTo>
                    <a:cubicBezTo>
                      <a:pt x="590" y="540"/>
                      <a:pt x="560" y="527"/>
                      <a:pt x="529" y="531"/>
                    </a:cubicBezTo>
                    <a:lnTo>
                      <a:pt x="529" y="531"/>
                    </a:lnTo>
                    <a:cubicBezTo>
                      <a:pt x="516" y="533"/>
                      <a:pt x="505" y="537"/>
                      <a:pt x="496" y="543"/>
                    </a:cubicBezTo>
                    <a:lnTo>
                      <a:pt x="496" y="543"/>
                    </a:lnTo>
                    <a:cubicBezTo>
                      <a:pt x="495" y="538"/>
                      <a:pt x="493" y="533"/>
                      <a:pt x="490" y="528"/>
                    </a:cubicBezTo>
                    <a:lnTo>
                      <a:pt x="490" y="528"/>
                    </a:lnTo>
                    <a:cubicBezTo>
                      <a:pt x="488" y="520"/>
                      <a:pt x="485" y="512"/>
                      <a:pt x="482" y="504"/>
                    </a:cubicBezTo>
                    <a:lnTo>
                      <a:pt x="482" y="504"/>
                    </a:lnTo>
                    <a:cubicBezTo>
                      <a:pt x="478" y="497"/>
                      <a:pt x="474" y="491"/>
                      <a:pt x="469" y="484"/>
                    </a:cubicBezTo>
                    <a:lnTo>
                      <a:pt x="469" y="484"/>
                    </a:lnTo>
                    <a:cubicBezTo>
                      <a:pt x="463" y="478"/>
                      <a:pt x="458" y="471"/>
                      <a:pt x="448" y="471"/>
                    </a:cubicBezTo>
                    <a:lnTo>
                      <a:pt x="448" y="471"/>
                    </a:lnTo>
                    <a:cubicBezTo>
                      <a:pt x="443" y="471"/>
                      <a:pt x="437" y="476"/>
                      <a:pt x="437" y="482"/>
                    </a:cubicBezTo>
                    <a:lnTo>
                      <a:pt x="437" y="482"/>
                    </a:lnTo>
                    <a:cubicBezTo>
                      <a:pt x="438" y="490"/>
                      <a:pt x="443" y="494"/>
                      <a:pt x="448" y="500"/>
                    </a:cubicBezTo>
                    <a:lnTo>
                      <a:pt x="448" y="500"/>
                    </a:lnTo>
                    <a:cubicBezTo>
                      <a:pt x="451" y="505"/>
                      <a:pt x="454" y="510"/>
                      <a:pt x="457" y="515"/>
                    </a:cubicBezTo>
                    <a:lnTo>
                      <a:pt x="457" y="515"/>
                    </a:lnTo>
                    <a:cubicBezTo>
                      <a:pt x="463" y="525"/>
                      <a:pt x="467" y="537"/>
                      <a:pt x="469" y="549"/>
                    </a:cubicBezTo>
                    <a:lnTo>
                      <a:pt x="469" y="549"/>
                    </a:lnTo>
                    <a:cubicBezTo>
                      <a:pt x="469" y="554"/>
                      <a:pt x="469" y="559"/>
                      <a:pt x="469" y="563"/>
                    </a:cubicBezTo>
                    <a:lnTo>
                      <a:pt x="469" y="563"/>
                    </a:lnTo>
                    <a:cubicBezTo>
                      <a:pt x="469" y="568"/>
                      <a:pt x="468" y="573"/>
                      <a:pt x="466" y="578"/>
                    </a:cubicBezTo>
                    <a:lnTo>
                      <a:pt x="466" y="578"/>
                    </a:lnTo>
                    <a:cubicBezTo>
                      <a:pt x="461" y="595"/>
                      <a:pt x="452" y="610"/>
                      <a:pt x="438" y="622"/>
                    </a:cubicBezTo>
                    <a:lnTo>
                      <a:pt x="438" y="622"/>
                    </a:lnTo>
                    <a:cubicBezTo>
                      <a:pt x="416" y="641"/>
                      <a:pt x="386" y="646"/>
                      <a:pt x="357" y="641"/>
                    </a:cubicBezTo>
                    <a:lnTo>
                      <a:pt x="357" y="641"/>
                    </a:lnTo>
                    <a:cubicBezTo>
                      <a:pt x="335" y="629"/>
                      <a:pt x="317" y="609"/>
                      <a:pt x="308" y="585"/>
                    </a:cubicBezTo>
                    <a:lnTo>
                      <a:pt x="308" y="585"/>
                    </a:lnTo>
                    <a:cubicBezTo>
                      <a:pt x="292" y="542"/>
                      <a:pt x="308" y="492"/>
                      <a:pt x="339" y="460"/>
                    </a:cubicBezTo>
                    <a:lnTo>
                      <a:pt x="339" y="460"/>
                    </a:lnTo>
                    <a:cubicBezTo>
                      <a:pt x="373" y="424"/>
                      <a:pt x="424" y="411"/>
                      <a:pt x="472" y="414"/>
                    </a:cubicBezTo>
                    <a:lnTo>
                      <a:pt x="472" y="414"/>
                    </a:lnTo>
                    <a:cubicBezTo>
                      <a:pt x="524" y="418"/>
                      <a:pt x="572" y="444"/>
                      <a:pt x="611" y="477"/>
                    </a:cubicBezTo>
                    <a:lnTo>
                      <a:pt x="611" y="477"/>
                    </a:lnTo>
                    <a:cubicBezTo>
                      <a:pt x="620" y="485"/>
                      <a:pt x="630" y="494"/>
                      <a:pt x="639" y="503"/>
                    </a:cubicBezTo>
                    <a:lnTo>
                      <a:pt x="639" y="503"/>
                    </a:lnTo>
                    <a:cubicBezTo>
                      <a:pt x="644" y="509"/>
                      <a:pt x="649" y="515"/>
                      <a:pt x="654" y="520"/>
                    </a:cubicBezTo>
                    <a:lnTo>
                      <a:pt x="654" y="520"/>
                    </a:lnTo>
                    <a:cubicBezTo>
                      <a:pt x="661" y="528"/>
                      <a:pt x="667" y="535"/>
                      <a:pt x="673" y="543"/>
                    </a:cubicBezTo>
                    <a:lnTo>
                      <a:pt x="673" y="543"/>
                    </a:lnTo>
                    <a:cubicBezTo>
                      <a:pt x="683" y="556"/>
                      <a:pt x="692" y="569"/>
                      <a:pt x="702" y="582"/>
                    </a:cubicBezTo>
                    <a:lnTo>
                      <a:pt x="702" y="582"/>
                    </a:lnTo>
                    <a:cubicBezTo>
                      <a:pt x="705" y="586"/>
                      <a:pt x="708" y="590"/>
                      <a:pt x="711" y="594"/>
                    </a:cubicBezTo>
                    <a:lnTo>
                      <a:pt x="711" y="594"/>
                    </a:lnTo>
                    <a:cubicBezTo>
                      <a:pt x="713" y="600"/>
                      <a:pt x="717" y="606"/>
                      <a:pt x="720" y="612"/>
                    </a:cubicBezTo>
                    <a:lnTo>
                      <a:pt x="720" y="612"/>
                    </a:lnTo>
                    <a:cubicBezTo>
                      <a:pt x="722" y="614"/>
                      <a:pt x="724" y="616"/>
                      <a:pt x="726" y="617"/>
                    </a:cubicBezTo>
                    <a:lnTo>
                      <a:pt x="726" y="617"/>
                    </a:lnTo>
                    <a:cubicBezTo>
                      <a:pt x="729" y="624"/>
                      <a:pt x="732" y="631"/>
                      <a:pt x="735" y="638"/>
                    </a:cubicBezTo>
                    <a:lnTo>
                      <a:pt x="735" y="638"/>
                    </a:lnTo>
                    <a:cubicBezTo>
                      <a:pt x="741" y="651"/>
                      <a:pt x="748" y="664"/>
                      <a:pt x="755" y="676"/>
                    </a:cubicBezTo>
                    <a:lnTo>
                      <a:pt x="755" y="676"/>
                    </a:lnTo>
                    <a:cubicBezTo>
                      <a:pt x="769" y="704"/>
                      <a:pt x="785" y="730"/>
                      <a:pt x="803" y="755"/>
                    </a:cubicBezTo>
                    <a:lnTo>
                      <a:pt x="803" y="755"/>
                    </a:lnTo>
                    <a:cubicBezTo>
                      <a:pt x="813" y="767"/>
                      <a:pt x="822" y="779"/>
                      <a:pt x="833" y="789"/>
                    </a:cubicBezTo>
                    <a:lnTo>
                      <a:pt x="833" y="789"/>
                    </a:lnTo>
                    <a:cubicBezTo>
                      <a:pt x="839" y="794"/>
                      <a:pt x="845" y="800"/>
                      <a:pt x="851" y="805"/>
                    </a:cubicBezTo>
                    <a:lnTo>
                      <a:pt x="851" y="805"/>
                    </a:lnTo>
                    <a:cubicBezTo>
                      <a:pt x="857" y="810"/>
                      <a:pt x="864" y="813"/>
                      <a:pt x="869" y="818"/>
                    </a:cubicBezTo>
                    <a:lnTo>
                      <a:pt x="869" y="818"/>
                    </a:lnTo>
                    <a:cubicBezTo>
                      <a:pt x="874" y="821"/>
                      <a:pt x="879" y="814"/>
                      <a:pt x="876" y="809"/>
                    </a:cubicBezTo>
                    <a:lnTo>
                      <a:pt x="876" y="809"/>
                    </a:lnTo>
                    <a:cubicBezTo>
                      <a:pt x="867" y="800"/>
                      <a:pt x="859" y="789"/>
                      <a:pt x="852" y="778"/>
                    </a:cubicBezTo>
                    <a:lnTo>
                      <a:pt x="852" y="778"/>
                    </a:lnTo>
                    <a:cubicBezTo>
                      <a:pt x="844" y="768"/>
                      <a:pt x="836" y="758"/>
                      <a:pt x="828" y="747"/>
                    </a:cubicBezTo>
                    <a:lnTo>
                      <a:pt x="828" y="747"/>
                    </a:lnTo>
                    <a:cubicBezTo>
                      <a:pt x="813" y="727"/>
                      <a:pt x="800" y="704"/>
                      <a:pt x="787" y="681"/>
                    </a:cubicBezTo>
                    <a:lnTo>
                      <a:pt x="787" y="681"/>
                    </a:lnTo>
                    <a:cubicBezTo>
                      <a:pt x="764" y="636"/>
                      <a:pt x="748" y="586"/>
                      <a:pt x="740" y="536"/>
                    </a:cubicBezTo>
                    <a:lnTo>
                      <a:pt x="740" y="536"/>
                    </a:lnTo>
                    <a:cubicBezTo>
                      <a:pt x="738" y="522"/>
                      <a:pt x="737" y="508"/>
                      <a:pt x="736" y="493"/>
                    </a:cubicBezTo>
                    <a:lnTo>
                      <a:pt x="736" y="493"/>
                    </a:lnTo>
                    <a:cubicBezTo>
                      <a:pt x="736" y="482"/>
                      <a:pt x="737" y="469"/>
                      <a:pt x="732" y="458"/>
                    </a:cubicBezTo>
                    <a:lnTo>
                      <a:pt x="732" y="458"/>
                    </a:lnTo>
                    <a:cubicBezTo>
                      <a:pt x="743" y="410"/>
                      <a:pt x="766" y="366"/>
                      <a:pt x="806" y="337"/>
                    </a:cubicBezTo>
                    <a:lnTo>
                      <a:pt x="806" y="337"/>
                    </a:lnTo>
                    <a:cubicBezTo>
                      <a:pt x="824" y="324"/>
                      <a:pt x="848" y="313"/>
                      <a:pt x="871" y="317"/>
                    </a:cubicBezTo>
                    <a:lnTo>
                      <a:pt x="871" y="317"/>
                    </a:lnTo>
                    <a:cubicBezTo>
                      <a:pt x="888" y="321"/>
                      <a:pt x="900" y="332"/>
                      <a:pt x="908" y="346"/>
                    </a:cubicBezTo>
                    <a:lnTo>
                      <a:pt x="908" y="346"/>
                    </a:lnTo>
                    <a:cubicBezTo>
                      <a:pt x="883" y="358"/>
                      <a:pt x="863" y="377"/>
                      <a:pt x="847" y="399"/>
                    </a:cubicBezTo>
                    <a:lnTo>
                      <a:pt x="847" y="399"/>
                    </a:lnTo>
                    <a:cubicBezTo>
                      <a:pt x="845" y="400"/>
                      <a:pt x="844" y="402"/>
                      <a:pt x="842" y="404"/>
                    </a:cubicBezTo>
                    <a:lnTo>
                      <a:pt x="842" y="404"/>
                    </a:lnTo>
                    <a:cubicBezTo>
                      <a:pt x="841" y="405"/>
                      <a:pt x="840" y="407"/>
                      <a:pt x="840" y="408"/>
                    </a:cubicBezTo>
                    <a:lnTo>
                      <a:pt x="840" y="408"/>
                    </a:lnTo>
                    <a:cubicBezTo>
                      <a:pt x="836" y="414"/>
                      <a:pt x="833" y="421"/>
                      <a:pt x="830" y="427"/>
                    </a:cubicBezTo>
                    <a:lnTo>
                      <a:pt x="830" y="427"/>
                    </a:lnTo>
                    <a:cubicBezTo>
                      <a:pt x="794" y="501"/>
                      <a:pt x="801" y="588"/>
                      <a:pt x="833" y="662"/>
                    </a:cubicBezTo>
                    <a:lnTo>
                      <a:pt x="833" y="662"/>
                    </a:lnTo>
                    <a:cubicBezTo>
                      <a:pt x="851" y="704"/>
                      <a:pt x="878" y="738"/>
                      <a:pt x="912" y="768"/>
                    </a:cubicBezTo>
                    <a:lnTo>
                      <a:pt x="912" y="768"/>
                    </a:lnTo>
                    <a:cubicBezTo>
                      <a:pt x="915" y="771"/>
                      <a:pt x="920" y="767"/>
                      <a:pt x="917" y="763"/>
                    </a:cubicBezTo>
                    <a:lnTo>
                      <a:pt x="917" y="763"/>
                    </a:lnTo>
                    <a:cubicBezTo>
                      <a:pt x="867" y="711"/>
                      <a:pt x="835" y="639"/>
                      <a:pt x="830" y="567"/>
                    </a:cubicBezTo>
                    <a:lnTo>
                      <a:pt x="830" y="567"/>
                    </a:lnTo>
                    <a:cubicBezTo>
                      <a:pt x="826" y="502"/>
                      <a:pt x="843" y="428"/>
                      <a:pt x="895" y="386"/>
                    </a:cubicBezTo>
                    <a:lnTo>
                      <a:pt x="895" y="386"/>
                    </a:lnTo>
                    <a:cubicBezTo>
                      <a:pt x="898" y="384"/>
                      <a:pt x="901" y="383"/>
                      <a:pt x="904" y="381"/>
                    </a:cubicBezTo>
                    <a:lnTo>
                      <a:pt x="904" y="381"/>
                    </a:lnTo>
                    <a:cubicBezTo>
                      <a:pt x="922" y="373"/>
                      <a:pt x="941" y="367"/>
                      <a:pt x="961" y="363"/>
                    </a:cubicBezTo>
                    <a:lnTo>
                      <a:pt x="961" y="363"/>
                    </a:lnTo>
                    <a:cubicBezTo>
                      <a:pt x="981" y="359"/>
                      <a:pt x="1001" y="358"/>
                      <a:pt x="1021" y="360"/>
                    </a:cubicBezTo>
                    <a:lnTo>
                      <a:pt x="1021" y="360"/>
                    </a:lnTo>
                    <a:cubicBezTo>
                      <a:pt x="1030" y="360"/>
                      <a:pt x="1039" y="362"/>
                      <a:pt x="1048" y="364"/>
                    </a:cubicBezTo>
                    <a:lnTo>
                      <a:pt x="1048" y="364"/>
                    </a:lnTo>
                    <a:cubicBezTo>
                      <a:pt x="1054" y="365"/>
                      <a:pt x="1060" y="367"/>
                      <a:pt x="1065" y="369"/>
                    </a:cubicBezTo>
                    <a:lnTo>
                      <a:pt x="1065" y="369"/>
                    </a:lnTo>
                    <a:cubicBezTo>
                      <a:pt x="1021" y="398"/>
                      <a:pt x="984" y="437"/>
                      <a:pt x="963" y="486"/>
                    </a:cubicBezTo>
                    <a:lnTo>
                      <a:pt x="963" y="486"/>
                    </a:lnTo>
                    <a:cubicBezTo>
                      <a:pt x="942" y="536"/>
                      <a:pt x="937" y="592"/>
                      <a:pt x="947" y="645"/>
                    </a:cubicBezTo>
                    <a:lnTo>
                      <a:pt x="947" y="645"/>
                    </a:lnTo>
                    <a:cubicBezTo>
                      <a:pt x="956" y="697"/>
                      <a:pt x="981" y="745"/>
                      <a:pt x="1014" y="785"/>
                    </a:cubicBezTo>
                    <a:lnTo>
                      <a:pt x="1014" y="785"/>
                    </a:lnTo>
                    <a:cubicBezTo>
                      <a:pt x="1085" y="870"/>
                      <a:pt x="1198" y="919"/>
                      <a:pt x="1308" y="921"/>
                    </a:cubicBezTo>
                    <a:lnTo>
                      <a:pt x="1308" y="921"/>
                    </a:lnTo>
                    <a:cubicBezTo>
                      <a:pt x="1323" y="921"/>
                      <a:pt x="1338" y="921"/>
                      <a:pt x="1353" y="920"/>
                    </a:cubicBezTo>
                    <a:lnTo>
                      <a:pt x="1353" y="920"/>
                    </a:lnTo>
                    <a:cubicBezTo>
                      <a:pt x="1361" y="919"/>
                      <a:pt x="1361" y="908"/>
                      <a:pt x="1353" y="907"/>
                    </a:cubicBezTo>
                    <a:lnTo>
                      <a:pt x="1353" y="907"/>
                    </a:lnTo>
                    <a:cubicBezTo>
                      <a:pt x="1250" y="900"/>
                      <a:pt x="1145" y="873"/>
                      <a:pt x="1067" y="802"/>
                    </a:cubicBezTo>
                    <a:lnTo>
                      <a:pt x="1067" y="802"/>
                    </a:lnTo>
                    <a:cubicBezTo>
                      <a:pt x="1057" y="794"/>
                      <a:pt x="1048" y="785"/>
                      <a:pt x="1040" y="775"/>
                    </a:cubicBezTo>
                    <a:lnTo>
                      <a:pt x="1040" y="775"/>
                    </a:lnTo>
                    <a:cubicBezTo>
                      <a:pt x="1030" y="743"/>
                      <a:pt x="1023" y="710"/>
                      <a:pt x="1023" y="676"/>
                    </a:cubicBezTo>
                    <a:lnTo>
                      <a:pt x="1023" y="676"/>
                    </a:lnTo>
                    <a:cubicBezTo>
                      <a:pt x="1024" y="635"/>
                      <a:pt x="1032" y="594"/>
                      <a:pt x="1049" y="557"/>
                    </a:cubicBezTo>
                    <a:lnTo>
                      <a:pt x="1049" y="557"/>
                    </a:lnTo>
                    <a:cubicBezTo>
                      <a:pt x="1082" y="485"/>
                      <a:pt x="1148" y="432"/>
                      <a:pt x="1223" y="410"/>
                    </a:cubicBezTo>
                    <a:lnTo>
                      <a:pt x="1223" y="410"/>
                    </a:lnTo>
                    <a:cubicBezTo>
                      <a:pt x="1244" y="404"/>
                      <a:pt x="1265" y="401"/>
                      <a:pt x="1287" y="400"/>
                    </a:cubicBezTo>
                    <a:lnTo>
                      <a:pt x="1287" y="400"/>
                    </a:lnTo>
                    <a:cubicBezTo>
                      <a:pt x="1298" y="400"/>
                      <a:pt x="1309" y="400"/>
                      <a:pt x="1320" y="401"/>
                    </a:cubicBezTo>
                    <a:lnTo>
                      <a:pt x="1320" y="401"/>
                    </a:lnTo>
                    <a:cubicBezTo>
                      <a:pt x="1330" y="402"/>
                      <a:pt x="1341" y="405"/>
                      <a:pt x="1351" y="404"/>
                    </a:cubicBezTo>
                    <a:lnTo>
                      <a:pt x="1351" y="404"/>
                    </a:lnTo>
                    <a:cubicBezTo>
                      <a:pt x="1359" y="419"/>
                      <a:pt x="1364" y="435"/>
                      <a:pt x="1366" y="451"/>
                    </a:cubicBezTo>
                    <a:lnTo>
                      <a:pt x="1366" y="451"/>
                    </a:lnTo>
                    <a:cubicBezTo>
                      <a:pt x="1371" y="495"/>
                      <a:pt x="1353" y="536"/>
                      <a:pt x="1318" y="562"/>
                    </a:cubicBezTo>
                    <a:lnTo>
                      <a:pt x="1318" y="562"/>
                    </a:lnTo>
                    <a:cubicBezTo>
                      <a:pt x="1300" y="574"/>
                      <a:pt x="1280" y="583"/>
                      <a:pt x="1258" y="587"/>
                    </a:cubicBezTo>
                    <a:lnTo>
                      <a:pt x="1258" y="587"/>
                    </a:lnTo>
                    <a:cubicBezTo>
                      <a:pt x="1237" y="591"/>
                      <a:pt x="1212" y="591"/>
                      <a:pt x="1192" y="585"/>
                    </a:cubicBezTo>
                    <a:lnTo>
                      <a:pt x="1192" y="585"/>
                    </a:lnTo>
                    <a:cubicBezTo>
                      <a:pt x="1183" y="581"/>
                      <a:pt x="1176" y="597"/>
                      <a:pt x="1185" y="601"/>
                    </a:cubicBezTo>
                    <a:lnTo>
                      <a:pt x="1185" y="601"/>
                    </a:lnTo>
                    <a:cubicBezTo>
                      <a:pt x="1206" y="611"/>
                      <a:pt x="1226" y="617"/>
                      <a:pt x="1250" y="616"/>
                    </a:cubicBezTo>
                    <a:lnTo>
                      <a:pt x="1250" y="616"/>
                    </a:lnTo>
                    <a:cubicBezTo>
                      <a:pt x="1265" y="614"/>
                      <a:pt x="1279" y="611"/>
                      <a:pt x="1293" y="606"/>
                    </a:cubicBezTo>
                    <a:lnTo>
                      <a:pt x="1293" y="606"/>
                    </a:lnTo>
                    <a:cubicBezTo>
                      <a:pt x="1292" y="609"/>
                      <a:pt x="1291" y="612"/>
                      <a:pt x="1290" y="615"/>
                    </a:cubicBezTo>
                    <a:lnTo>
                      <a:pt x="1290" y="615"/>
                    </a:lnTo>
                    <a:cubicBezTo>
                      <a:pt x="1257" y="695"/>
                      <a:pt x="1297" y="788"/>
                      <a:pt x="1371" y="828"/>
                    </a:cubicBezTo>
                    <a:lnTo>
                      <a:pt x="1371" y="828"/>
                    </a:lnTo>
                    <a:cubicBezTo>
                      <a:pt x="1392" y="838"/>
                      <a:pt x="1414" y="846"/>
                      <a:pt x="1437" y="849"/>
                    </a:cubicBezTo>
                    <a:lnTo>
                      <a:pt x="1437" y="849"/>
                    </a:lnTo>
                    <a:cubicBezTo>
                      <a:pt x="1461" y="853"/>
                      <a:pt x="1483" y="851"/>
                      <a:pt x="1507" y="845"/>
                    </a:cubicBezTo>
                    <a:lnTo>
                      <a:pt x="1507" y="845"/>
                    </a:lnTo>
                    <a:cubicBezTo>
                      <a:pt x="1514" y="844"/>
                      <a:pt x="1513" y="833"/>
                      <a:pt x="1506" y="833"/>
                    </a:cubicBezTo>
                    <a:lnTo>
                      <a:pt x="1506" y="833"/>
                    </a:lnTo>
                    <a:cubicBezTo>
                      <a:pt x="1438" y="836"/>
                      <a:pt x="1363" y="811"/>
                      <a:pt x="1327" y="750"/>
                    </a:cubicBezTo>
                    <a:lnTo>
                      <a:pt x="1327" y="750"/>
                    </a:lnTo>
                    <a:cubicBezTo>
                      <a:pt x="1310" y="722"/>
                      <a:pt x="1303" y="687"/>
                      <a:pt x="1307" y="654"/>
                    </a:cubicBezTo>
                    <a:lnTo>
                      <a:pt x="1307" y="654"/>
                    </a:lnTo>
                    <a:cubicBezTo>
                      <a:pt x="1309" y="639"/>
                      <a:pt x="1314" y="623"/>
                      <a:pt x="1322" y="609"/>
                    </a:cubicBezTo>
                    <a:lnTo>
                      <a:pt x="1322" y="609"/>
                    </a:lnTo>
                    <a:cubicBezTo>
                      <a:pt x="1330" y="596"/>
                      <a:pt x="1341" y="580"/>
                      <a:pt x="1358" y="579"/>
                    </a:cubicBezTo>
                    <a:lnTo>
                      <a:pt x="1358" y="579"/>
                    </a:lnTo>
                    <a:cubicBezTo>
                      <a:pt x="1375" y="578"/>
                      <a:pt x="1391" y="593"/>
                      <a:pt x="1397" y="608"/>
                    </a:cubicBezTo>
                    <a:lnTo>
                      <a:pt x="1397" y="608"/>
                    </a:lnTo>
                    <a:cubicBezTo>
                      <a:pt x="1406" y="631"/>
                      <a:pt x="1402" y="654"/>
                      <a:pt x="1403" y="677"/>
                    </a:cubicBezTo>
                    <a:lnTo>
                      <a:pt x="1403" y="677"/>
                    </a:lnTo>
                    <a:cubicBezTo>
                      <a:pt x="1403" y="680"/>
                      <a:pt x="1404" y="683"/>
                      <a:pt x="1406" y="685"/>
                    </a:cubicBezTo>
                    <a:lnTo>
                      <a:pt x="1406" y="685"/>
                    </a:lnTo>
                    <a:cubicBezTo>
                      <a:pt x="1407" y="711"/>
                      <a:pt x="1424" y="738"/>
                      <a:pt x="1441" y="757"/>
                    </a:cubicBezTo>
                    <a:lnTo>
                      <a:pt x="1441" y="757"/>
                    </a:lnTo>
                    <a:cubicBezTo>
                      <a:pt x="1460" y="780"/>
                      <a:pt x="1485" y="798"/>
                      <a:pt x="1513" y="808"/>
                    </a:cubicBezTo>
                    <a:lnTo>
                      <a:pt x="1513" y="808"/>
                    </a:lnTo>
                    <a:cubicBezTo>
                      <a:pt x="1530" y="814"/>
                      <a:pt x="1548" y="818"/>
                      <a:pt x="1566" y="818"/>
                    </a:cubicBezTo>
                    <a:lnTo>
                      <a:pt x="1566" y="818"/>
                    </a:lnTo>
                    <a:cubicBezTo>
                      <a:pt x="1583" y="818"/>
                      <a:pt x="1603" y="816"/>
                      <a:pt x="1618" y="806"/>
                    </a:cubicBezTo>
                    <a:lnTo>
                      <a:pt x="1618" y="806"/>
                    </a:lnTo>
                    <a:cubicBezTo>
                      <a:pt x="1624" y="803"/>
                      <a:pt x="1621" y="795"/>
                      <a:pt x="1615" y="794"/>
                    </a:cubicBezTo>
                    <a:lnTo>
                      <a:pt x="1615" y="794"/>
                    </a:lnTo>
                    <a:cubicBezTo>
                      <a:pt x="1602" y="794"/>
                      <a:pt x="1588" y="796"/>
                      <a:pt x="1574" y="796"/>
                    </a:cubicBezTo>
                    <a:lnTo>
                      <a:pt x="1574" y="796"/>
                    </a:lnTo>
                    <a:cubicBezTo>
                      <a:pt x="1561" y="795"/>
                      <a:pt x="1547" y="793"/>
                      <a:pt x="1534" y="789"/>
                    </a:cubicBezTo>
                    <a:lnTo>
                      <a:pt x="1534" y="789"/>
                    </a:lnTo>
                    <a:cubicBezTo>
                      <a:pt x="1510" y="783"/>
                      <a:pt x="1487" y="770"/>
                      <a:pt x="1469" y="753"/>
                    </a:cubicBezTo>
                    <a:lnTo>
                      <a:pt x="1469" y="753"/>
                    </a:lnTo>
                    <a:cubicBezTo>
                      <a:pt x="1452" y="736"/>
                      <a:pt x="1438" y="715"/>
                      <a:pt x="1431" y="693"/>
                    </a:cubicBezTo>
                    <a:lnTo>
                      <a:pt x="1431" y="693"/>
                    </a:lnTo>
                    <a:cubicBezTo>
                      <a:pt x="1429" y="687"/>
                      <a:pt x="1425" y="673"/>
                      <a:pt x="1435" y="675"/>
                    </a:cubicBezTo>
                    <a:lnTo>
                      <a:pt x="1435" y="675"/>
                    </a:lnTo>
                    <a:cubicBezTo>
                      <a:pt x="1442" y="677"/>
                      <a:pt x="1448" y="681"/>
                      <a:pt x="1454" y="684"/>
                    </a:cubicBezTo>
                    <a:lnTo>
                      <a:pt x="1454" y="684"/>
                    </a:lnTo>
                    <a:cubicBezTo>
                      <a:pt x="1460" y="687"/>
                      <a:pt x="1467" y="689"/>
                      <a:pt x="1473" y="692"/>
                    </a:cubicBezTo>
                    <a:lnTo>
                      <a:pt x="1473" y="692"/>
                    </a:lnTo>
                    <a:cubicBezTo>
                      <a:pt x="1478" y="693"/>
                      <a:pt x="1482" y="694"/>
                      <a:pt x="1486" y="695"/>
                    </a:cubicBezTo>
                    <a:lnTo>
                      <a:pt x="1486" y="695"/>
                    </a:lnTo>
                    <a:cubicBezTo>
                      <a:pt x="1486" y="701"/>
                      <a:pt x="1489" y="706"/>
                      <a:pt x="1495" y="707"/>
                    </a:cubicBezTo>
                    <a:lnTo>
                      <a:pt x="1495" y="707"/>
                    </a:lnTo>
                    <a:cubicBezTo>
                      <a:pt x="1549" y="718"/>
                      <a:pt x="1606" y="710"/>
                      <a:pt x="1658" y="695"/>
                    </a:cubicBezTo>
                    <a:lnTo>
                      <a:pt x="1658" y="695"/>
                    </a:lnTo>
                    <a:cubicBezTo>
                      <a:pt x="1711" y="680"/>
                      <a:pt x="1762" y="655"/>
                      <a:pt x="1810" y="628"/>
                    </a:cubicBezTo>
                    <a:lnTo>
                      <a:pt x="1810" y="628"/>
                    </a:lnTo>
                    <a:cubicBezTo>
                      <a:pt x="1858" y="600"/>
                      <a:pt x="1904" y="569"/>
                      <a:pt x="1951" y="540"/>
                    </a:cubicBezTo>
                    <a:lnTo>
                      <a:pt x="1951" y="540"/>
                    </a:lnTo>
                    <a:cubicBezTo>
                      <a:pt x="1998" y="511"/>
                      <a:pt x="2045" y="483"/>
                      <a:pt x="2094" y="456"/>
                    </a:cubicBezTo>
                    <a:lnTo>
                      <a:pt x="2094" y="456"/>
                    </a:lnTo>
                    <a:cubicBezTo>
                      <a:pt x="2287" y="348"/>
                      <a:pt x="2494" y="262"/>
                      <a:pt x="2711" y="217"/>
                    </a:cubicBezTo>
                    <a:lnTo>
                      <a:pt x="2711" y="217"/>
                    </a:lnTo>
                    <a:cubicBezTo>
                      <a:pt x="2773" y="204"/>
                      <a:pt x="2837" y="194"/>
                      <a:pt x="2900" y="188"/>
                    </a:cubicBezTo>
                    <a:lnTo>
                      <a:pt x="2900" y="188"/>
                    </a:lnTo>
                    <a:cubicBezTo>
                      <a:pt x="2932" y="185"/>
                      <a:pt x="2964" y="183"/>
                      <a:pt x="2996" y="182"/>
                    </a:cubicBezTo>
                    <a:lnTo>
                      <a:pt x="2996" y="182"/>
                    </a:lnTo>
                    <a:cubicBezTo>
                      <a:pt x="3007" y="182"/>
                      <a:pt x="3018" y="182"/>
                      <a:pt x="3029" y="182"/>
                    </a:cubicBezTo>
                    <a:lnTo>
                      <a:pt x="3029" y="182"/>
                    </a:lnTo>
                    <a:cubicBezTo>
                      <a:pt x="3051" y="185"/>
                      <a:pt x="3072" y="188"/>
                      <a:pt x="3094" y="190"/>
                    </a:cubicBezTo>
                    <a:lnTo>
                      <a:pt x="3094" y="190"/>
                    </a:lnTo>
                    <a:cubicBezTo>
                      <a:pt x="3105" y="191"/>
                      <a:pt x="3117" y="193"/>
                      <a:pt x="3129" y="194"/>
                    </a:cubicBezTo>
                    <a:lnTo>
                      <a:pt x="3129" y="194"/>
                    </a:lnTo>
                    <a:cubicBezTo>
                      <a:pt x="3129" y="197"/>
                      <a:pt x="3132" y="199"/>
                      <a:pt x="3136" y="199"/>
                    </a:cubicBezTo>
                    <a:lnTo>
                      <a:pt x="3151" y="197"/>
                    </a:lnTo>
                    <a:lnTo>
                      <a:pt x="3151" y="197"/>
                    </a:lnTo>
                    <a:cubicBezTo>
                      <a:pt x="3164" y="198"/>
                      <a:pt x="3176" y="200"/>
                      <a:pt x="3188" y="201"/>
                    </a:cubicBezTo>
                    <a:lnTo>
                      <a:pt x="3188" y="201"/>
                    </a:lnTo>
                    <a:cubicBezTo>
                      <a:pt x="3247" y="210"/>
                      <a:pt x="3306" y="221"/>
                      <a:pt x="3364" y="239"/>
                    </a:cubicBezTo>
                    <a:lnTo>
                      <a:pt x="3364" y="239"/>
                    </a:lnTo>
                    <a:cubicBezTo>
                      <a:pt x="3467" y="271"/>
                      <a:pt x="3566" y="324"/>
                      <a:pt x="3638" y="406"/>
                    </a:cubicBezTo>
                    <a:lnTo>
                      <a:pt x="3638" y="406"/>
                    </a:lnTo>
                    <a:cubicBezTo>
                      <a:pt x="3703" y="482"/>
                      <a:pt x="3742" y="584"/>
                      <a:pt x="3728" y="685"/>
                    </a:cubicBezTo>
                    <a:lnTo>
                      <a:pt x="3728" y="685"/>
                    </a:lnTo>
                    <a:cubicBezTo>
                      <a:pt x="3714" y="784"/>
                      <a:pt x="3649" y="879"/>
                      <a:pt x="3548" y="904"/>
                    </a:cubicBezTo>
                    <a:lnTo>
                      <a:pt x="3548" y="904"/>
                    </a:lnTo>
                    <a:cubicBezTo>
                      <a:pt x="3498" y="916"/>
                      <a:pt x="3443" y="907"/>
                      <a:pt x="3402" y="875"/>
                    </a:cubicBezTo>
                    <a:lnTo>
                      <a:pt x="3402" y="875"/>
                    </a:lnTo>
                    <a:cubicBezTo>
                      <a:pt x="3383" y="860"/>
                      <a:pt x="3364" y="837"/>
                      <a:pt x="3362" y="812"/>
                    </a:cubicBezTo>
                    <a:lnTo>
                      <a:pt x="3362" y="812"/>
                    </a:lnTo>
                    <a:cubicBezTo>
                      <a:pt x="3359" y="791"/>
                      <a:pt x="3372" y="771"/>
                      <a:pt x="3393" y="768"/>
                    </a:cubicBezTo>
                    <a:lnTo>
                      <a:pt x="3393" y="768"/>
                    </a:lnTo>
                    <a:cubicBezTo>
                      <a:pt x="3400" y="767"/>
                      <a:pt x="3407" y="768"/>
                      <a:pt x="3413" y="771"/>
                    </a:cubicBezTo>
                    <a:lnTo>
                      <a:pt x="3413" y="771"/>
                    </a:lnTo>
                    <a:cubicBezTo>
                      <a:pt x="3421" y="779"/>
                      <a:pt x="3431" y="786"/>
                      <a:pt x="3443" y="789"/>
                    </a:cubicBezTo>
                    <a:lnTo>
                      <a:pt x="3443" y="789"/>
                    </a:lnTo>
                    <a:cubicBezTo>
                      <a:pt x="3487" y="805"/>
                      <a:pt x="3532" y="774"/>
                      <a:pt x="3557" y="740"/>
                    </a:cubicBezTo>
                    <a:lnTo>
                      <a:pt x="3557" y="740"/>
                    </a:lnTo>
                    <a:cubicBezTo>
                      <a:pt x="3614" y="664"/>
                      <a:pt x="3592" y="551"/>
                      <a:pt x="3543" y="477"/>
                    </a:cubicBezTo>
                    <a:lnTo>
                      <a:pt x="3543" y="477"/>
                    </a:lnTo>
                    <a:cubicBezTo>
                      <a:pt x="3487" y="392"/>
                      <a:pt x="3392" y="342"/>
                      <a:pt x="3294" y="321"/>
                    </a:cubicBezTo>
                    <a:lnTo>
                      <a:pt x="3294" y="321"/>
                    </a:lnTo>
                    <a:cubicBezTo>
                      <a:pt x="3270" y="316"/>
                      <a:pt x="3246" y="312"/>
                      <a:pt x="3221" y="310"/>
                    </a:cubicBezTo>
                    <a:lnTo>
                      <a:pt x="3221" y="310"/>
                    </a:lnTo>
                    <a:cubicBezTo>
                      <a:pt x="3215" y="310"/>
                      <a:pt x="3215" y="318"/>
                      <a:pt x="3219" y="319"/>
                    </a:cubicBezTo>
                    <a:lnTo>
                      <a:pt x="3219" y="319"/>
                    </a:lnTo>
                    <a:cubicBezTo>
                      <a:pt x="3268" y="335"/>
                      <a:pt x="3316" y="349"/>
                      <a:pt x="3363" y="369"/>
                    </a:cubicBezTo>
                    <a:lnTo>
                      <a:pt x="3363" y="369"/>
                    </a:lnTo>
                    <a:cubicBezTo>
                      <a:pt x="3408" y="390"/>
                      <a:pt x="3450" y="416"/>
                      <a:pt x="3485" y="452"/>
                    </a:cubicBezTo>
                    <a:lnTo>
                      <a:pt x="3485" y="452"/>
                    </a:lnTo>
                    <a:cubicBezTo>
                      <a:pt x="3546" y="515"/>
                      <a:pt x="3582" y="614"/>
                      <a:pt x="3547" y="698"/>
                    </a:cubicBezTo>
                    <a:lnTo>
                      <a:pt x="3547" y="698"/>
                    </a:lnTo>
                    <a:cubicBezTo>
                      <a:pt x="3533" y="732"/>
                      <a:pt x="3494" y="774"/>
                      <a:pt x="3453" y="762"/>
                    </a:cubicBezTo>
                    <a:lnTo>
                      <a:pt x="3453" y="762"/>
                    </a:lnTo>
                    <a:cubicBezTo>
                      <a:pt x="3414" y="750"/>
                      <a:pt x="3409" y="698"/>
                      <a:pt x="3404" y="664"/>
                    </a:cubicBezTo>
                    <a:lnTo>
                      <a:pt x="3404" y="664"/>
                    </a:lnTo>
                    <a:cubicBezTo>
                      <a:pt x="3398" y="621"/>
                      <a:pt x="3386" y="581"/>
                      <a:pt x="3362" y="543"/>
                    </a:cubicBezTo>
                    <a:lnTo>
                      <a:pt x="3362" y="543"/>
                    </a:lnTo>
                    <a:cubicBezTo>
                      <a:pt x="3338" y="506"/>
                      <a:pt x="3306" y="475"/>
                      <a:pt x="3270" y="450"/>
                    </a:cubicBezTo>
                    <a:lnTo>
                      <a:pt x="3270" y="450"/>
                    </a:lnTo>
                    <a:cubicBezTo>
                      <a:pt x="3183" y="391"/>
                      <a:pt x="3075" y="375"/>
                      <a:pt x="2973" y="383"/>
                    </a:cubicBezTo>
                    <a:lnTo>
                      <a:pt x="2973" y="383"/>
                    </a:lnTo>
                    <a:cubicBezTo>
                      <a:pt x="2863" y="391"/>
                      <a:pt x="2754" y="421"/>
                      <a:pt x="2651" y="458"/>
                    </a:cubicBezTo>
                    <a:lnTo>
                      <a:pt x="2651" y="458"/>
                    </a:lnTo>
                    <a:cubicBezTo>
                      <a:pt x="2444" y="534"/>
                      <a:pt x="2253" y="645"/>
                      <a:pt x="2056" y="744"/>
                    </a:cubicBezTo>
                    <a:lnTo>
                      <a:pt x="2056" y="744"/>
                    </a:lnTo>
                    <a:cubicBezTo>
                      <a:pt x="1957" y="794"/>
                      <a:pt x="1857" y="841"/>
                      <a:pt x="1753" y="879"/>
                    </a:cubicBezTo>
                    <a:lnTo>
                      <a:pt x="1753" y="879"/>
                    </a:lnTo>
                    <a:cubicBezTo>
                      <a:pt x="1701" y="898"/>
                      <a:pt x="1648" y="914"/>
                      <a:pt x="1594" y="928"/>
                    </a:cubicBezTo>
                    <a:lnTo>
                      <a:pt x="1594" y="928"/>
                    </a:lnTo>
                    <a:cubicBezTo>
                      <a:pt x="1576" y="932"/>
                      <a:pt x="1558" y="936"/>
                      <a:pt x="1539" y="939"/>
                    </a:cubicBezTo>
                    <a:lnTo>
                      <a:pt x="1539" y="939"/>
                    </a:lnTo>
                    <a:cubicBezTo>
                      <a:pt x="1538" y="938"/>
                      <a:pt x="1537" y="937"/>
                      <a:pt x="1534" y="937"/>
                    </a:cubicBezTo>
                    <a:lnTo>
                      <a:pt x="1534" y="937"/>
                    </a:lnTo>
                    <a:cubicBezTo>
                      <a:pt x="1504" y="938"/>
                      <a:pt x="1474" y="945"/>
                      <a:pt x="1446" y="954"/>
                    </a:cubicBezTo>
                    <a:lnTo>
                      <a:pt x="1430" y="956"/>
                    </a:lnTo>
                    <a:lnTo>
                      <a:pt x="1430" y="956"/>
                    </a:lnTo>
                    <a:cubicBezTo>
                      <a:pt x="1426" y="957"/>
                      <a:pt x="1422" y="957"/>
                      <a:pt x="1418" y="958"/>
                    </a:cubicBezTo>
                    <a:lnTo>
                      <a:pt x="1418" y="958"/>
                    </a:lnTo>
                    <a:cubicBezTo>
                      <a:pt x="1395" y="957"/>
                      <a:pt x="1371" y="957"/>
                      <a:pt x="1348" y="959"/>
                    </a:cubicBezTo>
                    <a:lnTo>
                      <a:pt x="1348" y="959"/>
                    </a:lnTo>
                    <a:cubicBezTo>
                      <a:pt x="1311" y="962"/>
                      <a:pt x="1273" y="969"/>
                      <a:pt x="1237" y="981"/>
                    </a:cubicBezTo>
                    <a:lnTo>
                      <a:pt x="1237" y="981"/>
                    </a:lnTo>
                    <a:cubicBezTo>
                      <a:pt x="1232" y="983"/>
                      <a:pt x="1227" y="984"/>
                      <a:pt x="1222" y="987"/>
                    </a:cubicBezTo>
                    <a:lnTo>
                      <a:pt x="1222" y="987"/>
                    </a:lnTo>
                    <a:cubicBezTo>
                      <a:pt x="1213" y="988"/>
                      <a:pt x="1203" y="989"/>
                      <a:pt x="1194" y="990"/>
                    </a:cubicBezTo>
                    <a:lnTo>
                      <a:pt x="1194" y="990"/>
                    </a:lnTo>
                    <a:cubicBezTo>
                      <a:pt x="1193" y="989"/>
                      <a:pt x="1192" y="988"/>
                      <a:pt x="1191" y="989"/>
                    </a:cubicBezTo>
                    <a:lnTo>
                      <a:pt x="1191" y="989"/>
                    </a:lnTo>
                    <a:cubicBezTo>
                      <a:pt x="1190" y="989"/>
                      <a:pt x="1189" y="990"/>
                      <a:pt x="1188" y="990"/>
                    </a:cubicBezTo>
                    <a:lnTo>
                      <a:pt x="1188" y="990"/>
                    </a:lnTo>
                    <a:cubicBezTo>
                      <a:pt x="1124" y="995"/>
                      <a:pt x="1059" y="994"/>
                      <a:pt x="994" y="983"/>
                    </a:cubicBezTo>
                    <a:lnTo>
                      <a:pt x="994" y="983"/>
                    </a:lnTo>
                    <a:cubicBezTo>
                      <a:pt x="917" y="969"/>
                      <a:pt x="846" y="939"/>
                      <a:pt x="774" y="907"/>
                    </a:cubicBezTo>
                    <a:lnTo>
                      <a:pt x="774" y="907"/>
                    </a:lnTo>
                    <a:cubicBezTo>
                      <a:pt x="705" y="878"/>
                      <a:pt x="631" y="849"/>
                      <a:pt x="554" y="853"/>
                    </a:cubicBezTo>
                    <a:close/>
                    <a:moveTo>
                      <a:pt x="588" y="1037"/>
                    </a:moveTo>
                    <a:lnTo>
                      <a:pt x="588" y="1037"/>
                    </a:lnTo>
                    <a:cubicBezTo>
                      <a:pt x="582" y="1027"/>
                      <a:pt x="585" y="1014"/>
                      <a:pt x="588" y="1004"/>
                    </a:cubicBezTo>
                    <a:lnTo>
                      <a:pt x="588" y="1004"/>
                    </a:lnTo>
                    <a:cubicBezTo>
                      <a:pt x="601" y="953"/>
                      <a:pt x="643" y="913"/>
                      <a:pt x="694" y="903"/>
                    </a:cubicBezTo>
                    <a:lnTo>
                      <a:pt x="694" y="903"/>
                    </a:lnTo>
                    <a:cubicBezTo>
                      <a:pt x="694" y="903"/>
                      <a:pt x="694" y="902"/>
                      <a:pt x="695" y="902"/>
                    </a:cubicBezTo>
                    <a:lnTo>
                      <a:pt x="695" y="902"/>
                    </a:lnTo>
                    <a:cubicBezTo>
                      <a:pt x="700" y="904"/>
                      <a:pt x="705" y="906"/>
                      <a:pt x="710" y="908"/>
                    </a:cubicBezTo>
                    <a:lnTo>
                      <a:pt x="710" y="908"/>
                    </a:lnTo>
                    <a:cubicBezTo>
                      <a:pt x="726" y="914"/>
                      <a:pt x="742" y="921"/>
                      <a:pt x="758" y="928"/>
                    </a:cubicBezTo>
                    <a:lnTo>
                      <a:pt x="758" y="928"/>
                    </a:lnTo>
                    <a:cubicBezTo>
                      <a:pt x="754" y="928"/>
                      <a:pt x="751" y="928"/>
                      <a:pt x="747" y="928"/>
                    </a:cubicBezTo>
                    <a:lnTo>
                      <a:pt x="747" y="928"/>
                    </a:lnTo>
                    <a:cubicBezTo>
                      <a:pt x="723" y="930"/>
                      <a:pt x="698" y="936"/>
                      <a:pt x="676" y="947"/>
                    </a:cubicBezTo>
                    <a:lnTo>
                      <a:pt x="676" y="947"/>
                    </a:lnTo>
                    <a:cubicBezTo>
                      <a:pt x="636" y="965"/>
                      <a:pt x="606" y="998"/>
                      <a:pt x="589" y="1038"/>
                    </a:cubicBezTo>
                    <a:lnTo>
                      <a:pt x="589" y="1038"/>
                    </a:lnTo>
                    <a:lnTo>
                      <a:pt x="588" y="1037"/>
                    </a:lnTo>
                    <a:close/>
                    <a:moveTo>
                      <a:pt x="1035" y="1023"/>
                    </a:moveTo>
                    <a:lnTo>
                      <a:pt x="1035" y="1023"/>
                    </a:lnTo>
                    <a:cubicBezTo>
                      <a:pt x="973" y="1021"/>
                      <a:pt x="914" y="1006"/>
                      <a:pt x="853" y="997"/>
                    </a:cubicBezTo>
                    <a:lnTo>
                      <a:pt x="853" y="997"/>
                    </a:lnTo>
                    <a:cubicBezTo>
                      <a:pt x="799" y="990"/>
                      <a:pt x="743" y="987"/>
                      <a:pt x="689" y="1002"/>
                    </a:cubicBezTo>
                    <a:lnTo>
                      <a:pt x="689" y="1002"/>
                    </a:lnTo>
                    <a:cubicBezTo>
                      <a:pt x="663" y="1009"/>
                      <a:pt x="642" y="1022"/>
                      <a:pt x="619" y="1035"/>
                    </a:cubicBezTo>
                    <a:lnTo>
                      <a:pt x="619" y="1035"/>
                    </a:lnTo>
                    <a:cubicBezTo>
                      <a:pt x="613" y="1039"/>
                      <a:pt x="604" y="1044"/>
                      <a:pt x="596" y="1043"/>
                    </a:cubicBezTo>
                    <a:lnTo>
                      <a:pt x="596" y="1043"/>
                    </a:lnTo>
                    <a:cubicBezTo>
                      <a:pt x="596" y="1043"/>
                      <a:pt x="596" y="1043"/>
                      <a:pt x="596" y="1042"/>
                    </a:cubicBezTo>
                    <a:lnTo>
                      <a:pt x="596" y="1042"/>
                    </a:lnTo>
                    <a:cubicBezTo>
                      <a:pt x="616" y="1008"/>
                      <a:pt x="646" y="978"/>
                      <a:pt x="683" y="961"/>
                    </a:cubicBezTo>
                    <a:lnTo>
                      <a:pt x="683" y="961"/>
                    </a:lnTo>
                    <a:cubicBezTo>
                      <a:pt x="703" y="951"/>
                      <a:pt x="726" y="946"/>
                      <a:pt x="749" y="945"/>
                    </a:cubicBezTo>
                    <a:lnTo>
                      <a:pt x="749" y="945"/>
                    </a:lnTo>
                    <a:cubicBezTo>
                      <a:pt x="760" y="945"/>
                      <a:pt x="772" y="945"/>
                      <a:pt x="783" y="947"/>
                    </a:cubicBezTo>
                    <a:lnTo>
                      <a:pt x="783" y="947"/>
                    </a:lnTo>
                    <a:cubicBezTo>
                      <a:pt x="792" y="948"/>
                      <a:pt x="801" y="951"/>
                      <a:pt x="810" y="950"/>
                    </a:cubicBezTo>
                    <a:lnTo>
                      <a:pt x="810" y="950"/>
                    </a:lnTo>
                    <a:cubicBezTo>
                      <a:pt x="817" y="953"/>
                      <a:pt x="823" y="956"/>
                      <a:pt x="830" y="959"/>
                    </a:cubicBezTo>
                    <a:lnTo>
                      <a:pt x="830" y="959"/>
                    </a:lnTo>
                    <a:cubicBezTo>
                      <a:pt x="869" y="974"/>
                      <a:pt x="908" y="986"/>
                      <a:pt x="950" y="995"/>
                    </a:cubicBezTo>
                    <a:lnTo>
                      <a:pt x="950" y="995"/>
                    </a:lnTo>
                    <a:cubicBezTo>
                      <a:pt x="1015" y="1009"/>
                      <a:pt x="1082" y="1014"/>
                      <a:pt x="1149" y="1008"/>
                    </a:cubicBezTo>
                    <a:lnTo>
                      <a:pt x="1149" y="1008"/>
                    </a:lnTo>
                    <a:cubicBezTo>
                      <a:pt x="1138" y="1012"/>
                      <a:pt x="1127" y="1016"/>
                      <a:pt x="1116" y="1018"/>
                    </a:cubicBezTo>
                    <a:lnTo>
                      <a:pt x="1116" y="1018"/>
                    </a:lnTo>
                    <a:cubicBezTo>
                      <a:pt x="1089" y="1024"/>
                      <a:pt x="1062" y="1025"/>
                      <a:pt x="1035" y="1023"/>
                    </a:cubicBezTo>
                    <a:close/>
                    <a:moveTo>
                      <a:pt x="1128" y="1138"/>
                    </a:moveTo>
                    <a:lnTo>
                      <a:pt x="1128" y="1138"/>
                    </a:lnTo>
                    <a:cubicBezTo>
                      <a:pt x="1115" y="1075"/>
                      <a:pt x="1178" y="1031"/>
                      <a:pt x="1228" y="1010"/>
                    </a:cubicBezTo>
                    <a:lnTo>
                      <a:pt x="1228" y="1010"/>
                    </a:lnTo>
                    <a:cubicBezTo>
                      <a:pt x="1265" y="995"/>
                      <a:pt x="1304" y="986"/>
                      <a:pt x="1344" y="981"/>
                    </a:cubicBezTo>
                    <a:lnTo>
                      <a:pt x="1344" y="981"/>
                    </a:lnTo>
                    <a:cubicBezTo>
                      <a:pt x="1347" y="981"/>
                      <a:pt x="1350" y="981"/>
                      <a:pt x="1353" y="980"/>
                    </a:cubicBezTo>
                    <a:lnTo>
                      <a:pt x="1353" y="980"/>
                    </a:lnTo>
                    <a:cubicBezTo>
                      <a:pt x="1345" y="983"/>
                      <a:pt x="1338" y="986"/>
                      <a:pt x="1330" y="990"/>
                    </a:cubicBezTo>
                    <a:lnTo>
                      <a:pt x="1330" y="990"/>
                    </a:lnTo>
                    <a:cubicBezTo>
                      <a:pt x="1303" y="1002"/>
                      <a:pt x="1278" y="1018"/>
                      <a:pt x="1255" y="1037"/>
                    </a:cubicBezTo>
                    <a:lnTo>
                      <a:pt x="1255" y="1037"/>
                    </a:lnTo>
                    <a:cubicBezTo>
                      <a:pt x="1231" y="1056"/>
                      <a:pt x="1210" y="1076"/>
                      <a:pt x="1191" y="1100"/>
                    </a:cubicBezTo>
                    <a:lnTo>
                      <a:pt x="1191" y="1100"/>
                    </a:lnTo>
                    <a:cubicBezTo>
                      <a:pt x="1173" y="1122"/>
                      <a:pt x="1155" y="1147"/>
                      <a:pt x="1146" y="1174"/>
                    </a:cubicBezTo>
                    <a:lnTo>
                      <a:pt x="1146" y="1174"/>
                    </a:lnTo>
                    <a:lnTo>
                      <a:pt x="1146" y="1174"/>
                    </a:lnTo>
                    <a:cubicBezTo>
                      <a:pt x="1137" y="1164"/>
                      <a:pt x="1131" y="1151"/>
                      <a:pt x="1128" y="1138"/>
                    </a:cubicBezTo>
                    <a:close/>
                    <a:moveTo>
                      <a:pt x="1174" y="1189"/>
                    </a:moveTo>
                    <a:lnTo>
                      <a:pt x="1174" y="1189"/>
                    </a:lnTo>
                    <a:cubicBezTo>
                      <a:pt x="1165" y="1188"/>
                      <a:pt x="1158" y="1184"/>
                      <a:pt x="1152" y="1179"/>
                    </a:cubicBezTo>
                    <a:lnTo>
                      <a:pt x="1152" y="1179"/>
                    </a:lnTo>
                    <a:cubicBezTo>
                      <a:pt x="1152" y="1179"/>
                      <a:pt x="1153" y="1178"/>
                      <a:pt x="1154" y="1177"/>
                    </a:cubicBezTo>
                    <a:lnTo>
                      <a:pt x="1154" y="1177"/>
                    </a:lnTo>
                    <a:cubicBezTo>
                      <a:pt x="1170" y="1154"/>
                      <a:pt x="1184" y="1129"/>
                      <a:pt x="1203" y="1108"/>
                    </a:cubicBezTo>
                    <a:lnTo>
                      <a:pt x="1203" y="1108"/>
                    </a:lnTo>
                    <a:cubicBezTo>
                      <a:pt x="1221" y="1086"/>
                      <a:pt x="1242" y="1066"/>
                      <a:pt x="1265" y="1050"/>
                    </a:cubicBezTo>
                    <a:lnTo>
                      <a:pt x="1265" y="1050"/>
                    </a:lnTo>
                    <a:cubicBezTo>
                      <a:pt x="1288" y="1034"/>
                      <a:pt x="1312" y="1020"/>
                      <a:pt x="1338" y="1009"/>
                    </a:cubicBezTo>
                    <a:lnTo>
                      <a:pt x="1338" y="1009"/>
                    </a:lnTo>
                    <a:cubicBezTo>
                      <a:pt x="1341" y="1008"/>
                      <a:pt x="1345" y="1006"/>
                      <a:pt x="1348" y="1005"/>
                    </a:cubicBezTo>
                    <a:lnTo>
                      <a:pt x="1348" y="1005"/>
                    </a:lnTo>
                    <a:cubicBezTo>
                      <a:pt x="1329" y="1020"/>
                      <a:pt x="1313" y="1039"/>
                      <a:pt x="1301" y="1060"/>
                    </a:cubicBezTo>
                    <a:lnTo>
                      <a:pt x="1301" y="1060"/>
                    </a:lnTo>
                    <a:cubicBezTo>
                      <a:pt x="1284" y="1090"/>
                      <a:pt x="1273" y="1123"/>
                      <a:pt x="1252" y="1150"/>
                    </a:cubicBezTo>
                    <a:lnTo>
                      <a:pt x="1252" y="1150"/>
                    </a:lnTo>
                    <a:cubicBezTo>
                      <a:pt x="1234" y="1173"/>
                      <a:pt x="1204" y="1195"/>
                      <a:pt x="1174" y="1189"/>
                    </a:cubicBezTo>
                    <a:close/>
                    <a:moveTo>
                      <a:pt x="2644" y="349"/>
                    </a:moveTo>
                    <a:lnTo>
                      <a:pt x="2644" y="349"/>
                    </a:lnTo>
                    <a:cubicBezTo>
                      <a:pt x="2636" y="351"/>
                      <a:pt x="2629" y="339"/>
                      <a:pt x="2638" y="335"/>
                    </a:cubicBezTo>
                    <a:lnTo>
                      <a:pt x="2638" y="335"/>
                    </a:lnTo>
                    <a:cubicBezTo>
                      <a:pt x="2673" y="318"/>
                      <a:pt x="2711" y="308"/>
                      <a:pt x="2750" y="301"/>
                    </a:cubicBezTo>
                    <a:lnTo>
                      <a:pt x="2750" y="301"/>
                    </a:lnTo>
                    <a:cubicBezTo>
                      <a:pt x="2818" y="288"/>
                      <a:pt x="2887" y="282"/>
                      <a:pt x="2957" y="283"/>
                    </a:cubicBezTo>
                    <a:lnTo>
                      <a:pt x="2957" y="283"/>
                    </a:lnTo>
                    <a:cubicBezTo>
                      <a:pt x="2992" y="283"/>
                      <a:pt x="3027" y="286"/>
                      <a:pt x="3061" y="290"/>
                    </a:cubicBezTo>
                    <a:lnTo>
                      <a:pt x="3061" y="290"/>
                    </a:lnTo>
                    <a:cubicBezTo>
                      <a:pt x="3096" y="295"/>
                      <a:pt x="3129" y="302"/>
                      <a:pt x="3163" y="311"/>
                    </a:cubicBezTo>
                    <a:lnTo>
                      <a:pt x="3163" y="311"/>
                    </a:lnTo>
                    <a:cubicBezTo>
                      <a:pt x="3168" y="313"/>
                      <a:pt x="3166" y="320"/>
                      <a:pt x="3161" y="319"/>
                    </a:cubicBezTo>
                    <a:lnTo>
                      <a:pt x="3161" y="319"/>
                    </a:lnTo>
                    <a:cubicBezTo>
                      <a:pt x="3122" y="312"/>
                      <a:pt x="3083" y="308"/>
                      <a:pt x="3044" y="305"/>
                    </a:cubicBezTo>
                    <a:lnTo>
                      <a:pt x="3044" y="305"/>
                    </a:lnTo>
                    <a:cubicBezTo>
                      <a:pt x="2978" y="300"/>
                      <a:pt x="2910" y="301"/>
                      <a:pt x="2843" y="309"/>
                    </a:cubicBezTo>
                    <a:lnTo>
                      <a:pt x="2843" y="309"/>
                    </a:lnTo>
                    <a:cubicBezTo>
                      <a:pt x="2810" y="313"/>
                      <a:pt x="2776" y="319"/>
                      <a:pt x="2743" y="327"/>
                    </a:cubicBezTo>
                    <a:lnTo>
                      <a:pt x="2743" y="327"/>
                    </a:lnTo>
                    <a:cubicBezTo>
                      <a:pt x="2709" y="334"/>
                      <a:pt x="2677" y="343"/>
                      <a:pt x="2644" y="349"/>
                    </a:cubicBezTo>
                    <a:close/>
                    <a:moveTo>
                      <a:pt x="1718" y="774"/>
                    </a:moveTo>
                    <a:lnTo>
                      <a:pt x="1718" y="774"/>
                    </a:lnTo>
                    <a:cubicBezTo>
                      <a:pt x="1691" y="782"/>
                      <a:pt x="1665" y="790"/>
                      <a:pt x="1638" y="792"/>
                    </a:cubicBezTo>
                    <a:lnTo>
                      <a:pt x="1638" y="792"/>
                    </a:lnTo>
                    <a:cubicBezTo>
                      <a:pt x="1635" y="792"/>
                      <a:pt x="1634" y="789"/>
                      <a:pt x="1636" y="787"/>
                    </a:cubicBezTo>
                    <a:lnTo>
                      <a:pt x="1636" y="787"/>
                    </a:lnTo>
                    <a:cubicBezTo>
                      <a:pt x="1667" y="771"/>
                      <a:pt x="1702" y="761"/>
                      <a:pt x="1735" y="748"/>
                    </a:cubicBezTo>
                    <a:lnTo>
                      <a:pt x="1735" y="748"/>
                    </a:lnTo>
                    <a:cubicBezTo>
                      <a:pt x="1768" y="735"/>
                      <a:pt x="1800" y="721"/>
                      <a:pt x="1832" y="706"/>
                    </a:cubicBezTo>
                    <a:lnTo>
                      <a:pt x="1832" y="706"/>
                    </a:lnTo>
                    <a:cubicBezTo>
                      <a:pt x="1864" y="692"/>
                      <a:pt x="1895" y="676"/>
                      <a:pt x="1926" y="660"/>
                    </a:cubicBezTo>
                    <a:lnTo>
                      <a:pt x="1926" y="660"/>
                    </a:lnTo>
                    <a:cubicBezTo>
                      <a:pt x="1942" y="651"/>
                      <a:pt x="1958" y="642"/>
                      <a:pt x="1973" y="634"/>
                    </a:cubicBezTo>
                    <a:lnTo>
                      <a:pt x="1973" y="634"/>
                    </a:lnTo>
                    <a:cubicBezTo>
                      <a:pt x="1981" y="629"/>
                      <a:pt x="1989" y="624"/>
                      <a:pt x="1997" y="620"/>
                    </a:cubicBezTo>
                    <a:lnTo>
                      <a:pt x="1997" y="620"/>
                    </a:lnTo>
                    <a:cubicBezTo>
                      <a:pt x="2005" y="616"/>
                      <a:pt x="2013" y="612"/>
                      <a:pt x="2021" y="610"/>
                    </a:cubicBezTo>
                    <a:lnTo>
                      <a:pt x="2021" y="610"/>
                    </a:lnTo>
                    <a:cubicBezTo>
                      <a:pt x="2027" y="609"/>
                      <a:pt x="2035" y="616"/>
                      <a:pt x="2030" y="622"/>
                    </a:cubicBezTo>
                    <a:lnTo>
                      <a:pt x="2030" y="622"/>
                    </a:lnTo>
                    <a:cubicBezTo>
                      <a:pt x="2021" y="634"/>
                      <a:pt x="2006" y="643"/>
                      <a:pt x="1993" y="650"/>
                    </a:cubicBezTo>
                    <a:lnTo>
                      <a:pt x="1993" y="650"/>
                    </a:lnTo>
                    <a:cubicBezTo>
                      <a:pt x="1980" y="659"/>
                      <a:pt x="1966" y="667"/>
                      <a:pt x="1952" y="675"/>
                    </a:cubicBezTo>
                    <a:lnTo>
                      <a:pt x="1952" y="675"/>
                    </a:lnTo>
                    <a:cubicBezTo>
                      <a:pt x="1902" y="702"/>
                      <a:pt x="1851" y="727"/>
                      <a:pt x="1797" y="747"/>
                    </a:cubicBezTo>
                    <a:lnTo>
                      <a:pt x="1797" y="747"/>
                    </a:lnTo>
                    <a:cubicBezTo>
                      <a:pt x="1771" y="757"/>
                      <a:pt x="1745" y="766"/>
                      <a:pt x="1718" y="7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09" name="Google Shape;1709;p49"/>
            <p:cNvGrpSpPr/>
            <p:nvPr/>
          </p:nvGrpSpPr>
          <p:grpSpPr>
            <a:xfrm rot="10800000">
              <a:off x="4301399" y="4012390"/>
              <a:ext cx="541201" cy="591607"/>
              <a:chOff x="4210813" y="144670"/>
              <a:chExt cx="722372" cy="789652"/>
            </a:xfrm>
          </p:grpSpPr>
          <p:grpSp>
            <p:nvGrpSpPr>
              <p:cNvPr id="1710" name="Google Shape;1710;p49"/>
              <p:cNvGrpSpPr/>
              <p:nvPr/>
            </p:nvGrpSpPr>
            <p:grpSpPr>
              <a:xfrm>
                <a:off x="4210813" y="144670"/>
                <a:ext cx="373897" cy="789652"/>
                <a:chOff x="7647712" y="731712"/>
                <a:chExt cx="623889" cy="1317624"/>
              </a:xfrm>
            </p:grpSpPr>
            <p:sp>
              <p:nvSpPr>
                <p:cNvPr id="1711" name="Google Shape;1711;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2" name="Google Shape;1712;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3" name="Google Shape;1713;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4" name="Google Shape;1714;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5" name="Google Shape;1715;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6" name="Google Shape;1716;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7" name="Google Shape;1717;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8" name="Google Shape;1718;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19" name="Google Shape;1719;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0" name="Google Shape;1720;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1" name="Google Shape;1721;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2" name="Google Shape;1722;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3" name="Google Shape;1723;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nvGrpSpPr>
              <p:cNvPr id="1724" name="Google Shape;1724;p49"/>
              <p:cNvGrpSpPr/>
              <p:nvPr/>
            </p:nvGrpSpPr>
            <p:grpSpPr>
              <a:xfrm flipH="1">
                <a:off x="4559288" y="144670"/>
                <a:ext cx="373897" cy="789652"/>
                <a:chOff x="7647712" y="731712"/>
                <a:chExt cx="623889" cy="1317624"/>
              </a:xfrm>
            </p:grpSpPr>
            <p:sp>
              <p:nvSpPr>
                <p:cNvPr id="1725" name="Google Shape;1725;p49"/>
                <p:cNvSpPr/>
                <p:nvPr/>
              </p:nvSpPr>
              <p:spPr>
                <a:xfrm>
                  <a:off x="7890600" y="741237"/>
                  <a:ext cx="114300" cy="138112"/>
                </a:xfrm>
                <a:custGeom>
                  <a:avLst/>
                  <a:gdLst/>
                  <a:ahLst/>
                  <a:cxnLst/>
                  <a:rect l="l" t="t" r="r" b="b"/>
                  <a:pathLst>
                    <a:path w="318" h="383" extrusionOk="0">
                      <a:moveTo>
                        <a:pt x="83" y="258"/>
                      </a:moveTo>
                      <a:lnTo>
                        <a:pt x="83" y="258"/>
                      </a:lnTo>
                      <a:cubicBezTo>
                        <a:pt x="96" y="264"/>
                        <a:pt x="109" y="268"/>
                        <a:pt x="122" y="274"/>
                      </a:cubicBezTo>
                      <a:lnTo>
                        <a:pt x="122" y="274"/>
                      </a:lnTo>
                      <a:cubicBezTo>
                        <a:pt x="190" y="305"/>
                        <a:pt x="254" y="341"/>
                        <a:pt x="317" y="382"/>
                      </a:cubicBezTo>
                      <a:lnTo>
                        <a:pt x="317" y="382"/>
                      </a:lnTo>
                      <a:cubicBezTo>
                        <a:pt x="309" y="367"/>
                        <a:pt x="306" y="352"/>
                        <a:pt x="301" y="335"/>
                      </a:cubicBezTo>
                      <a:lnTo>
                        <a:pt x="301" y="335"/>
                      </a:lnTo>
                      <a:cubicBezTo>
                        <a:pt x="296" y="313"/>
                        <a:pt x="289" y="292"/>
                        <a:pt x="282" y="271"/>
                      </a:cubicBezTo>
                      <a:lnTo>
                        <a:pt x="282" y="271"/>
                      </a:lnTo>
                      <a:cubicBezTo>
                        <a:pt x="267" y="231"/>
                        <a:pt x="250" y="191"/>
                        <a:pt x="230" y="154"/>
                      </a:cubicBezTo>
                      <a:lnTo>
                        <a:pt x="230" y="154"/>
                      </a:lnTo>
                      <a:cubicBezTo>
                        <a:pt x="200" y="99"/>
                        <a:pt x="147" y="0"/>
                        <a:pt x="70" y="22"/>
                      </a:cubicBezTo>
                      <a:lnTo>
                        <a:pt x="70" y="22"/>
                      </a:lnTo>
                      <a:cubicBezTo>
                        <a:pt x="0" y="42"/>
                        <a:pt x="6" y="131"/>
                        <a:pt x="31" y="183"/>
                      </a:cubicBezTo>
                      <a:lnTo>
                        <a:pt x="31" y="183"/>
                      </a:lnTo>
                      <a:cubicBezTo>
                        <a:pt x="45" y="211"/>
                        <a:pt x="63" y="235"/>
                        <a:pt x="83" y="258"/>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6" name="Google Shape;1726;p49"/>
                <p:cNvSpPr/>
                <p:nvPr/>
              </p:nvSpPr>
              <p:spPr>
                <a:xfrm>
                  <a:off x="7714387" y="820612"/>
                  <a:ext cx="506411" cy="550861"/>
                </a:xfrm>
                <a:custGeom>
                  <a:avLst/>
                  <a:gdLst/>
                  <a:ahLst/>
                  <a:cxnLst/>
                  <a:rect l="l" t="t" r="r" b="b"/>
                  <a:pathLst>
                    <a:path w="1405" h="1531" extrusionOk="0">
                      <a:moveTo>
                        <a:pt x="175" y="436"/>
                      </a:moveTo>
                      <a:lnTo>
                        <a:pt x="175" y="436"/>
                      </a:lnTo>
                      <a:cubicBezTo>
                        <a:pt x="297" y="559"/>
                        <a:pt x="456" y="634"/>
                        <a:pt x="608" y="713"/>
                      </a:cubicBezTo>
                      <a:lnTo>
                        <a:pt x="608" y="713"/>
                      </a:lnTo>
                      <a:cubicBezTo>
                        <a:pt x="756" y="789"/>
                        <a:pt x="896" y="874"/>
                        <a:pt x="1018" y="987"/>
                      </a:cubicBezTo>
                      <a:lnTo>
                        <a:pt x="1018" y="987"/>
                      </a:lnTo>
                      <a:cubicBezTo>
                        <a:pt x="1183" y="1138"/>
                        <a:pt x="1313" y="1325"/>
                        <a:pt x="1400" y="1530"/>
                      </a:cubicBezTo>
                      <a:lnTo>
                        <a:pt x="1400" y="1530"/>
                      </a:lnTo>
                      <a:cubicBezTo>
                        <a:pt x="1404" y="1414"/>
                        <a:pt x="1396" y="1297"/>
                        <a:pt x="1378" y="1185"/>
                      </a:cubicBezTo>
                      <a:lnTo>
                        <a:pt x="1378" y="1185"/>
                      </a:lnTo>
                      <a:cubicBezTo>
                        <a:pt x="1348" y="1002"/>
                        <a:pt x="1283" y="824"/>
                        <a:pt x="1186" y="666"/>
                      </a:cubicBezTo>
                      <a:lnTo>
                        <a:pt x="1186" y="666"/>
                      </a:lnTo>
                      <a:cubicBezTo>
                        <a:pt x="1024" y="404"/>
                        <a:pt x="770" y="201"/>
                        <a:pt x="482" y="94"/>
                      </a:cubicBezTo>
                      <a:lnTo>
                        <a:pt x="482" y="94"/>
                      </a:lnTo>
                      <a:cubicBezTo>
                        <a:pt x="408" y="67"/>
                        <a:pt x="331" y="45"/>
                        <a:pt x="253" y="31"/>
                      </a:cubicBezTo>
                      <a:lnTo>
                        <a:pt x="253" y="31"/>
                      </a:lnTo>
                      <a:cubicBezTo>
                        <a:pt x="192" y="19"/>
                        <a:pt x="100" y="0"/>
                        <a:pt x="51" y="50"/>
                      </a:cubicBezTo>
                      <a:lnTo>
                        <a:pt x="51" y="50"/>
                      </a:lnTo>
                      <a:cubicBezTo>
                        <a:pt x="0" y="102"/>
                        <a:pt x="25" y="194"/>
                        <a:pt x="49" y="252"/>
                      </a:cubicBezTo>
                      <a:lnTo>
                        <a:pt x="49" y="252"/>
                      </a:lnTo>
                      <a:cubicBezTo>
                        <a:pt x="77" y="322"/>
                        <a:pt x="123" y="383"/>
                        <a:pt x="175" y="436"/>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7" name="Google Shape;1727;p49"/>
                <p:cNvSpPr/>
                <p:nvPr/>
              </p:nvSpPr>
              <p:spPr>
                <a:xfrm>
                  <a:off x="7688987" y="1068262"/>
                  <a:ext cx="438149" cy="209551"/>
                </a:xfrm>
                <a:custGeom>
                  <a:avLst/>
                  <a:gdLst/>
                  <a:ahLst/>
                  <a:cxnLst/>
                  <a:rect l="l" t="t" r="r" b="b"/>
                  <a:pathLst>
                    <a:path w="1216" h="583" extrusionOk="0">
                      <a:moveTo>
                        <a:pt x="525" y="137"/>
                      </a:moveTo>
                      <a:lnTo>
                        <a:pt x="525" y="137"/>
                      </a:lnTo>
                      <a:cubicBezTo>
                        <a:pt x="686" y="190"/>
                        <a:pt x="835" y="272"/>
                        <a:pt x="974" y="369"/>
                      </a:cubicBezTo>
                      <a:lnTo>
                        <a:pt x="974" y="369"/>
                      </a:lnTo>
                      <a:cubicBezTo>
                        <a:pt x="1059" y="429"/>
                        <a:pt x="1143" y="501"/>
                        <a:pt x="1215" y="582"/>
                      </a:cubicBezTo>
                      <a:lnTo>
                        <a:pt x="1215" y="582"/>
                      </a:lnTo>
                      <a:cubicBezTo>
                        <a:pt x="1117" y="447"/>
                        <a:pt x="997" y="328"/>
                        <a:pt x="858" y="234"/>
                      </a:cubicBezTo>
                      <a:lnTo>
                        <a:pt x="858" y="234"/>
                      </a:lnTo>
                      <a:cubicBezTo>
                        <a:pt x="729" y="147"/>
                        <a:pt x="578" y="79"/>
                        <a:pt x="438" y="0"/>
                      </a:cubicBezTo>
                      <a:lnTo>
                        <a:pt x="438" y="0"/>
                      </a:lnTo>
                      <a:cubicBezTo>
                        <a:pt x="289" y="1"/>
                        <a:pt x="144" y="17"/>
                        <a:pt x="0" y="55"/>
                      </a:cubicBezTo>
                      <a:lnTo>
                        <a:pt x="0" y="55"/>
                      </a:lnTo>
                      <a:cubicBezTo>
                        <a:pt x="176" y="38"/>
                        <a:pt x="360" y="82"/>
                        <a:pt x="525" y="13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8" name="Google Shape;1728;p49"/>
                <p:cNvSpPr/>
                <p:nvPr/>
              </p:nvSpPr>
              <p:spPr>
                <a:xfrm>
                  <a:off x="7684225" y="1096837"/>
                  <a:ext cx="507998" cy="519113"/>
                </a:xfrm>
                <a:custGeom>
                  <a:avLst/>
                  <a:gdLst/>
                  <a:ahLst/>
                  <a:cxnLst/>
                  <a:rect l="l" t="t" r="r" b="b"/>
                  <a:pathLst>
                    <a:path w="1410" h="1440" extrusionOk="0">
                      <a:moveTo>
                        <a:pt x="494" y="301"/>
                      </a:moveTo>
                      <a:lnTo>
                        <a:pt x="494" y="301"/>
                      </a:lnTo>
                      <a:cubicBezTo>
                        <a:pt x="602" y="318"/>
                        <a:pt x="713" y="331"/>
                        <a:pt x="818" y="366"/>
                      </a:cubicBezTo>
                      <a:lnTo>
                        <a:pt x="818" y="366"/>
                      </a:lnTo>
                      <a:cubicBezTo>
                        <a:pt x="902" y="394"/>
                        <a:pt x="980" y="436"/>
                        <a:pt x="1050" y="491"/>
                      </a:cubicBezTo>
                      <a:lnTo>
                        <a:pt x="1050" y="491"/>
                      </a:lnTo>
                      <a:cubicBezTo>
                        <a:pt x="1188" y="599"/>
                        <a:pt x="1292" y="752"/>
                        <a:pt x="1338" y="922"/>
                      </a:cubicBezTo>
                      <a:lnTo>
                        <a:pt x="1338" y="922"/>
                      </a:lnTo>
                      <a:cubicBezTo>
                        <a:pt x="1385" y="1094"/>
                        <a:pt x="1367" y="1273"/>
                        <a:pt x="1295" y="1436"/>
                      </a:cubicBezTo>
                      <a:lnTo>
                        <a:pt x="1295" y="1436"/>
                      </a:lnTo>
                      <a:cubicBezTo>
                        <a:pt x="1295" y="1437"/>
                        <a:pt x="1294" y="1438"/>
                        <a:pt x="1294" y="1439"/>
                      </a:cubicBezTo>
                      <a:lnTo>
                        <a:pt x="1294" y="1439"/>
                      </a:lnTo>
                      <a:cubicBezTo>
                        <a:pt x="1301" y="1431"/>
                        <a:pt x="1307" y="1422"/>
                        <a:pt x="1313" y="1413"/>
                      </a:cubicBezTo>
                      <a:lnTo>
                        <a:pt x="1313" y="1413"/>
                      </a:lnTo>
                      <a:cubicBezTo>
                        <a:pt x="1335" y="1379"/>
                        <a:pt x="1353" y="1342"/>
                        <a:pt x="1367" y="1304"/>
                      </a:cubicBezTo>
                      <a:lnTo>
                        <a:pt x="1367" y="1304"/>
                      </a:lnTo>
                      <a:cubicBezTo>
                        <a:pt x="1397" y="1224"/>
                        <a:pt x="1409" y="1138"/>
                        <a:pt x="1406" y="1053"/>
                      </a:cubicBezTo>
                      <a:lnTo>
                        <a:pt x="1406" y="1053"/>
                      </a:lnTo>
                      <a:cubicBezTo>
                        <a:pt x="1400" y="884"/>
                        <a:pt x="1325" y="742"/>
                        <a:pt x="1240" y="601"/>
                      </a:cubicBezTo>
                      <a:lnTo>
                        <a:pt x="1240" y="601"/>
                      </a:lnTo>
                      <a:cubicBezTo>
                        <a:pt x="1156" y="462"/>
                        <a:pt x="1031" y="344"/>
                        <a:pt x="899" y="251"/>
                      </a:cubicBezTo>
                      <a:lnTo>
                        <a:pt x="899" y="251"/>
                      </a:lnTo>
                      <a:cubicBezTo>
                        <a:pt x="768" y="160"/>
                        <a:pt x="619" y="89"/>
                        <a:pt x="464" y="49"/>
                      </a:cubicBezTo>
                      <a:lnTo>
                        <a:pt x="464" y="49"/>
                      </a:lnTo>
                      <a:cubicBezTo>
                        <a:pt x="311" y="9"/>
                        <a:pt x="157" y="5"/>
                        <a:pt x="0" y="0"/>
                      </a:cubicBezTo>
                      <a:lnTo>
                        <a:pt x="0" y="0"/>
                      </a:lnTo>
                      <a:cubicBezTo>
                        <a:pt x="51" y="206"/>
                        <a:pt x="309" y="272"/>
                        <a:pt x="494" y="301"/>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29" name="Google Shape;1729;p49"/>
                <p:cNvSpPr/>
                <p:nvPr/>
              </p:nvSpPr>
              <p:spPr>
                <a:xfrm>
                  <a:off x="7963625" y="1255587"/>
                  <a:ext cx="193674" cy="341313"/>
                </a:xfrm>
                <a:custGeom>
                  <a:avLst/>
                  <a:gdLst/>
                  <a:ahLst/>
                  <a:cxnLst/>
                  <a:rect l="l" t="t" r="r" b="b"/>
                  <a:pathLst>
                    <a:path w="537" h="948" extrusionOk="0">
                      <a:moveTo>
                        <a:pt x="490" y="873"/>
                      </a:moveTo>
                      <a:lnTo>
                        <a:pt x="490" y="873"/>
                      </a:lnTo>
                      <a:cubicBezTo>
                        <a:pt x="536" y="708"/>
                        <a:pt x="523" y="531"/>
                        <a:pt x="448" y="375"/>
                      </a:cubicBezTo>
                      <a:lnTo>
                        <a:pt x="448" y="375"/>
                      </a:lnTo>
                      <a:cubicBezTo>
                        <a:pt x="374" y="220"/>
                        <a:pt x="247" y="92"/>
                        <a:pt x="90" y="20"/>
                      </a:cubicBezTo>
                      <a:lnTo>
                        <a:pt x="90" y="20"/>
                      </a:lnTo>
                      <a:cubicBezTo>
                        <a:pt x="74" y="12"/>
                        <a:pt x="58" y="6"/>
                        <a:pt x="41" y="0"/>
                      </a:cubicBezTo>
                      <a:lnTo>
                        <a:pt x="41" y="0"/>
                      </a:lnTo>
                      <a:cubicBezTo>
                        <a:pt x="0" y="111"/>
                        <a:pt x="34" y="230"/>
                        <a:pt x="100" y="325"/>
                      </a:cubicBezTo>
                      <a:lnTo>
                        <a:pt x="100" y="325"/>
                      </a:lnTo>
                      <a:cubicBezTo>
                        <a:pt x="223" y="503"/>
                        <a:pt x="432" y="632"/>
                        <a:pt x="463" y="862"/>
                      </a:cubicBezTo>
                      <a:lnTo>
                        <a:pt x="463" y="862"/>
                      </a:lnTo>
                      <a:cubicBezTo>
                        <a:pt x="466" y="890"/>
                        <a:pt x="466" y="919"/>
                        <a:pt x="465" y="947"/>
                      </a:cubicBezTo>
                      <a:lnTo>
                        <a:pt x="465" y="947"/>
                      </a:lnTo>
                      <a:cubicBezTo>
                        <a:pt x="474" y="923"/>
                        <a:pt x="483" y="899"/>
                        <a:pt x="490" y="873"/>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0" name="Google Shape;1730;p49"/>
                <p:cNvSpPr/>
                <p:nvPr/>
              </p:nvSpPr>
              <p:spPr>
                <a:xfrm>
                  <a:off x="7871550" y="1554037"/>
                  <a:ext cx="342901" cy="361951"/>
                </a:xfrm>
                <a:custGeom>
                  <a:avLst/>
                  <a:gdLst/>
                  <a:ahLst/>
                  <a:cxnLst/>
                  <a:rect l="l" t="t" r="r" b="b"/>
                  <a:pathLst>
                    <a:path w="952" h="1007" extrusionOk="0">
                      <a:moveTo>
                        <a:pt x="245" y="994"/>
                      </a:moveTo>
                      <a:lnTo>
                        <a:pt x="245" y="994"/>
                      </a:lnTo>
                      <a:cubicBezTo>
                        <a:pt x="430" y="1006"/>
                        <a:pt x="600" y="893"/>
                        <a:pt x="714" y="756"/>
                      </a:cubicBezTo>
                      <a:lnTo>
                        <a:pt x="714" y="756"/>
                      </a:lnTo>
                      <a:cubicBezTo>
                        <a:pt x="838" y="607"/>
                        <a:pt x="905" y="420"/>
                        <a:pt x="934" y="230"/>
                      </a:cubicBezTo>
                      <a:lnTo>
                        <a:pt x="934" y="230"/>
                      </a:lnTo>
                      <a:cubicBezTo>
                        <a:pt x="945" y="154"/>
                        <a:pt x="950" y="77"/>
                        <a:pt x="951" y="0"/>
                      </a:cubicBezTo>
                      <a:lnTo>
                        <a:pt x="951" y="0"/>
                      </a:lnTo>
                      <a:cubicBezTo>
                        <a:pt x="932" y="68"/>
                        <a:pt x="905" y="133"/>
                        <a:pt x="868" y="194"/>
                      </a:cubicBezTo>
                      <a:lnTo>
                        <a:pt x="868" y="194"/>
                      </a:lnTo>
                      <a:cubicBezTo>
                        <a:pt x="819" y="277"/>
                        <a:pt x="755" y="349"/>
                        <a:pt x="679" y="408"/>
                      </a:cubicBezTo>
                      <a:lnTo>
                        <a:pt x="679" y="408"/>
                      </a:lnTo>
                      <a:cubicBezTo>
                        <a:pt x="640" y="438"/>
                        <a:pt x="599" y="465"/>
                        <a:pt x="555" y="488"/>
                      </a:cubicBezTo>
                      <a:lnTo>
                        <a:pt x="555" y="488"/>
                      </a:lnTo>
                      <a:cubicBezTo>
                        <a:pt x="542" y="494"/>
                        <a:pt x="526" y="504"/>
                        <a:pt x="509" y="512"/>
                      </a:cubicBezTo>
                      <a:lnTo>
                        <a:pt x="509" y="512"/>
                      </a:lnTo>
                      <a:cubicBezTo>
                        <a:pt x="553" y="550"/>
                        <a:pt x="588" y="599"/>
                        <a:pt x="606" y="659"/>
                      </a:cubicBezTo>
                      <a:lnTo>
                        <a:pt x="606" y="659"/>
                      </a:lnTo>
                      <a:cubicBezTo>
                        <a:pt x="617" y="696"/>
                        <a:pt x="567" y="712"/>
                        <a:pt x="547" y="684"/>
                      </a:cubicBezTo>
                      <a:lnTo>
                        <a:pt x="547" y="684"/>
                      </a:lnTo>
                      <a:cubicBezTo>
                        <a:pt x="512" y="635"/>
                        <a:pt x="469" y="590"/>
                        <a:pt x="418" y="559"/>
                      </a:cubicBezTo>
                      <a:lnTo>
                        <a:pt x="418" y="559"/>
                      </a:lnTo>
                      <a:cubicBezTo>
                        <a:pt x="396" y="566"/>
                        <a:pt x="377" y="553"/>
                        <a:pt x="371" y="535"/>
                      </a:cubicBezTo>
                      <a:lnTo>
                        <a:pt x="371" y="535"/>
                      </a:lnTo>
                      <a:cubicBezTo>
                        <a:pt x="350" y="527"/>
                        <a:pt x="329" y="521"/>
                        <a:pt x="306" y="518"/>
                      </a:cubicBezTo>
                      <a:lnTo>
                        <a:pt x="306" y="518"/>
                      </a:lnTo>
                      <a:cubicBezTo>
                        <a:pt x="211" y="505"/>
                        <a:pt x="107" y="549"/>
                        <a:pt x="53" y="629"/>
                      </a:cubicBezTo>
                      <a:lnTo>
                        <a:pt x="53" y="629"/>
                      </a:lnTo>
                      <a:cubicBezTo>
                        <a:pt x="6" y="698"/>
                        <a:pt x="0" y="794"/>
                        <a:pt x="38" y="869"/>
                      </a:cubicBezTo>
                      <a:lnTo>
                        <a:pt x="38" y="869"/>
                      </a:lnTo>
                      <a:cubicBezTo>
                        <a:pt x="79" y="947"/>
                        <a:pt x="159" y="988"/>
                        <a:pt x="245" y="994"/>
                      </a:cubicBezTo>
                    </a:path>
                  </a:pathLst>
                </a:custGeom>
                <a:solidFill>
                  <a:schemeClr val="dk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1" name="Google Shape;1731;p49"/>
                <p:cNvSpPr/>
                <p:nvPr/>
              </p:nvSpPr>
              <p:spPr>
                <a:xfrm>
                  <a:off x="7952512" y="1541337"/>
                  <a:ext cx="87312" cy="141287"/>
                </a:xfrm>
                <a:custGeom>
                  <a:avLst/>
                  <a:gdLst/>
                  <a:ahLst/>
                  <a:cxnLst/>
                  <a:rect l="l" t="t" r="r" b="b"/>
                  <a:pathLst>
                    <a:path w="243" h="391" extrusionOk="0">
                      <a:moveTo>
                        <a:pt x="101" y="257"/>
                      </a:moveTo>
                      <a:lnTo>
                        <a:pt x="101" y="257"/>
                      </a:lnTo>
                      <a:cubicBezTo>
                        <a:pt x="146" y="302"/>
                        <a:pt x="200" y="340"/>
                        <a:pt x="236" y="390"/>
                      </a:cubicBezTo>
                      <a:lnTo>
                        <a:pt x="236" y="390"/>
                      </a:lnTo>
                      <a:cubicBezTo>
                        <a:pt x="236" y="388"/>
                        <a:pt x="237" y="387"/>
                        <a:pt x="237" y="385"/>
                      </a:cubicBezTo>
                      <a:lnTo>
                        <a:pt x="237" y="385"/>
                      </a:lnTo>
                      <a:cubicBezTo>
                        <a:pt x="242" y="344"/>
                        <a:pt x="227" y="298"/>
                        <a:pt x="214" y="260"/>
                      </a:cubicBezTo>
                      <a:lnTo>
                        <a:pt x="214" y="260"/>
                      </a:lnTo>
                      <a:cubicBezTo>
                        <a:pt x="200" y="219"/>
                        <a:pt x="179" y="180"/>
                        <a:pt x="155" y="144"/>
                      </a:cubicBezTo>
                      <a:lnTo>
                        <a:pt x="155" y="144"/>
                      </a:lnTo>
                      <a:cubicBezTo>
                        <a:pt x="115" y="85"/>
                        <a:pt x="64" y="38"/>
                        <a:pt x="5" y="0"/>
                      </a:cubicBezTo>
                      <a:lnTo>
                        <a:pt x="5" y="0"/>
                      </a:lnTo>
                      <a:cubicBezTo>
                        <a:pt x="0" y="94"/>
                        <a:pt x="34" y="190"/>
                        <a:pt x="101" y="257"/>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2" name="Google Shape;1732;p49"/>
                <p:cNvSpPr/>
                <p:nvPr/>
              </p:nvSpPr>
              <p:spPr>
                <a:xfrm>
                  <a:off x="7742962" y="1628650"/>
                  <a:ext cx="268286" cy="66675"/>
                </a:xfrm>
                <a:custGeom>
                  <a:avLst/>
                  <a:gdLst/>
                  <a:ahLst/>
                  <a:cxnLst/>
                  <a:rect l="l" t="t" r="r" b="b"/>
                  <a:pathLst>
                    <a:path w="744" h="185" extrusionOk="0">
                      <a:moveTo>
                        <a:pt x="0" y="184"/>
                      </a:moveTo>
                      <a:lnTo>
                        <a:pt x="0" y="184"/>
                      </a:lnTo>
                      <a:cubicBezTo>
                        <a:pt x="44" y="157"/>
                        <a:pt x="97" y="138"/>
                        <a:pt x="142" y="124"/>
                      </a:cubicBezTo>
                      <a:lnTo>
                        <a:pt x="142" y="124"/>
                      </a:lnTo>
                      <a:cubicBezTo>
                        <a:pt x="212" y="101"/>
                        <a:pt x="286" y="89"/>
                        <a:pt x="360" y="86"/>
                      </a:cubicBezTo>
                      <a:lnTo>
                        <a:pt x="360" y="86"/>
                      </a:lnTo>
                      <a:cubicBezTo>
                        <a:pt x="435" y="83"/>
                        <a:pt x="511" y="90"/>
                        <a:pt x="586" y="105"/>
                      </a:cubicBezTo>
                      <a:lnTo>
                        <a:pt x="586" y="105"/>
                      </a:lnTo>
                      <a:cubicBezTo>
                        <a:pt x="623" y="112"/>
                        <a:pt x="659" y="124"/>
                        <a:pt x="694" y="138"/>
                      </a:cubicBezTo>
                      <a:lnTo>
                        <a:pt x="694" y="138"/>
                      </a:lnTo>
                      <a:cubicBezTo>
                        <a:pt x="709" y="144"/>
                        <a:pt x="728" y="151"/>
                        <a:pt x="743" y="161"/>
                      </a:cubicBezTo>
                      <a:lnTo>
                        <a:pt x="743" y="161"/>
                      </a:lnTo>
                      <a:cubicBezTo>
                        <a:pt x="637" y="72"/>
                        <a:pt x="502" y="7"/>
                        <a:pt x="366" y="3"/>
                      </a:cubicBezTo>
                      <a:lnTo>
                        <a:pt x="366" y="3"/>
                      </a:lnTo>
                      <a:cubicBezTo>
                        <a:pt x="229" y="0"/>
                        <a:pt x="78" y="66"/>
                        <a:pt x="0" y="184"/>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3" name="Google Shape;1733;p49"/>
                <p:cNvSpPr/>
                <p:nvPr/>
              </p:nvSpPr>
              <p:spPr>
                <a:xfrm>
                  <a:off x="7744550" y="1669925"/>
                  <a:ext cx="255588" cy="55562"/>
                </a:xfrm>
                <a:custGeom>
                  <a:avLst/>
                  <a:gdLst/>
                  <a:ahLst/>
                  <a:cxnLst/>
                  <a:rect l="l" t="t" r="r" b="b"/>
                  <a:pathLst>
                    <a:path w="710" h="156" extrusionOk="0">
                      <a:moveTo>
                        <a:pt x="247" y="150"/>
                      </a:moveTo>
                      <a:lnTo>
                        <a:pt x="247" y="150"/>
                      </a:lnTo>
                      <a:cubicBezTo>
                        <a:pt x="352" y="142"/>
                        <a:pt x="454" y="114"/>
                        <a:pt x="557" y="95"/>
                      </a:cubicBezTo>
                      <a:lnTo>
                        <a:pt x="557" y="95"/>
                      </a:lnTo>
                      <a:cubicBezTo>
                        <a:pt x="607" y="87"/>
                        <a:pt x="658" y="80"/>
                        <a:pt x="709" y="78"/>
                      </a:cubicBezTo>
                      <a:lnTo>
                        <a:pt x="709" y="78"/>
                      </a:lnTo>
                      <a:cubicBezTo>
                        <a:pt x="695" y="71"/>
                        <a:pt x="681" y="64"/>
                        <a:pt x="669" y="59"/>
                      </a:cubicBezTo>
                      <a:lnTo>
                        <a:pt x="669" y="59"/>
                      </a:lnTo>
                      <a:cubicBezTo>
                        <a:pt x="636" y="45"/>
                        <a:pt x="601" y="35"/>
                        <a:pt x="566" y="25"/>
                      </a:cubicBezTo>
                      <a:lnTo>
                        <a:pt x="566" y="25"/>
                      </a:lnTo>
                      <a:cubicBezTo>
                        <a:pt x="497" y="6"/>
                        <a:pt x="425" y="0"/>
                        <a:pt x="355" y="4"/>
                      </a:cubicBezTo>
                      <a:lnTo>
                        <a:pt x="355" y="4"/>
                      </a:lnTo>
                      <a:cubicBezTo>
                        <a:pt x="282" y="8"/>
                        <a:pt x="210" y="22"/>
                        <a:pt x="141" y="46"/>
                      </a:cubicBezTo>
                      <a:lnTo>
                        <a:pt x="141" y="46"/>
                      </a:lnTo>
                      <a:cubicBezTo>
                        <a:pt x="105" y="58"/>
                        <a:pt x="70" y="73"/>
                        <a:pt x="36" y="91"/>
                      </a:cubicBezTo>
                      <a:lnTo>
                        <a:pt x="36" y="91"/>
                      </a:lnTo>
                      <a:cubicBezTo>
                        <a:pt x="24" y="97"/>
                        <a:pt x="12" y="104"/>
                        <a:pt x="0" y="111"/>
                      </a:cubicBezTo>
                      <a:lnTo>
                        <a:pt x="0" y="111"/>
                      </a:lnTo>
                      <a:cubicBezTo>
                        <a:pt x="76" y="147"/>
                        <a:pt x="163" y="155"/>
                        <a:pt x="247" y="150"/>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4" name="Google Shape;1734;p49"/>
                <p:cNvSpPr/>
                <p:nvPr/>
              </p:nvSpPr>
              <p:spPr>
                <a:xfrm>
                  <a:off x="7668350" y="1747712"/>
                  <a:ext cx="185737" cy="120650"/>
                </a:xfrm>
                <a:custGeom>
                  <a:avLst/>
                  <a:gdLst/>
                  <a:ahLst/>
                  <a:cxnLst/>
                  <a:rect l="l" t="t" r="r" b="b"/>
                  <a:pathLst>
                    <a:path w="516" h="334" extrusionOk="0">
                      <a:moveTo>
                        <a:pt x="515" y="0"/>
                      </a:moveTo>
                      <a:lnTo>
                        <a:pt x="515" y="0"/>
                      </a:lnTo>
                      <a:cubicBezTo>
                        <a:pt x="479" y="4"/>
                        <a:pt x="444" y="7"/>
                        <a:pt x="408" y="7"/>
                      </a:cubicBezTo>
                      <a:lnTo>
                        <a:pt x="408" y="7"/>
                      </a:lnTo>
                      <a:cubicBezTo>
                        <a:pt x="319" y="23"/>
                        <a:pt x="229" y="44"/>
                        <a:pt x="152" y="91"/>
                      </a:cubicBezTo>
                      <a:lnTo>
                        <a:pt x="152" y="91"/>
                      </a:lnTo>
                      <a:cubicBezTo>
                        <a:pt x="104" y="119"/>
                        <a:pt x="60" y="157"/>
                        <a:pt x="32" y="206"/>
                      </a:cubicBezTo>
                      <a:lnTo>
                        <a:pt x="32" y="206"/>
                      </a:lnTo>
                      <a:cubicBezTo>
                        <a:pt x="16" y="233"/>
                        <a:pt x="0" y="264"/>
                        <a:pt x="24" y="291"/>
                      </a:cubicBezTo>
                      <a:lnTo>
                        <a:pt x="24" y="291"/>
                      </a:lnTo>
                      <a:cubicBezTo>
                        <a:pt x="41" y="311"/>
                        <a:pt x="69" y="319"/>
                        <a:pt x="93" y="321"/>
                      </a:cubicBezTo>
                      <a:lnTo>
                        <a:pt x="93" y="321"/>
                      </a:lnTo>
                      <a:cubicBezTo>
                        <a:pt x="224" y="333"/>
                        <a:pt x="324" y="219"/>
                        <a:pt x="402" y="131"/>
                      </a:cubicBezTo>
                      <a:lnTo>
                        <a:pt x="402" y="131"/>
                      </a:lnTo>
                      <a:cubicBezTo>
                        <a:pt x="407" y="124"/>
                        <a:pt x="413" y="117"/>
                        <a:pt x="419" y="111"/>
                      </a:cubicBezTo>
                      <a:lnTo>
                        <a:pt x="419" y="111"/>
                      </a:lnTo>
                      <a:cubicBezTo>
                        <a:pt x="444" y="68"/>
                        <a:pt x="476" y="29"/>
                        <a:pt x="515" y="0"/>
                      </a:cubicBezTo>
                    </a:path>
                  </a:pathLst>
                </a:custGeom>
                <a:solidFill>
                  <a:schemeClr val="accent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5" name="Google Shape;1735;p49"/>
                <p:cNvSpPr/>
                <p:nvPr/>
              </p:nvSpPr>
              <p:spPr>
                <a:xfrm>
                  <a:off x="7812812" y="1684212"/>
                  <a:ext cx="422274" cy="328613"/>
                </a:xfrm>
                <a:custGeom>
                  <a:avLst/>
                  <a:gdLst/>
                  <a:ahLst/>
                  <a:cxnLst/>
                  <a:rect l="l" t="t" r="r" b="b"/>
                  <a:pathLst>
                    <a:path w="1173" h="915" extrusionOk="0">
                      <a:moveTo>
                        <a:pt x="814" y="597"/>
                      </a:moveTo>
                      <a:lnTo>
                        <a:pt x="814" y="597"/>
                      </a:lnTo>
                      <a:cubicBezTo>
                        <a:pt x="647" y="724"/>
                        <a:pt x="383" y="801"/>
                        <a:pt x="202" y="658"/>
                      </a:cubicBezTo>
                      <a:lnTo>
                        <a:pt x="202" y="658"/>
                      </a:lnTo>
                      <a:cubicBezTo>
                        <a:pt x="119" y="593"/>
                        <a:pt x="74" y="486"/>
                        <a:pt x="82" y="381"/>
                      </a:cubicBezTo>
                      <a:lnTo>
                        <a:pt x="82" y="381"/>
                      </a:lnTo>
                      <a:cubicBezTo>
                        <a:pt x="84" y="341"/>
                        <a:pt x="94" y="304"/>
                        <a:pt x="110" y="270"/>
                      </a:cubicBezTo>
                      <a:lnTo>
                        <a:pt x="110" y="270"/>
                      </a:lnTo>
                      <a:cubicBezTo>
                        <a:pt x="95" y="286"/>
                        <a:pt x="81" y="303"/>
                        <a:pt x="67" y="319"/>
                      </a:cubicBezTo>
                      <a:lnTo>
                        <a:pt x="67" y="319"/>
                      </a:lnTo>
                      <a:cubicBezTo>
                        <a:pt x="13" y="418"/>
                        <a:pt x="0" y="540"/>
                        <a:pt x="42" y="648"/>
                      </a:cubicBezTo>
                      <a:lnTo>
                        <a:pt x="42" y="648"/>
                      </a:lnTo>
                      <a:cubicBezTo>
                        <a:pt x="116" y="837"/>
                        <a:pt x="338" y="914"/>
                        <a:pt x="527" y="897"/>
                      </a:cubicBezTo>
                      <a:lnTo>
                        <a:pt x="527" y="897"/>
                      </a:lnTo>
                      <a:cubicBezTo>
                        <a:pt x="746" y="877"/>
                        <a:pt x="923" y="716"/>
                        <a:pt x="1028" y="532"/>
                      </a:cubicBezTo>
                      <a:lnTo>
                        <a:pt x="1028" y="532"/>
                      </a:lnTo>
                      <a:cubicBezTo>
                        <a:pt x="1121" y="369"/>
                        <a:pt x="1160" y="186"/>
                        <a:pt x="1172" y="0"/>
                      </a:cubicBezTo>
                      <a:lnTo>
                        <a:pt x="1172" y="0"/>
                      </a:lnTo>
                      <a:cubicBezTo>
                        <a:pt x="1168" y="21"/>
                        <a:pt x="1164" y="43"/>
                        <a:pt x="1158" y="63"/>
                      </a:cubicBezTo>
                      <a:lnTo>
                        <a:pt x="1158" y="63"/>
                      </a:lnTo>
                      <a:cubicBezTo>
                        <a:pt x="1101" y="270"/>
                        <a:pt x="987" y="466"/>
                        <a:pt x="814" y="597"/>
                      </a:cubicBezTo>
                    </a:path>
                  </a:pathLst>
                </a:custGeom>
                <a:solidFill>
                  <a:schemeClr val="l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6" name="Google Shape;1736;p49"/>
                <p:cNvSpPr/>
                <p:nvPr/>
              </p:nvSpPr>
              <p:spPr>
                <a:xfrm>
                  <a:off x="8022362" y="801562"/>
                  <a:ext cx="219075" cy="422274"/>
                </a:xfrm>
                <a:custGeom>
                  <a:avLst/>
                  <a:gdLst/>
                  <a:ahLst/>
                  <a:cxnLst/>
                  <a:rect l="l" t="t" r="r" b="b"/>
                  <a:pathLst>
                    <a:path w="610" h="1173" extrusionOk="0">
                      <a:moveTo>
                        <a:pt x="441" y="349"/>
                      </a:moveTo>
                      <a:lnTo>
                        <a:pt x="441" y="349"/>
                      </a:lnTo>
                      <a:cubicBezTo>
                        <a:pt x="408" y="286"/>
                        <a:pt x="368" y="226"/>
                        <a:pt x="322" y="171"/>
                      </a:cubicBezTo>
                      <a:lnTo>
                        <a:pt x="322" y="171"/>
                      </a:lnTo>
                      <a:cubicBezTo>
                        <a:pt x="279" y="120"/>
                        <a:pt x="232" y="68"/>
                        <a:pt x="171" y="37"/>
                      </a:cubicBezTo>
                      <a:lnTo>
                        <a:pt x="171" y="37"/>
                      </a:lnTo>
                      <a:cubicBezTo>
                        <a:pt x="120" y="10"/>
                        <a:pt x="45" y="0"/>
                        <a:pt x="21" y="67"/>
                      </a:cubicBezTo>
                      <a:lnTo>
                        <a:pt x="21" y="67"/>
                      </a:lnTo>
                      <a:cubicBezTo>
                        <a:pt x="0" y="124"/>
                        <a:pt x="29" y="198"/>
                        <a:pt x="46" y="252"/>
                      </a:cubicBezTo>
                      <a:lnTo>
                        <a:pt x="46" y="252"/>
                      </a:lnTo>
                      <a:cubicBezTo>
                        <a:pt x="49" y="262"/>
                        <a:pt x="46" y="270"/>
                        <a:pt x="40" y="274"/>
                      </a:cubicBezTo>
                      <a:lnTo>
                        <a:pt x="40" y="274"/>
                      </a:lnTo>
                      <a:cubicBezTo>
                        <a:pt x="219" y="410"/>
                        <a:pt x="368" y="584"/>
                        <a:pt x="467" y="784"/>
                      </a:cubicBezTo>
                      <a:lnTo>
                        <a:pt x="467" y="784"/>
                      </a:lnTo>
                      <a:cubicBezTo>
                        <a:pt x="528" y="907"/>
                        <a:pt x="571" y="1038"/>
                        <a:pt x="595" y="1172"/>
                      </a:cubicBezTo>
                      <a:lnTo>
                        <a:pt x="595" y="1172"/>
                      </a:lnTo>
                      <a:cubicBezTo>
                        <a:pt x="609" y="890"/>
                        <a:pt x="577" y="601"/>
                        <a:pt x="441" y="349"/>
                      </a:cubicBezTo>
                    </a:path>
                  </a:pathLst>
                </a:custGeom>
                <a:solidFill>
                  <a:schemeClr val="accent2"/>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sp>
              <p:nvSpPr>
                <p:cNvPr id="1737" name="Google Shape;1737;p49"/>
                <p:cNvSpPr/>
                <p:nvPr/>
              </p:nvSpPr>
              <p:spPr>
                <a:xfrm>
                  <a:off x="7647712" y="731712"/>
                  <a:ext cx="623889" cy="1317624"/>
                </a:xfrm>
                <a:custGeom>
                  <a:avLst/>
                  <a:gdLst/>
                  <a:ahLst/>
                  <a:cxnLst/>
                  <a:rect l="l" t="t" r="r" b="b"/>
                  <a:pathLst>
                    <a:path w="1734" h="3659" extrusionOk="0">
                      <a:moveTo>
                        <a:pt x="1688" y="886"/>
                      </a:moveTo>
                      <a:lnTo>
                        <a:pt x="1688" y="886"/>
                      </a:lnTo>
                      <a:cubicBezTo>
                        <a:pt x="1655" y="729"/>
                        <a:pt x="1598" y="574"/>
                        <a:pt x="1511" y="438"/>
                      </a:cubicBezTo>
                      <a:lnTo>
                        <a:pt x="1511" y="438"/>
                      </a:lnTo>
                      <a:cubicBezTo>
                        <a:pt x="1469" y="373"/>
                        <a:pt x="1421" y="311"/>
                        <a:pt x="1365" y="257"/>
                      </a:cubicBezTo>
                      <a:lnTo>
                        <a:pt x="1365" y="257"/>
                      </a:lnTo>
                      <a:cubicBezTo>
                        <a:pt x="1314" y="206"/>
                        <a:pt x="1253" y="158"/>
                        <a:pt x="1181" y="142"/>
                      </a:cubicBezTo>
                      <a:lnTo>
                        <a:pt x="1181" y="142"/>
                      </a:lnTo>
                      <a:cubicBezTo>
                        <a:pt x="1105" y="127"/>
                        <a:pt x="1027" y="157"/>
                        <a:pt x="999" y="233"/>
                      </a:cubicBezTo>
                      <a:lnTo>
                        <a:pt x="999" y="233"/>
                      </a:lnTo>
                      <a:cubicBezTo>
                        <a:pt x="985" y="204"/>
                        <a:pt x="969" y="175"/>
                        <a:pt x="952" y="148"/>
                      </a:cubicBezTo>
                      <a:lnTo>
                        <a:pt x="952" y="148"/>
                      </a:lnTo>
                      <a:cubicBezTo>
                        <a:pt x="908" y="79"/>
                        <a:pt x="848" y="0"/>
                        <a:pt x="758" y="4"/>
                      </a:cubicBezTo>
                      <a:lnTo>
                        <a:pt x="758" y="4"/>
                      </a:lnTo>
                      <a:cubicBezTo>
                        <a:pt x="676" y="7"/>
                        <a:pt x="626" y="88"/>
                        <a:pt x="636" y="165"/>
                      </a:cubicBezTo>
                      <a:lnTo>
                        <a:pt x="636" y="165"/>
                      </a:lnTo>
                      <a:cubicBezTo>
                        <a:pt x="639" y="193"/>
                        <a:pt x="649" y="220"/>
                        <a:pt x="663" y="246"/>
                      </a:cubicBezTo>
                      <a:lnTo>
                        <a:pt x="663" y="246"/>
                      </a:lnTo>
                      <a:cubicBezTo>
                        <a:pt x="633" y="236"/>
                        <a:pt x="604" y="226"/>
                        <a:pt x="574" y="218"/>
                      </a:cubicBezTo>
                      <a:lnTo>
                        <a:pt x="574" y="218"/>
                      </a:lnTo>
                      <a:cubicBezTo>
                        <a:pt x="496" y="197"/>
                        <a:pt x="411" y="176"/>
                        <a:pt x="329" y="179"/>
                      </a:cubicBezTo>
                      <a:lnTo>
                        <a:pt x="329" y="179"/>
                      </a:lnTo>
                      <a:cubicBezTo>
                        <a:pt x="252" y="180"/>
                        <a:pt x="175" y="211"/>
                        <a:pt x="140" y="285"/>
                      </a:cubicBezTo>
                      <a:lnTo>
                        <a:pt x="140" y="285"/>
                      </a:lnTo>
                      <a:cubicBezTo>
                        <a:pt x="105" y="361"/>
                        <a:pt x="120" y="450"/>
                        <a:pt x="149" y="525"/>
                      </a:cubicBezTo>
                      <a:lnTo>
                        <a:pt x="149" y="525"/>
                      </a:lnTo>
                      <a:cubicBezTo>
                        <a:pt x="209" y="675"/>
                        <a:pt x="316" y="779"/>
                        <a:pt x="440" y="864"/>
                      </a:cubicBezTo>
                      <a:lnTo>
                        <a:pt x="440" y="864"/>
                      </a:lnTo>
                      <a:cubicBezTo>
                        <a:pt x="307" y="867"/>
                        <a:pt x="174" y="891"/>
                        <a:pt x="46" y="929"/>
                      </a:cubicBezTo>
                      <a:lnTo>
                        <a:pt x="46" y="929"/>
                      </a:lnTo>
                      <a:cubicBezTo>
                        <a:pt x="31" y="933"/>
                        <a:pt x="17" y="949"/>
                        <a:pt x="19" y="965"/>
                      </a:cubicBezTo>
                      <a:lnTo>
                        <a:pt x="19" y="965"/>
                      </a:lnTo>
                      <a:cubicBezTo>
                        <a:pt x="33" y="1157"/>
                        <a:pt x="193" y="1285"/>
                        <a:pt x="365" y="1341"/>
                      </a:cubicBezTo>
                      <a:lnTo>
                        <a:pt x="365" y="1341"/>
                      </a:lnTo>
                      <a:cubicBezTo>
                        <a:pt x="528" y="1394"/>
                        <a:pt x="705" y="1392"/>
                        <a:pt x="868" y="1440"/>
                      </a:cubicBezTo>
                      <a:lnTo>
                        <a:pt x="868" y="1440"/>
                      </a:lnTo>
                      <a:cubicBezTo>
                        <a:pt x="828" y="1514"/>
                        <a:pt x="828" y="1602"/>
                        <a:pt x="852" y="1684"/>
                      </a:cubicBezTo>
                      <a:lnTo>
                        <a:pt x="852" y="1684"/>
                      </a:lnTo>
                      <a:cubicBezTo>
                        <a:pt x="883" y="1788"/>
                        <a:pt x="954" y="1874"/>
                        <a:pt x="1026" y="1953"/>
                      </a:cubicBezTo>
                      <a:lnTo>
                        <a:pt x="1026" y="1953"/>
                      </a:lnTo>
                      <a:cubicBezTo>
                        <a:pt x="1101" y="2035"/>
                        <a:pt x="1183" y="2114"/>
                        <a:pt x="1232" y="2215"/>
                      </a:cubicBezTo>
                      <a:lnTo>
                        <a:pt x="1232" y="2215"/>
                      </a:lnTo>
                      <a:cubicBezTo>
                        <a:pt x="1272" y="2298"/>
                        <a:pt x="1278" y="2393"/>
                        <a:pt x="1254" y="2482"/>
                      </a:cubicBezTo>
                      <a:lnTo>
                        <a:pt x="1254" y="2482"/>
                      </a:lnTo>
                      <a:cubicBezTo>
                        <a:pt x="1241" y="2530"/>
                        <a:pt x="1220" y="2574"/>
                        <a:pt x="1192" y="2615"/>
                      </a:cubicBezTo>
                      <a:lnTo>
                        <a:pt x="1192" y="2615"/>
                      </a:lnTo>
                      <a:cubicBezTo>
                        <a:pt x="1179" y="2633"/>
                        <a:pt x="1164" y="2649"/>
                        <a:pt x="1149" y="2665"/>
                      </a:cubicBezTo>
                      <a:lnTo>
                        <a:pt x="1149" y="2665"/>
                      </a:lnTo>
                      <a:cubicBezTo>
                        <a:pt x="1169" y="2580"/>
                        <a:pt x="1126" y="2474"/>
                        <a:pt x="1087" y="2401"/>
                      </a:cubicBezTo>
                      <a:lnTo>
                        <a:pt x="1087" y="2401"/>
                      </a:lnTo>
                      <a:cubicBezTo>
                        <a:pt x="1032" y="2300"/>
                        <a:pt x="946" y="2214"/>
                        <a:pt x="843" y="2162"/>
                      </a:cubicBezTo>
                      <a:lnTo>
                        <a:pt x="843" y="2162"/>
                      </a:lnTo>
                      <a:cubicBezTo>
                        <a:pt x="825" y="2152"/>
                        <a:pt x="797" y="2159"/>
                        <a:pt x="792" y="2182"/>
                      </a:cubicBezTo>
                      <a:lnTo>
                        <a:pt x="792" y="2182"/>
                      </a:lnTo>
                      <a:cubicBezTo>
                        <a:pt x="773" y="2282"/>
                        <a:pt x="789" y="2387"/>
                        <a:pt x="841" y="2474"/>
                      </a:cubicBezTo>
                      <a:lnTo>
                        <a:pt x="841" y="2474"/>
                      </a:lnTo>
                      <a:cubicBezTo>
                        <a:pt x="772" y="2444"/>
                        <a:pt x="698" y="2427"/>
                        <a:pt x="623" y="2426"/>
                      </a:cubicBezTo>
                      <a:lnTo>
                        <a:pt x="623" y="2426"/>
                      </a:lnTo>
                      <a:cubicBezTo>
                        <a:pt x="435" y="2425"/>
                        <a:pt x="254" y="2528"/>
                        <a:pt x="172" y="2699"/>
                      </a:cubicBezTo>
                      <a:lnTo>
                        <a:pt x="172" y="2699"/>
                      </a:lnTo>
                      <a:cubicBezTo>
                        <a:pt x="163" y="2718"/>
                        <a:pt x="169" y="2735"/>
                        <a:pt x="185" y="2747"/>
                      </a:cubicBezTo>
                      <a:lnTo>
                        <a:pt x="185" y="2747"/>
                      </a:lnTo>
                      <a:cubicBezTo>
                        <a:pt x="229" y="2781"/>
                        <a:pt x="277" y="2803"/>
                        <a:pt x="327" y="2816"/>
                      </a:cubicBezTo>
                      <a:lnTo>
                        <a:pt x="327" y="2816"/>
                      </a:lnTo>
                      <a:cubicBezTo>
                        <a:pt x="294" y="2824"/>
                        <a:pt x="262" y="2835"/>
                        <a:pt x="231" y="2849"/>
                      </a:cubicBezTo>
                      <a:lnTo>
                        <a:pt x="231" y="2849"/>
                      </a:lnTo>
                      <a:cubicBezTo>
                        <a:pt x="145" y="2888"/>
                        <a:pt x="61" y="2955"/>
                        <a:pt x="22" y="3044"/>
                      </a:cubicBezTo>
                      <a:lnTo>
                        <a:pt x="22" y="3044"/>
                      </a:lnTo>
                      <a:cubicBezTo>
                        <a:pt x="2" y="3091"/>
                        <a:pt x="0" y="3138"/>
                        <a:pt x="41" y="3174"/>
                      </a:cubicBezTo>
                      <a:lnTo>
                        <a:pt x="41" y="3174"/>
                      </a:lnTo>
                      <a:cubicBezTo>
                        <a:pt x="78" y="3208"/>
                        <a:pt x="130" y="3219"/>
                        <a:pt x="179" y="3216"/>
                      </a:cubicBezTo>
                      <a:lnTo>
                        <a:pt x="179" y="3216"/>
                      </a:lnTo>
                      <a:cubicBezTo>
                        <a:pt x="275" y="3209"/>
                        <a:pt x="354" y="3156"/>
                        <a:pt x="419" y="3090"/>
                      </a:cubicBezTo>
                      <a:lnTo>
                        <a:pt x="419" y="3090"/>
                      </a:lnTo>
                      <a:cubicBezTo>
                        <a:pt x="412" y="3126"/>
                        <a:pt x="410" y="3164"/>
                        <a:pt x="412" y="3200"/>
                      </a:cubicBezTo>
                      <a:lnTo>
                        <a:pt x="412" y="3200"/>
                      </a:lnTo>
                      <a:cubicBezTo>
                        <a:pt x="427" y="3423"/>
                        <a:pt x="616" y="3581"/>
                        <a:pt x="828" y="3617"/>
                      </a:cubicBezTo>
                      <a:lnTo>
                        <a:pt x="828" y="3617"/>
                      </a:lnTo>
                      <a:cubicBezTo>
                        <a:pt x="1065" y="3658"/>
                        <a:pt x="1293" y="3555"/>
                        <a:pt x="1447" y="3376"/>
                      </a:cubicBezTo>
                      <a:lnTo>
                        <a:pt x="1447" y="3376"/>
                      </a:lnTo>
                      <a:cubicBezTo>
                        <a:pt x="1628" y="3165"/>
                        <a:pt x="1697" y="2889"/>
                        <a:pt x="1713" y="2617"/>
                      </a:cubicBezTo>
                      <a:lnTo>
                        <a:pt x="1713" y="2617"/>
                      </a:lnTo>
                      <a:cubicBezTo>
                        <a:pt x="1724" y="2442"/>
                        <a:pt x="1716" y="2267"/>
                        <a:pt x="1711" y="2091"/>
                      </a:cubicBezTo>
                      <a:lnTo>
                        <a:pt x="1711" y="2091"/>
                      </a:lnTo>
                      <a:cubicBezTo>
                        <a:pt x="1708" y="2003"/>
                        <a:pt x="1706" y="1915"/>
                        <a:pt x="1707" y="1827"/>
                      </a:cubicBezTo>
                      <a:lnTo>
                        <a:pt x="1707" y="1827"/>
                      </a:lnTo>
                      <a:cubicBezTo>
                        <a:pt x="1708" y="1782"/>
                        <a:pt x="1709" y="1739"/>
                        <a:pt x="1712" y="1695"/>
                      </a:cubicBezTo>
                      <a:lnTo>
                        <a:pt x="1712" y="1695"/>
                      </a:lnTo>
                      <a:cubicBezTo>
                        <a:pt x="1714" y="1650"/>
                        <a:pt x="1718" y="1610"/>
                        <a:pt x="1712" y="1567"/>
                      </a:cubicBezTo>
                      <a:lnTo>
                        <a:pt x="1712" y="1567"/>
                      </a:lnTo>
                      <a:cubicBezTo>
                        <a:pt x="1717" y="1523"/>
                        <a:pt x="1720" y="1478"/>
                        <a:pt x="1723" y="1433"/>
                      </a:cubicBezTo>
                      <a:lnTo>
                        <a:pt x="1723" y="1433"/>
                      </a:lnTo>
                      <a:cubicBezTo>
                        <a:pt x="1733" y="1251"/>
                        <a:pt x="1725" y="1066"/>
                        <a:pt x="1688" y="886"/>
                      </a:cubicBezTo>
                      <a:close/>
                      <a:moveTo>
                        <a:pt x="747" y="47"/>
                      </a:moveTo>
                      <a:lnTo>
                        <a:pt x="747" y="47"/>
                      </a:lnTo>
                      <a:cubicBezTo>
                        <a:pt x="824" y="26"/>
                        <a:pt x="877" y="124"/>
                        <a:pt x="906" y="179"/>
                      </a:cubicBezTo>
                      <a:lnTo>
                        <a:pt x="906" y="179"/>
                      </a:lnTo>
                      <a:cubicBezTo>
                        <a:pt x="927" y="216"/>
                        <a:pt x="944" y="256"/>
                        <a:pt x="958" y="296"/>
                      </a:cubicBezTo>
                      <a:lnTo>
                        <a:pt x="958" y="296"/>
                      </a:lnTo>
                      <a:cubicBezTo>
                        <a:pt x="966" y="317"/>
                        <a:pt x="972" y="339"/>
                        <a:pt x="978" y="360"/>
                      </a:cubicBezTo>
                      <a:lnTo>
                        <a:pt x="978" y="360"/>
                      </a:lnTo>
                      <a:cubicBezTo>
                        <a:pt x="982" y="377"/>
                        <a:pt x="986" y="392"/>
                        <a:pt x="993" y="407"/>
                      </a:cubicBezTo>
                      <a:lnTo>
                        <a:pt x="993" y="407"/>
                      </a:lnTo>
                      <a:cubicBezTo>
                        <a:pt x="931" y="366"/>
                        <a:pt x="867" y="330"/>
                        <a:pt x="799" y="299"/>
                      </a:cubicBezTo>
                      <a:lnTo>
                        <a:pt x="799" y="299"/>
                      </a:lnTo>
                      <a:cubicBezTo>
                        <a:pt x="786" y="293"/>
                        <a:pt x="773" y="289"/>
                        <a:pt x="760" y="283"/>
                      </a:cubicBezTo>
                      <a:lnTo>
                        <a:pt x="760" y="283"/>
                      </a:lnTo>
                      <a:cubicBezTo>
                        <a:pt x="739" y="260"/>
                        <a:pt x="721" y="236"/>
                        <a:pt x="707" y="208"/>
                      </a:cubicBezTo>
                      <a:lnTo>
                        <a:pt x="707" y="208"/>
                      </a:lnTo>
                      <a:cubicBezTo>
                        <a:pt x="682" y="156"/>
                        <a:pt x="677" y="67"/>
                        <a:pt x="747" y="47"/>
                      </a:cubicBezTo>
                      <a:close/>
                      <a:moveTo>
                        <a:pt x="361" y="685"/>
                      </a:moveTo>
                      <a:lnTo>
                        <a:pt x="361" y="685"/>
                      </a:lnTo>
                      <a:cubicBezTo>
                        <a:pt x="308" y="632"/>
                        <a:pt x="263" y="571"/>
                        <a:pt x="235" y="501"/>
                      </a:cubicBezTo>
                      <a:lnTo>
                        <a:pt x="235" y="501"/>
                      </a:lnTo>
                      <a:cubicBezTo>
                        <a:pt x="211" y="443"/>
                        <a:pt x="185" y="351"/>
                        <a:pt x="237" y="299"/>
                      </a:cubicBezTo>
                      <a:lnTo>
                        <a:pt x="237" y="299"/>
                      </a:lnTo>
                      <a:cubicBezTo>
                        <a:pt x="286" y="249"/>
                        <a:pt x="377" y="268"/>
                        <a:pt x="438" y="280"/>
                      </a:cubicBezTo>
                      <a:lnTo>
                        <a:pt x="438" y="280"/>
                      </a:lnTo>
                      <a:cubicBezTo>
                        <a:pt x="517" y="294"/>
                        <a:pt x="593" y="315"/>
                        <a:pt x="668" y="343"/>
                      </a:cubicBezTo>
                      <a:lnTo>
                        <a:pt x="668" y="343"/>
                      </a:lnTo>
                      <a:cubicBezTo>
                        <a:pt x="956" y="450"/>
                        <a:pt x="1210" y="653"/>
                        <a:pt x="1371" y="915"/>
                      </a:cubicBezTo>
                      <a:lnTo>
                        <a:pt x="1371" y="915"/>
                      </a:lnTo>
                      <a:cubicBezTo>
                        <a:pt x="1469" y="1073"/>
                        <a:pt x="1533" y="1251"/>
                        <a:pt x="1563" y="1434"/>
                      </a:cubicBezTo>
                      <a:lnTo>
                        <a:pt x="1563" y="1434"/>
                      </a:lnTo>
                      <a:cubicBezTo>
                        <a:pt x="1581" y="1546"/>
                        <a:pt x="1590" y="1663"/>
                        <a:pt x="1585" y="1779"/>
                      </a:cubicBezTo>
                      <a:lnTo>
                        <a:pt x="1585" y="1779"/>
                      </a:lnTo>
                      <a:cubicBezTo>
                        <a:pt x="1498" y="1574"/>
                        <a:pt x="1368" y="1387"/>
                        <a:pt x="1204" y="1236"/>
                      </a:cubicBezTo>
                      <a:lnTo>
                        <a:pt x="1204" y="1236"/>
                      </a:lnTo>
                      <a:cubicBezTo>
                        <a:pt x="1081" y="1123"/>
                        <a:pt x="942" y="1038"/>
                        <a:pt x="794" y="962"/>
                      </a:cubicBezTo>
                      <a:lnTo>
                        <a:pt x="794" y="962"/>
                      </a:lnTo>
                      <a:cubicBezTo>
                        <a:pt x="641" y="883"/>
                        <a:pt x="483" y="808"/>
                        <a:pt x="361" y="685"/>
                      </a:cubicBezTo>
                      <a:close/>
                      <a:moveTo>
                        <a:pt x="556" y="935"/>
                      </a:moveTo>
                      <a:lnTo>
                        <a:pt x="556" y="935"/>
                      </a:lnTo>
                      <a:cubicBezTo>
                        <a:pt x="696" y="1015"/>
                        <a:pt x="847" y="1082"/>
                        <a:pt x="976" y="1169"/>
                      </a:cubicBezTo>
                      <a:lnTo>
                        <a:pt x="976" y="1169"/>
                      </a:lnTo>
                      <a:cubicBezTo>
                        <a:pt x="1115" y="1263"/>
                        <a:pt x="1235" y="1382"/>
                        <a:pt x="1333" y="1517"/>
                      </a:cubicBezTo>
                      <a:lnTo>
                        <a:pt x="1333" y="1517"/>
                      </a:lnTo>
                      <a:cubicBezTo>
                        <a:pt x="1261" y="1436"/>
                        <a:pt x="1178" y="1364"/>
                        <a:pt x="1092" y="1304"/>
                      </a:cubicBezTo>
                      <a:lnTo>
                        <a:pt x="1092" y="1304"/>
                      </a:lnTo>
                      <a:cubicBezTo>
                        <a:pt x="954" y="1207"/>
                        <a:pt x="804" y="1125"/>
                        <a:pt x="643" y="1072"/>
                      </a:cubicBezTo>
                      <a:lnTo>
                        <a:pt x="643" y="1072"/>
                      </a:lnTo>
                      <a:cubicBezTo>
                        <a:pt x="478" y="1017"/>
                        <a:pt x="294" y="973"/>
                        <a:pt x="118" y="990"/>
                      </a:cubicBezTo>
                      <a:lnTo>
                        <a:pt x="118" y="990"/>
                      </a:lnTo>
                      <a:cubicBezTo>
                        <a:pt x="261" y="953"/>
                        <a:pt x="407" y="936"/>
                        <a:pt x="556" y="935"/>
                      </a:cubicBezTo>
                      <a:close/>
                      <a:moveTo>
                        <a:pt x="597" y="1315"/>
                      </a:moveTo>
                      <a:lnTo>
                        <a:pt x="597" y="1315"/>
                      </a:lnTo>
                      <a:cubicBezTo>
                        <a:pt x="413" y="1286"/>
                        <a:pt x="155" y="1220"/>
                        <a:pt x="104" y="1014"/>
                      </a:cubicBezTo>
                      <a:lnTo>
                        <a:pt x="104" y="1014"/>
                      </a:lnTo>
                      <a:cubicBezTo>
                        <a:pt x="260" y="1019"/>
                        <a:pt x="415" y="1022"/>
                        <a:pt x="568" y="1063"/>
                      </a:cubicBezTo>
                      <a:lnTo>
                        <a:pt x="568" y="1063"/>
                      </a:lnTo>
                      <a:cubicBezTo>
                        <a:pt x="722" y="1103"/>
                        <a:pt x="871" y="1174"/>
                        <a:pt x="1002" y="1265"/>
                      </a:cubicBezTo>
                      <a:lnTo>
                        <a:pt x="1002" y="1265"/>
                      </a:lnTo>
                      <a:cubicBezTo>
                        <a:pt x="1135" y="1358"/>
                        <a:pt x="1260" y="1476"/>
                        <a:pt x="1344" y="1615"/>
                      </a:cubicBezTo>
                      <a:lnTo>
                        <a:pt x="1344" y="1615"/>
                      </a:lnTo>
                      <a:cubicBezTo>
                        <a:pt x="1429" y="1756"/>
                        <a:pt x="1503" y="1898"/>
                        <a:pt x="1509" y="2067"/>
                      </a:cubicBezTo>
                      <a:lnTo>
                        <a:pt x="1509" y="2067"/>
                      </a:lnTo>
                      <a:cubicBezTo>
                        <a:pt x="1513" y="2152"/>
                        <a:pt x="1501" y="2238"/>
                        <a:pt x="1471" y="2318"/>
                      </a:cubicBezTo>
                      <a:lnTo>
                        <a:pt x="1471" y="2318"/>
                      </a:lnTo>
                      <a:cubicBezTo>
                        <a:pt x="1457" y="2356"/>
                        <a:pt x="1438" y="2393"/>
                        <a:pt x="1416" y="2427"/>
                      </a:cubicBezTo>
                      <a:lnTo>
                        <a:pt x="1416" y="2427"/>
                      </a:lnTo>
                      <a:cubicBezTo>
                        <a:pt x="1410" y="2436"/>
                        <a:pt x="1404" y="2445"/>
                        <a:pt x="1397" y="2453"/>
                      </a:cubicBezTo>
                      <a:lnTo>
                        <a:pt x="1397" y="2453"/>
                      </a:lnTo>
                      <a:cubicBezTo>
                        <a:pt x="1398" y="2452"/>
                        <a:pt x="1398" y="2451"/>
                        <a:pt x="1399" y="2450"/>
                      </a:cubicBezTo>
                      <a:lnTo>
                        <a:pt x="1399" y="2450"/>
                      </a:lnTo>
                      <a:cubicBezTo>
                        <a:pt x="1470" y="2287"/>
                        <a:pt x="1489" y="2108"/>
                        <a:pt x="1442" y="1936"/>
                      </a:cubicBezTo>
                      <a:lnTo>
                        <a:pt x="1442" y="1936"/>
                      </a:lnTo>
                      <a:cubicBezTo>
                        <a:pt x="1395" y="1766"/>
                        <a:pt x="1291" y="1613"/>
                        <a:pt x="1153" y="1505"/>
                      </a:cubicBezTo>
                      <a:lnTo>
                        <a:pt x="1153" y="1505"/>
                      </a:lnTo>
                      <a:cubicBezTo>
                        <a:pt x="1083" y="1450"/>
                        <a:pt x="1005" y="1408"/>
                        <a:pt x="921" y="1380"/>
                      </a:cubicBezTo>
                      <a:lnTo>
                        <a:pt x="921" y="1380"/>
                      </a:lnTo>
                      <a:cubicBezTo>
                        <a:pt x="817" y="1345"/>
                        <a:pt x="706" y="1332"/>
                        <a:pt x="597" y="1315"/>
                      </a:cubicBezTo>
                      <a:close/>
                      <a:moveTo>
                        <a:pt x="977" y="1782"/>
                      </a:moveTo>
                      <a:lnTo>
                        <a:pt x="977" y="1782"/>
                      </a:lnTo>
                      <a:cubicBezTo>
                        <a:pt x="911" y="1686"/>
                        <a:pt x="877" y="1567"/>
                        <a:pt x="918" y="1457"/>
                      </a:cubicBezTo>
                      <a:lnTo>
                        <a:pt x="918" y="1457"/>
                      </a:lnTo>
                      <a:cubicBezTo>
                        <a:pt x="934" y="1463"/>
                        <a:pt x="951" y="1468"/>
                        <a:pt x="967" y="1476"/>
                      </a:cubicBezTo>
                      <a:lnTo>
                        <a:pt x="967" y="1476"/>
                      </a:lnTo>
                      <a:cubicBezTo>
                        <a:pt x="1124" y="1548"/>
                        <a:pt x="1251" y="1676"/>
                        <a:pt x="1325" y="1831"/>
                      </a:cubicBezTo>
                      <a:lnTo>
                        <a:pt x="1325" y="1831"/>
                      </a:lnTo>
                      <a:cubicBezTo>
                        <a:pt x="1400" y="1987"/>
                        <a:pt x="1413" y="2164"/>
                        <a:pt x="1367" y="2330"/>
                      </a:cubicBezTo>
                      <a:lnTo>
                        <a:pt x="1367" y="2330"/>
                      </a:lnTo>
                      <a:cubicBezTo>
                        <a:pt x="1360" y="2355"/>
                        <a:pt x="1351" y="2379"/>
                        <a:pt x="1342" y="2403"/>
                      </a:cubicBezTo>
                      <a:lnTo>
                        <a:pt x="1342" y="2403"/>
                      </a:lnTo>
                      <a:cubicBezTo>
                        <a:pt x="1343" y="2375"/>
                        <a:pt x="1343" y="2346"/>
                        <a:pt x="1340" y="2318"/>
                      </a:cubicBezTo>
                      <a:lnTo>
                        <a:pt x="1340" y="2318"/>
                      </a:lnTo>
                      <a:cubicBezTo>
                        <a:pt x="1309" y="2088"/>
                        <a:pt x="1100" y="1959"/>
                        <a:pt x="977" y="1782"/>
                      </a:cubicBezTo>
                      <a:close/>
                      <a:moveTo>
                        <a:pt x="1172" y="2967"/>
                      </a:moveTo>
                      <a:lnTo>
                        <a:pt x="1172" y="2967"/>
                      </a:lnTo>
                      <a:cubicBezTo>
                        <a:pt x="1192" y="2995"/>
                        <a:pt x="1242" y="2979"/>
                        <a:pt x="1231" y="2942"/>
                      </a:cubicBezTo>
                      <a:lnTo>
                        <a:pt x="1231" y="2942"/>
                      </a:lnTo>
                      <a:cubicBezTo>
                        <a:pt x="1213" y="2882"/>
                        <a:pt x="1178" y="2833"/>
                        <a:pt x="1134" y="2795"/>
                      </a:cubicBezTo>
                      <a:lnTo>
                        <a:pt x="1134" y="2795"/>
                      </a:lnTo>
                      <a:cubicBezTo>
                        <a:pt x="1151" y="2786"/>
                        <a:pt x="1167" y="2777"/>
                        <a:pt x="1180" y="2771"/>
                      </a:cubicBezTo>
                      <a:lnTo>
                        <a:pt x="1180" y="2771"/>
                      </a:lnTo>
                      <a:cubicBezTo>
                        <a:pt x="1224" y="2748"/>
                        <a:pt x="1265" y="2721"/>
                        <a:pt x="1304" y="2691"/>
                      </a:cubicBezTo>
                      <a:lnTo>
                        <a:pt x="1304" y="2691"/>
                      </a:lnTo>
                      <a:cubicBezTo>
                        <a:pt x="1379" y="2632"/>
                        <a:pt x="1444" y="2560"/>
                        <a:pt x="1493" y="2477"/>
                      </a:cubicBezTo>
                      <a:lnTo>
                        <a:pt x="1493" y="2477"/>
                      </a:lnTo>
                      <a:cubicBezTo>
                        <a:pt x="1529" y="2417"/>
                        <a:pt x="1557" y="2351"/>
                        <a:pt x="1576" y="2283"/>
                      </a:cubicBezTo>
                      <a:lnTo>
                        <a:pt x="1576" y="2283"/>
                      </a:lnTo>
                      <a:cubicBezTo>
                        <a:pt x="1575" y="2360"/>
                        <a:pt x="1570" y="2437"/>
                        <a:pt x="1558" y="2513"/>
                      </a:cubicBezTo>
                      <a:lnTo>
                        <a:pt x="1558" y="2513"/>
                      </a:lnTo>
                      <a:cubicBezTo>
                        <a:pt x="1530" y="2703"/>
                        <a:pt x="1462" y="2890"/>
                        <a:pt x="1338" y="3039"/>
                      </a:cubicBezTo>
                      <a:lnTo>
                        <a:pt x="1338" y="3039"/>
                      </a:lnTo>
                      <a:cubicBezTo>
                        <a:pt x="1224" y="3176"/>
                        <a:pt x="1055" y="3289"/>
                        <a:pt x="870" y="3277"/>
                      </a:cubicBezTo>
                      <a:lnTo>
                        <a:pt x="870" y="3277"/>
                      </a:lnTo>
                      <a:cubicBezTo>
                        <a:pt x="784" y="3271"/>
                        <a:pt x="703" y="3230"/>
                        <a:pt x="663" y="3152"/>
                      </a:cubicBezTo>
                      <a:lnTo>
                        <a:pt x="663" y="3152"/>
                      </a:lnTo>
                      <a:cubicBezTo>
                        <a:pt x="624" y="3077"/>
                        <a:pt x="630" y="2981"/>
                        <a:pt x="678" y="2912"/>
                      </a:cubicBezTo>
                      <a:lnTo>
                        <a:pt x="678" y="2912"/>
                      </a:lnTo>
                      <a:cubicBezTo>
                        <a:pt x="732" y="2832"/>
                        <a:pt x="836" y="2788"/>
                        <a:pt x="931" y="2801"/>
                      </a:cubicBezTo>
                      <a:lnTo>
                        <a:pt x="931" y="2801"/>
                      </a:lnTo>
                      <a:cubicBezTo>
                        <a:pt x="954" y="2804"/>
                        <a:pt x="975" y="2810"/>
                        <a:pt x="995" y="2818"/>
                      </a:cubicBezTo>
                      <a:lnTo>
                        <a:pt x="995" y="2818"/>
                      </a:lnTo>
                      <a:cubicBezTo>
                        <a:pt x="1002" y="2836"/>
                        <a:pt x="1021" y="2849"/>
                        <a:pt x="1043" y="2842"/>
                      </a:cubicBezTo>
                      <a:lnTo>
                        <a:pt x="1043" y="2842"/>
                      </a:lnTo>
                      <a:cubicBezTo>
                        <a:pt x="1094" y="2873"/>
                        <a:pt x="1137" y="2918"/>
                        <a:pt x="1172" y="2967"/>
                      </a:cubicBezTo>
                      <a:close/>
                      <a:moveTo>
                        <a:pt x="854" y="2249"/>
                      </a:moveTo>
                      <a:lnTo>
                        <a:pt x="854" y="2249"/>
                      </a:lnTo>
                      <a:cubicBezTo>
                        <a:pt x="913" y="2287"/>
                        <a:pt x="964" y="2334"/>
                        <a:pt x="1003" y="2392"/>
                      </a:cubicBezTo>
                      <a:lnTo>
                        <a:pt x="1003" y="2392"/>
                      </a:lnTo>
                      <a:cubicBezTo>
                        <a:pt x="1028" y="2429"/>
                        <a:pt x="1048" y="2467"/>
                        <a:pt x="1063" y="2509"/>
                      </a:cubicBezTo>
                      <a:lnTo>
                        <a:pt x="1063" y="2509"/>
                      </a:lnTo>
                      <a:cubicBezTo>
                        <a:pt x="1076" y="2547"/>
                        <a:pt x="1091" y="2593"/>
                        <a:pt x="1086" y="2634"/>
                      </a:cubicBezTo>
                      <a:lnTo>
                        <a:pt x="1086" y="2634"/>
                      </a:lnTo>
                      <a:cubicBezTo>
                        <a:pt x="1086" y="2636"/>
                        <a:pt x="1085" y="2637"/>
                        <a:pt x="1084" y="2639"/>
                      </a:cubicBezTo>
                      <a:lnTo>
                        <a:pt x="1084" y="2639"/>
                      </a:lnTo>
                      <a:cubicBezTo>
                        <a:pt x="1049" y="2589"/>
                        <a:pt x="995" y="2551"/>
                        <a:pt x="950" y="2506"/>
                      </a:cubicBezTo>
                      <a:lnTo>
                        <a:pt x="950" y="2506"/>
                      </a:lnTo>
                      <a:cubicBezTo>
                        <a:pt x="883" y="2439"/>
                        <a:pt x="849" y="2344"/>
                        <a:pt x="854" y="2249"/>
                      </a:cubicBezTo>
                      <a:close/>
                      <a:moveTo>
                        <a:pt x="633" y="2494"/>
                      </a:moveTo>
                      <a:lnTo>
                        <a:pt x="633" y="2494"/>
                      </a:lnTo>
                      <a:cubicBezTo>
                        <a:pt x="769" y="2497"/>
                        <a:pt x="903" y="2563"/>
                        <a:pt x="1010" y="2652"/>
                      </a:cubicBezTo>
                      <a:lnTo>
                        <a:pt x="1010" y="2652"/>
                      </a:lnTo>
                      <a:cubicBezTo>
                        <a:pt x="995" y="2642"/>
                        <a:pt x="976" y="2635"/>
                        <a:pt x="961" y="2629"/>
                      </a:cubicBezTo>
                      <a:lnTo>
                        <a:pt x="961" y="2629"/>
                      </a:lnTo>
                      <a:cubicBezTo>
                        <a:pt x="926" y="2615"/>
                        <a:pt x="889" y="2603"/>
                        <a:pt x="852" y="2596"/>
                      </a:cubicBezTo>
                      <a:lnTo>
                        <a:pt x="852" y="2596"/>
                      </a:lnTo>
                      <a:cubicBezTo>
                        <a:pt x="778" y="2581"/>
                        <a:pt x="702" y="2574"/>
                        <a:pt x="626" y="2577"/>
                      </a:cubicBezTo>
                      <a:lnTo>
                        <a:pt x="626" y="2577"/>
                      </a:lnTo>
                      <a:cubicBezTo>
                        <a:pt x="553" y="2579"/>
                        <a:pt x="479" y="2592"/>
                        <a:pt x="408" y="2615"/>
                      </a:cubicBezTo>
                      <a:lnTo>
                        <a:pt x="408" y="2615"/>
                      </a:lnTo>
                      <a:cubicBezTo>
                        <a:pt x="363" y="2629"/>
                        <a:pt x="311" y="2648"/>
                        <a:pt x="267" y="2675"/>
                      </a:cubicBezTo>
                      <a:lnTo>
                        <a:pt x="267" y="2675"/>
                      </a:lnTo>
                      <a:cubicBezTo>
                        <a:pt x="344" y="2557"/>
                        <a:pt x="496" y="2491"/>
                        <a:pt x="633" y="2494"/>
                      </a:cubicBezTo>
                      <a:close/>
                      <a:moveTo>
                        <a:pt x="271" y="2716"/>
                      </a:moveTo>
                      <a:lnTo>
                        <a:pt x="271" y="2716"/>
                      </a:lnTo>
                      <a:cubicBezTo>
                        <a:pt x="284" y="2709"/>
                        <a:pt x="295" y="2701"/>
                        <a:pt x="308" y="2695"/>
                      </a:cubicBezTo>
                      <a:lnTo>
                        <a:pt x="308" y="2695"/>
                      </a:lnTo>
                      <a:cubicBezTo>
                        <a:pt x="342" y="2677"/>
                        <a:pt x="377" y="2662"/>
                        <a:pt x="413" y="2650"/>
                      </a:cubicBezTo>
                      <a:lnTo>
                        <a:pt x="413" y="2650"/>
                      </a:lnTo>
                      <a:cubicBezTo>
                        <a:pt x="482" y="2626"/>
                        <a:pt x="554" y="2612"/>
                        <a:pt x="627" y="2608"/>
                      </a:cubicBezTo>
                      <a:lnTo>
                        <a:pt x="627" y="2608"/>
                      </a:lnTo>
                      <a:cubicBezTo>
                        <a:pt x="698" y="2604"/>
                        <a:pt x="769" y="2611"/>
                        <a:pt x="838" y="2629"/>
                      </a:cubicBezTo>
                      <a:lnTo>
                        <a:pt x="838" y="2629"/>
                      </a:lnTo>
                      <a:cubicBezTo>
                        <a:pt x="873" y="2639"/>
                        <a:pt x="908" y="2649"/>
                        <a:pt x="941" y="2663"/>
                      </a:cubicBezTo>
                      <a:lnTo>
                        <a:pt x="941" y="2663"/>
                      </a:lnTo>
                      <a:cubicBezTo>
                        <a:pt x="953" y="2668"/>
                        <a:pt x="967" y="2675"/>
                        <a:pt x="981" y="2682"/>
                      </a:cubicBezTo>
                      <a:lnTo>
                        <a:pt x="981" y="2682"/>
                      </a:lnTo>
                      <a:cubicBezTo>
                        <a:pt x="929" y="2684"/>
                        <a:pt x="879" y="2691"/>
                        <a:pt x="828" y="2700"/>
                      </a:cubicBezTo>
                      <a:lnTo>
                        <a:pt x="828" y="2700"/>
                      </a:lnTo>
                      <a:cubicBezTo>
                        <a:pt x="726" y="2718"/>
                        <a:pt x="624" y="2746"/>
                        <a:pt x="519" y="2754"/>
                      </a:cubicBezTo>
                      <a:lnTo>
                        <a:pt x="519" y="2754"/>
                      </a:lnTo>
                      <a:cubicBezTo>
                        <a:pt x="435" y="2759"/>
                        <a:pt x="348" y="2751"/>
                        <a:pt x="271" y="2716"/>
                      </a:cubicBezTo>
                      <a:close/>
                      <a:moveTo>
                        <a:pt x="151" y="3145"/>
                      </a:moveTo>
                      <a:lnTo>
                        <a:pt x="151" y="3145"/>
                      </a:lnTo>
                      <a:cubicBezTo>
                        <a:pt x="126" y="3143"/>
                        <a:pt x="98" y="3135"/>
                        <a:pt x="81" y="3115"/>
                      </a:cubicBezTo>
                      <a:lnTo>
                        <a:pt x="81" y="3115"/>
                      </a:lnTo>
                      <a:cubicBezTo>
                        <a:pt x="58" y="3088"/>
                        <a:pt x="74" y="3057"/>
                        <a:pt x="90" y="3030"/>
                      </a:cubicBezTo>
                      <a:lnTo>
                        <a:pt x="90" y="3030"/>
                      </a:lnTo>
                      <a:cubicBezTo>
                        <a:pt x="118" y="2981"/>
                        <a:pt x="162" y="2943"/>
                        <a:pt x="210" y="2914"/>
                      </a:cubicBezTo>
                      <a:lnTo>
                        <a:pt x="210" y="2914"/>
                      </a:lnTo>
                      <a:cubicBezTo>
                        <a:pt x="287" y="2868"/>
                        <a:pt x="377" y="2847"/>
                        <a:pt x="466" y="2831"/>
                      </a:cubicBezTo>
                      <a:lnTo>
                        <a:pt x="466" y="2831"/>
                      </a:lnTo>
                      <a:cubicBezTo>
                        <a:pt x="501" y="2831"/>
                        <a:pt x="537" y="2828"/>
                        <a:pt x="573" y="2824"/>
                      </a:cubicBezTo>
                      <a:lnTo>
                        <a:pt x="573" y="2824"/>
                      </a:lnTo>
                      <a:cubicBezTo>
                        <a:pt x="534" y="2853"/>
                        <a:pt x="502" y="2892"/>
                        <a:pt x="476" y="2935"/>
                      </a:cubicBezTo>
                      <a:lnTo>
                        <a:pt x="476" y="2935"/>
                      </a:lnTo>
                      <a:cubicBezTo>
                        <a:pt x="471" y="2942"/>
                        <a:pt x="465" y="2948"/>
                        <a:pt x="459" y="2955"/>
                      </a:cubicBezTo>
                      <a:lnTo>
                        <a:pt x="459" y="2955"/>
                      </a:lnTo>
                      <a:cubicBezTo>
                        <a:pt x="382" y="3043"/>
                        <a:pt x="282" y="3157"/>
                        <a:pt x="151" y="3145"/>
                      </a:cubicBezTo>
                      <a:close/>
                      <a:moveTo>
                        <a:pt x="1487" y="3177"/>
                      </a:moveTo>
                      <a:lnTo>
                        <a:pt x="1487" y="3177"/>
                      </a:lnTo>
                      <a:cubicBezTo>
                        <a:pt x="1382" y="3361"/>
                        <a:pt x="1205" y="3522"/>
                        <a:pt x="985" y="3542"/>
                      </a:cubicBezTo>
                      <a:lnTo>
                        <a:pt x="985" y="3542"/>
                      </a:lnTo>
                      <a:cubicBezTo>
                        <a:pt x="797" y="3559"/>
                        <a:pt x="575" y="3482"/>
                        <a:pt x="501" y="3293"/>
                      </a:cubicBezTo>
                      <a:lnTo>
                        <a:pt x="501" y="3293"/>
                      </a:lnTo>
                      <a:cubicBezTo>
                        <a:pt x="459" y="3185"/>
                        <a:pt x="472" y="3063"/>
                        <a:pt x="526" y="2964"/>
                      </a:cubicBezTo>
                      <a:lnTo>
                        <a:pt x="526" y="2964"/>
                      </a:lnTo>
                      <a:cubicBezTo>
                        <a:pt x="540" y="2948"/>
                        <a:pt x="554" y="2931"/>
                        <a:pt x="569" y="2915"/>
                      </a:cubicBezTo>
                      <a:lnTo>
                        <a:pt x="569" y="2915"/>
                      </a:lnTo>
                      <a:cubicBezTo>
                        <a:pt x="553" y="2949"/>
                        <a:pt x="543" y="2986"/>
                        <a:pt x="541" y="3026"/>
                      </a:cubicBezTo>
                      <a:lnTo>
                        <a:pt x="541" y="3026"/>
                      </a:lnTo>
                      <a:cubicBezTo>
                        <a:pt x="533" y="3131"/>
                        <a:pt x="578" y="3238"/>
                        <a:pt x="660" y="3303"/>
                      </a:cubicBezTo>
                      <a:lnTo>
                        <a:pt x="660" y="3303"/>
                      </a:lnTo>
                      <a:cubicBezTo>
                        <a:pt x="842" y="3446"/>
                        <a:pt x="1106" y="3369"/>
                        <a:pt x="1273" y="3242"/>
                      </a:cubicBezTo>
                      <a:lnTo>
                        <a:pt x="1273" y="3242"/>
                      </a:lnTo>
                      <a:cubicBezTo>
                        <a:pt x="1446" y="3111"/>
                        <a:pt x="1560" y="2915"/>
                        <a:pt x="1617" y="2708"/>
                      </a:cubicBezTo>
                      <a:lnTo>
                        <a:pt x="1617" y="2708"/>
                      </a:lnTo>
                      <a:cubicBezTo>
                        <a:pt x="1623" y="2687"/>
                        <a:pt x="1627" y="2666"/>
                        <a:pt x="1631" y="2645"/>
                      </a:cubicBezTo>
                      <a:lnTo>
                        <a:pt x="1631" y="2645"/>
                      </a:lnTo>
                      <a:cubicBezTo>
                        <a:pt x="1619" y="2831"/>
                        <a:pt x="1580" y="3014"/>
                        <a:pt x="1487" y="3177"/>
                      </a:cubicBezTo>
                      <a:close/>
                      <a:moveTo>
                        <a:pt x="1637" y="1365"/>
                      </a:moveTo>
                      <a:lnTo>
                        <a:pt x="1637" y="1365"/>
                      </a:lnTo>
                      <a:cubicBezTo>
                        <a:pt x="1612" y="1231"/>
                        <a:pt x="1569" y="1100"/>
                        <a:pt x="1508" y="977"/>
                      </a:cubicBezTo>
                      <a:lnTo>
                        <a:pt x="1508" y="977"/>
                      </a:lnTo>
                      <a:cubicBezTo>
                        <a:pt x="1409" y="776"/>
                        <a:pt x="1260" y="602"/>
                        <a:pt x="1081" y="467"/>
                      </a:cubicBezTo>
                      <a:lnTo>
                        <a:pt x="1081" y="467"/>
                      </a:lnTo>
                      <a:cubicBezTo>
                        <a:pt x="1087" y="462"/>
                        <a:pt x="1090" y="454"/>
                        <a:pt x="1087" y="445"/>
                      </a:cubicBezTo>
                      <a:lnTo>
                        <a:pt x="1087" y="445"/>
                      </a:lnTo>
                      <a:cubicBezTo>
                        <a:pt x="1070" y="391"/>
                        <a:pt x="1041" y="316"/>
                        <a:pt x="1062" y="260"/>
                      </a:cubicBezTo>
                      <a:lnTo>
                        <a:pt x="1062" y="260"/>
                      </a:lnTo>
                      <a:cubicBezTo>
                        <a:pt x="1086" y="193"/>
                        <a:pt x="1161" y="203"/>
                        <a:pt x="1213" y="230"/>
                      </a:cubicBezTo>
                      <a:lnTo>
                        <a:pt x="1213" y="230"/>
                      </a:lnTo>
                      <a:cubicBezTo>
                        <a:pt x="1273" y="261"/>
                        <a:pt x="1320" y="313"/>
                        <a:pt x="1363" y="364"/>
                      </a:cubicBezTo>
                      <a:lnTo>
                        <a:pt x="1363" y="364"/>
                      </a:lnTo>
                      <a:cubicBezTo>
                        <a:pt x="1409" y="419"/>
                        <a:pt x="1449" y="479"/>
                        <a:pt x="1482" y="541"/>
                      </a:cubicBezTo>
                      <a:lnTo>
                        <a:pt x="1482" y="541"/>
                      </a:lnTo>
                      <a:cubicBezTo>
                        <a:pt x="1617" y="795"/>
                        <a:pt x="1650" y="1083"/>
                        <a:pt x="1637" y="1365"/>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lnSpc>
                      <a:spcPct val="93000"/>
                    </a:lnSpc>
                    <a:spcBef>
                      <a:spcPts val="0"/>
                    </a:spcBef>
                    <a:spcAft>
                      <a:spcPts val="0"/>
                    </a:spcAft>
                    <a:buNone/>
                  </a:pPr>
                  <a:endParaRPr sz="1800" b="0" i="0" u="none">
                    <a:solidFill>
                      <a:srgbClr val="000000"/>
                    </a:solidFill>
                    <a:latin typeface="Arial"/>
                    <a:ea typeface="Arial"/>
                    <a:cs typeface="Arial"/>
                    <a:sym typeface="Arial"/>
                  </a:endParaRPr>
                </a:p>
              </p:txBody>
            </p:sp>
          </p:grpSp>
        </p:grpSp>
      </p:grpSp>
      <p:sp>
        <p:nvSpPr>
          <p:cNvPr id="8" name="Title 4">
            <a:extLst>
              <a:ext uri="{FF2B5EF4-FFF2-40B4-BE49-F238E27FC236}">
                <a16:creationId xmlns:a16="http://schemas.microsoft.com/office/drawing/2014/main" id="{EC6FE626-FD35-440C-1D5C-E4D94E4F1FF1}"/>
              </a:ext>
            </a:extLst>
          </p:cNvPr>
          <p:cNvSpPr txBox="1">
            <a:spLocks/>
          </p:cNvSpPr>
          <p:nvPr/>
        </p:nvSpPr>
        <p:spPr>
          <a:xfrm>
            <a:off x="1942572" y="1585466"/>
            <a:ext cx="5259106" cy="191139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6000"/>
              <a:buFont typeface="Alegreya Sans"/>
              <a:buNone/>
              <a:defRPr sz="4500" b="0" i="0" u="none" strike="noStrike" cap="none">
                <a:solidFill>
                  <a:schemeClr val="accent5"/>
                </a:solidFill>
                <a:latin typeface="Alegreya Sans"/>
                <a:ea typeface="Alegreya Sans"/>
                <a:cs typeface="Alegreya Sans"/>
                <a:sym typeface="Alegreya Sans"/>
              </a:defRPr>
            </a:lvl1pPr>
            <a:lvl2pPr marR="0" lvl="1"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2pPr>
            <a:lvl3pPr marR="0" lvl="2"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3pPr>
            <a:lvl4pPr marR="0" lvl="3"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4pPr>
            <a:lvl5pPr marR="0" lvl="4"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5pPr>
            <a:lvl6pPr marR="0" lvl="5"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6pPr>
            <a:lvl7pPr marR="0" lvl="6"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7pPr>
            <a:lvl8pPr marR="0" lvl="7"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8pPr>
            <a:lvl9pPr marR="0" lvl="8" algn="ctr" rtl="0">
              <a:lnSpc>
                <a:spcPct val="100000"/>
              </a:lnSpc>
              <a:spcBef>
                <a:spcPts val="0"/>
              </a:spcBef>
              <a:spcAft>
                <a:spcPts val="0"/>
              </a:spcAft>
              <a:buClr>
                <a:schemeClr val="lt1"/>
              </a:buClr>
              <a:buSzPts val="6000"/>
              <a:buFont typeface="Alegreya Sans"/>
              <a:buNone/>
              <a:defRPr sz="6000" b="0" i="0" u="none" strike="noStrike" cap="none">
                <a:solidFill>
                  <a:schemeClr val="lt1"/>
                </a:solidFill>
                <a:latin typeface="Alegreya Sans"/>
                <a:ea typeface="Alegreya Sans"/>
                <a:cs typeface="Alegreya Sans"/>
                <a:sym typeface="Alegreya Sans"/>
              </a:defRPr>
            </a:lvl9pPr>
          </a:lstStyle>
          <a:p>
            <a:pPr>
              <a:lnSpc>
                <a:spcPct val="150000"/>
              </a:lnSpc>
            </a:pPr>
            <a:r>
              <a:rPr lang="vi-VN" sz="4000" b="1" dirty="0">
                <a:solidFill>
                  <a:schemeClr val="bg2">
                    <a:lumMod val="75000"/>
                  </a:schemeClr>
                </a:solidFill>
                <a:latin typeface="Arial" panose="020B0604020202020204" pitchFamily="34" charset="0"/>
                <a:cs typeface="Arial" panose="020B0604020202020204" pitchFamily="34" charset="0"/>
              </a:rPr>
              <a:t>XIN CHÀO TẠM BIỆT VÀ HẸN GẶP LẠI!</a:t>
            </a:r>
          </a:p>
        </p:txBody>
      </p: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42"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37"/>
        <p:cNvGrpSpPr/>
        <p:nvPr/>
      </p:nvGrpSpPr>
      <p:grpSpPr>
        <a:xfrm>
          <a:off x="0" y="0"/>
          <a:ext cx="0" cy="0"/>
          <a:chOff x="0" y="0"/>
          <a:chExt cx="0" cy="0"/>
        </a:xfrm>
      </p:grpSpPr>
      <p:sp>
        <p:nvSpPr>
          <p:cNvPr id="20" name="Title 2">
            <a:extLst>
              <a:ext uri="{FF2B5EF4-FFF2-40B4-BE49-F238E27FC236}">
                <a16:creationId xmlns:a16="http://schemas.microsoft.com/office/drawing/2014/main" id="{EE6FCF4C-9E31-1309-7897-3E3760BA1334}"/>
              </a:ext>
            </a:extLst>
          </p:cNvPr>
          <p:cNvSpPr>
            <a:spLocks noGrp="1"/>
          </p:cNvSpPr>
          <p:nvPr>
            <p:ph type="title"/>
          </p:nvPr>
        </p:nvSpPr>
        <p:spPr>
          <a:xfrm>
            <a:off x="1451429" y="413865"/>
            <a:ext cx="6241142" cy="471493"/>
          </a:xfrm>
        </p:spPr>
        <p:txBody>
          <a:bodyPr anchor="ctr"/>
          <a:lstStyle/>
          <a:p>
            <a:r>
              <a:rPr lang="vi-VN" sz="2400" b="1" dirty="0">
                <a:solidFill>
                  <a:schemeClr val="bg2">
                    <a:lumMod val="75000"/>
                  </a:schemeClr>
                </a:solidFill>
                <a:latin typeface="Arial" panose="020B0604020202020204" pitchFamily="34" charset="0"/>
                <a:cs typeface="Arial" panose="020B0604020202020204" pitchFamily="34" charset="0"/>
              </a:rPr>
              <a:t>Khai thác hình ảnh, thông tin SGK tr.7, 8</a:t>
            </a:r>
          </a:p>
        </p:txBody>
      </p:sp>
      <p:sp>
        <p:nvSpPr>
          <p:cNvPr id="24" name="Double Brace 23">
            <a:extLst>
              <a:ext uri="{FF2B5EF4-FFF2-40B4-BE49-F238E27FC236}">
                <a16:creationId xmlns:a16="http://schemas.microsoft.com/office/drawing/2014/main" id="{997AD37F-8932-0690-A2F0-8A89B45D06BE}"/>
              </a:ext>
            </a:extLst>
          </p:cNvPr>
          <p:cNvSpPr/>
          <p:nvPr/>
        </p:nvSpPr>
        <p:spPr>
          <a:xfrm>
            <a:off x="787397" y="1189690"/>
            <a:ext cx="2229758"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1:</a:t>
            </a:r>
            <a:r>
              <a:rPr lang="vi-VN" sz="1800" dirty="0">
                <a:solidFill>
                  <a:srgbClr val="000000"/>
                </a:solidFill>
                <a:latin typeface="Arial" panose="020B0604020202020204" pitchFamily="34" charset="0"/>
                <a:cs typeface="Arial" panose="020B0604020202020204" pitchFamily="34" charset="0"/>
              </a:rPr>
              <a:t>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Hình khái quát của khuôn mặt người là gì?</a:t>
            </a:r>
          </a:p>
        </p:txBody>
      </p:sp>
      <p:sp>
        <p:nvSpPr>
          <p:cNvPr id="30" name="Double Brace 29">
            <a:extLst>
              <a:ext uri="{FF2B5EF4-FFF2-40B4-BE49-F238E27FC236}">
                <a16:creationId xmlns:a16="http://schemas.microsoft.com/office/drawing/2014/main" id="{BB33498A-F625-DB64-62D5-389E5806D65F}"/>
              </a:ext>
            </a:extLst>
          </p:cNvPr>
          <p:cNvSpPr/>
          <p:nvPr/>
        </p:nvSpPr>
        <p:spPr>
          <a:xfrm>
            <a:off x="3374571" y="1189690"/>
            <a:ext cx="2394857"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2: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Chỉ ra những tỉ lệ bằng nhau trên khuôn mặt người.</a:t>
            </a:r>
          </a:p>
        </p:txBody>
      </p:sp>
      <p:sp>
        <p:nvSpPr>
          <p:cNvPr id="3" name="Double Brace 2">
            <a:extLst>
              <a:ext uri="{FF2B5EF4-FFF2-40B4-BE49-F238E27FC236}">
                <a16:creationId xmlns:a16="http://schemas.microsoft.com/office/drawing/2014/main" id="{D63F02C1-4D04-9CFF-2E08-2D412CF488F1}"/>
              </a:ext>
            </a:extLst>
          </p:cNvPr>
          <p:cNvSpPr/>
          <p:nvPr/>
        </p:nvSpPr>
        <p:spPr>
          <a:xfrm>
            <a:off x="6126844" y="1189690"/>
            <a:ext cx="2229759" cy="1851520"/>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3:</a:t>
            </a:r>
            <a:r>
              <a:rPr lang="vi-VN" sz="1800" dirty="0">
                <a:solidFill>
                  <a:srgbClr val="000000"/>
                </a:solidFill>
                <a:latin typeface="Arial" panose="020B0604020202020204" pitchFamily="34" charset="0"/>
                <a:cs typeface="Arial" panose="020B0604020202020204" pitchFamily="34" charset="0"/>
              </a:rPr>
              <a:t>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Mô tả khối của các bộ phận mắt, mũi, miệng.</a:t>
            </a:r>
          </a:p>
        </p:txBody>
      </p:sp>
      <p:sp>
        <p:nvSpPr>
          <p:cNvPr id="4" name="Double Brace 3">
            <a:extLst>
              <a:ext uri="{FF2B5EF4-FFF2-40B4-BE49-F238E27FC236}">
                <a16:creationId xmlns:a16="http://schemas.microsoft.com/office/drawing/2014/main" id="{3A3E191F-B344-4A15-71BC-98A543ADA100}"/>
              </a:ext>
            </a:extLst>
          </p:cNvPr>
          <p:cNvSpPr/>
          <p:nvPr/>
        </p:nvSpPr>
        <p:spPr>
          <a:xfrm>
            <a:off x="1500413" y="3345542"/>
            <a:ext cx="6143174" cy="1366739"/>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1800" b="1" dirty="0">
                <a:solidFill>
                  <a:srgbClr val="000000"/>
                </a:solidFill>
                <a:latin typeface="Arial" panose="020B0604020202020204" pitchFamily="34" charset="0"/>
                <a:cs typeface="Arial" panose="020B0604020202020204" pitchFamily="34" charset="0"/>
              </a:rPr>
              <a:t>Nhóm 4: </a:t>
            </a:r>
          </a:p>
          <a:p>
            <a:pPr algn="ctr">
              <a:lnSpc>
                <a:spcPct val="150000"/>
              </a:lnSpc>
            </a:pPr>
            <a:r>
              <a:rPr lang="vi-VN" sz="1800" dirty="0">
                <a:solidFill>
                  <a:srgbClr val="000000"/>
                </a:solidFill>
                <a:latin typeface="Arial" panose="020B0604020202020204" pitchFamily="34" charset="0"/>
                <a:cs typeface="Arial" panose="020B0604020202020204" pitchFamily="34" charset="0"/>
              </a:rPr>
              <a:t>Giới thiệu tỉ lệ khuôn mặt trẻ em và người lớn, phân tích thêm về tỉ lệ khuôn mặt theo chiều ngang.</a:t>
            </a:r>
          </a:p>
        </p:txBody>
      </p:sp>
    </p:spTree>
    <p:extLst>
      <p:ext uri="{BB962C8B-B14F-4D97-AF65-F5344CB8AC3E}">
        <p14:creationId xmlns:p14="http://schemas.microsoft.com/office/powerpoint/2010/main" val="203695671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down)">
                                      <p:cBhvr>
                                        <p:cTn id="12" dur="500"/>
                                        <p:tgtEl>
                                          <p:spTgt spid="24"/>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Effect transition="in" filter="wipe(down)">
                                      <p:cBhvr>
                                        <p:cTn id="16" dur="500"/>
                                        <p:tgtEl>
                                          <p:spTgt spid="30"/>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wipe(down)">
                                      <p:cBhvr>
                                        <p:cTn id="20" dur="500"/>
                                        <p:tgtEl>
                                          <p:spTgt spid="3"/>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wipe(down)">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animBg="1"/>
      <p:bldP spid="30" grpId="0" animBg="1"/>
      <p:bldP spid="3" grpId="0" animBg="1"/>
      <p:bldP spid="4"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pic>
        <p:nvPicPr>
          <p:cNvPr id="18" name="Picture 17">
            <a:extLst>
              <a:ext uri="{FF2B5EF4-FFF2-40B4-BE49-F238E27FC236}">
                <a16:creationId xmlns:a16="http://schemas.microsoft.com/office/drawing/2014/main" id="{E615C09F-31C4-C437-E4BB-230C3C64385F}"/>
              </a:ext>
            </a:extLst>
          </p:cNvPr>
          <p:cNvPicPr>
            <a:picLocks noChangeAspect="1"/>
          </p:cNvPicPr>
          <p:nvPr/>
        </p:nvPicPr>
        <p:blipFill rotWithShape="1">
          <a:blip r:embed="rId3"/>
          <a:srcRect l="30719" t="5616" r="30719"/>
          <a:stretch/>
        </p:blipFill>
        <p:spPr>
          <a:xfrm>
            <a:off x="292309" y="1193745"/>
            <a:ext cx="3262522" cy="2926524"/>
          </a:xfrm>
          <a:prstGeom prst="rect">
            <a:avLst/>
          </a:prstGeom>
        </p:spPr>
      </p:pic>
      <p:sp>
        <p:nvSpPr>
          <p:cNvPr id="2" name="Title 2">
            <a:extLst>
              <a:ext uri="{FF2B5EF4-FFF2-40B4-BE49-F238E27FC236}">
                <a16:creationId xmlns:a16="http://schemas.microsoft.com/office/drawing/2014/main" id="{842E0886-E798-DDB5-24E9-99992DA94326}"/>
              </a:ext>
            </a:extLst>
          </p:cNvPr>
          <p:cNvSpPr>
            <a:spLocks noGrp="1"/>
          </p:cNvSpPr>
          <p:nvPr>
            <p:ph type="title"/>
          </p:nvPr>
        </p:nvSpPr>
        <p:spPr>
          <a:xfrm>
            <a:off x="1451429" y="360701"/>
            <a:ext cx="6241142" cy="471493"/>
          </a:xfrm>
        </p:spPr>
        <p:txBody>
          <a:bodyPr anchor="ctr"/>
          <a:lstStyle/>
          <a:p>
            <a:r>
              <a:rPr lang="vi-VN" sz="2400" b="1" dirty="0">
                <a:solidFill>
                  <a:schemeClr val="bg2">
                    <a:lumMod val="75000"/>
                  </a:schemeClr>
                </a:solidFill>
                <a:latin typeface="Arial" panose="020B0604020202020204" pitchFamily="34" charset="0"/>
                <a:cs typeface="Arial" panose="020B0604020202020204" pitchFamily="34" charset="0"/>
              </a:rPr>
              <a:t>Khai thác hình ảnh, thông tin SGK tr.7, 8</a:t>
            </a:r>
          </a:p>
        </p:txBody>
      </p:sp>
      <p:pic>
        <p:nvPicPr>
          <p:cNvPr id="3" name="Picture 2">
            <a:extLst>
              <a:ext uri="{FF2B5EF4-FFF2-40B4-BE49-F238E27FC236}">
                <a16:creationId xmlns:a16="http://schemas.microsoft.com/office/drawing/2014/main" id="{A20F5A2F-E85D-B893-38CB-2E5E77FC1FD9}"/>
              </a:ext>
            </a:extLst>
          </p:cNvPr>
          <p:cNvPicPr>
            <a:picLocks noChangeAspect="1"/>
          </p:cNvPicPr>
          <p:nvPr/>
        </p:nvPicPr>
        <p:blipFill rotWithShape="1">
          <a:blip r:embed="rId4"/>
          <a:srcRect l="34725" t="6930" r="34725"/>
          <a:stretch/>
        </p:blipFill>
        <p:spPr>
          <a:xfrm>
            <a:off x="3647092" y="1193745"/>
            <a:ext cx="2511416" cy="2926524"/>
          </a:xfrm>
          <a:prstGeom prst="rect">
            <a:avLst/>
          </a:prstGeom>
        </p:spPr>
      </p:pic>
      <p:pic>
        <p:nvPicPr>
          <p:cNvPr id="4" name="Picture 3">
            <a:extLst>
              <a:ext uri="{FF2B5EF4-FFF2-40B4-BE49-F238E27FC236}">
                <a16:creationId xmlns:a16="http://schemas.microsoft.com/office/drawing/2014/main" id="{0917F288-18E3-5AF2-EEFD-E7D2E1382C8B}"/>
              </a:ext>
            </a:extLst>
          </p:cNvPr>
          <p:cNvPicPr>
            <a:picLocks noChangeAspect="1"/>
          </p:cNvPicPr>
          <p:nvPr/>
        </p:nvPicPr>
        <p:blipFill rotWithShape="1">
          <a:blip r:embed="rId5"/>
          <a:srcRect l="35840" t="6930" r="35840"/>
          <a:stretch/>
        </p:blipFill>
        <p:spPr>
          <a:xfrm>
            <a:off x="6250769" y="1193745"/>
            <a:ext cx="2600922" cy="2926524"/>
          </a:xfrm>
          <a:prstGeom prst="rect">
            <a:avLst/>
          </a:prstGeom>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up)">
                                      <p:cBhvr>
                                        <p:cTn id="11" dur="500"/>
                                        <p:tgtEl>
                                          <p:spTgt spid="3"/>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wipe(up)">
                                      <p:cBhvr>
                                        <p:cTn id="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7E51A872-AF31-476B-6C63-66D3CC2A0AC7}"/>
              </a:ext>
            </a:extLst>
          </p:cNvPr>
          <p:cNvPicPr>
            <a:picLocks noChangeAspect="1"/>
          </p:cNvPicPr>
          <p:nvPr/>
        </p:nvPicPr>
        <p:blipFill rotWithShape="1">
          <a:blip r:embed="rId3"/>
          <a:srcRect l="13598" t="7102" r="19721" b="3260"/>
          <a:stretch/>
        </p:blipFill>
        <p:spPr>
          <a:xfrm>
            <a:off x="656355" y="524653"/>
            <a:ext cx="7831290" cy="3447739"/>
          </a:xfrm>
          <a:prstGeom prst="rect">
            <a:avLst/>
          </a:prstGeom>
        </p:spPr>
      </p:pic>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pic>
        <p:nvPicPr>
          <p:cNvPr id="5" name="Picture 4">
            <a:extLst>
              <a:ext uri="{FF2B5EF4-FFF2-40B4-BE49-F238E27FC236}">
                <a16:creationId xmlns:a16="http://schemas.microsoft.com/office/drawing/2014/main" id="{7E51A872-AF31-476B-6C63-66D3CC2A0AC7}"/>
              </a:ext>
            </a:extLst>
          </p:cNvPr>
          <p:cNvPicPr>
            <a:picLocks noChangeAspect="1"/>
          </p:cNvPicPr>
          <p:nvPr/>
        </p:nvPicPr>
        <p:blipFill rotWithShape="1">
          <a:blip r:embed="rId3"/>
          <a:srcRect l="34687" t="1938" r="34687" b="1938"/>
          <a:stretch/>
        </p:blipFill>
        <p:spPr>
          <a:xfrm>
            <a:off x="660219" y="442677"/>
            <a:ext cx="2554518" cy="3672124"/>
          </a:xfrm>
          <a:prstGeom prst="rect">
            <a:avLst/>
          </a:prstGeom>
        </p:spPr>
      </p:pic>
      <p:pic>
        <p:nvPicPr>
          <p:cNvPr id="2" name="Picture 1">
            <a:extLst>
              <a:ext uri="{FF2B5EF4-FFF2-40B4-BE49-F238E27FC236}">
                <a16:creationId xmlns:a16="http://schemas.microsoft.com/office/drawing/2014/main" id="{03ADDDFE-A1FD-39C1-441F-3B27D7CA0CC0}"/>
              </a:ext>
            </a:extLst>
          </p:cNvPr>
          <p:cNvPicPr>
            <a:picLocks noChangeAspect="1"/>
          </p:cNvPicPr>
          <p:nvPr/>
        </p:nvPicPr>
        <p:blipFill rotWithShape="1">
          <a:blip r:embed="rId4"/>
          <a:srcRect l="16157" t="3100" r="18633" b="3887"/>
          <a:stretch/>
        </p:blipFill>
        <p:spPr>
          <a:xfrm>
            <a:off x="3410262" y="730115"/>
            <a:ext cx="5381470" cy="3097248"/>
          </a:xfrm>
          <a:prstGeom prst="rect">
            <a:avLst/>
          </a:prstGeom>
        </p:spPr>
      </p:pic>
    </p:spTree>
    <p:extLst>
      <p:ext uri="{BB962C8B-B14F-4D97-AF65-F5344CB8AC3E}">
        <p14:creationId xmlns:p14="http://schemas.microsoft.com/office/powerpoint/2010/main" val="1592022814"/>
      </p:ext>
    </p:extLst>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65"/>
        <p:cNvGrpSpPr/>
        <p:nvPr/>
      </p:nvGrpSpPr>
      <p:grpSpPr>
        <a:xfrm>
          <a:off x="0" y="0"/>
          <a:ext cx="0" cy="0"/>
          <a:chOff x="0" y="0"/>
          <a:chExt cx="0" cy="0"/>
        </a:xfrm>
      </p:grpSpPr>
      <p:sp>
        <p:nvSpPr>
          <p:cNvPr id="4" name="Double Brace 3">
            <a:extLst>
              <a:ext uri="{FF2B5EF4-FFF2-40B4-BE49-F238E27FC236}">
                <a16:creationId xmlns:a16="http://schemas.microsoft.com/office/drawing/2014/main" id="{370155FC-DEC7-8ADB-45DB-B447A3D05412}"/>
              </a:ext>
            </a:extLst>
          </p:cNvPr>
          <p:cNvSpPr/>
          <p:nvPr/>
        </p:nvSpPr>
        <p:spPr>
          <a:xfrm>
            <a:off x="1357684" y="335650"/>
            <a:ext cx="6428632" cy="513382"/>
          </a:xfrm>
          <a:prstGeom prst="bracePair">
            <a:avLst>
              <a:gd name="adj" fmla="val 5968"/>
            </a:avLst>
          </a:prstGeom>
          <a:solidFill>
            <a:schemeClr val="accent6"/>
          </a:solidFill>
          <a:ln w="12700">
            <a:solidFill>
              <a:schemeClr val="tx2">
                <a:lumMod val="75000"/>
              </a:schemeClr>
            </a:solidFill>
          </a:ln>
        </p:spPr>
        <p:style>
          <a:lnRef idx="1">
            <a:schemeClr val="accent2"/>
          </a:lnRef>
          <a:fillRef idx="0">
            <a:schemeClr val="accent2"/>
          </a:fillRef>
          <a:effectRef idx="0">
            <a:schemeClr val="accent2"/>
          </a:effectRef>
          <a:fontRef idx="minor">
            <a:schemeClr val="tx1"/>
          </a:fontRef>
        </p:style>
        <p:txBody>
          <a:bodyPr bIns="180000" rtlCol="0" anchor="ctr"/>
          <a:lstStyle/>
          <a:p>
            <a:pPr algn="ctr">
              <a:lnSpc>
                <a:spcPct val="150000"/>
              </a:lnSpc>
            </a:pPr>
            <a:r>
              <a:rPr lang="vi-VN" sz="2000" b="1" dirty="0">
                <a:solidFill>
                  <a:srgbClr val="000000"/>
                </a:solidFill>
                <a:latin typeface="Arial" panose="020B0604020202020204" pitchFamily="34" charset="0"/>
                <a:cs typeface="Arial" panose="020B0604020202020204" pitchFamily="34" charset="0"/>
              </a:rPr>
              <a:t>Nhóm 1:</a:t>
            </a:r>
            <a:r>
              <a:rPr lang="vi-VN" sz="2000" dirty="0">
                <a:solidFill>
                  <a:srgbClr val="000000"/>
                </a:solidFill>
                <a:latin typeface="Arial" panose="020B0604020202020204" pitchFamily="34" charset="0"/>
                <a:cs typeface="Arial" panose="020B0604020202020204" pitchFamily="34" charset="0"/>
              </a:rPr>
              <a:t> Hình khái quát của khuôn mặt người là gì?</a:t>
            </a:r>
          </a:p>
        </p:txBody>
      </p:sp>
      <p:pic>
        <p:nvPicPr>
          <p:cNvPr id="5" name="Picture 4">
            <a:extLst>
              <a:ext uri="{FF2B5EF4-FFF2-40B4-BE49-F238E27FC236}">
                <a16:creationId xmlns:a16="http://schemas.microsoft.com/office/drawing/2014/main" id="{DF4EBBAA-A8F6-8C1E-1CFD-2030BC39BFE8}"/>
              </a:ext>
            </a:extLst>
          </p:cNvPr>
          <p:cNvPicPr>
            <a:picLocks noChangeAspect="1"/>
          </p:cNvPicPr>
          <p:nvPr/>
        </p:nvPicPr>
        <p:blipFill rotWithShape="1">
          <a:blip r:embed="rId3"/>
          <a:srcRect l="40216" t="6930" r="41407" b="24021"/>
          <a:stretch/>
        </p:blipFill>
        <p:spPr>
          <a:xfrm>
            <a:off x="886068" y="1187816"/>
            <a:ext cx="2288728" cy="3289484"/>
          </a:xfrm>
          <a:prstGeom prst="rect">
            <a:avLst/>
          </a:prstGeom>
        </p:spPr>
      </p:pic>
      <p:sp>
        <p:nvSpPr>
          <p:cNvPr id="8" name="Oval 7">
            <a:extLst>
              <a:ext uri="{FF2B5EF4-FFF2-40B4-BE49-F238E27FC236}">
                <a16:creationId xmlns:a16="http://schemas.microsoft.com/office/drawing/2014/main" id="{76177A97-74B4-6972-C6B7-F555F02C7C6E}"/>
              </a:ext>
            </a:extLst>
          </p:cNvPr>
          <p:cNvSpPr/>
          <p:nvPr/>
        </p:nvSpPr>
        <p:spPr>
          <a:xfrm>
            <a:off x="826362" y="1406595"/>
            <a:ext cx="2383382" cy="2958852"/>
          </a:xfrm>
          <a:prstGeom prst="ellipse">
            <a:avLst/>
          </a:prstGeom>
          <a:noFill/>
          <a:ln>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rtlCol="0" anchor="ctr"/>
          <a:lstStyle/>
          <a:p>
            <a:pPr algn="ctr"/>
            <a:endParaRPr lang="vi-VN">
              <a:latin typeface="Arial" panose="020B0604020202020204" pitchFamily="34" charset="0"/>
              <a:cs typeface="Arial" panose="020B0604020202020204" pitchFamily="34" charset="0"/>
            </a:endParaRPr>
          </a:p>
        </p:txBody>
      </p:sp>
      <p:sp>
        <p:nvSpPr>
          <p:cNvPr id="10" name="TextBox 9">
            <a:extLst>
              <a:ext uri="{FF2B5EF4-FFF2-40B4-BE49-F238E27FC236}">
                <a16:creationId xmlns:a16="http://schemas.microsoft.com/office/drawing/2014/main" id="{D29DE2A3-A456-93A3-9BE8-C18E84A9BC35}"/>
              </a:ext>
            </a:extLst>
          </p:cNvPr>
          <p:cNvSpPr txBox="1"/>
          <p:nvPr/>
        </p:nvSpPr>
        <p:spPr>
          <a:xfrm>
            <a:off x="3573475" y="1004318"/>
            <a:ext cx="4572000" cy="1703030"/>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b="1" dirty="0">
                <a:solidFill>
                  <a:srgbClr val="000000"/>
                </a:solidFill>
                <a:effectLst/>
                <a:latin typeface="Arial" panose="020B0604020202020204" pitchFamily="34" charset="0"/>
                <a:cs typeface="Arial" panose="020B0604020202020204" pitchFamily="34" charset="0"/>
              </a:rPr>
              <a:t>Hình dạng tổng thể: </a:t>
            </a:r>
            <a:r>
              <a:rPr lang="vi-VN" sz="1800" dirty="0">
                <a:solidFill>
                  <a:srgbClr val="000000"/>
                </a:solidFill>
                <a:effectLst/>
                <a:latin typeface="Arial" panose="020B0604020202020204" pitchFamily="34" charset="0"/>
                <a:cs typeface="Arial" panose="020B0604020202020204" pitchFamily="34" charset="0"/>
              </a:rPr>
              <a:t>Khuôn mặt người được mô tả bằng một hình bầu dục hoặc hình quả trứng với phần rộng hơn ở phía trên và hẹp dần xuống cằm. </a:t>
            </a:r>
            <a:endParaRPr lang="vi-VN" sz="1800" dirty="0">
              <a:effectLst/>
              <a:latin typeface="Arial" panose="020B0604020202020204" pitchFamily="34" charset="0"/>
              <a:cs typeface="Arial" panose="020B0604020202020204" pitchFamily="34" charset="0"/>
            </a:endParaRPr>
          </a:p>
        </p:txBody>
      </p:sp>
      <p:cxnSp>
        <p:nvCxnSpPr>
          <p:cNvPr id="17" name="Straight Arrow Connector 16">
            <a:extLst>
              <a:ext uri="{FF2B5EF4-FFF2-40B4-BE49-F238E27FC236}">
                <a16:creationId xmlns:a16="http://schemas.microsoft.com/office/drawing/2014/main" id="{A1D3D2BF-1B7B-DF0B-9B06-DF1D3500E4CB}"/>
              </a:ext>
            </a:extLst>
          </p:cNvPr>
          <p:cNvCxnSpPr>
            <a:cxnSpLocks/>
            <a:stCxn id="8" idx="6"/>
            <a:endCxn id="10" idx="1"/>
          </p:cNvCxnSpPr>
          <p:nvPr/>
        </p:nvCxnSpPr>
        <p:spPr>
          <a:xfrm flipV="1">
            <a:off x="3209744" y="1855833"/>
            <a:ext cx="363731" cy="1030188"/>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
        <p:nvSpPr>
          <p:cNvPr id="22" name="TextBox 21">
            <a:extLst>
              <a:ext uri="{FF2B5EF4-FFF2-40B4-BE49-F238E27FC236}">
                <a16:creationId xmlns:a16="http://schemas.microsoft.com/office/drawing/2014/main" id="{DAE8EB3F-8607-183B-1F2F-C51D0077F9CD}"/>
              </a:ext>
            </a:extLst>
          </p:cNvPr>
          <p:cNvSpPr txBox="1"/>
          <p:nvPr/>
        </p:nvSpPr>
        <p:spPr>
          <a:xfrm>
            <a:off x="3573475" y="2737460"/>
            <a:ext cx="4572000" cy="2118529"/>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vi-VN" sz="1800" b="1" dirty="0">
                <a:solidFill>
                  <a:srgbClr val="000000"/>
                </a:solidFill>
                <a:effectLst/>
                <a:latin typeface="Arial" panose="020B0604020202020204" pitchFamily="34" charset="0"/>
                <a:cs typeface="Arial" panose="020B0604020202020204" pitchFamily="34" charset="0"/>
              </a:rPr>
              <a:t>Trục dọc và ngang: </a:t>
            </a:r>
            <a:r>
              <a:rPr lang="vi-VN" sz="1800" dirty="0">
                <a:solidFill>
                  <a:srgbClr val="000000"/>
                </a:solidFill>
                <a:effectLst/>
                <a:latin typeface="Arial" panose="020B0604020202020204" pitchFamily="34" charset="0"/>
                <a:cs typeface="Arial" panose="020B0604020202020204" pitchFamily="34" charset="0"/>
              </a:rPr>
              <a:t>Khuôn mặt được chia thành hai nửa đối xứng qua một trục dọc (từ đỉnh trán đến cằm) và một trục ngang (từ tai trái đến tai phải qua trung điểm của mắt). </a:t>
            </a:r>
            <a:endParaRPr lang="vi-VN" sz="1800" dirty="0">
              <a:effectLst/>
              <a:latin typeface="Arial" panose="020B0604020202020204" pitchFamily="34" charset="0"/>
              <a:cs typeface="Arial" panose="020B0604020202020204" pitchFamily="34" charset="0"/>
            </a:endParaRPr>
          </a:p>
        </p:txBody>
      </p:sp>
      <p:cxnSp>
        <p:nvCxnSpPr>
          <p:cNvPr id="37" name="Straight Arrow Connector 36">
            <a:extLst>
              <a:ext uri="{FF2B5EF4-FFF2-40B4-BE49-F238E27FC236}">
                <a16:creationId xmlns:a16="http://schemas.microsoft.com/office/drawing/2014/main" id="{594E2C3E-EA8F-1BA2-A403-A4643F8E0AB0}"/>
              </a:ext>
            </a:extLst>
          </p:cNvPr>
          <p:cNvCxnSpPr>
            <a:cxnSpLocks/>
            <a:endCxn id="22" idx="1"/>
          </p:cNvCxnSpPr>
          <p:nvPr/>
        </p:nvCxnSpPr>
        <p:spPr>
          <a:xfrm>
            <a:off x="2435962" y="2207310"/>
            <a:ext cx="1137513" cy="1589415"/>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cxnSp>
        <p:nvCxnSpPr>
          <p:cNvPr id="40" name="Straight Arrow Connector 39">
            <a:extLst>
              <a:ext uri="{FF2B5EF4-FFF2-40B4-BE49-F238E27FC236}">
                <a16:creationId xmlns:a16="http://schemas.microsoft.com/office/drawing/2014/main" id="{D4075C44-8A07-7EDC-BD52-50E51CCC6F38}"/>
              </a:ext>
            </a:extLst>
          </p:cNvPr>
          <p:cNvCxnSpPr>
            <a:cxnSpLocks/>
            <a:endCxn id="22" idx="1"/>
          </p:cNvCxnSpPr>
          <p:nvPr/>
        </p:nvCxnSpPr>
        <p:spPr>
          <a:xfrm>
            <a:off x="2509114" y="3368187"/>
            <a:ext cx="1064361" cy="428538"/>
          </a:xfrm>
          <a:prstGeom prst="straightConnector1">
            <a:avLst/>
          </a:prstGeom>
          <a:ln>
            <a:solidFill>
              <a:srgbClr val="FF0000"/>
            </a:solidFill>
            <a:tailEnd type="triangle"/>
          </a:ln>
          <a:effectLst/>
        </p:spPr>
        <p:style>
          <a:lnRef idx="2">
            <a:schemeClr val="accent2"/>
          </a:lnRef>
          <a:fillRef idx="0">
            <a:schemeClr val="accent2"/>
          </a:fillRef>
          <a:effectRef idx="1">
            <a:schemeClr val="accent2"/>
          </a:effectRef>
          <a:fontRef idx="minor">
            <a:schemeClr val="tx1"/>
          </a:fontRef>
        </p:style>
      </p:cxnSp>
    </p:spTree>
  </p:cSld>
  <p:clrMapOvr>
    <a:masterClrMapping/>
  </p:clrMapOvr>
  <mc:AlternateContent xmlns:mc="http://schemas.openxmlformats.org/markup-compatibility/2006" xmlns:p159="http://schemas.microsoft.com/office/powerpoint/2015/09/main">
    <mc:Choice Requires="p159">
      <p:transition spd="slow">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heel(1)">
                                      <p:cBhvr>
                                        <p:cTn id="12" dur="500"/>
                                        <p:tgtEl>
                                          <p:spTgt spid="8"/>
                                        </p:tgtEl>
                                      </p:cBhvr>
                                    </p:animEffect>
                                  </p:childTnLst>
                                </p:cTn>
                              </p:par>
                            </p:childTnLst>
                          </p:cTn>
                        </p:par>
                        <p:par>
                          <p:cTn id="13" fill="hold">
                            <p:stCondLst>
                              <p:cond delay="500"/>
                            </p:stCondLst>
                            <p:childTnLst>
                              <p:par>
                                <p:cTn id="14" presetID="22" presetClass="entr" presetSubtype="4" fill="hold" nodeType="after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down)">
                                      <p:cBhvr>
                                        <p:cTn id="16" dur="500"/>
                                        <p:tgtEl>
                                          <p:spTgt spid="1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left)">
                                      <p:cBhvr>
                                        <p:cTn id="20" dur="500"/>
                                        <p:tgtEl>
                                          <p:spTgt spid="1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left)">
                                      <p:cBhvr>
                                        <p:cTn id="25" dur="500"/>
                                        <p:tgtEl>
                                          <p:spTgt spid="37"/>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left)">
                                      <p:cBhvr>
                                        <p:cTn id="29" dur="500"/>
                                        <p:tgtEl>
                                          <p:spTgt spid="4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22" grpId="0"/>
    </p:bldLst>
  </p:timing>
</p:sld>
</file>

<file path=ppt/theme/theme1.xml><?xml version="1.0" encoding="utf-8"?>
<a:theme xmlns:a="http://schemas.openxmlformats.org/drawingml/2006/main" name="The Period of Renaissance and Reformation - History - 9th Grade by Slidesgo">
  <a:themeElements>
    <a:clrScheme name="Simple Light">
      <a:dk1>
        <a:srgbClr val="631700"/>
      </a:dk1>
      <a:lt1>
        <a:srgbClr val="FAF7ED"/>
      </a:lt1>
      <a:dk2>
        <a:srgbClr val="F17422"/>
      </a:dk2>
      <a:lt2>
        <a:srgbClr val="FDAF49"/>
      </a:lt2>
      <a:accent1>
        <a:srgbClr val="FAD187"/>
      </a:accent1>
      <a:accent2>
        <a:srgbClr val="BDAC80"/>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704</TotalTime>
  <Words>1765</Words>
  <Application>Microsoft Office PowerPoint</Application>
  <PresentationFormat>On-screen Show (16:9)</PresentationFormat>
  <Paragraphs>146</Paragraphs>
  <Slides>42</Slides>
  <Notes>42</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42</vt:i4>
      </vt:variant>
    </vt:vector>
  </HeadingPairs>
  <TitlesOfParts>
    <vt:vector size="52" baseType="lpstr">
      <vt:lpstr>Vollkorn Medium</vt:lpstr>
      <vt:lpstr>Nunito Light</vt:lpstr>
      <vt:lpstr>Wingdings</vt:lpstr>
      <vt:lpstr>Commissioner Light</vt:lpstr>
      <vt:lpstr>DM Sans</vt:lpstr>
      <vt:lpstr>Arial</vt:lpstr>
      <vt:lpstr>Vollkorn</vt:lpstr>
      <vt:lpstr>Commissioner</vt:lpstr>
      <vt:lpstr>Anaheim</vt:lpstr>
      <vt:lpstr>The Period of Renaissance and Reformation - History - 9th Grade by Slidesgo</vt:lpstr>
      <vt:lpstr>NHIỆT LIỆT CHÀO ĐÓN CÁC EM ĐẾN VỚI  BÀI HỌC MỚI!</vt:lpstr>
      <vt:lpstr>BÀI 2: PHÙ ĐIÊU CHÂN DUNG PHÁC MẢNG</vt:lpstr>
      <vt:lpstr>NỘI DUNG BÀI HỌC</vt:lpstr>
      <vt:lpstr>QUAN SÁT VÀ NHẬN THỨC</vt:lpstr>
      <vt:lpstr>Khai thác hình ảnh, thông tin SGK tr.7, 8</vt:lpstr>
      <vt:lpstr>Khai thác hình ảnh, thông tin SGK tr.7,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Tỉ lệ khuôn mặt theo chiều ngang</vt:lpstr>
      <vt:lpstr>PowerPoint Presentation</vt:lpstr>
      <vt:lpstr>PowerPoint Presentation</vt:lpstr>
      <vt:lpstr>KẾT LUẬN</vt:lpstr>
      <vt:lpstr>SÁNG TẠO</vt:lpstr>
      <vt:lpstr>2.1. Tìm ý tưởng tạo hình phù điêu chân dung phác mảng</vt:lpstr>
      <vt:lpstr>PowerPoint Presentation</vt:lpstr>
      <vt:lpstr>2.2. Cách tạo hình khuôn mặt người trên khối phù điêu</vt:lpstr>
      <vt:lpstr>PowerPoint Presentation</vt:lpstr>
      <vt:lpstr>PowerPoint Presentation</vt:lpstr>
      <vt:lpstr>PowerPoint Presentation</vt:lpstr>
      <vt:lpstr>PowerPoint Presentation</vt:lpstr>
      <vt:lpstr>PowerPoint Presentation</vt:lpstr>
      <vt:lpstr>THẢO LUẬN</vt:lpstr>
      <vt:lpstr>THỰC HÀNH</vt:lpstr>
      <vt:lpstr>PowerPoint Presentation</vt:lpstr>
      <vt:lpstr>PowerPoint Presentation</vt:lpstr>
      <vt:lpstr>PowerPoint Presentation</vt:lpstr>
      <vt:lpstr>Trưng bày, giới thiệu sản phẩm</vt:lpstr>
      <vt:lpstr>ỨNG DỤNG</vt:lpstr>
      <vt:lpstr>PowerPoint Presentation</vt:lpstr>
      <vt:lpstr>PowerPoint Presentation</vt:lpstr>
      <vt:lpstr>PowerPoint Presentation</vt:lpstr>
      <vt:lpstr>HƯỚNG DẪN VỀ NHÀ</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NHIỆT LIỆT CHÀO ĐÓN CÁC EM ĐẾN VỚI  BÀI HỌC MỚI!</dc:title>
  <cp:lastModifiedBy>OS</cp:lastModifiedBy>
  <cp:revision>60</cp:revision>
  <dcterms:modified xsi:type="dcterms:W3CDTF">2025-05-19T01:08:33Z</dcterms:modified>
</cp:coreProperties>
</file>