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92" r:id="rId2"/>
    <p:sldId id="370" r:id="rId3"/>
    <p:sldId id="367" r:id="rId4"/>
    <p:sldId id="336" r:id="rId5"/>
    <p:sldId id="331" r:id="rId6"/>
    <p:sldId id="376" r:id="rId7"/>
    <p:sldId id="335" r:id="rId8"/>
    <p:sldId id="332" r:id="rId9"/>
    <p:sldId id="347" r:id="rId10"/>
    <p:sldId id="337" r:id="rId11"/>
    <p:sldId id="334" r:id="rId12"/>
    <p:sldId id="345" r:id="rId13"/>
    <p:sldId id="344" r:id="rId14"/>
    <p:sldId id="375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FC"/>
    <a:srgbClr val="FEFDFB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</a:defRPr>
            </a:lvl1pPr>
          </a:lstStyle>
          <a:p>
            <a:fld id="{598217C4-209F-426B-A8D4-2A4EF8D569F3}" type="datetimeFigureOut">
              <a:rPr lang="zh-CN" altLang="en-US" smtClean="0"/>
              <a:pPr/>
              <a:t>2025/5/19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</a:defRPr>
            </a:lvl1pPr>
          </a:lstStyle>
          <a:p>
            <a:fld id="{97047A51-B016-4B81-90E8-2AF0B9FE31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27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50B3-0346-4236-A203-C84C8A0A3ED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4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379-79C3-48C0-9079-1DFBF46984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486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EF38-24C1-4E80-96B1-5550CD0A69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55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EF38-24C1-4E80-96B1-5550CD0A692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311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449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12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65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418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680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93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D1DB-3910-456F-A011-C86C91FA2E4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363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E0B54-3AED-467C-BE41-DE330C54258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62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Overall Status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3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Completion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1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Summary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0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Drawbacks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8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Future Plans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6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9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82590366-ABA8-4BF0-B712-90B06D46FB25}" type="datetimeFigureOut">
              <a:rPr lang="zh-CN" altLang="en-US" smtClean="0"/>
              <a:pPr/>
              <a:t>2025/5/19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3CA35D93-1873-44CB-A7D2-BBE94C050B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048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2" Type="http://schemas.openxmlformats.org/officeDocument/2006/relationships/tags" Target="../tags/tag21.xml"/><Relationship Id="rId16" Type="http://schemas.openxmlformats.org/officeDocument/2006/relationships/image" Target="../media/image11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image" Target="../media/image10.png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 flipH="1">
            <a:off x="545755" y="1543963"/>
            <a:ext cx="9103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rPr>
              <a:t>CHÀO MỪNG CÁC EM HỌC SINH ĐẾN VỚI BÀI HỌC HÔM NAY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393294" y="0"/>
            <a:ext cx="4558075" cy="1739192"/>
            <a:chOff x="7393294" y="0"/>
            <a:chExt cx="4558075" cy="1739192"/>
          </a:xfrm>
        </p:grpSpPr>
        <p:grpSp>
          <p:nvGrpSpPr>
            <p:cNvPr id="8" name="组合 7"/>
            <p:cNvGrpSpPr/>
            <p:nvPr/>
          </p:nvGrpSpPr>
          <p:grpSpPr>
            <a:xfrm flipH="1" flipV="1">
              <a:off x="9202213" y="0"/>
              <a:ext cx="2749156" cy="1430740"/>
              <a:chOff x="1006878" y="5622125"/>
              <a:chExt cx="2374724" cy="1235875"/>
            </a:xfrm>
            <a:solidFill>
              <a:schemeClr val="accent1"/>
            </a:solidFill>
          </p:grpSpPr>
          <p:sp>
            <p:nvSpPr>
              <p:cNvPr id="39" name="椭圆 38"/>
              <p:cNvSpPr/>
              <p:nvPr/>
            </p:nvSpPr>
            <p:spPr>
              <a:xfrm flipV="1">
                <a:off x="2995161" y="5717501"/>
                <a:ext cx="386441" cy="3864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flipV="1">
                <a:off x="1006878" y="5622125"/>
                <a:ext cx="1835249" cy="1235875"/>
              </a:xfrm>
              <a:custGeom>
                <a:avLst/>
                <a:gdLst>
                  <a:gd name="connsiteX0" fmla="*/ 41106 w 1256762"/>
                  <a:gd name="connsiteY0" fmla="*/ 0 h 846316"/>
                  <a:gd name="connsiteX1" fmla="*/ 382791 w 1256762"/>
                  <a:gd name="connsiteY1" fmla="*/ 0 h 846316"/>
                  <a:gd name="connsiteX2" fmla="*/ 355042 w 1256762"/>
                  <a:gd name="connsiteY2" fmla="*/ 33632 h 846316"/>
                  <a:gd name="connsiteX3" fmla="*/ 298745 w 1256762"/>
                  <a:gd name="connsiteY3" fmla="*/ 217935 h 846316"/>
                  <a:gd name="connsiteX4" fmla="*/ 628381 w 1256762"/>
                  <a:gd name="connsiteY4" fmla="*/ 547571 h 846316"/>
                  <a:gd name="connsiteX5" fmla="*/ 958017 w 1256762"/>
                  <a:gd name="connsiteY5" fmla="*/ 217935 h 846316"/>
                  <a:gd name="connsiteX6" fmla="*/ 901720 w 1256762"/>
                  <a:gd name="connsiteY6" fmla="*/ 33632 h 846316"/>
                  <a:gd name="connsiteX7" fmla="*/ 873971 w 1256762"/>
                  <a:gd name="connsiteY7" fmla="*/ 0 h 846316"/>
                  <a:gd name="connsiteX8" fmla="*/ 1215656 w 1256762"/>
                  <a:gd name="connsiteY8" fmla="*/ 0 h 846316"/>
                  <a:gd name="connsiteX9" fmla="*/ 1243996 w 1256762"/>
                  <a:gd name="connsiteY9" fmla="*/ 91294 h 846316"/>
                  <a:gd name="connsiteX10" fmla="*/ 1256762 w 1256762"/>
                  <a:gd name="connsiteY10" fmla="*/ 217935 h 846316"/>
                  <a:gd name="connsiteX11" fmla="*/ 628381 w 1256762"/>
                  <a:gd name="connsiteY11" fmla="*/ 846316 h 846316"/>
                  <a:gd name="connsiteX12" fmla="*/ 0 w 1256762"/>
                  <a:gd name="connsiteY12" fmla="*/ 217935 h 846316"/>
                  <a:gd name="connsiteX13" fmla="*/ 12766 w 1256762"/>
                  <a:gd name="connsiteY13" fmla="*/ 91294 h 84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6762" h="846316">
                    <a:moveTo>
                      <a:pt x="41106" y="0"/>
                    </a:moveTo>
                    <a:lnTo>
                      <a:pt x="382791" y="0"/>
                    </a:lnTo>
                    <a:lnTo>
                      <a:pt x="355042" y="33632"/>
                    </a:lnTo>
                    <a:cubicBezTo>
                      <a:pt x="319499" y="86243"/>
                      <a:pt x="298745" y="149665"/>
                      <a:pt x="298745" y="217935"/>
                    </a:cubicBezTo>
                    <a:cubicBezTo>
                      <a:pt x="298745" y="399988"/>
                      <a:pt x="446328" y="547571"/>
                      <a:pt x="628381" y="547571"/>
                    </a:cubicBezTo>
                    <a:cubicBezTo>
                      <a:pt x="810434" y="547571"/>
                      <a:pt x="958017" y="399988"/>
                      <a:pt x="958017" y="217935"/>
                    </a:cubicBezTo>
                    <a:cubicBezTo>
                      <a:pt x="958017" y="149665"/>
                      <a:pt x="937263" y="86243"/>
                      <a:pt x="901720" y="33632"/>
                    </a:cubicBezTo>
                    <a:lnTo>
                      <a:pt x="873971" y="0"/>
                    </a:lnTo>
                    <a:lnTo>
                      <a:pt x="1215656" y="0"/>
                    </a:lnTo>
                    <a:lnTo>
                      <a:pt x="1243996" y="91294"/>
                    </a:lnTo>
                    <a:cubicBezTo>
                      <a:pt x="1252366" y="132200"/>
                      <a:pt x="1256762" y="174554"/>
                      <a:pt x="1256762" y="217935"/>
                    </a:cubicBezTo>
                    <a:cubicBezTo>
                      <a:pt x="1256762" y="564980"/>
                      <a:pt x="975426" y="846316"/>
                      <a:pt x="628381" y="846316"/>
                    </a:cubicBezTo>
                    <a:cubicBezTo>
                      <a:pt x="281336" y="846316"/>
                      <a:pt x="0" y="564980"/>
                      <a:pt x="0" y="217935"/>
                    </a:cubicBezTo>
                    <a:cubicBezTo>
                      <a:pt x="0" y="174554"/>
                      <a:pt x="4396" y="132200"/>
                      <a:pt x="12766" y="91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 flipH="1">
              <a:off x="8317600" y="1264719"/>
              <a:ext cx="279244" cy="279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flipH="1">
              <a:off x="7393294" y="1459948"/>
              <a:ext cx="279244" cy="279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97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3733bf4-062b-4be4-beff-36a42eaec55c"/>
          <p:cNvGrpSpPr>
            <a:grpSpLocks noChangeAspect="1"/>
          </p:cNvGrpSpPr>
          <p:nvPr/>
        </p:nvGrpSpPr>
        <p:grpSpPr>
          <a:xfrm>
            <a:off x="1002408" y="2112073"/>
            <a:ext cx="9306115" cy="2964864"/>
            <a:chOff x="2912503" y="2112073"/>
            <a:chExt cx="6375293" cy="2964864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2927466" y="4441805"/>
              <a:ext cx="3168534" cy="635132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121920" tIns="60960" rIns="121920" bIns="6096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" name="Freeform: Shape 22"/>
            <p:cNvSpPr/>
            <p:nvPr/>
          </p:nvSpPr>
          <p:spPr>
            <a:xfrm>
              <a:off x="5786485" y="2112074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" name="Freeform: Shape 23"/>
            <p:cNvSpPr/>
            <p:nvPr/>
          </p:nvSpPr>
          <p:spPr>
            <a:xfrm>
              <a:off x="5963672" y="2112074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" name="Freeform: Shape 24"/>
            <p:cNvSpPr/>
            <p:nvPr/>
          </p:nvSpPr>
          <p:spPr>
            <a:xfrm flipH="1">
              <a:off x="6227309" y="2112073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" name="Freeform: Shape 19"/>
            <p:cNvSpPr/>
            <p:nvPr/>
          </p:nvSpPr>
          <p:spPr>
            <a:xfrm>
              <a:off x="5786935" y="2807382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" name="Freeform: Shape 20"/>
            <p:cNvSpPr/>
            <p:nvPr/>
          </p:nvSpPr>
          <p:spPr>
            <a:xfrm>
              <a:off x="5964122" y="2807382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" name="Freeform: Shape 21"/>
            <p:cNvSpPr/>
            <p:nvPr/>
          </p:nvSpPr>
          <p:spPr>
            <a:xfrm flipH="1">
              <a:off x="6227759" y="2807381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5785618" y="3506119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5962805" y="3506119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Freeform: Shape 8"/>
            <p:cNvSpPr/>
            <p:nvPr/>
          </p:nvSpPr>
          <p:spPr>
            <a:xfrm flipH="1">
              <a:off x="6226442" y="3506118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5962608" y="4201427"/>
              <a:ext cx="263878" cy="759478"/>
              <a:chOff x="4469832" y="3408828"/>
              <a:chExt cx="263878" cy="759478"/>
            </a:xfrm>
            <a:solidFill>
              <a:schemeClr val="accent4"/>
            </a:solidFill>
          </p:grpSpPr>
          <p:sp>
            <p:nvSpPr>
              <p:cNvPr id="27" name="Freeform: Shape 15"/>
              <p:cNvSpPr/>
              <p:nvPr/>
            </p:nvSpPr>
            <p:spPr>
              <a:xfrm>
                <a:off x="4470479" y="3408828"/>
                <a:ext cx="263231" cy="705227"/>
              </a:xfrm>
              <a:custGeom>
                <a:avLst/>
                <a:gdLst>
                  <a:gd name="connsiteX0" fmla="*/ 0 w 445945"/>
                  <a:gd name="connsiteY0" fmla="*/ 0 h 1194737"/>
                  <a:gd name="connsiteX1" fmla="*/ 445945 w 445945"/>
                  <a:gd name="connsiteY1" fmla="*/ 0 h 1194737"/>
                  <a:gd name="connsiteX2" fmla="*/ 445945 w 445945"/>
                  <a:gd name="connsiteY2" fmla="*/ 1194737 h 1194737"/>
                  <a:gd name="connsiteX3" fmla="*/ 0 w 445945"/>
                  <a:gd name="connsiteY3" fmla="*/ 1194737 h 119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945" h="1194737">
                    <a:moveTo>
                      <a:pt x="0" y="0"/>
                    </a:moveTo>
                    <a:lnTo>
                      <a:pt x="445945" y="0"/>
                    </a:lnTo>
                    <a:lnTo>
                      <a:pt x="445945" y="1194737"/>
                    </a:lnTo>
                    <a:lnTo>
                      <a:pt x="0" y="11947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8" name="Freeform: Shape 16"/>
              <p:cNvSpPr/>
              <p:nvPr/>
            </p:nvSpPr>
            <p:spPr>
              <a:xfrm>
                <a:off x="4469832" y="4115863"/>
                <a:ext cx="263231" cy="52443"/>
              </a:xfrm>
              <a:custGeom>
                <a:avLst/>
                <a:gdLst>
                  <a:gd name="connsiteX0" fmla="*/ 0 w 413533"/>
                  <a:gd name="connsiteY0" fmla="*/ 0 h 82388"/>
                  <a:gd name="connsiteX1" fmla="*/ 413533 w 413533"/>
                  <a:gd name="connsiteY1" fmla="*/ 0 h 82388"/>
                  <a:gd name="connsiteX2" fmla="*/ 410293 w 413533"/>
                  <a:gd name="connsiteY2" fmla="*/ 4444 h 82388"/>
                  <a:gd name="connsiteX3" fmla="*/ 206766 w 413533"/>
                  <a:gd name="connsiteY3" fmla="*/ 82388 h 82388"/>
                  <a:gd name="connsiteX4" fmla="*/ 3240 w 413533"/>
                  <a:gd name="connsiteY4" fmla="*/ 4444 h 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533" h="82388">
                    <a:moveTo>
                      <a:pt x="0" y="0"/>
                    </a:moveTo>
                    <a:lnTo>
                      <a:pt x="413533" y="0"/>
                    </a:lnTo>
                    <a:lnTo>
                      <a:pt x="410293" y="4444"/>
                    </a:lnTo>
                    <a:cubicBezTo>
                      <a:pt x="358206" y="52602"/>
                      <a:pt x="286248" y="82388"/>
                      <a:pt x="206766" y="82388"/>
                    </a:cubicBezTo>
                    <a:cubicBezTo>
                      <a:pt x="127284" y="82388"/>
                      <a:pt x="55327" y="52602"/>
                      <a:pt x="3240" y="44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15" name="Freeform: Shape 10"/>
            <p:cNvSpPr/>
            <p:nvPr/>
          </p:nvSpPr>
          <p:spPr>
            <a:xfrm rot="20560681">
              <a:off x="5683023" y="4244326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6" name="Freeform: Shape 11"/>
            <p:cNvSpPr/>
            <p:nvPr/>
          </p:nvSpPr>
          <p:spPr>
            <a:xfrm rot="1039319" flipH="1">
              <a:off x="6109760" y="4239368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5785618" y="4832689"/>
              <a:ext cx="612414" cy="244247"/>
              <a:chOff x="4292842" y="4040090"/>
              <a:chExt cx="612414" cy="244247"/>
            </a:xfrm>
          </p:grpSpPr>
          <p:sp>
            <p:nvSpPr>
              <p:cNvPr id="25" name="Oval 13"/>
              <p:cNvSpPr/>
              <p:nvPr/>
            </p:nvSpPr>
            <p:spPr>
              <a:xfrm>
                <a:off x="4292842" y="4040090"/>
                <a:ext cx="612414" cy="244247"/>
              </a:xfrm>
              <a:prstGeom prst="ellipse">
                <a:avLst/>
              </a:prstGeom>
              <a:solidFill>
                <a:srgbClr val="F2A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6" name="Oval 14"/>
              <p:cNvSpPr/>
              <p:nvPr/>
            </p:nvSpPr>
            <p:spPr>
              <a:xfrm>
                <a:off x="4469832" y="4112952"/>
                <a:ext cx="277584" cy="11070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18" name="Freeform: Shape 25"/>
            <p:cNvSpPr>
              <a:spLocks/>
            </p:cNvSpPr>
            <p:nvPr/>
          </p:nvSpPr>
          <p:spPr bwMode="auto">
            <a:xfrm>
              <a:off x="2912503" y="3011265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121920" tIns="60960" rIns="121920" bIns="6096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9" name="Freeform: Shape 26"/>
            <p:cNvSpPr>
              <a:spLocks/>
            </p:cNvSpPr>
            <p:nvPr/>
          </p:nvSpPr>
          <p:spPr bwMode="auto">
            <a:xfrm flipH="1">
              <a:off x="6404539" y="2349214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121920" tIns="60960" rIns="121920" bIns="6096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Freeform: Shape 27"/>
            <p:cNvSpPr>
              <a:spLocks/>
            </p:cNvSpPr>
            <p:nvPr/>
          </p:nvSpPr>
          <p:spPr bwMode="auto">
            <a:xfrm flipH="1">
              <a:off x="6404539" y="3770315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121920" tIns="60960" rIns="121920" bIns="6096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21B8354-C975-978C-E053-611B5C74C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4" y="201257"/>
            <a:ext cx="3727636" cy="27868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6A2A5C3-B92E-9FB4-7D69-4B088BECC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26" y="264191"/>
            <a:ext cx="3899965" cy="2030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22258B-42D1-D080-0CF4-D190097C4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26" y="4554040"/>
            <a:ext cx="3278809" cy="22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57">
            <a:extLst>
              <a:ext uri="{FF2B5EF4-FFF2-40B4-BE49-F238E27FC236}">
                <a16:creationId xmlns:a16="http://schemas.microsoft.com/office/drawing/2014/main" id="{CFCFDEFB-5591-4FC3-B8EB-3E7A9D4DFF16}"/>
              </a:ext>
            </a:extLst>
          </p:cNvPr>
          <p:cNvGrpSpPr/>
          <p:nvPr/>
        </p:nvGrpSpPr>
        <p:grpSpPr>
          <a:xfrm>
            <a:off x="5935280" y="3066601"/>
            <a:ext cx="668624" cy="675178"/>
            <a:chOff x="4929188" y="1303338"/>
            <a:chExt cx="501650" cy="50641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976D013-011A-4B16-8E87-FC687BA03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5135FFF8-3476-47B5-8E7B-34EF704FE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88FE479-B108-472F-8397-FE9A17B9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112">
            <a:extLst>
              <a:ext uri="{FF2B5EF4-FFF2-40B4-BE49-F238E27FC236}">
                <a16:creationId xmlns:a16="http://schemas.microsoft.com/office/drawing/2014/main" id="{EABAA041-A0D4-4918-9BC3-AADCD5CD7614}"/>
              </a:ext>
            </a:extLst>
          </p:cNvPr>
          <p:cNvGrpSpPr/>
          <p:nvPr/>
        </p:nvGrpSpPr>
        <p:grpSpPr>
          <a:xfrm>
            <a:off x="6027765" y="4965039"/>
            <a:ext cx="674971" cy="675178"/>
            <a:chOff x="6137274" y="1900165"/>
            <a:chExt cx="506413" cy="506412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F8AB86A-BF2A-40D9-978E-74D3C15D1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EFFED7A0-D5BC-4E06-A6E4-A26C59E32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2" y="1979540"/>
              <a:ext cx="327025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70E372-936A-0D44-7257-3D74095A3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18" y="1672162"/>
            <a:ext cx="4097074" cy="4569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EDF468-F385-8B0F-6581-B820AF022725}"/>
              </a:ext>
            </a:extLst>
          </p:cNvPr>
          <p:cNvSpPr txBox="1"/>
          <p:nvPr/>
        </p:nvSpPr>
        <p:spPr>
          <a:xfrm>
            <a:off x="6903709" y="4556129"/>
            <a:ext cx="5043452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A74300-D789-697C-8A4F-D377C87279C0}"/>
              </a:ext>
            </a:extLst>
          </p:cNvPr>
          <p:cNvSpPr txBox="1"/>
          <p:nvPr/>
        </p:nvSpPr>
        <p:spPr>
          <a:xfrm>
            <a:off x="6840251" y="2316285"/>
            <a:ext cx="5170368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lễ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hội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ngoại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khoá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V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A641F8-6EDD-933D-4639-6AFC7C040FA8}"/>
              </a:ext>
            </a:extLst>
          </p:cNvPr>
          <p:cNvSpPr txBox="1"/>
          <p:nvPr/>
        </p:nvSpPr>
        <p:spPr>
          <a:xfrm>
            <a:off x="1064302" y="434714"/>
            <a:ext cx="322288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latin typeface="Arial" panose="020B0604020202020204" pitchFamily="34" charset="0"/>
                <a:cs typeface="Arial" panose="020B0604020202020204" pitchFamily="34" charset="0"/>
              </a:rPr>
              <a:t>4. Ứng dụng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C7196D-153A-C8E6-CAA7-2746932EB2B3}"/>
              </a:ext>
            </a:extLst>
          </p:cNvPr>
          <p:cNvSpPr txBox="1"/>
          <p:nvPr/>
        </p:nvSpPr>
        <p:spPr>
          <a:xfrm>
            <a:off x="6340918" y="712921"/>
            <a:ext cx="557272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fr-FR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DCA594C-B220-AA45-EB62-2212FA6D6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59" y="971970"/>
            <a:ext cx="758633" cy="6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68278" y="1651215"/>
            <a:ext cx="4640855" cy="2249800"/>
            <a:chOff x="998244" y="1469467"/>
            <a:chExt cx="3220470" cy="1875997"/>
          </a:xfrm>
        </p:grpSpPr>
        <p:grpSp>
          <p:nvGrpSpPr>
            <p:cNvPr id="24" name="组合 23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3333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01</a:t>
                </a: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936821" y="1572202"/>
              <a:ext cx="2177685" cy="9361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t">
              <a:no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en-VN" sz="2200" dirty="0">
                  <a:latin typeface="Arial" panose="020B0604020202020204" pitchFamily="34" charset="0"/>
                  <a:cs typeface="Arial" panose="020B0604020202020204" pitchFamily="34" charset="0"/>
                </a:rPr>
                <a:t>Màu sắc, hoạ tiết trên mặt nạ thể hiện tính cách, trạng thái cảm xúc của nhân vật.</a:t>
              </a:r>
              <a:endParaRPr lang="zh-CN" alt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97346" y="4357156"/>
            <a:ext cx="6123235" cy="2249798"/>
            <a:chOff x="4479402" y="1469468"/>
            <a:chExt cx="3220470" cy="1875996"/>
          </a:xfrm>
        </p:grpSpPr>
        <p:sp>
          <p:nvSpPr>
            <p:cNvPr id="19" name="矩形 18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566931" y="1469468"/>
              <a:ext cx="678562" cy="888207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3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03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333022" y="1670219"/>
              <a:ext cx="2247048" cy="1586326"/>
            </a:xfrm>
            <a:prstGeom prst="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anchor="t">
              <a:noAutofit/>
            </a:bodyPr>
            <a:lstStyle/>
            <a:p>
              <a:pPr marL="0" lvl="1" algn="ctr">
                <a:lnSpc>
                  <a:spcPct val="150000"/>
                </a:lnSpc>
              </a:pPr>
              <a:r>
                <a:rPr lang="en-VN" sz="2200" dirty="0">
                  <a:latin typeface="Arial" panose="020B0604020202020204" pitchFamily="34" charset="0"/>
                  <a:cs typeface="Arial" panose="020B0604020202020204" pitchFamily="34" charset="0"/>
                </a:rPr>
                <a:t>Nghệ thuật hoá trang khuôn mặt mang tính tượng trưng, cách điệu cao thể hiện tâm lí, tính cách, giai cấp xã hội của nhân vật</a:t>
              </a:r>
              <a:endParaRPr lang="zh-CN" alt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34422" y="1651215"/>
            <a:ext cx="4640855" cy="2249799"/>
            <a:chOff x="1027952" y="3518963"/>
            <a:chExt cx="3220470" cy="1875997"/>
          </a:xfrm>
        </p:grpSpPr>
        <p:sp>
          <p:nvSpPr>
            <p:cNvPr id="14" name="矩形 13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3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02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895777" y="3833288"/>
              <a:ext cx="2214775" cy="9361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square" lIns="0" tIns="0" rIns="0" bIns="0" anchor="t">
              <a:noAutofit/>
            </a:bodyPr>
            <a:lstStyle/>
            <a:p>
              <a:pPr marL="0" lvl="1" algn="ctr">
                <a:lnSpc>
                  <a:spcPct val="120000"/>
                </a:lnSpc>
              </a:pPr>
              <a:r>
                <a:rPr lang="en-VN" sz="2200" dirty="0">
                  <a:latin typeface="Arial" panose="020B0604020202020204" pitchFamily="34" charset="0"/>
                  <a:cs typeface="Arial" panose="020B0604020202020204" pitchFamily="34" charset="0"/>
                </a:rPr>
                <a:t>Các cặp màu tương phản, bổ túc thường dùng để vẽ/trang trí mặt nạ thu hút thị giác</a:t>
              </a:r>
              <a:endParaRPr lang="zh-CN" altLang="en-US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09CD21B-8B09-49AE-42E4-3276308DA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" y="0"/>
            <a:ext cx="2851570" cy="21460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90294F9-8871-A8AE-8D99-73EBFCE810DC}"/>
              </a:ext>
            </a:extLst>
          </p:cNvPr>
          <p:cNvSpPr txBox="1"/>
          <p:nvPr/>
        </p:nvSpPr>
        <p:spPr>
          <a:xfrm>
            <a:off x="642858" y="775601"/>
            <a:ext cx="16489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nhớ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4A8EEE2-6B4E-0855-AA00-5437C0D48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20" y="4460902"/>
            <a:ext cx="1802258" cy="240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4"/>
          <p:cNvGrpSpPr/>
          <p:nvPr/>
        </p:nvGrpSpPr>
        <p:grpSpPr>
          <a:xfrm>
            <a:off x="1097115" y="1836312"/>
            <a:ext cx="2155309" cy="3274722"/>
            <a:chOff x="715511" y="1104863"/>
            <a:chExt cx="1616482" cy="2456042"/>
          </a:xfrm>
        </p:grpSpPr>
        <p:sp>
          <p:nvSpPr>
            <p:cNvPr id="103" name="Rectangle 3"/>
            <p:cNvSpPr/>
            <p:nvPr/>
          </p:nvSpPr>
          <p:spPr>
            <a:xfrm>
              <a:off x="715511" y="3376239"/>
              <a:ext cx="1616482" cy="184666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>
                <a:lnSpc>
                  <a:spcPct val="150000"/>
                </a:lnSpc>
                <a:buClr>
                  <a:srgbClr val="E24848"/>
                </a:buClr>
              </a:pPr>
              <a:r>
                <a:rPr lang="vi-VN" altLang="zh-CN" sz="2400" b="1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FZHei-B01S" panose="02010601030101010101" pitchFamily="2" charset="-122"/>
                </a:rPr>
                <a:t>Hoàn thành bài </a:t>
              </a:r>
            </a:p>
            <a:p>
              <a:pPr algn="ctr">
                <a:lnSpc>
                  <a:spcPct val="150000"/>
                </a:lnSpc>
                <a:buClr>
                  <a:srgbClr val="E24848"/>
                </a:buClr>
              </a:pPr>
              <a:r>
                <a:rPr lang="vi-VN" altLang="zh-CN" sz="2400" b="1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FZHei-B01S" panose="02010601030101010101" pitchFamily="2" charset="-122"/>
                </a:rPr>
                <a:t>tập được giao</a:t>
              </a:r>
              <a:endPara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  <p:grpSp>
          <p:nvGrpSpPr>
            <p:cNvPr id="8" name="Group 108"/>
            <p:cNvGrpSpPr/>
            <p:nvPr/>
          </p:nvGrpSpPr>
          <p:grpSpPr>
            <a:xfrm>
              <a:off x="875390" y="1104863"/>
              <a:ext cx="1296723" cy="2013378"/>
              <a:chOff x="1167187" y="1663108"/>
              <a:chExt cx="1728964" cy="2684504"/>
            </a:xfrm>
          </p:grpSpPr>
          <p:grpSp>
            <p:nvGrpSpPr>
              <p:cNvPr id="84" name="Group 5"/>
              <p:cNvGrpSpPr/>
              <p:nvPr/>
            </p:nvGrpSpPr>
            <p:grpSpPr>
              <a:xfrm>
                <a:off x="1167187" y="1663108"/>
                <a:ext cx="1728964" cy="2028563"/>
                <a:chOff x="1377093" y="1853538"/>
                <a:chExt cx="1320397" cy="1549198"/>
              </a:xfrm>
              <a:solidFill>
                <a:schemeClr val="accent1"/>
              </a:solidFill>
            </p:grpSpPr>
            <p:sp>
              <p:nvSpPr>
                <p:cNvPr id="92" name="Freeform: Shape 6"/>
                <p:cNvSpPr>
                  <a:spLocks/>
                </p:cNvSpPr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3" name="Freeform: Shape 7"/>
                <p:cNvSpPr>
                  <a:spLocks/>
                </p:cNvSpPr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4" name="Freeform: Shape 8"/>
                <p:cNvSpPr>
                  <a:spLocks/>
                </p:cNvSpPr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5" name="Freeform: Shape 9"/>
                <p:cNvSpPr>
                  <a:spLocks/>
                </p:cNvSpPr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6" name="Freeform: Shape 10"/>
                <p:cNvSpPr>
                  <a:spLocks/>
                </p:cNvSpPr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85" name="Group 11"/>
              <p:cNvGrpSpPr/>
              <p:nvPr/>
            </p:nvGrpSpPr>
            <p:grpSpPr>
              <a:xfrm>
                <a:off x="1738010" y="3601254"/>
                <a:ext cx="588640" cy="746358"/>
                <a:chOff x="1813026" y="3333693"/>
                <a:chExt cx="449540" cy="569989"/>
              </a:xfrm>
            </p:grpSpPr>
            <p:sp>
              <p:nvSpPr>
                <p:cNvPr id="87" name="Freeform: Shape 12"/>
                <p:cNvSpPr>
                  <a:spLocks/>
                </p:cNvSpPr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88" name="Freeform: Shape 13"/>
                <p:cNvSpPr>
                  <a:spLocks/>
                </p:cNvSpPr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89" name="Freeform: Shape 14"/>
                <p:cNvSpPr>
                  <a:spLocks/>
                </p:cNvSpPr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0" name="Oval 15"/>
                <p:cNvSpPr>
                  <a:spLocks/>
                </p:cNvSpPr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1" name="Freeform: Shape 16"/>
                <p:cNvSpPr>
                  <a:spLocks/>
                </p:cNvSpPr>
                <p:nvPr/>
              </p:nvSpPr>
              <p:spPr bwMode="auto">
                <a:xfrm>
                  <a:off x="1847295" y="3358892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86" name="Freeform: Shape 59"/>
              <p:cNvSpPr>
                <a:spLocks/>
              </p:cNvSpPr>
              <p:nvPr/>
            </p:nvSpPr>
            <p:spPr bwMode="auto">
              <a:xfrm>
                <a:off x="1739617" y="2206101"/>
                <a:ext cx="524612" cy="597756"/>
              </a:xfrm>
              <a:custGeom>
                <a:avLst/>
                <a:gdLst>
                  <a:gd name="T0" fmla="*/ 238 w 831"/>
                  <a:gd name="T1" fmla="*/ 943 h 949"/>
                  <a:gd name="T2" fmla="*/ 256 w 831"/>
                  <a:gd name="T3" fmla="*/ 947 h 949"/>
                  <a:gd name="T4" fmla="*/ 784 w 831"/>
                  <a:gd name="T5" fmla="*/ 949 h 949"/>
                  <a:gd name="T6" fmla="*/ 802 w 831"/>
                  <a:gd name="T7" fmla="*/ 944 h 949"/>
                  <a:gd name="T8" fmla="*/ 816 w 831"/>
                  <a:gd name="T9" fmla="*/ 933 h 949"/>
                  <a:gd name="T10" fmla="*/ 822 w 831"/>
                  <a:gd name="T11" fmla="*/ 922 h 949"/>
                  <a:gd name="T12" fmla="*/ 831 w 831"/>
                  <a:gd name="T13" fmla="*/ 876 h 949"/>
                  <a:gd name="T14" fmla="*/ 822 w 831"/>
                  <a:gd name="T15" fmla="*/ 830 h 949"/>
                  <a:gd name="T16" fmla="*/ 809 w 831"/>
                  <a:gd name="T17" fmla="*/ 804 h 949"/>
                  <a:gd name="T18" fmla="*/ 821 w 831"/>
                  <a:gd name="T19" fmla="*/ 778 h 949"/>
                  <a:gd name="T20" fmla="*/ 829 w 831"/>
                  <a:gd name="T21" fmla="*/ 731 h 949"/>
                  <a:gd name="T22" fmla="*/ 821 w 831"/>
                  <a:gd name="T23" fmla="*/ 683 h 949"/>
                  <a:gd name="T24" fmla="*/ 809 w 831"/>
                  <a:gd name="T25" fmla="*/ 659 h 949"/>
                  <a:gd name="T26" fmla="*/ 817 w 831"/>
                  <a:gd name="T27" fmla="*/ 642 h 949"/>
                  <a:gd name="T28" fmla="*/ 828 w 831"/>
                  <a:gd name="T29" fmla="*/ 606 h 949"/>
                  <a:gd name="T30" fmla="*/ 825 w 831"/>
                  <a:gd name="T31" fmla="*/ 548 h 949"/>
                  <a:gd name="T32" fmla="*/ 814 w 831"/>
                  <a:gd name="T33" fmla="*/ 521 h 949"/>
                  <a:gd name="T34" fmla="*/ 816 w 831"/>
                  <a:gd name="T35" fmla="*/ 501 h 949"/>
                  <a:gd name="T36" fmla="*/ 828 w 831"/>
                  <a:gd name="T37" fmla="*/ 457 h 949"/>
                  <a:gd name="T38" fmla="*/ 826 w 831"/>
                  <a:gd name="T39" fmla="*/ 411 h 949"/>
                  <a:gd name="T40" fmla="*/ 820 w 831"/>
                  <a:gd name="T41" fmla="*/ 391 h 949"/>
                  <a:gd name="T42" fmla="*/ 808 w 831"/>
                  <a:gd name="T43" fmla="*/ 376 h 949"/>
                  <a:gd name="T44" fmla="*/ 790 w 831"/>
                  <a:gd name="T45" fmla="*/ 369 h 949"/>
                  <a:gd name="T46" fmla="*/ 445 w 831"/>
                  <a:gd name="T47" fmla="*/ 302 h 949"/>
                  <a:gd name="T48" fmla="*/ 445 w 831"/>
                  <a:gd name="T49" fmla="*/ 150 h 949"/>
                  <a:gd name="T50" fmla="*/ 441 w 831"/>
                  <a:gd name="T51" fmla="*/ 112 h 949"/>
                  <a:gd name="T52" fmla="*/ 425 w 831"/>
                  <a:gd name="T53" fmla="*/ 72 h 949"/>
                  <a:gd name="T54" fmla="*/ 391 w 831"/>
                  <a:gd name="T55" fmla="*/ 32 h 949"/>
                  <a:gd name="T56" fmla="*/ 351 w 831"/>
                  <a:gd name="T57" fmla="*/ 11 h 949"/>
                  <a:gd name="T58" fmla="*/ 307 w 831"/>
                  <a:gd name="T59" fmla="*/ 0 h 949"/>
                  <a:gd name="T60" fmla="*/ 287 w 831"/>
                  <a:gd name="T61" fmla="*/ 0 h 949"/>
                  <a:gd name="T62" fmla="*/ 272 w 831"/>
                  <a:gd name="T63" fmla="*/ 10 h 949"/>
                  <a:gd name="T64" fmla="*/ 263 w 831"/>
                  <a:gd name="T65" fmla="*/ 25 h 949"/>
                  <a:gd name="T66" fmla="*/ 262 w 831"/>
                  <a:gd name="T67" fmla="*/ 214 h 949"/>
                  <a:gd name="T68" fmla="*/ 258 w 831"/>
                  <a:gd name="T69" fmla="*/ 244 h 949"/>
                  <a:gd name="T70" fmla="*/ 245 w 831"/>
                  <a:gd name="T71" fmla="*/ 271 h 949"/>
                  <a:gd name="T72" fmla="*/ 125 w 831"/>
                  <a:gd name="T73" fmla="*/ 393 h 949"/>
                  <a:gd name="T74" fmla="*/ 115 w 831"/>
                  <a:gd name="T75" fmla="*/ 405 h 949"/>
                  <a:gd name="T76" fmla="*/ 105 w 831"/>
                  <a:gd name="T77" fmla="*/ 428 h 949"/>
                  <a:gd name="T78" fmla="*/ 101 w 831"/>
                  <a:gd name="T79" fmla="*/ 454 h 949"/>
                  <a:gd name="T80" fmla="*/ 24 w 831"/>
                  <a:gd name="T81" fmla="*/ 456 h 949"/>
                  <a:gd name="T82" fmla="*/ 11 w 831"/>
                  <a:gd name="T83" fmla="*/ 461 h 949"/>
                  <a:gd name="T84" fmla="*/ 1 w 831"/>
                  <a:gd name="T85" fmla="*/ 472 h 949"/>
                  <a:gd name="T86" fmla="*/ 0 w 831"/>
                  <a:gd name="T87" fmla="*/ 857 h 949"/>
                  <a:gd name="T88" fmla="*/ 1 w 831"/>
                  <a:gd name="T89" fmla="*/ 867 h 949"/>
                  <a:gd name="T90" fmla="*/ 11 w 831"/>
                  <a:gd name="T91" fmla="*/ 879 h 949"/>
                  <a:gd name="T92" fmla="*/ 24 w 831"/>
                  <a:gd name="T93" fmla="*/ 882 h 949"/>
                  <a:gd name="T94" fmla="*/ 115 w 831"/>
                  <a:gd name="T95" fmla="*/ 882 h 949"/>
                  <a:gd name="T96" fmla="*/ 134 w 831"/>
                  <a:gd name="T97" fmla="*/ 888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1" h="949">
                    <a:moveTo>
                      <a:pt x="134" y="888"/>
                    </a:moveTo>
                    <a:lnTo>
                      <a:pt x="238" y="943"/>
                    </a:lnTo>
                    <a:lnTo>
                      <a:pt x="238" y="943"/>
                    </a:lnTo>
                    <a:lnTo>
                      <a:pt x="244" y="945"/>
                    </a:lnTo>
                    <a:lnTo>
                      <a:pt x="250" y="946"/>
                    </a:lnTo>
                    <a:lnTo>
                      <a:pt x="256" y="947"/>
                    </a:lnTo>
                    <a:lnTo>
                      <a:pt x="263" y="949"/>
                    </a:lnTo>
                    <a:lnTo>
                      <a:pt x="784" y="949"/>
                    </a:lnTo>
                    <a:lnTo>
                      <a:pt x="784" y="949"/>
                    </a:lnTo>
                    <a:lnTo>
                      <a:pt x="791" y="947"/>
                    </a:lnTo>
                    <a:lnTo>
                      <a:pt x="797" y="946"/>
                    </a:lnTo>
                    <a:lnTo>
                      <a:pt x="802" y="944"/>
                    </a:lnTo>
                    <a:lnTo>
                      <a:pt x="808" y="941"/>
                    </a:lnTo>
                    <a:lnTo>
                      <a:pt x="812" y="938"/>
                    </a:lnTo>
                    <a:lnTo>
                      <a:pt x="816" y="933"/>
                    </a:lnTo>
                    <a:lnTo>
                      <a:pt x="820" y="928"/>
                    </a:lnTo>
                    <a:lnTo>
                      <a:pt x="822" y="922"/>
                    </a:lnTo>
                    <a:lnTo>
                      <a:pt x="822" y="922"/>
                    </a:lnTo>
                    <a:lnTo>
                      <a:pt x="827" y="908"/>
                    </a:lnTo>
                    <a:lnTo>
                      <a:pt x="829" y="892"/>
                    </a:lnTo>
                    <a:lnTo>
                      <a:pt x="831" y="876"/>
                    </a:lnTo>
                    <a:lnTo>
                      <a:pt x="829" y="860"/>
                    </a:lnTo>
                    <a:lnTo>
                      <a:pt x="827" y="845"/>
                    </a:lnTo>
                    <a:lnTo>
                      <a:pt x="822" y="830"/>
                    </a:lnTo>
                    <a:lnTo>
                      <a:pt x="816" y="817"/>
                    </a:lnTo>
                    <a:lnTo>
                      <a:pt x="809" y="804"/>
                    </a:lnTo>
                    <a:lnTo>
                      <a:pt x="809" y="804"/>
                    </a:lnTo>
                    <a:lnTo>
                      <a:pt x="814" y="795"/>
                    </a:lnTo>
                    <a:lnTo>
                      <a:pt x="817" y="788"/>
                    </a:lnTo>
                    <a:lnTo>
                      <a:pt x="821" y="778"/>
                    </a:lnTo>
                    <a:lnTo>
                      <a:pt x="823" y="770"/>
                    </a:lnTo>
                    <a:lnTo>
                      <a:pt x="828" y="751"/>
                    </a:lnTo>
                    <a:lnTo>
                      <a:pt x="829" y="731"/>
                    </a:lnTo>
                    <a:lnTo>
                      <a:pt x="828" y="711"/>
                    </a:lnTo>
                    <a:lnTo>
                      <a:pt x="823" y="693"/>
                    </a:lnTo>
                    <a:lnTo>
                      <a:pt x="821" y="683"/>
                    </a:lnTo>
                    <a:lnTo>
                      <a:pt x="817" y="675"/>
                    </a:lnTo>
                    <a:lnTo>
                      <a:pt x="814" y="666"/>
                    </a:lnTo>
                    <a:lnTo>
                      <a:pt x="809" y="659"/>
                    </a:lnTo>
                    <a:lnTo>
                      <a:pt x="809" y="659"/>
                    </a:lnTo>
                    <a:lnTo>
                      <a:pt x="814" y="650"/>
                    </a:lnTo>
                    <a:lnTo>
                      <a:pt x="817" y="642"/>
                    </a:lnTo>
                    <a:lnTo>
                      <a:pt x="821" y="634"/>
                    </a:lnTo>
                    <a:lnTo>
                      <a:pt x="825" y="625"/>
                    </a:lnTo>
                    <a:lnTo>
                      <a:pt x="828" y="606"/>
                    </a:lnTo>
                    <a:lnTo>
                      <a:pt x="829" y="586"/>
                    </a:lnTo>
                    <a:lnTo>
                      <a:pt x="828" y="566"/>
                    </a:lnTo>
                    <a:lnTo>
                      <a:pt x="825" y="548"/>
                    </a:lnTo>
                    <a:lnTo>
                      <a:pt x="821" y="538"/>
                    </a:lnTo>
                    <a:lnTo>
                      <a:pt x="817" y="530"/>
                    </a:lnTo>
                    <a:lnTo>
                      <a:pt x="814" y="521"/>
                    </a:lnTo>
                    <a:lnTo>
                      <a:pt x="809" y="514"/>
                    </a:lnTo>
                    <a:lnTo>
                      <a:pt x="809" y="514"/>
                    </a:lnTo>
                    <a:lnTo>
                      <a:pt x="816" y="501"/>
                    </a:lnTo>
                    <a:lnTo>
                      <a:pt x="821" y="488"/>
                    </a:lnTo>
                    <a:lnTo>
                      <a:pt x="826" y="473"/>
                    </a:lnTo>
                    <a:lnTo>
                      <a:pt x="828" y="457"/>
                    </a:lnTo>
                    <a:lnTo>
                      <a:pt x="829" y="442"/>
                    </a:lnTo>
                    <a:lnTo>
                      <a:pt x="828" y="426"/>
                    </a:lnTo>
                    <a:lnTo>
                      <a:pt x="826" y="411"/>
                    </a:lnTo>
                    <a:lnTo>
                      <a:pt x="822" y="397"/>
                    </a:lnTo>
                    <a:lnTo>
                      <a:pt x="822" y="397"/>
                    </a:lnTo>
                    <a:lnTo>
                      <a:pt x="820" y="391"/>
                    </a:lnTo>
                    <a:lnTo>
                      <a:pt x="816" y="385"/>
                    </a:lnTo>
                    <a:lnTo>
                      <a:pt x="812" y="380"/>
                    </a:lnTo>
                    <a:lnTo>
                      <a:pt x="808" y="376"/>
                    </a:lnTo>
                    <a:lnTo>
                      <a:pt x="802" y="373"/>
                    </a:lnTo>
                    <a:lnTo>
                      <a:pt x="796" y="370"/>
                    </a:lnTo>
                    <a:lnTo>
                      <a:pt x="790" y="369"/>
                    </a:lnTo>
                    <a:lnTo>
                      <a:pt x="784" y="368"/>
                    </a:lnTo>
                    <a:lnTo>
                      <a:pt x="502" y="368"/>
                    </a:lnTo>
                    <a:lnTo>
                      <a:pt x="445" y="302"/>
                    </a:lnTo>
                    <a:lnTo>
                      <a:pt x="445" y="163"/>
                    </a:lnTo>
                    <a:lnTo>
                      <a:pt x="445" y="163"/>
                    </a:lnTo>
                    <a:lnTo>
                      <a:pt x="445" y="150"/>
                    </a:lnTo>
                    <a:lnTo>
                      <a:pt x="444" y="136"/>
                    </a:lnTo>
                    <a:lnTo>
                      <a:pt x="443" y="123"/>
                    </a:lnTo>
                    <a:lnTo>
                      <a:pt x="441" y="112"/>
                    </a:lnTo>
                    <a:lnTo>
                      <a:pt x="437" y="101"/>
                    </a:lnTo>
                    <a:lnTo>
                      <a:pt x="433" y="90"/>
                    </a:lnTo>
                    <a:lnTo>
                      <a:pt x="425" y="72"/>
                    </a:lnTo>
                    <a:lnTo>
                      <a:pt x="415" y="57"/>
                    </a:lnTo>
                    <a:lnTo>
                      <a:pt x="403" y="43"/>
                    </a:lnTo>
                    <a:lnTo>
                      <a:pt x="391" y="32"/>
                    </a:lnTo>
                    <a:lnTo>
                      <a:pt x="378" y="23"/>
                    </a:lnTo>
                    <a:lnTo>
                      <a:pt x="365" y="17"/>
                    </a:lnTo>
                    <a:lnTo>
                      <a:pt x="351" y="11"/>
                    </a:lnTo>
                    <a:lnTo>
                      <a:pt x="338" y="6"/>
                    </a:lnTo>
                    <a:lnTo>
                      <a:pt x="327" y="4"/>
                    </a:lnTo>
                    <a:lnTo>
                      <a:pt x="307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87" y="0"/>
                    </a:lnTo>
                    <a:lnTo>
                      <a:pt x="281" y="2"/>
                    </a:lnTo>
                    <a:lnTo>
                      <a:pt x="276" y="5"/>
                    </a:lnTo>
                    <a:lnTo>
                      <a:pt x="272" y="10"/>
                    </a:lnTo>
                    <a:lnTo>
                      <a:pt x="268" y="13"/>
                    </a:lnTo>
                    <a:lnTo>
                      <a:pt x="264" y="19"/>
                    </a:lnTo>
                    <a:lnTo>
                      <a:pt x="263" y="25"/>
                    </a:lnTo>
                    <a:lnTo>
                      <a:pt x="262" y="31"/>
                    </a:lnTo>
                    <a:lnTo>
                      <a:pt x="262" y="214"/>
                    </a:lnTo>
                    <a:lnTo>
                      <a:pt x="262" y="214"/>
                    </a:lnTo>
                    <a:lnTo>
                      <a:pt x="262" y="223"/>
                    </a:lnTo>
                    <a:lnTo>
                      <a:pt x="261" y="234"/>
                    </a:lnTo>
                    <a:lnTo>
                      <a:pt x="258" y="244"/>
                    </a:lnTo>
                    <a:lnTo>
                      <a:pt x="255" y="253"/>
                    </a:lnTo>
                    <a:lnTo>
                      <a:pt x="250" y="262"/>
                    </a:lnTo>
                    <a:lnTo>
                      <a:pt x="245" y="271"/>
                    </a:lnTo>
                    <a:lnTo>
                      <a:pt x="239" y="279"/>
                    </a:lnTo>
                    <a:lnTo>
                      <a:pt x="232" y="287"/>
                    </a:lnTo>
                    <a:lnTo>
                      <a:pt x="125" y="393"/>
                    </a:lnTo>
                    <a:lnTo>
                      <a:pt x="125" y="393"/>
                    </a:lnTo>
                    <a:lnTo>
                      <a:pt x="121" y="399"/>
                    </a:lnTo>
                    <a:lnTo>
                      <a:pt x="115" y="405"/>
                    </a:lnTo>
                    <a:lnTo>
                      <a:pt x="111" y="413"/>
                    </a:lnTo>
                    <a:lnTo>
                      <a:pt x="107" y="421"/>
                    </a:lnTo>
                    <a:lnTo>
                      <a:pt x="105" y="428"/>
                    </a:lnTo>
                    <a:lnTo>
                      <a:pt x="103" y="437"/>
                    </a:lnTo>
                    <a:lnTo>
                      <a:pt x="101" y="445"/>
                    </a:lnTo>
                    <a:lnTo>
                      <a:pt x="101" y="454"/>
                    </a:lnTo>
                    <a:lnTo>
                      <a:pt x="101" y="456"/>
                    </a:lnTo>
                    <a:lnTo>
                      <a:pt x="24" y="456"/>
                    </a:lnTo>
                    <a:lnTo>
                      <a:pt x="24" y="456"/>
                    </a:lnTo>
                    <a:lnTo>
                      <a:pt x="19" y="457"/>
                    </a:lnTo>
                    <a:lnTo>
                      <a:pt x="14" y="459"/>
                    </a:lnTo>
                    <a:lnTo>
                      <a:pt x="11" y="461"/>
                    </a:lnTo>
                    <a:lnTo>
                      <a:pt x="7" y="465"/>
                    </a:lnTo>
                    <a:lnTo>
                      <a:pt x="3" y="468"/>
                    </a:lnTo>
                    <a:lnTo>
                      <a:pt x="1" y="472"/>
                    </a:lnTo>
                    <a:lnTo>
                      <a:pt x="0" y="477"/>
                    </a:lnTo>
                    <a:lnTo>
                      <a:pt x="0" y="481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0" y="862"/>
                    </a:lnTo>
                    <a:lnTo>
                      <a:pt x="1" y="867"/>
                    </a:lnTo>
                    <a:lnTo>
                      <a:pt x="3" y="871"/>
                    </a:lnTo>
                    <a:lnTo>
                      <a:pt x="7" y="875"/>
                    </a:lnTo>
                    <a:lnTo>
                      <a:pt x="11" y="879"/>
                    </a:lnTo>
                    <a:lnTo>
                      <a:pt x="14" y="880"/>
                    </a:lnTo>
                    <a:lnTo>
                      <a:pt x="19" y="882"/>
                    </a:lnTo>
                    <a:lnTo>
                      <a:pt x="24" y="882"/>
                    </a:lnTo>
                    <a:lnTo>
                      <a:pt x="107" y="882"/>
                    </a:lnTo>
                    <a:lnTo>
                      <a:pt x="107" y="882"/>
                    </a:lnTo>
                    <a:lnTo>
                      <a:pt x="115" y="882"/>
                    </a:lnTo>
                    <a:lnTo>
                      <a:pt x="121" y="883"/>
                    </a:lnTo>
                    <a:lnTo>
                      <a:pt x="128" y="886"/>
                    </a:lnTo>
                    <a:lnTo>
                      <a:pt x="134" y="888"/>
                    </a:lnTo>
                    <a:lnTo>
                      <a:pt x="134" y="8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992657" y="2698749"/>
            <a:ext cx="2155309" cy="3057470"/>
            <a:chOff x="4960754" y="997013"/>
            <a:chExt cx="1616482" cy="2293103"/>
          </a:xfrm>
        </p:grpSpPr>
        <p:sp>
          <p:nvSpPr>
            <p:cNvPr id="99" name="Rectangle 55"/>
            <p:cNvSpPr/>
            <p:nvPr/>
          </p:nvSpPr>
          <p:spPr>
            <a:xfrm>
              <a:off x="4960754" y="3105450"/>
              <a:ext cx="1616482" cy="184666"/>
            </a:xfrm>
            <a:prstGeom prst="rect">
              <a:avLst/>
            </a:prstGeom>
          </p:spPr>
          <p:txBody>
            <a:bodyPr wrap="none" lIns="0" tIns="0" rIns="0" bIns="0" anchor="ctr">
              <a:no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vi-VN" altLang="zh-CN" sz="2400" b="1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FZHei-B01S" panose="02010601030101010101" pitchFamily="2" charset="-122"/>
                </a:rPr>
                <a:t>Đọc trước nội dung bài 9</a:t>
              </a:r>
              <a:endPara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  <p:grpSp>
          <p:nvGrpSpPr>
            <p:cNvPr id="10" name="Group 110"/>
            <p:cNvGrpSpPr/>
            <p:nvPr/>
          </p:nvGrpSpPr>
          <p:grpSpPr>
            <a:xfrm>
              <a:off x="5177418" y="997013"/>
              <a:ext cx="1183153" cy="1837047"/>
              <a:chOff x="6903224" y="1519308"/>
              <a:chExt cx="1577537" cy="2449396"/>
            </a:xfrm>
          </p:grpSpPr>
          <p:grpSp>
            <p:nvGrpSpPr>
              <p:cNvPr id="56" name="Group 29"/>
              <p:cNvGrpSpPr/>
              <p:nvPr/>
            </p:nvGrpSpPr>
            <p:grpSpPr>
              <a:xfrm>
                <a:off x="6903224" y="1519308"/>
                <a:ext cx="1577537" cy="1850896"/>
                <a:chOff x="1377093" y="1853538"/>
                <a:chExt cx="1320397" cy="1549198"/>
              </a:xfrm>
              <a:solidFill>
                <a:schemeClr val="accent4"/>
              </a:solidFill>
            </p:grpSpPr>
            <p:sp>
              <p:nvSpPr>
                <p:cNvPr id="66" name="Freeform: Shape 30"/>
                <p:cNvSpPr>
                  <a:spLocks/>
                </p:cNvSpPr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7" name="Freeform: Shape 31"/>
                <p:cNvSpPr>
                  <a:spLocks/>
                </p:cNvSpPr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8" name="Freeform: Shape 32"/>
                <p:cNvSpPr>
                  <a:spLocks/>
                </p:cNvSpPr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9" name="Freeform: Shape 33"/>
                <p:cNvSpPr>
                  <a:spLocks/>
                </p:cNvSpPr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70" name="Freeform: Shape 34"/>
                <p:cNvSpPr>
                  <a:spLocks/>
                </p:cNvSpPr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57" name="Group 35"/>
              <p:cNvGrpSpPr/>
              <p:nvPr/>
            </p:nvGrpSpPr>
            <p:grpSpPr>
              <a:xfrm>
                <a:off x="7424053" y="3287714"/>
                <a:ext cx="537085" cy="680990"/>
                <a:chOff x="1813026" y="3333693"/>
                <a:chExt cx="449540" cy="569988"/>
              </a:xfrm>
            </p:grpSpPr>
            <p:sp>
              <p:nvSpPr>
                <p:cNvPr id="61" name="Freeform: Shape 36"/>
                <p:cNvSpPr>
                  <a:spLocks/>
                </p:cNvSpPr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2" name="Freeform: Shape 37"/>
                <p:cNvSpPr>
                  <a:spLocks/>
                </p:cNvSpPr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3" name="Freeform: Shape 38"/>
                <p:cNvSpPr>
                  <a:spLocks/>
                </p:cNvSpPr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4" name="Oval 39"/>
                <p:cNvSpPr>
                  <a:spLocks/>
                </p:cNvSpPr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5" name="Freeform: Shape 40"/>
                <p:cNvSpPr>
                  <a:spLocks/>
                </p:cNvSpPr>
                <p:nvPr/>
              </p:nvSpPr>
              <p:spPr bwMode="auto">
                <a:xfrm>
                  <a:off x="1847296" y="3358891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58" name="Group 61"/>
              <p:cNvGrpSpPr/>
              <p:nvPr/>
            </p:nvGrpSpPr>
            <p:grpSpPr>
              <a:xfrm>
                <a:off x="7323353" y="1983191"/>
                <a:ext cx="736673" cy="617469"/>
                <a:chOff x="5529263" y="5468938"/>
                <a:chExt cx="490538" cy="411163"/>
              </a:xfrm>
              <a:solidFill>
                <a:schemeClr val="bg1"/>
              </a:solidFill>
              <a:effectLst/>
            </p:grpSpPr>
            <p:sp>
              <p:nvSpPr>
                <p:cNvPr id="59" name="Freeform: Shape 62"/>
                <p:cNvSpPr>
                  <a:spLocks/>
                </p:cNvSpPr>
                <p:nvPr/>
              </p:nvSpPr>
              <p:spPr bwMode="auto">
                <a:xfrm>
                  <a:off x="5529263" y="5468938"/>
                  <a:ext cx="490538" cy="411163"/>
                </a:xfrm>
                <a:custGeom>
                  <a:avLst/>
                  <a:gdLst>
                    <a:gd name="T0" fmla="*/ 943 w 1236"/>
                    <a:gd name="T1" fmla="*/ 1 h 1035"/>
                    <a:gd name="T2" fmla="*/ 908 w 1236"/>
                    <a:gd name="T3" fmla="*/ 9 h 1035"/>
                    <a:gd name="T4" fmla="*/ 770 w 1236"/>
                    <a:gd name="T5" fmla="*/ 169 h 1035"/>
                    <a:gd name="T6" fmla="*/ 637 w 1236"/>
                    <a:gd name="T7" fmla="*/ 172 h 1035"/>
                    <a:gd name="T8" fmla="*/ 595 w 1236"/>
                    <a:gd name="T9" fmla="*/ 188 h 1035"/>
                    <a:gd name="T10" fmla="*/ 574 w 1236"/>
                    <a:gd name="T11" fmla="*/ 206 h 1035"/>
                    <a:gd name="T12" fmla="*/ 443 w 1236"/>
                    <a:gd name="T13" fmla="*/ 169 h 1035"/>
                    <a:gd name="T14" fmla="*/ 226 w 1236"/>
                    <a:gd name="T15" fmla="*/ 152 h 1035"/>
                    <a:gd name="T16" fmla="*/ 148 w 1236"/>
                    <a:gd name="T17" fmla="*/ 181 h 1035"/>
                    <a:gd name="T18" fmla="*/ 9 w 1236"/>
                    <a:gd name="T19" fmla="*/ 469 h 1035"/>
                    <a:gd name="T20" fmla="*/ 0 w 1236"/>
                    <a:gd name="T21" fmla="*/ 518 h 1035"/>
                    <a:gd name="T22" fmla="*/ 11 w 1236"/>
                    <a:gd name="T23" fmla="*/ 563 h 1035"/>
                    <a:gd name="T24" fmla="*/ 41 w 1236"/>
                    <a:gd name="T25" fmla="*/ 602 h 1035"/>
                    <a:gd name="T26" fmla="*/ 102 w 1236"/>
                    <a:gd name="T27" fmla="*/ 531 h 1035"/>
                    <a:gd name="T28" fmla="*/ 204 w 1236"/>
                    <a:gd name="T29" fmla="*/ 259 h 1035"/>
                    <a:gd name="T30" fmla="*/ 226 w 1236"/>
                    <a:gd name="T31" fmla="*/ 245 h 1035"/>
                    <a:gd name="T32" fmla="*/ 438 w 1236"/>
                    <a:gd name="T33" fmla="*/ 263 h 1035"/>
                    <a:gd name="T34" fmla="*/ 376 w 1236"/>
                    <a:gd name="T35" fmla="*/ 417 h 1035"/>
                    <a:gd name="T36" fmla="*/ 378 w 1236"/>
                    <a:gd name="T37" fmla="*/ 452 h 1035"/>
                    <a:gd name="T38" fmla="*/ 460 w 1236"/>
                    <a:gd name="T39" fmla="*/ 486 h 1035"/>
                    <a:gd name="T40" fmla="*/ 544 w 1236"/>
                    <a:gd name="T41" fmla="*/ 489 h 1035"/>
                    <a:gd name="T42" fmla="*/ 618 w 1236"/>
                    <a:gd name="T43" fmla="*/ 448 h 1035"/>
                    <a:gd name="T44" fmla="*/ 990 w 1236"/>
                    <a:gd name="T45" fmla="*/ 635 h 1035"/>
                    <a:gd name="T46" fmla="*/ 955 w 1236"/>
                    <a:gd name="T47" fmla="*/ 707 h 1035"/>
                    <a:gd name="T48" fmla="*/ 942 w 1236"/>
                    <a:gd name="T49" fmla="*/ 713 h 1035"/>
                    <a:gd name="T50" fmla="*/ 719 w 1236"/>
                    <a:gd name="T51" fmla="*/ 543 h 1035"/>
                    <a:gd name="T52" fmla="*/ 707 w 1236"/>
                    <a:gd name="T53" fmla="*/ 545 h 1035"/>
                    <a:gd name="T54" fmla="*/ 696 w 1236"/>
                    <a:gd name="T55" fmla="*/ 560 h 1035"/>
                    <a:gd name="T56" fmla="*/ 954 w 1236"/>
                    <a:gd name="T57" fmla="*/ 778 h 1035"/>
                    <a:gd name="T58" fmla="*/ 909 w 1236"/>
                    <a:gd name="T59" fmla="*/ 834 h 1035"/>
                    <a:gd name="T60" fmla="*/ 891 w 1236"/>
                    <a:gd name="T61" fmla="*/ 831 h 1035"/>
                    <a:gd name="T62" fmla="*/ 640 w 1236"/>
                    <a:gd name="T63" fmla="*/ 637 h 1035"/>
                    <a:gd name="T64" fmla="*/ 625 w 1236"/>
                    <a:gd name="T65" fmla="*/ 649 h 1035"/>
                    <a:gd name="T66" fmla="*/ 620 w 1236"/>
                    <a:gd name="T67" fmla="*/ 672 h 1035"/>
                    <a:gd name="T68" fmla="*/ 803 w 1236"/>
                    <a:gd name="T69" fmla="*/ 901 h 1035"/>
                    <a:gd name="T70" fmla="*/ 787 w 1236"/>
                    <a:gd name="T71" fmla="*/ 904 h 1035"/>
                    <a:gd name="T72" fmla="*/ 565 w 1236"/>
                    <a:gd name="T73" fmla="*/ 732 h 1035"/>
                    <a:gd name="T74" fmla="*/ 552 w 1236"/>
                    <a:gd name="T75" fmla="*/ 743 h 1035"/>
                    <a:gd name="T76" fmla="*/ 547 w 1236"/>
                    <a:gd name="T77" fmla="*/ 758 h 1035"/>
                    <a:gd name="T78" fmla="*/ 695 w 1236"/>
                    <a:gd name="T79" fmla="*/ 887 h 1035"/>
                    <a:gd name="T80" fmla="*/ 647 w 1236"/>
                    <a:gd name="T81" fmla="*/ 941 h 1035"/>
                    <a:gd name="T82" fmla="*/ 577 w 1236"/>
                    <a:gd name="T83" fmla="*/ 1014 h 1035"/>
                    <a:gd name="T84" fmla="*/ 643 w 1236"/>
                    <a:gd name="T85" fmla="*/ 1035 h 1035"/>
                    <a:gd name="T86" fmla="*/ 692 w 1236"/>
                    <a:gd name="T87" fmla="*/ 1024 h 1035"/>
                    <a:gd name="T88" fmla="*/ 737 w 1236"/>
                    <a:gd name="T89" fmla="*/ 983 h 1035"/>
                    <a:gd name="T90" fmla="*/ 792 w 1236"/>
                    <a:gd name="T91" fmla="*/ 998 h 1035"/>
                    <a:gd name="T92" fmla="*/ 840 w 1236"/>
                    <a:gd name="T93" fmla="*/ 987 h 1035"/>
                    <a:gd name="T94" fmla="*/ 899 w 1236"/>
                    <a:gd name="T95" fmla="*/ 929 h 1035"/>
                    <a:gd name="T96" fmla="*/ 926 w 1236"/>
                    <a:gd name="T97" fmla="*/ 925 h 1035"/>
                    <a:gd name="T98" fmla="*/ 979 w 1236"/>
                    <a:gd name="T99" fmla="*/ 897 h 1035"/>
                    <a:gd name="T100" fmla="*/ 1038 w 1236"/>
                    <a:gd name="T101" fmla="*/ 819 h 1035"/>
                    <a:gd name="T102" fmla="*/ 1050 w 1236"/>
                    <a:gd name="T103" fmla="*/ 767 h 1035"/>
                    <a:gd name="T104" fmla="*/ 1067 w 1236"/>
                    <a:gd name="T105" fmla="*/ 715 h 1035"/>
                    <a:gd name="T106" fmla="*/ 1089 w 1236"/>
                    <a:gd name="T107" fmla="*/ 666 h 1035"/>
                    <a:gd name="T108" fmla="*/ 1085 w 1236"/>
                    <a:gd name="T109" fmla="*/ 614 h 1035"/>
                    <a:gd name="T110" fmla="*/ 1056 w 1236"/>
                    <a:gd name="T111" fmla="*/ 568 h 1035"/>
                    <a:gd name="T112" fmla="*/ 1068 w 1236"/>
                    <a:gd name="T113" fmla="*/ 476 h 1035"/>
                    <a:gd name="T114" fmla="*/ 1228 w 1236"/>
                    <a:gd name="T115" fmla="*/ 269 h 1035"/>
                    <a:gd name="T116" fmla="*/ 1234 w 1236"/>
                    <a:gd name="T117" fmla="*/ 234 h 1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36" h="1035">
                      <a:moveTo>
                        <a:pt x="1222" y="216"/>
                      </a:moveTo>
                      <a:lnTo>
                        <a:pt x="956" y="8"/>
                      </a:lnTo>
                      <a:lnTo>
                        <a:pt x="956" y="8"/>
                      </a:lnTo>
                      <a:lnTo>
                        <a:pt x="950" y="5"/>
                      </a:lnTo>
                      <a:lnTo>
                        <a:pt x="943" y="1"/>
                      </a:lnTo>
                      <a:lnTo>
                        <a:pt x="935" y="0"/>
                      </a:lnTo>
                      <a:lnTo>
                        <a:pt x="928" y="0"/>
                      </a:lnTo>
                      <a:lnTo>
                        <a:pt x="921" y="2"/>
                      </a:lnTo>
                      <a:lnTo>
                        <a:pt x="914" y="5"/>
                      </a:lnTo>
                      <a:lnTo>
                        <a:pt x="908" y="9"/>
                      </a:lnTo>
                      <a:lnTo>
                        <a:pt x="902" y="14"/>
                      </a:lnTo>
                      <a:lnTo>
                        <a:pt x="785" y="158"/>
                      </a:lnTo>
                      <a:lnTo>
                        <a:pt x="785" y="158"/>
                      </a:lnTo>
                      <a:lnTo>
                        <a:pt x="779" y="164"/>
                      </a:lnTo>
                      <a:lnTo>
                        <a:pt x="770" y="169"/>
                      </a:lnTo>
                      <a:lnTo>
                        <a:pt x="763" y="171"/>
                      </a:lnTo>
                      <a:lnTo>
                        <a:pt x="753" y="172"/>
                      </a:lnTo>
                      <a:lnTo>
                        <a:pt x="646" y="172"/>
                      </a:lnTo>
                      <a:lnTo>
                        <a:pt x="646" y="172"/>
                      </a:lnTo>
                      <a:lnTo>
                        <a:pt x="637" y="172"/>
                      </a:lnTo>
                      <a:lnTo>
                        <a:pt x="629" y="174"/>
                      </a:lnTo>
                      <a:lnTo>
                        <a:pt x="619" y="176"/>
                      </a:lnTo>
                      <a:lnTo>
                        <a:pt x="611" y="180"/>
                      </a:lnTo>
                      <a:lnTo>
                        <a:pt x="603" y="183"/>
                      </a:lnTo>
                      <a:lnTo>
                        <a:pt x="595" y="188"/>
                      </a:lnTo>
                      <a:lnTo>
                        <a:pt x="589" y="194"/>
                      </a:lnTo>
                      <a:lnTo>
                        <a:pt x="582" y="200"/>
                      </a:lnTo>
                      <a:lnTo>
                        <a:pt x="576" y="206"/>
                      </a:lnTo>
                      <a:lnTo>
                        <a:pt x="576" y="206"/>
                      </a:lnTo>
                      <a:lnTo>
                        <a:pt x="574" y="206"/>
                      </a:lnTo>
                      <a:lnTo>
                        <a:pt x="481" y="177"/>
                      </a:lnTo>
                      <a:lnTo>
                        <a:pt x="481" y="177"/>
                      </a:lnTo>
                      <a:lnTo>
                        <a:pt x="468" y="174"/>
                      </a:lnTo>
                      <a:lnTo>
                        <a:pt x="456" y="171"/>
                      </a:lnTo>
                      <a:lnTo>
                        <a:pt x="443" y="169"/>
                      </a:lnTo>
                      <a:lnTo>
                        <a:pt x="430" y="168"/>
                      </a:lnTo>
                      <a:lnTo>
                        <a:pt x="235" y="152"/>
                      </a:lnTo>
                      <a:lnTo>
                        <a:pt x="235" y="152"/>
                      </a:lnTo>
                      <a:lnTo>
                        <a:pt x="226" y="152"/>
                      </a:lnTo>
                      <a:lnTo>
                        <a:pt x="226" y="152"/>
                      </a:lnTo>
                      <a:lnTo>
                        <a:pt x="209" y="153"/>
                      </a:lnTo>
                      <a:lnTo>
                        <a:pt x="192" y="157"/>
                      </a:lnTo>
                      <a:lnTo>
                        <a:pt x="176" y="163"/>
                      </a:lnTo>
                      <a:lnTo>
                        <a:pt x="162" y="170"/>
                      </a:lnTo>
                      <a:lnTo>
                        <a:pt x="148" y="181"/>
                      </a:lnTo>
                      <a:lnTo>
                        <a:pt x="137" y="193"/>
                      </a:lnTo>
                      <a:lnTo>
                        <a:pt x="126" y="206"/>
                      </a:lnTo>
                      <a:lnTo>
                        <a:pt x="119" y="221"/>
                      </a:lnTo>
                      <a:lnTo>
                        <a:pt x="9" y="469"/>
                      </a:lnTo>
                      <a:lnTo>
                        <a:pt x="9" y="469"/>
                      </a:lnTo>
                      <a:lnTo>
                        <a:pt x="6" y="479"/>
                      </a:lnTo>
                      <a:lnTo>
                        <a:pt x="3" y="487"/>
                      </a:lnTo>
                      <a:lnTo>
                        <a:pt x="1" y="497"/>
                      </a:lnTo>
                      <a:lnTo>
                        <a:pt x="0" y="507"/>
                      </a:lnTo>
                      <a:lnTo>
                        <a:pt x="0" y="518"/>
                      </a:lnTo>
                      <a:lnTo>
                        <a:pt x="1" y="526"/>
                      </a:lnTo>
                      <a:lnTo>
                        <a:pt x="2" y="536"/>
                      </a:lnTo>
                      <a:lnTo>
                        <a:pt x="5" y="545"/>
                      </a:lnTo>
                      <a:lnTo>
                        <a:pt x="7" y="555"/>
                      </a:lnTo>
                      <a:lnTo>
                        <a:pt x="11" y="563"/>
                      </a:lnTo>
                      <a:lnTo>
                        <a:pt x="15" y="572"/>
                      </a:lnTo>
                      <a:lnTo>
                        <a:pt x="20" y="580"/>
                      </a:lnTo>
                      <a:lnTo>
                        <a:pt x="26" y="588"/>
                      </a:lnTo>
                      <a:lnTo>
                        <a:pt x="34" y="595"/>
                      </a:lnTo>
                      <a:lnTo>
                        <a:pt x="41" y="602"/>
                      </a:lnTo>
                      <a:lnTo>
                        <a:pt x="49" y="608"/>
                      </a:lnTo>
                      <a:lnTo>
                        <a:pt x="153" y="684"/>
                      </a:lnTo>
                      <a:lnTo>
                        <a:pt x="209" y="608"/>
                      </a:lnTo>
                      <a:lnTo>
                        <a:pt x="102" y="531"/>
                      </a:lnTo>
                      <a:lnTo>
                        <a:pt x="102" y="531"/>
                      </a:lnTo>
                      <a:lnTo>
                        <a:pt x="98" y="526"/>
                      </a:lnTo>
                      <a:lnTo>
                        <a:pt x="94" y="520"/>
                      </a:lnTo>
                      <a:lnTo>
                        <a:pt x="94" y="514"/>
                      </a:lnTo>
                      <a:lnTo>
                        <a:pt x="95" y="507"/>
                      </a:lnTo>
                      <a:lnTo>
                        <a:pt x="204" y="259"/>
                      </a:lnTo>
                      <a:lnTo>
                        <a:pt x="204" y="259"/>
                      </a:lnTo>
                      <a:lnTo>
                        <a:pt x="207" y="253"/>
                      </a:lnTo>
                      <a:lnTo>
                        <a:pt x="213" y="248"/>
                      </a:lnTo>
                      <a:lnTo>
                        <a:pt x="219" y="246"/>
                      </a:lnTo>
                      <a:lnTo>
                        <a:pt x="226" y="245"/>
                      </a:lnTo>
                      <a:lnTo>
                        <a:pt x="226" y="245"/>
                      </a:lnTo>
                      <a:lnTo>
                        <a:pt x="227" y="245"/>
                      </a:lnTo>
                      <a:lnTo>
                        <a:pt x="422" y="260"/>
                      </a:lnTo>
                      <a:lnTo>
                        <a:pt x="422" y="260"/>
                      </a:lnTo>
                      <a:lnTo>
                        <a:pt x="438" y="263"/>
                      </a:lnTo>
                      <a:lnTo>
                        <a:pt x="454" y="266"/>
                      </a:lnTo>
                      <a:lnTo>
                        <a:pt x="504" y="282"/>
                      </a:lnTo>
                      <a:lnTo>
                        <a:pt x="382" y="410"/>
                      </a:lnTo>
                      <a:lnTo>
                        <a:pt x="382" y="410"/>
                      </a:lnTo>
                      <a:lnTo>
                        <a:pt x="376" y="417"/>
                      </a:lnTo>
                      <a:lnTo>
                        <a:pt x="374" y="426"/>
                      </a:lnTo>
                      <a:lnTo>
                        <a:pt x="373" y="434"/>
                      </a:lnTo>
                      <a:lnTo>
                        <a:pt x="374" y="444"/>
                      </a:lnTo>
                      <a:lnTo>
                        <a:pt x="374" y="444"/>
                      </a:lnTo>
                      <a:lnTo>
                        <a:pt x="378" y="452"/>
                      </a:lnTo>
                      <a:lnTo>
                        <a:pt x="382" y="458"/>
                      </a:lnTo>
                      <a:lnTo>
                        <a:pt x="390" y="464"/>
                      </a:lnTo>
                      <a:lnTo>
                        <a:pt x="397" y="468"/>
                      </a:lnTo>
                      <a:lnTo>
                        <a:pt x="460" y="486"/>
                      </a:lnTo>
                      <a:lnTo>
                        <a:pt x="460" y="486"/>
                      </a:lnTo>
                      <a:lnTo>
                        <a:pt x="471" y="490"/>
                      </a:lnTo>
                      <a:lnTo>
                        <a:pt x="481" y="491"/>
                      </a:lnTo>
                      <a:lnTo>
                        <a:pt x="502" y="493"/>
                      </a:lnTo>
                      <a:lnTo>
                        <a:pt x="524" y="492"/>
                      </a:lnTo>
                      <a:lnTo>
                        <a:pt x="544" y="489"/>
                      </a:lnTo>
                      <a:lnTo>
                        <a:pt x="565" y="483"/>
                      </a:lnTo>
                      <a:lnTo>
                        <a:pt x="583" y="473"/>
                      </a:lnTo>
                      <a:lnTo>
                        <a:pt x="601" y="461"/>
                      </a:lnTo>
                      <a:lnTo>
                        <a:pt x="609" y="455"/>
                      </a:lnTo>
                      <a:lnTo>
                        <a:pt x="618" y="448"/>
                      </a:lnTo>
                      <a:lnTo>
                        <a:pt x="676" y="388"/>
                      </a:lnTo>
                      <a:lnTo>
                        <a:pt x="730" y="431"/>
                      </a:lnTo>
                      <a:lnTo>
                        <a:pt x="771" y="463"/>
                      </a:lnTo>
                      <a:lnTo>
                        <a:pt x="990" y="635"/>
                      </a:lnTo>
                      <a:lnTo>
                        <a:pt x="990" y="635"/>
                      </a:lnTo>
                      <a:lnTo>
                        <a:pt x="995" y="639"/>
                      </a:lnTo>
                      <a:lnTo>
                        <a:pt x="997" y="645"/>
                      </a:lnTo>
                      <a:lnTo>
                        <a:pt x="996" y="652"/>
                      </a:lnTo>
                      <a:lnTo>
                        <a:pt x="993" y="658"/>
                      </a:lnTo>
                      <a:lnTo>
                        <a:pt x="955" y="707"/>
                      </a:lnTo>
                      <a:lnTo>
                        <a:pt x="955" y="707"/>
                      </a:lnTo>
                      <a:lnTo>
                        <a:pt x="952" y="709"/>
                      </a:lnTo>
                      <a:lnTo>
                        <a:pt x="949" y="712"/>
                      </a:lnTo>
                      <a:lnTo>
                        <a:pt x="945" y="713"/>
                      </a:lnTo>
                      <a:lnTo>
                        <a:pt x="942" y="713"/>
                      </a:lnTo>
                      <a:lnTo>
                        <a:pt x="942" y="713"/>
                      </a:lnTo>
                      <a:lnTo>
                        <a:pt x="937" y="712"/>
                      </a:lnTo>
                      <a:lnTo>
                        <a:pt x="932" y="709"/>
                      </a:lnTo>
                      <a:lnTo>
                        <a:pt x="719" y="543"/>
                      </a:lnTo>
                      <a:lnTo>
                        <a:pt x="719" y="543"/>
                      </a:lnTo>
                      <a:lnTo>
                        <a:pt x="717" y="542"/>
                      </a:lnTo>
                      <a:lnTo>
                        <a:pt x="713" y="542"/>
                      </a:lnTo>
                      <a:lnTo>
                        <a:pt x="713" y="542"/>
                      </a:lnTo>
                      <a:lnTo>
                        <a:pt x="711" y="543"/>
                      </a:lnTo>
                      <a:lnTo>
                        <a:pt x="707" y="545"/>
                      </a:lnTo>
                      <a:lnTo>
                        <a:pt x="705" y="548"/>
                      </a:lnTo>
                      <a:lnTo>
                        <a:pt x="705" y="548"/>
                      </a:lnTo>
                      <a:lnTo>
                        <a:pt x="700" y="555"/>
                      </a:lnTo>
                      <a:lnTo>
                        <a:pt x="700" y="555"/>
                      </a:lnTo>
                      <a:lnTo>
                        <a:pt x="696" y="560"/>
                      </a:lnTo>
                      <a:lnTo>
                        <a:pt x="696" y="567"/>
                      </a:lnTo>
                      <a:lnTo>
                        <a:pt x="698" y="572"/>
                      </a:lnTo>
                      <a:lnTo>
                        <a:pt x="702" y="577"/>
                      </a:lnTo>
                      <a:lnTo>
                        <a:pt x="954" y="778"/>
                      </a:lnTo>
                      <a:lnTo>
                        <a:pt x="954" y="778"/>
                      </a:lnTo>
                      <a:lnTo>
                        <a:pt x="952" y="779"/>
                      </a:lnTo>
                      <a:lnTo>
                        <a:pt x="914" y="829"/>
                      </a:lnTo>
                      <a:lnTo>
                        <a:pt x="914" y="829"/>
                      </a:lnTo>
                      <a:lnTo>
                        <a:pt x="911" y="831"/>
                      </a:lnTo>
                      <a:lnTo>
                        <a:pt x="909" y="834"/>
                      </a:lnTo>
                      <a:lnTo>
                        <a:pt x="905" y="835"/>
                      </a:lnTo>
                      <a:lnTo>
                        <a:pt x="902" y="835"/>
                      </a:lnTo>
                      <a:lnTo>
                        <a:pt x="902" y="835"/>
                      </a:lnTo>
                      <a:lnTo>
                        <a:pt x="896" y="835"/>
                      </a:lnTo>
                      <a:lnTo>
                        <a:pt x="891" y="831"/>
                      </a:lnTo>
                      <a:lnTo>
                        <a:pt x="644" y="639"/>
                      </a:lnTo>
                      <a:lnTo>
                        <a:pt x="644" y="639"/>
                      </a:lnTo>
                      <a:lnTo>
                        <a:pt x="642" y="637"/>
                      </a:lnTo>
                      <a:lnTo>
                        <a:pt x="640" y="637"/>
                      </a:lnTo>
                      <a:lnTo>
                        <a:pt x="640" y="637"/>
                      </a:lnTo>
                      <a:lnTo>
                        <a:pt x="636" y="638"/>
                      </a:lnTo>
                      <a:lnTo>
                        <a:pt x="632" y="641"/>
                      </a:lnTo>
                      <a:lnTo>
                        <a:pt x="626" y="648"/>
                      </a:lnTo>
                      <a:lnTo>
                        <a:pt x="626" y="648"/>
                      </a:lnTo>
                      <a:lnTo>
                        <a:pt x="625" y="649"/>
                      </a:lnTo>
                      <a:lnTo>
                        <a:pt x="622" y="654"/>
                      </a:lnTo>
                      <a:lnTo>
                        <a:pt x="622" y="654"/>
                      </a:lnTo>
                      <a:lnTo>
                        <a:pt x="619" y="660"/>
                      </a:lnTo>
                      <a:lnTo>
                        <a:pt x="618" y="666"/>
                      </a:lnTo>
                      <a:lnTo>
                        <a:pt x="620" y="672"/>
                      </a:lnTo>
                      <a:lnTo>
                        <a:pt x="624" y="677"/>
                      </a:lnTo>
                      <a:lnTo>
                        <a:pt x="843" y="851"/>
                      </a:lnTo>
                      <a:lnTo>
                        <a:pt x="805" y="898"/>
                      </a:lnTo>
                      <a:lnTo>
                        <a:pt x="805" y="898"/>
                      </a:lnTo>
                      <a:lnTo>
                        <a:pt x="803" y="901"/>
                      </a:lnTo>
                      <a:lnTo>
                        <a:pt x="799" y="903"/>
                      </a:lnTo>
                      <a:lnTo>
                        <a:pt x="795" y="904"/>
                      </a:lnTo>
                      <a:lnTo>
                        <a:pt x="792" y="904"/>
                      </a:lnTo>
                      <a:lnTo>
                        <a:pt x="792" y="904"/>
                      </a:lnTo>
                      <a:lnTo>
                        <a:pt x="787" y="904"/>
                      </a:lnTo>
                      <a:lnTo>
                        <a:pt x="782" y="901"/>
                      </a:lnTo>
                      <a:lnTo>
                        <a:pt x="570" y="735"/>
                      </a:lnTo>
                      <a:lnTo>
                        <a:pt x="570" y="735"/>
                      </a:lnTo>
                      <a:lnTo>
                        <a:pt x="567" y="734"/>
                      </a:lnTo>
                      <a:lnTo>
                        <a:pt x="565" y="732"/>
                      </a:lnTo>
                      <a:lnTo>
                        <a:pt x="565" y="732"/>
                      </a:lnTo>
                      <a:lnTo>
                        <a:pt x="561" y="734"/>
                      </a:lnTo>
                      <a:lnTo>
                        <a:pt x="558" y="736"/>
                      </a:lnTo>
                      <a:lnTo>
                        <a:pt x="552" y="743"/>
                      </a:lnTo>
                      <a:lnTo>
                        <a:pt x="552" y="743"/>
                      </a:lnTo>
                      <a:lnTo>
                        <a:pt x="552" y="744"/>
                      </a:lnTo>
                      <a:lnTo>
                        <a:pt x="550" y="746"/>
                      </a:lnTo>
                      <a:lnTo>
                        <a:pt x="550" y="746"/>
                      </a:lnTo>
                      <a:lnTo>
                        <a:pt x="548" y="752"/>
                      </a:lnTo>
                      <a:lnTo>
                        <a:pt x="547" y="758"/>
                      </a:lnTo>
                      <a:lnTo>
                        <a:pt x="549" y="764"/>
                      </a:lnTo>
                      <a:lnTo>
                        <a:pt x="553" y="769"/>
                      </a:lnTo>
                      <a:lnTo>
                        <a:pt x="696" y="883"/>
                      </a:lnTo>
                      <a:lnTo>
                        <a:pt x="696" y="883"/>
                      </a:lnTo>
                      <a:lnTo>
                        <a:pt x="695" y="887"/>
                      </a:lnTo>
                      <a:lnTo>
                        <a:pt x="657" y="936"/>
                      </a:lnTo>
                      <a:lnTo>
                        <a:pt x="657" y="936"/>
                      </a:lnTo>
                      <a:lnTo>
                        <a:pt x="653" y="939"/>
                      </a:lnTo>
                      <a:lnTo>
                        <a:pt x="651" y="940"/>
                      </a:lnTo>
                      <a:lnTo>
                        <a:pt x="647" y="941"/>
                      </a:lnTo>
                      <a:lnTo>
                        <a:pt x="643" y="942"/>
                      </a:lnTo>
                      <a:lnTo>
                        <a:pt x="643" y="942"/>
                      </a:lnTo>
                      <a:lnTo>
                        <a:pt x="638" y="941"/>
                      </a:lnTo>
                      <a:lnTo>
                        <a:pt x="634" y="939"/>
                      </a:lnTo>
                      <a:lnTo>
                        <a:pt x="577" y="1014"/>
                      </a:lnTo>
                      <a:lnTo>
                        <a:pt x="577" y="1014"/>
                      </a:lnTo>
                      <a:lnTo>
                        <a:pt x="593" y="1023"/>
                      </a:lnTo>
                      <a:lnTo>
                        <a:pt x="608" y="1029"/>
                      </a:lnTo>
                      <a:lnTo>
                        <a:pt x="625" y="1034"/>
                      </a:lnTo>
                      <a:lnTo>
                        <a:pt x="643" y="1035"/>
                      </a:lnTo>
                      <a:lnTo>
                        <a:pt x="643" y="1035"/>
                      </a:lnTo>
                      <a:lnTo>
                        <a:pt x="655" y="1035"/>
                      </a:lnTo>
                      <a:lnTo>
                        <a:pt x="669" y="1033"/>
                      </a:lnTo>
                      <a:lnTo>
                        <a:pt x="680" y="1029"/>
                      </a:lnTo>
                      <a:lnTo>
                        <a:pt x="692" y="1024"/>
                      </a:lnTo>
                      <a:lnTo>
                        <a:pt x="702" y="1018"/>
                      </a:lnTo>
                      <a:lnTo>
                        <a:pt x="712" y="1011"/>
                      </a:lnTo>
                      <a:lnTo>
                        <a:pt x="722" y="1003"/>
                      </a:lnTo>
                      <a:lnTo>
                        <a:pt x="730" y="993"/>
                      </a:lnTo>
                      <a:lnTo>
                        <a:pt x="737" y="983"/>
                      </a:lnTo>
                      <a:lnTo>
                        <a:pt x="737" y="983"/>
                      </a:lnTo>
                      <a:lnTo>
                        <a:pt x="751" y="989"/>
                      </a:lnTo>
                      <a:lnTo>
                        <a:pt x="764" y="994"/>
                      </a:lnTo>
                      <a:lnTo>
                        <a:pt x="777" y="997"/>
                      </a:lnTo>
                      <a:lnTo>
                        <a:pt x="792" y="998"/>
                      </a:lnTo>
                      <a:lnTo>
                        <a:pt x="792" y="998"/>
                      </a:lnTo>
                      <a:lnTo>
                        <a:pt x="805" y="997"/>
                      </a:lnTo>
                      <a:lnTo>
                        <a:pt x="817" y="995"/>
                      </a:lnTo>
                      <a:lnTo>
                        <a:pt x="829" y="992"/>
                      </a:lnTo>
                      <a:lnTo>
                        <a:pt x="840" y="987"/>
                      </a:lnTo>
                      <a:lnTo>
                        <a:pt x="851" y="981"/>
                      </a:lnTo>
                      <a:lnTo>
                        <a:pt x="861" y="974"/>
                      </a:lnTo>
                      <a:lnTo>
                        <a:pt x="870" y="965"/>
                      </a:lnTo>
                      <a:lnTo>
                        <a:pt x="879" y="956"/>
                      </a:lnTo>
                      <a:lnTo>
                        <a:pt x="899" y="929"/>
                      </a:lnTo>
                      <a:lnTo>
                        <a:pt x="899" y="929"/>
                      </a:lnTo>
                      <a:lnTo>
                        <a:pt x="902" y="929"/>
                      </a:lnTo>
                      <a:lnTo>
                        <a:pt x="902" y="929"/>
                      </a:lnTo>
                      <a:lnTo>
                        <a:pt x="914" y="928"/>
                      </a:lnTo>
                      <a:lnTo>
                        <a:pt x="926" y="925"/>
                      </a:lnTo>
                      <a:lnTo>
                        <a:pt x="938" y="923"/>
                      </a:lnTo>
                      <a:lnTo>
                        <a:pt x="950" y="918"/>
                      </a:lnTo>
                      <a:lnTo>
                        <a:pt x="960" y="912"/>
                      </a:lnTo>
                      <a:lnTo>
                        <a:pt x="971" y="905"/>
                      </a:lnTo>
                      <a:lnTo>
                        <a:pt x="979" y="897"/>
                      </a:lnTo>
                      <a:lnTo>
                        <a:pt x="987" y="887"/>
                      </a:lnTo>
                      <a:lnTo>
                        <a:pt x="1026" y="837"/>
                      </a:lnTo>
                      <a:lnTo>
                        <a:pt x="1026" y="837"/>
                      </a:lnTo>
                      <a:lnTo>
                        <a:pt x="1033" y="829"/>
                      </a:lnTo>
                      <a:lnTo>
                        <a:pt x="1038" y="819"/>
                      </a:lnTo>
                      <a:lnTo>
                        <a:pt x="1043" y="810"/>
                      </a:lnTo>
                      <a:lnTo>
                        <a:pt x="1045" y="799"/>
                      </a:lnTo>
                      <a:lnTo>
                        <a:pt x="1048" y="789"/>
                      </a:lnTo>
                      <a:lnTo>
                        <a:pt x="1049" y="778"/>
                      </a:lnTo>
                      <a:lnTo>
                        <a:pt x="1050" y="767"/>
                      </a:lnTo>
                      <a:lnTo>
                        <a:pt x="1049" y="757"/>
                      </a:lnTo>
                      <a:lnTo>
                        <a:pt x="1049" y="757"/>
                      </a:lnTo>
                      <a:lnTo>
                        <a:pt x="1047" y="742"/>
                      </a:lnTo>
                      <a:lnTo>
                        <a:pt x="1067" y="715"/>
                      </a:lnTo>
                      <a:lnTo>
                        <a:pt x="1067" y="715"/>
                      </a:lnTo>
                      <a:lnTo>
                        <a:pt x="1073" y="706"/>
                      </a:lnTo>
                      <a:lnTo>
                        <a:pt x="1079" y="696"/>
                      </a:lnTo>
                      <a:lnTo>
                        <a:pt x="1083" y="687"/>
                      </a:lnTo>
                      <a:lnTo>
                        <a:pt x="1086" y="677"/>
                      </a:lnTo>
                      <a:lnTo>
                        <a:pt x="1089" y="666"/>
                      </a:lnTo>
                      <a:lnTo>
                        <a:pt x="1090" y="655"/>
                      </a:lnTo>
                      <a:lnTo>
                        <a:pt x="1090" y="644"/>
                      </a:lnTo>
                      <a:lnTo>
                        <a:pt x="1089" y="635"/>
                      </a:lnTo>
                      <a:lnTo>
                        <a:pt x="1088" y="624"/>
                      </a:lnTo>
                      <a:lnTo>
                        <a:pt x="1085" y="614"/>
                      </a:lnTo>
                      <a:lnTo>
                        <a:pt x="1082" y="603"/>
                      </a:lnTo>
                      <a:lnTo>
                        <a:pt x="1077" y="595"/>
                      </a:lnTo>
                      <a:lnTo>
                        <a:pt x="1071" y="585"/>
                      </a:lnTo>
                      <a:lnTo>
                        <a:pt x="1063" y="577"/>
                      </a:lnTo>
                      <a:lnTo>
                        <a:pt x="1056" y="568"/>
                      </a:lnTo>
                      <a:lnTo>
                        <a:pt x="1048" y="561"/>
                      </a:lnTo>
                      <a:lnTo>
                        <a:pt x="1042" y="556"/>
                      </a:lnTo>
                      <a:lnTo>
                        <a:pt x="1065" y="485"/>
                      </a:lnTo>
                      <a:lnTo>
                        <a:pt x="1065" y="485"/>
                      </a:lnTo>
                      <a:lnTo>
                        <a:pt x="1068" y="476"/>
                      </a:lnTo>
                      <a:lnTo>
                        <a:pt x="1073" y="468"/>
                      </a:lnTo>
                      <a:lnTo>
                        <a:pt x="1078" y="460"/>
                      </a:lnTo>
                      <a:lnTo>
                        <a:pt x="1083" y="452"/>
                      </a:lnTo>
                      <a:lnTo>
                        <a:pt x="1228" y="269"/>
                      </a:lnTo>
                      <a:lnTo>
                        <a:pt x="1228" y="269"/>
                      </a:lnTo>
                      <a:lnTo>
                        <a:pt x="1231" y="263"/>
                      </a:lnTo>
                      <a:lnTo>
                        <a:pt x="1235" y="256"/>
                      </a:lnTo>
                      <a:lnTo>
                        <a:pt x="1236" y="248"/>
                      </a:lnTo>
                      <a:lnTo>
                        <a:pt x="1235" y="241"/>
                      </a:lnTo>
                      <a:lnTo>
                        <a:pt x="1234" y="234"/>
                      </a:lnTo>
                      <a:lnTo>
                        <a:pt x="1231" y="227"/>
                      </a:lnTo>
                      <a:lnTo>
                        <a:pt x="1226" y="221"/>
                      </a:lnTo>
                      <a:lnTo>
                        <a:pt x="1222" y="216"/>
                      </a:lnTo>
                      <a:lnTo>
                        <a:pt x="1222" y="2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0" name="Freeform: Shape 63"/>
                <p:cNvSpPr>
                  <a:spLocks/>
                </p:cNvSpPr>
                <p:nvPr/>
              </p:nvSpPr>
              <p:spPr bwMode="auto">
                <a:xfrm>
                  <a:off x="5597525" y="5711825"/>
                  <a:ext cx="168275" cy="157163"/>
                </a:xfrm>
                <a:custGeom>
                  <a:avLst/>
                  <a:gdLst>
                    <a:gd name="T0" fmla="*/ 423 w 423"/>
                    <a:gd name="T1" fmla="*/ 285 h 396"/>
                    <a:gd name="T2" fmla="*/ 417 w 423"/>
                    <a:gd name="T3" fmla="*/ 269 h 396"/>
                    <a:gd name="T4" fmla="*/ 381 w 423"/>
                    <a:gd name="T5" fmla="*/ 240 h 396"/>
                    <a:gd name="T6" fmla="*/ 369 w 423"/>
                    <a:gd name="T7" fmla="*/ 238 h 396"/>
                    <a:gd name="T8" fmla="*/ 358 w 423"/>
                    <a:gd name="T9" fmla="*/ 244 h 396"/>
                    <a:gd name="T10" fmla="*/ 350 w 423"/>
                    <a:gd name="T11" fmla="*/ 253 h 396"/>
                    <a:gd name="T12" fmla="*/ 349 w 423"/>
                    <a:gd name="T13" fmla="*/ 253 h 396"/>
                    <a:gd name="T14" fmla="*/ 344 w 423"/>
                    <a:gd name="T15" fmla="*/ 252 h 396"/>
                    <a:gd name="T16" fmla="*/ 343 w 423"/>
                    <a:gd name="T17" fmla="*/ 250 h 396"/>
                    <a:gd name="T18" fmla="*/ 343 w 423"/>
                    <a:gd name="T19" fmla="*/ 244 h 396"/>
                    <a:gd name="T20" fmla="*/ 361 w 423"/>
                    <a:gd name="T21" fmla="*/ 220 h 396"/>
                    <a:gd name="T22" fmla="*/ 364 w 423"/>
                    <a:gd name="T23" fmla="*/ 195 h 396"/>
                    <a:gd name="T24" fmla="*/ 353 w 423"/>
                    <a:gd name="T25" fmla="*/ 174 h 396"/>
                    <a:gd name="T26" fmla="*/ 330 w 423"/>
                    <a:gd name="T27" fmla="*/ 156 h 396"/>
                    <a:gd name="T28" fmla="*/ 311 w 423"/>
                    <a:gd name="T29" fmla="*/ 147 h 396"/>
                    <a:gd name="T30" fmla="*/ 295 w 423"/>
                    <a:gd name="T31" fmla="*/ 148 h 396"/>
                    <a:gd name="T32" fmla="*/ 272 w 423"/>
                    <a:gd name="T33" fmla="*/ 163 h 396"/>
                    <a:gd name="T34" fmla="*/ 268 w 423"/>
                    <a:gd name="T35" fmla="*/ 165 h 396"/>
                    <a:gd name="T36" fmla="*/ 268 w 423"/>
                    <a:gd name="T37" fmla="*/ 165 h 396"/>
                    <a:gd name="T38" fmla="*/ 263 w 423"/>
                    <a:gd name="T39" fmla="*/ 163 h 396"/>
                    <a:gd name="T40" fmla="*/ 263 w 423"/>
                    <a:gd name="T41" fmla="*/ 157 h 396"/>
                    <a:gd name="T42" fmla="*/ 283 w 423"/>
                    <a:gd name="T43" fmla="*/ 128 h 396"/>
                    <a:gd name="T44" fmla="*/ 287 w 423"/>
                    <a:gd name="T45" fmla="*/ 105 h 396"/>
                    <a:gd name="T46" fmla="*/ 281 w 423"/>
                    <a:gd name="T47" fmla="*/ 89 h 396"/>
                    <a:gd name="T48" fmla="*/ 243 w 423"/>
                    <a:gd name="T49" fmla="*/ 57 h 396"/>
                    <a:gd name="T50" fmla="*/ 231 w 423"/>
                    <a:gd name="T51" fmla="*/ 51 h 396"/>
                    <a:gd name="T52" fmla="*/ 218 w 423"/>
                    <a:gd name="T53" fmla="*/ 49 h 396"/>
                    <a:gd name="T54" fmla="*/ 193 w 423"/>
                    <a:gd name="T55" fmla="*/ 58 h 396"/>
                    <a:gd name="T56" fmla="*/ 170 w 423"/>
                    <a:gd name="T57" fmla="*/ 87 h 396"/>
                    <a:gd name="T58" fmla="*/ 165 w 423"/>
                    <a:gd name="T59" fmla="*/ 89 h 396"/>
                    <a:gd name="T60" fmla="*/ 160 w 423"/>
                    <a:gd name="T61" fmla="*/ 86 h 396"/>
                    <a:gd name="T62" fmla="*/ 159 w 423"/>
                    <a:gd name="T63" fmla="*/ 82 h 396"/>
                    <a:gd name="T64" fmla="*/ 160 w 423"/>
                    <a:gd name="T65" fmla="*/ 80 h 396"/>
                    <a:gd name="T66" fmla="*/ 169 w 423"/>
                    <a:gd name="T67" fmla="*/ 57 h 396"/>
                    <a:gd name="T68" fmla="*/ 166 w 423"/>
                    <a:gd name="T69" fmla="*/ 41 h 396"/>
                    <a:gd name="T70" fmla="*/ 152 w 423"/>
                    <a:gd name="T71" fmla="*/ 22 h 396"/>
                    <a:gd name="T72" fmla="*/ 130 w 423"/>
                    <a:gd name="T73" fmla="*/ 5 h 396"/>
                    <a:gd name="T74" fmla="*/ 111 w 423"/>
                    <a:gd name="T75" fmla="*/ 0 h 396"/>
                    <a:gd name="T76" fmla="*/ 105 w 423"/>
                    <a:gd name="T77" fmla="*/ 1 h 396"/>
                    <a:gd name="T78" fmla="*/ 83 w 423"/>
                    <a:gd name="T79" fmla="*/ 12 h 396"/>
                    <a:gd name="T80" fmla="*/ 12 w 423"/>
                    <a:gd name="T81" fmla="*/ 107 h 396"/>
                    <a:gd name="T82" fmla="*/ 10 w 423"/>
                    <a:gd name="T83" fmla="*/ 110 h 396"/>
                    <a:gd name="T84" fmla="*/ 0 w 423"/>
                    <a:gd name="T85" fmla="*/ 144 h 396"/>
                    <a:gd name="T86" fmla="*/ 8 w 423"/>
                    <a:gd name="T87" fmla="*/ 177 h 396"/>
                    <a:gd name="T88" fmla="*/ 285 w 423"/>
                    <a:gd name="T89" fmla="*/ 385 h 396"/>
                    <a:gd name="T90" fmla="*/ 305 w 423"/>
                    <a:gd name="T91" fmla="*/ 395 h 396"/>
                    <a:gd name="T92" fmla="*/ 327 w 423"/>
                    <a:gd name="T93" fmla="*/ 396 h 396"/>
                    <a:gd name="T94" fmla="*/ 339 w 423"/>
                    <a:gd name="T95" fmla="*/ 392 h 396"/>
                    <a:gd name="T96" fmla="*/ 367 w 423"/>
                    <a:gd name="T97" fmla="*/ 372 h 396"/>
                    <a:gd name="T98" fmla="*/ 419 w 423"/>
                    <a:gd name="T99" fmla="*/ 299 h 396"/>
                    <a:gd name="T100" fmla="*/ 422 w 423"/>
                    <a:gd name="T101" fmla="*/ 291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3" h="396">
                      <a:moveTo>
                        <a:pt x="422" y="291"/>
                      </a:moveTo>
                      <a:lnTo>
                        <a:pt x="422" y="291"/>
                      </a:lnTo>
                      <a:lnTo>
                        <a:pt x="423" y="285"/>
                      </a:lnTo>
                      <a:lnTo>
                        <a:pt x="422" y="280"/>
                      </a:lnTo>
                      <a:lnTo>
                        <a:pt x="421" y="274"/>
                      </a:lnTo>
                      <a:lnTo>
                        <a:pt x="417" y="269"/>
                      </a:lnTo>
                      <a:lnTo>
                        <a:pt x="417" y="269"/>
                      </a:lnTo>
                      <a:lnTo>
                        <a:pt x="414" y="265"/>
                      </a:lnTo>
                      <a:lnTo>
                        <a:pt x="381" y="240"/>
                      </a:lnTo>
                      <a:lnTo>
                        <a:pt x="381" y="240"/>
                      </a:lnTo>
                      <a:lnTo>
                        <a:pt x="375" y="238"/>
                      </a:lnTo>
                      <a:lnTo>
                        <a:pt x="369" y="238"/>
                      </a:lnTo>
                      <a:lnTo>
                        <a:pt x="363" y="239"/>
                      </a:lnTo>
                      <a:lnTo>
                        <a:pt x="358" y="244"/>
                      </a:lnTo>
                      <a:lnTo>
                        <a:pt x="358" y="244"/>
                      </a:lnTo>
                      <a:lnTo>
                        <a:pt x="352" y="251"/>
                      </a:lnTo>
                      <a:lnTo>
                        <a:pt x="352" y="251"/>
                      </a:lnTo>
                      <a:lnTo>
                        <a:pt x="350" y="253"/>
                      </a:lnTo>
                      <a:lnTo>
                        <a:pt x="350" y="253"/>
                      </a:lnTo>
                      <a:lnTo>
                        <a:pt x="349" y="253"/>
                      </a:lnTo>
                      <a:lnTo>
                        <a:pt x="349" y="253"/>
                      </a:lnTo>
                      <a:lnTo>
                        <a:pt x="347" y="253"/>
                      </a:lnTo>
                      <a:lnTo>
                        <a:pt x="347" y="253"/>
                      </a:lnTo>
                      <a:lnTo>
                        <a:pt x="344" y="252"/>
                      </a:lnTo>
                      <a:lnTo>
                        <a:pt x="344" y="252"/>
                      </a:lnTo>
                      <a:lnTo>
                        <a:pt x="344" y="252"/>
                      </a:lnTo>
                      <a:lnTo>
                        <a:pt x="343" y="250"/>
                      </a:lnTo>
                      <a:lnTo>
                        <a:pt x="341" y="247"/>
                      </a:lnTo>
                      <a:lnTo>
                        <a:pt x="341" y="247"/>
                      </a:lnTo>
                      <a:lnTo>
                        <a:pt x="343" y="244"/>
                      </a:lnTo>
                      <a:lnTo>
                        <a:pt x="356" y="227"/>
                      </a:lnTo>
                      <a:lnTo>
                        <a:pt x="356" y="227"/>
                      </a:lnTo>
                      <a:lnTo>
                        <a:pt x="361" y="220"/>
                      </a:lnTo>
                      <a:lnTo>
                        <a:pt x="363" y="211"/>
                      </a:lnTo>
                      <a:lnTo>
                        <a:pt x="364" y="204"/>
                      </a:lnTo>
                      <a:lnTo>
                        <a:pt x="364" y="195"/>
                      </a:lnTo>
                      <a:lnTo>
                        <a:pt x="362" y="188"/>
                      </a:lnTo>
                      <a:lnTo>
                        <a:pt x="358" y="181"/>
                      </a:lnTo>
                      <a:lnTo>
                        <a:pt x="353" y="174"/>
                      </a:lnTo>
                      <a:lnTo>
                        <a:pt x="347" y="169"/>
                      </a:lnTo>
                      <a:lnTo>
                        <a:pt x="330" y="156"/>
                      </a:lnTo>
                      <a:lnTo>
                        <a:pt x="330" y="156"/>
                      </a:lnTo>
                      <a:lnTo>
                        <a:pt x="324" y="152"/>
                      </a:lnTo>
                      <a:lnTo>
                        <a:pt x="318" y="148"/>
                      </a:lnTo>
                      <a:lnTo>
                        <a:pt x="311" y="147"/>
                      </a:lnTo>
                      <a:lnTo>
                        <a:pt x="305" y="147"/>
                      </a:lnTo>
                      <a:lnTo>
                        <a:pt x="305" y="147"/>
                      </a:lnTo>
                      <a:lnTo>
                        <a:pt x="295" y="148"/>
                      </a:lnTo>
                      <a:lnTo>
                        <a:pt x="287" y="151"/>
                      </a:lnTo>
                      <a:lnTo>
                        <a:pt x="279" y="156"/>
                      </a:lnTo>
                      <a:lnTo>
                        <a:pt x="272" y="163"/>
                      </a:lnTo>
                      <a:lnTo>
                        <a:pt x="272" y="163"/>
                      </a:lnTo>
                      <a:lnTo>
                        <a:pt x="270" y="165"/>
                      </a:lnTo>
                      <a:lnTo>
                        <a:pt x="268" y="165"/>
                      </a:lnTo>
                      <a:lnTo>
                        <a:pt x="268" y="165"/>
                      </a:lnTo>
                      <a:lnTo>
                        <a:pt x="268" y="165"/>
                      </a:lnTo>
                      <a:lnTo>
                        <a:pt x="268" y="165"/>
                      </a:lnTo>
                      <a:lnTo>
                        <a:pt x="264" y="164"/>
                      </a:lnTo>
                      <a:lnTo>
                        <a:pt x="264" y="164"/>
                      </a:lnTo>
                      <a:lnTo>
                        <a:pt x="263" y="163"/>
                      </a:lnTo>
                      <a:lnTo>
                        <a:pt x="262" y="160"/>
                      </a:lnTo>
                      <a:lnTo>
                        <a:pt x="262" y="158"/>
                      </a:lnTo>
                      <a:lnTo>
                        <a:pt x="263" y="157"/>
                      </a:lnTo>
                      <a:lnTo>
                        <a:pt x="279" y="135"/>
                      </a:lnTo>
                      <a:lnTo>
                        <a:pt x="279" y="135"/>
                      </a:lnTo>
                      <a:lnTo>
                        <a:pt x="283" y="128"/>
                      </a:lnTo>
                      <a:lnTo>
                        <a:pt x="286" y="121"/>
                      </a:lnTo>
                      <a:lnTo>
                        <a:pt x="287" y="112"/>
                      </a:lnTo>
                      <a:lnTo>
                        <a:pt x="287" y="105"/>
                      </a:lnTo>
                      <a:lnTo>
                        <a:pt x="287" y="105"/>
                      </a:lnTo>
                      <a:lnTo>
                        <a:pt x="285" y="96"/>
                      </a:lnTo>
                      <a:lnTo>
                        <a:pt x="281" y="89"/>
                      </a:lnTo>
                      <a:lnTo>
                        <a:pt x="276" y="83"/>
                      </a:lnTo>
                      <a:lnTo>
                        <a:pt x="270" y="77"/>
                      </a:lnTo>
                      <a:lnTo>
                        <a:pt x="243" y="57"/>
                      </a:lnTo>
                      <a:lnTo>
                        <a:pt x="243" y="57"/>
                      </a:lnTo>
                      <a:lnTo>
                        <a:pt x="237" y="53"/>
                      </a:lnTo>
                      <a:lnTo>
                        <a:pt x="231" y="51"/>
                      </a:lnTo>
                      <a:lnTo>
                        <a:pt x="225" y="49"/>
                      </a:lnTo>
                      <a:lnTo>
                        <a:pt x="218" y="49"/>
                      </a:lnTo>
                      <a:lnTo>
                        <a:pt x="218" y="49"/>
                      </a:lnTo>
                      <a:lnTo>
                        <a:pt x="210" y="49"/>
                      </a:lnTo>
                      <a:lnTo>
                        <a:pt x="200" y="53"/>
                      </a:lnTo>
                      <a:lnTo>
                        <a:pt x="193" y="58"/>
                      </a:lnTo>
                      <a:lnTo>
                        <a:pt x="186" y="65"/>
                      </a:lnTo>
                      <a:lnTo>
                        <a:pt x="170" y="87"/>
                      </a:lnTo>
                      <a:lnTo>
                        <a:pt x="170" y="87"/>
                      </a:lnTo>
                      <a:lnTo>
                        <a:pt x="167" y="88"/>
                      </a:lnTo>
                      <a:lnTo>
                        <a:pt x="165" y="89"/>
                      </a:lnTo>
                      <a:lnTo>
                        <a:pt x="165" y="89"/>
                      </a:lnTo>
                      <a:lnTo>
                        <a:pt x="161" y="88"/>
                      </a:lnTo>
                      <a:lnTo>
                        <a:pt x="161" y="88"/>
                      </a:lnTo>
                      <a:lnTo>
                        <a:pt x="160" y="86"/>
                      </a:lnTo>
                      <a:lnTo>
                        <a:pt x="159" y="84"/>
                      </a:lnTo>
                      <a:lnTo>
                        <a:pt x="159" y="84"/>
                      </a:lnTo>
                      <a:lnTo>
                        <a:pt x="159" y="82"/>
                      </a:lnTo>
                      <a:lnTo>
                        <a:pt x="160" y="80"/>
                      </a:lnTo>
                      <a:lnTo>
                        <a:pt x="160" y="80"/>
                      </a:lnTo>
                      <a:lnTo>
                        <a:pt x="160" y="80"/>
                      </a:lnTo>
                      <a:lnTo>
                        <a:pt x="165" y="72"/>
                      </a:lnTo>
                      <a:lnTo>
                        <a:pt x="167" y="65"/>
                      </a:lnTo>
                      <a:lnTo>
                        <a:pt x="169" y="57"/>
                      </a:lnTo>
                      <a:lnTo>
                        <a:pt x="169" y="49"/>
                      </a:lnTo>
                      <a:lnTo>
                        <a:pt x="169" y="49"/>
                      </a:lnTo>
                      <a:lnTo>
                        <a:pt x="166" y="41"/>
                      </a:lnTo>
                      <a:lnTo>
                        <a:pt x="163" y="34"/>
                      </a:lnTo>
                      <a:lnTo>
                        <a:pt x="158" y="28"/>
                      </a:lnTo>
                      <a:lnTo>
                        <a:pt x="152" y="22"/>
                      </a:lnTo>
                      <a:lnTo>
                        <a:pt x="135" y="8"/>
                      </a:lnTo>
                      <a:lnTo>
                        <a:pt x="135" y="8"/>
                      </a:lnTo>
                      <a:lnTo>
                        <a:pt x="130" y="5"/>
                      </a:lnTo>
                      <a:lnTo>
                        <a:pt x="124" y="2"/>
                      </a:lnTo>
                      <a:lnTo>
                        <a:pt x="117" y="1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05" y="1"/>
                      </a:lnTo>
                      <a:lnTo>
                        <a:pt x="105" y="1"/>
                      </a:lnTo>
                      <a:lnTo>
                        <a:pt x="96" y="3"/>
                      </a:lnTo>
                      <a:lnTo>
                        <a:pt x="89" y="6"/>
                      </a:lnTo>
                      <a:lnTo>
                        <a:pt x="83" y="12"/>
                      </a:lnTo>
                      <a:lnTo>
                        <a:pt x="77" y="18"/>
                      </a:lnTo>
                      <a:lnTo>
                        <a:pt x="65" y="34"/>
                      </a:lnTo>
                      <a:lnTo>
                        <a:pt x="12" y="107"/>
                      </a:lnTo>
                      <a:lnTo>
                        <a:pt x="12" y="107"/>
                      </a:lnTo>
                      <a:lnTo>
                        <a:pt x="10" y="110"/>
                      </a:lnTo>
                      <a:lnTo>
                        <a:pt x="10" y="110"/>
                      </a:lnTo>
                      <a:lnTo>
                        <a:pt x="4" y="121"/>
                      </a:lnTo>
                      <a:lnTo>
                        <a:pt x="1" y="131"/>
                      </a:lnTo>
                      <a:lnTo>
                        <a:pt x="0" y="144"/>
                      </a:lnTo>
                      <a:lnTo>
                        <a:pt x="1" y="156"/>
                      </a:lnTo>
                      <a:lnTo>
                        <a:pt x="3" y="168"/>
                      </a:lnTo>
                      <a:lnTo>
                        <a:pt x="8" y="177"/>
                      </a:lnTo>
                      <a:lnTo>
                        <a:pt x="15" y="188"/>
                      </a:lnTo>
                      <a:lnTo>
                        <a:pt x="25" y="197"/>
                      </a:lnTo>
                      <a:lnTo>
                        <a:pt x="285" y="385"/>
                      </a:lnTo>
                      <a:lnTo>
                        <a:pt x="285" y="385"/>
                      </a:lnTo>
                      <a:lnTo>
                        <a:pt x="294" y="391"/>
                      </a:lnTo>
                      <a:lnTo>
                        <a:pt x="305" y="395"/>
                      </a:lnTo>
                      <a:lnTo>
                        <a:pt x="316" y="396"/>
                      </a:lnTo>
                      <a:lnTo>
                        <a:pt x="327" y="396"/>
                      </a:lnTo>
                      <a:lnTo>
                        <a:pt x="327" y="396"/>
                      </a:lnTo>
                      <a:lnTo>
                        <a:pt x="328" y="396"/>
                      </a:lnTo>
                      <a:lnTo>
                        <a:pt x="328" y="396"/>
                      </a:lnTo>
                      <a:lnTo>
                        <a:pt x="339" y="392"/>
                      </a:lnTo>
                      <a:lnTo>
                        <a:pt x="350" y="387"/>
                      </a:lnTo>
                      <a:lnTo>
                        <a:pt x="358" y="380"/>
                      </a:lnTo>
                      <a:lnTo>
                        <a:pt x="367" y="372"/>
                      </a:lnTo>
                      <a:lnTo>
                        <a:pt x="369" y="368"/>
                      </a:lnTo>
                      <a:lnTo>
                        <a:pt x="419" y="299"/>
                      </a:lnTo>
                      <a:lnTo>
                        <a:pt x="419" y="299"/>
                      </a:lnTo>
                      <a:lnTo>
                        <a:pt x="421" y="296"/>
                      </a:lnTo>
                      <a:lnTo>
                        <a:pt x="422" y="291"/>
                      </a:lnTo>
                      <a:lnTo>
                        <a:pt x="422" y="2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</p:grpSp>
      </p:grpSp>
      <p:grpSp>
        <p:nvGrpSpPr>
          <p:cNvPr id="108" name="组合 107"/>
          <p:cNvGrpSpPr/>
          <p:nvPr/>
        </p:nvGrpSpPr>
        <p:grpSpPr>
          <a:xfrm>
            <a:off x="8700238" y="1910752"/>
            <a:ext cx="2642475" cy="3035609"/>
            <a:chOff x="6967271" y="1790343"/>
            <a:chExt cx="1616482" cy="1793784"/>
          </a:xfrm>
        </p:grpSpPr>
        <p:sp>
          <p:nvSpPr>
            <p:cNvPr id="97" name="Rectangle 57"/>
            <p:cNvSpPr/>
            <p:nvPr/>
          </p:nvSpPr>
          <p:spPr>
            <a:xfrm>
              <a:off x="6967271" y="3399461"/>
              <a:ext cx="1616482" cy="184666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algn="ctr">
                <a:buClr>
                  <a:srgbClr val="E24848"/>
                </a:buClr>
              </a:pPr>
              <a:r>
                <a:rPr lang="vi-VN" altLang="zh-CN" sz="2400" b="1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FZHei-B01S" panose="02010601030101010101" pitchFamily="2" charset="-122"/>
                </a:rPr>
                <a:t>Chuẩn bị theo hướng </a:t>
              </a:r>
            </a:p>
            <a:p>
              <a:pPr algn="ctr">
                <a:lnSpc>
                  <a:spcPct val="150000"/>
                </a:lnSpc>
                <a:buClr>
                  <a:srgbClr val="E24848"/>
                </a:buClr>
              </a:pPr>
              <a:r>
                <a:rPr lang="vi-VN" altLang="zh-CN" sz="2400" b="1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FZHei-B01S" panose="02010601030101010101" pitchFamily="2" charset="-122"/>
                </a:rPr>
                <a:t>dẫn của GV</a:t>
              </a:r>
              <a:endPara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  <p:grpSp>
          <p:nvGrpSpPr>
            <p:cNvPr id="11" name="Group 111"/>
            <p:cNvGrpSpPr/>
            <p:nvPr/>
          </p:nvGrpSpPr>
          <p:grpSpPr>
            <a:xfrm>
              <a:off x="7274121" y="1790343"/>
              <a:ext cx="962174" cy="1493941"/>
              <a:chOff x="9698828" y="2577081"/>
              <a:chExt cx="1282898" cy="1991921"/>
            </a:xfrm>
          </p:grpSpPr>
          <p:grpSp>
            <p:nvGrpSpPr>
              <p:cNvPr id="43" name="Group 41"/>
              <p:cNvGrpSpPr/>
              <p:nvPr/>
            </p:nvGrpSpPr>
            <p:grpSpPr>
              <a:xfrm>
                <a:off x="9698828" y="2577081"/>
                <a:ext cx="1282898" cy="1505200"/>
                <a:chOff x="1377093" y="1853538"/>
                <a:chExt cx="1320397" cy="1549198"/>
              </a:xfrm>
              <a:solidFill>
                <a:schemeClr val="accent5"/>
              </a:solidFill>
            </p:grpSpPr>
            <p:sp>
              <p:nvSpPr>
                <p:cNvPr id="51" name="Freeform: Shape 42"/>
                <p:cNvSpPr>
                  <a:spLocks/>
                </p:cNvSpPr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2" name="Freeform: Shape 43"/>
                <p:cNvSpPr>
                  <a:spLocks/>
                </p:cNvSpPr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3" name="Freeform: Shape 44"/>
                <p:cNvSpPr>
                  <a:spLocks/>
                </p:cNvSpPr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4" name="Freeform: Shape 45"/>
                <p:cNvSpPr>
                  <a:spLocks/>
                </p:cNvSpPr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5" name="Freeform: Shape 46"/>
                <p:cNvSpPr>
                  <a:spLocks/>
                </p:cNvSpPr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44" name="Group 47"/>
              <p:cNvGrpSpPr/>
              <p:nvPr/>
            </p:nvGrpSpPr>
            <p:grpSpPr>
              <a:xfrm>
                <a:off x="10122381" y="4015202"/>
                <a:ext cx="436773" cy="553800"/>
                <a:chOff x="1813026" y="3333693"/>
                <a:chExt cx="449540" cy="569988"/>
              </a:xfrm>
            </p:grpSpPr>
            <p:sp>
              <p:nvSpPr>
                <p:cNvPr id="46" name="Freeform: Shape 48"/>
                <p:cNvSpPr>
                  <a:spLocks/>
                </p:cNvSpPr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7" name="Freeform: Shape 49"/>
                <p:cNvSpPr>
                  <a:spLocks/>
                </p:cNvSpPr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8" name="Freeform: Shape 50"/>
                <p:cNvSpPr>
                  <a:spLocks/>
                </p:cNvSpPr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9" name="Oval 51"/>
                <p:cNvSpPr>
                  <a:spLocks/>
                </p:cNvSpPr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0" name="Freeform: Shape 52"/>
                <p:cNvSpPr>
                  <a:spLocks/>
                </p:cNvSpPr>
                <p:nvPr/>
              </p:nvSpPr>
              <p:spPr bwMode="auto">
                <a:xfrm>
                  <a:off x="1847296" y="3358891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45" name="Freeform: Shape 64"/>
              <p:cNvSpPr>
                <a:spLocks/>
              </p:cNvSpPr>
              <p:nvPr/>
            </p:nvSpPr>
            <p:spPr bwMode="auto">
              <a:xfrm>
                <a:off x="10120856" y="2881881"/>
                <a:ext cx="499494" cy="595750"/>
              </a:xfrm>
              <a:custGeom>
                <a:avLst/>
                <a:gdLst>
                  <a:gd name="T0" fmla="*/ 741 w 769"/>
                  <a:gd name="T1" fmla="*/ 368 h 914"/>
                  <a:gd name="T2" fmla="*/ 703 w 769"/>
                  <a:gd name="T3" fmla="*/ 355 h 914"/>
                  <a:gd name="T4" fmla="*/ 668 w 769"/>
                  <a:gd name="T5" fmla="*/ 364 h 914"/>
                  <a:gd name="T6" fmla="*/ 583 w 769"/>
                  <a:gd name="T7" fmla="*/ 477 h 914"/>
                  <a:gd name="T8" fmla="*/ 575 w 769"/>
                  <a:gd name="T9" fmla="*/ 484 h 914"/>
                  <a:gd name="T10" fmla="*/ 560 w 769"/>
                  <a:gd name="T11" fmla="*/ 490 h 914"/>
                  <a:gd name="T12" fmla="*/ 545 w 769"/>
                  <a:gd name="T13" fmla="*/ 487 h 914"/>
                  <a:gd name="T14" fmla="*/ 528 w 769"/>
                  <a:gd name="T15" fmla="*/ 471 h 914"/>
                  <a:gd name="T16" fmla="*/ 522 w 769"/>
                  <a:gd name="T17" fmla="*/ 128 h 914"/>
                  <a:gd name="T18" fmla="*/ 518 w 769"/>
                  <a:gd name="T19" fmla="*/ 105 h 914"/>
                  <a:gd name="T20" fmla="*/ 496 w 769"/>
                  <a:gd name="T21" fmla="*/ 80 h 914"/>
                  <a:gd name="T22" fmla="*/ 463 w 769"/>
                  <a:gd name="T23" fmla="*/ 70 h 914"/>
                  <a:gd name="T24" fmla="*/ 440 w 769"/>
                  <a:gd name="T25" fmla="*/ 74 h 914"/>
                  <a:gd name="T26" fmla="*/ 415 w 769"/>
                  <a:gd name="T27" fmla="*/ 95 h 914"/>
                  <a:gd name="T28" fmla="*/ 405 w 769"/>
                  <a:gd name="T29" fmla="*/ 128 h 914"/>
                  <a:gd name="T30" fmla="*/ 403 w 769"/>
                  <a:gd name="T31" fmla="*/ 403 h 914"/>
                  <a:gd name="T32" fmla="*/ 388 w 769"/>
                  <a:gd name="T33" fmla="*/ 414 h 914"/>
                  <a:gd name="T34" fmla="*/ 375 w 769"/>
                  <a:gd name="T35" fmla="*/ 408 h 914"/>
                  <a:gd name="T36" fmla="*/ 370 w 769"/>
                  <a:gd name="T37" fmla="*/ 51 h 914"/>
                  <a:gd name="T38" fmla="*/ 366 w 769"/>
                  <a:gd name="T39" fmla="*/ 31 h 914"/>
                  <a:gd name="T40" fmla="*/ 348 w 769"/>
                  <a:gd name="T41" fmla="*/ 8 h 914"/>
                  <a:gd name="T42" fmla="*/ 319 w 769"/>
                  <a:gd name="T43" fmla="*/ 0 h 914"/>
                  <a:gd name="T44" fmla="*/ 299 w 769"/>
                  <a:gd name="T45" fmla="*/ 4 h 914"/>
                  <a:gd name="T46" fmla="*/ 276 w 769"/>
                  <a:gd name="T47" fmla="*/ 22 h 914"/>
                  <a:gd name="T48" fmla="*/ 267 w 769"/>
                  <a:gd name="T49" fmla="*/ 51 h 914"/>
                  <a:gd name="T50" fmla="*/ 266 w 769"/>
                  <a:gd name="T51" fmla="*/ 403 h 914"/>
                  <a:gd name="T52" fmla="*/ 250 w 769"/>
                  <a:gd name="T53" fmla="*/ 414 h 914"/>
                  <a:gd name="T54" fmla="*/ 237 w 769"/>
                  <a:gd name="T55" fmla="*/ 408 h 914"/>
                  <a:gd name="T56" fmla="*/ 232 w 769"/>
                  <a:gd name="T57" fmla="*/ 110 h 914"/>
                  <a:gd name="T58" fmla="*/ 227 w 769"/>
                  <a:gd name="T59" fmla="*/ 90 h 914"/>
                  <a:gd name="T60" fmla="*/ 209 w 769"/>
                  <a:gd name="T61" fmla="*/ 68 h 914"/>
                  <a:gd name="T62" fmla="*/ 182 w 769"/>
                  <a:gd name="T63" fmla="*/ 60 h 914"/>
                  <a:gd name="T64" fmla="*/ 162 w 769"/>
                  <a:gd name="T65" fmla="*/ 62 h 914"/>
                  <a:gd name="T66" fmla="*/ 139 w 769"/>
                  <a:gd name="T67" fmla="*/ 81 h 914"/>
                  <a:gd name="T68" fmla="*/ 130 w 769"/>
                  <a:gd name="T69" fmla="*/ 110 h 914"/>
                  <a:gd name="T70" fmla="*/ 129 w 769"/>
                  <a:gd name="T71" fmla="*/ 403 h 914"/>
                  <a:gd name="T72" fmla="*/ 113 w 769"/>
                  <a:gd name="T73" fmla="*/ 414 h 914"/>
                  <a:gd name="T74" fmla="*/ 100 w 769"/>
                  <a:gd name="T75" fmla="*/ 408 h 914"/>
                  <a:gd name="T76" fmla="*/ 96 w 769"/>
                  <a:gd name="T77" fmla="*/ 204 h 914"/>
                  <a:gd name="T78" fmla="*/ 92 w 769"/>
                  <a:gd name="T79" fmla="*/ 185 h 914"/>
                  <a:gd name="T80" fmla="*/ 74 w 769"/>
                  <a:gd name="T81" fmla="*/ 164 h 914"/>
                  <a:gd name="T82" fmla="*/ 47 w 769"/>
                  <a:gd name="T83" fmla="*/ 157 h 914"/>
                  <a:gd name="T84" fmla="*/ 29 w 769"/>
                  <a:gd name="T85" fmla="*/ 160 h 914"/>
                  <a:gd name="T86" fmla="*/ 7 w 769"/>
                  <a:gd name="T87" fmla="*/ 177 h 914"/>
                  <a:gd name="T88" fmla="*/ 0 w 769"/>
                  <a:gd name="T89" fmla="*/ 204 h 914"/>
                  <a:gd name="T90" fmla="*/ 0 w 769"/>
                  <a:gd name="T91" fmla="*/ 651 h 914"/>
                  <a:gd name="T92" fmla="*/ 7 w 769"/>
                  <a:gd name="T93" fmla="*/ 700 h 914"/>
                  <a:gd name="T94" fmla="*/ 23 w 769"/>
                  <a:gd name="T95" fmla="*/ 747 h 914"/>
                  <a:gd name="T96" fmla="*/ 64 w 769"/>
                  <a:gd name="T97" fmla="*/ 833 h 914"/>
                  <a:gd name="T98" fmla="*/ 103 w 769"/>
                  <a:gd name="T99" fmla="*/ 881 h 914"/>
                  <a:gd name="T100" fmla="*/ 156 w 769"/>
                  <a:gd name="T101" fmla="*/ 909 h 914"/>
                  <a:gd name="T102" fmla="*/ 379 w 769"/>
                  <a:gd name="T103" fmla="*/ 914 h 914"/>
                  <a:gd name="T104" fmla="*/ 416 w 769"/>
                  <a:gd name="T105" fmla="*/ 910 h 914"/>
                  <a:gd name="T106" fmla="*/ 465 w 769"/>
                  <a:gd name="T107" fmla="*/ 887 h 914"/>
                  <a:gd name="T108" fmla="*/ 502 w 769"/>
                  <a:gd name="T109" fmla="*/ 849 h 914"/>
                  <a:gd name="T110" fmla="*/ 763 w 769"/>
                  <a:gd name="T111" fmla="*/ 453 h 914"/>
                  <a:gd name="T112" fmla="*/ 768 w 769"/>
                  <a:gd name="T113" fmla="*/ 414 h 914"/>
                  <a:gd name="T114" fmla="*/ 751 w 769"/>
                  <a:gd name="T115" fmla="*/ 378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9" h="914">
                    <a:moveTo>
                      <a:pt x="741" y="368"/>
                    </a:moveTo>
                    <a:lnTo>
                      <a:pt x="741" y="368"/>
                    </a:lnTo>
                    <a:lnTo>
                      <a:pt x="741" y="368"/>
                    </a:lnTo>
                    <a:lnTo>
                      <a:pt x="729" y="361"/>
                    </a:lnTo>
                    <a:lnTo>
                      <a:pt x="716" y="357"/>
                    </a:lnTo>
                    <a:lnTo>
                      <a:pt x="703" y="355"/>
                    </a:lnTo>
                    <a:lnTo>
                      <a:pt x="691" y="355"/>
                    </a:lnTo>
                    <a:lnTo>
                      <a:pt x="679" y="358"/>
                    </a:lnTo>
                    <a:lnTo>
                      <a:pt x="668" y="364"/>
                    </a:lnTo>
                    <a:lnTo>
                      <a:pt x="656" y="373"/>
                    </a:lnTo>
                    <a:lnTo>
                      <a:pt x="648" y="383"/>
                    </a:lnTo>
                    <a:lnTo>
                      <a:pt x="583" y="477"/>
                    </a:lnTo>
                    <a:lnTo>
                      <a:pt x="583" y="477"/>
                    </a:lnTo>
                    <a:lnTo>
                      <a:pt x="579" y="481"/>
                    </a:lnTo>
                    <a:lnTo>
                      <a:pt x="575" y="484"/>
                    </a:lnTo>
                    <a:lnTo>
                      <a:pt x="570" y="487"/>
                    </a:lnTo>
                    <a:lnTo>
                      <a:pt x="566" y="488"/>
                    </a:lnTo>
                    <a:lnTo>
                      <a:pt x="560" y="490"/>
                    </a:lnTo>
                    <a:lnTo>
                      <a:pt x="555" y="490"/>
                    </a:lnTo>
                    <a:lnTo>
                      <a:pt x="550" y="488"/>
                    </a:lnTo>
                    <a:lnTo>
                      <a:pt x="545" y="487"/>
                    </a:lnTo>
                    <a:lnTo>
                      <a:pt x="545" y="487"/>
                    </a:lnTo>
                    <a:lnTo>
                      <a:pt x="535" y="480"/>
                    </a:lnTo>
                    <a:lnTo>
                      <a:pt x="528" y="471"/>
                    </a:lnTo>
                    <a:lnTo>
                      <a:pt x="523" y="461"/>
                    </a:lnTo>
                    <a:lnTo>
                      <a:pt x="522" y="450"/>
                    </a:lnTo>
                    <a:lnTo>
                      <a:pt x="522" y="128"/>
                    </a:lnTo>
                    <a:lnTo>
                      <a:pt x="522" y="128"/>
                    </a:lnTo>
                    <a:lnTo>
                      <a:pt x="520" y="117"/>
                    </a:lnTo>
                    <a:lnTo>
                      <a:pt x="518" y="105"/>
                    </a:lnTo>
                    <a:lnTo>
                      <a:pt x="512" y="95"/>
                    </a:lnTo>
                    <a:lnTo>
                      <a:pt x="505" y="87"/>
                    </a:lnTo>
                    <a:lnTo>
                      <a:pt x="496" y="80"/>
                    </a:lnTo>
                    <a:lnTo>
                      <a:pt x="486" y="74"/>
                    </a:lnTo>
                    <a:lnTo>
                      <a:pt x="475" y="71"/>
                    </a:lnTo>
                    <a:lnTo>
                      <a:pt x="463" y="70"/>
                    </a:lnTo>
                    <a:lnTo>
                      <a:pt x="463" y="70"/>
                    </a:lnTo>
                    <a:lnTo>
                      <a:pt x="452" y="71"/>
                    </a:lnTo>
                    <a:lnTo>
                      <a:pt x="440" y="74"/>
                    </a:lnTo>
                    <a:lnTo>
                      <a:pt x="430" y="80"/>
                    </a:lnTo>
                    <a:lnTo>
                      <a:pt x="422" y="87"/>
                    </a:lnTo>
                    <a:lnTo>
                      <a:pt x="415" y="95"/>
                    </a:lnTo>
                    <a:lnTo>
                      <a:pt x="410" y="105"/>
                    </a:lnTo>
                    <a:lnTo>
                      <a:pt x="406" y="117"/>
                    </a:lnTo>
                    <a:lnTo>
                      <a:pt x="405" y="128"/>
                    </a:lnTo>
                    <a:lnTo>
                      <a:pt x="405" y="396"/>
                    </a:lnTo>
                    <a:lnTo>
                      <a:pt x="405" y="396"/>
                    </a:lnTo>
                    <a:lnTo>
                      <a:pt x="403" y="403"/>
                    </a:lnTo>
                    <a:lnTo>
                      <a:pt x="400" y="408"/>
                    </a:lnTo>
                    <a:lnTo>
                      <a:pt x="395" y="413"/>
                    </a:lnTo>
                    <a:lnTo>
                      <a:pt x="388" y="414"/>
                    </a:lnTo>
                    <a:lnTo>
                      <a:pt x="388" y="414"/>
                    </a:lnTo>
                    <a:lnTo>
                      <a:pt x="380" y="413"/>
                    </a:lnTo>
                    <a:lnTo>
                      <a:pt x="375" y="408"/>
                    </a:lnTo>
                    <a:lnTo>
                      <a:pt x="372" y="403"/>
                    </a:lnTo>
                    <a:lnTo>
                      <a:pt x="370" y="396"/>
                    </a:lnTo>
                    <a:lnTo>
                      <a:pt x="370" y="51"/>
                    </a:lnTo>
                    <a:lnTo>
                      <a:pt x="370" y="51"/>
                    </a:lnTo>
                    <a:lnTo>
                      <a:pt x="369" y="41"/>
                    </a:lnTo>
                    <a:lnTo>
                      <a:pt x="366" y="31"/>
                    </a:lnTo>
                    <a:lnTo>
                      <a:pt x="362" y="22"/>
                    </a:lnTo>
                    <a:lnTo>
                      <a:pt x="355" y="15"/>
                    </a:lnTo>
                    <a:lnTo>
                      <a:pt x="348" y="8"/>
                    </a:lnTo>
                    <a:lnTo>
                      <a:pt x="339" y="4"/>
                    </a:lnTo>
                    <a:lnTo>
                      <a:pt x="329" y="1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09" y="1"/>
                    </a:lnTo>
                    <a:lnTo>
                      <a:pt x="299" y="4"/>
                    </a:lnTo>
                    <a:lnTo>
                      <a:pt x="290" y="8"/>
                    </a:lnTo>
                    <a:lnTo>
                      <a:pt x="283" y="15"/>
                    </a:lnTo>
                    <a:lnTo>
                      <a:pt x="276" y="22"/>
                    </a:lnTo>
                    <a:lnTo>
                      <a:pt x="272" y="31"/>
                    </a:lnTo>
                    <a:lnTo>
                      <a:pt x="269" y="41"/>
                    </a:lnTo>
                    <a:lnTo>
                      <a:pt x="267" y="51"/>
                    </a:lnTo>
                    <a:lnTo>
                      <a:pt x="267" y="396"/>
                    </a:lnTo>
                    <a:lnTo>
                      <a:pt x="267" y="396"/>
                    </a:lnTo>
                    <a:lnTo>
                      <a:pt x="266" y="403"/>
                    </a:lnTo>
                    <a:lnTo>
                      <a:pt x="262" y="408"/>
                    </a:lnTo>
                    <a:lnTo>
                      <a:pt x="256" y="413"/>
                    </a:lnTo>
                    <a:lnTo>
                      <a:pt x="250" y="414"/>
                    </a:lnTo>
                    <a:lnTo>
                      <a:pt x="250" y="414"/>
                    </a:lnTo>
                    <a:lnTo>
                      <a:pt x="243" y="413"/>
                    </a:lnTo>
                    <a:lnTo>
                      <a:pt x="237" y="408"/>
                    </a:lnTo>
                    <a:lnTo>
                      <a:pt x="233" y="403"/>
                    </a:lnTo>
                    <a:lnTo>
                      <a:pt x="232" y="396"/>
                    </a:lnTo>
                    <a:lnTo>
                      <a:pt x="232" y="110"/>
                    </a:lnTo>
                    <a:lnTo>
                      <a:pt x="232" y="110"/>
                    </a:lnTo>
                    <a:lnTo>
                      <a:pt x="230" y="100"/>
                    </a:lnTo>
                    <a:lnTo>
                      <a:pt x="227" y="90"/>
                    </a:lnTo>
                    <a:lnTo>
                      <a:pt x="223" y="81"/>
                    </a:lnTo>
                    <a:lnTo>
                      <a:pt x="216" y="74"/>
                    </a:lnTo>
                    <a:lnTo>
                      <a:pt x="209" y="68"/>
                    </a:lnTo>
                    <a:lnTo>
                      <a:pt x="200" y="62"/>
                    </a:lnTo>
                    <a:lnTo>
                      <a:pt x="192" y="60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170" y="60"/>
                    </a:lnTo>
                    <a:lnTo>
                      <a:pt x="162" y="62"/>
                    </a:lnTo>
                    <a:lnTo>
                      <a:pt x="153" y="68"/>
                    </a:lnTo>
                    <a:lnTo>
                      <a:pt x="146" y="74"/>
                    </a:lnTo>
                    <a:lnTo>
                      <a:pt x="139" y="81"/>
                    </a:lnTo>
                    <a:lnTo>
                      <a:pt x="135" y="90"/>
                    </a:lnTo>
                    <a:lnTo>
                      <a:pt x="132" y="100"/>
                    </a:lnTo>
                    <a:lnTo>
                      <a:pt x="130" y="110"/>
                    </a:lnTo>
                    <a:lnTo>
                      <a:pt x="130" y="396"/>
                    </a:lnTo>
                    <a:lnTo>
                      <a:pt x="130" y="396"/>
                    </a:lnTo>
                    <a:lnTo>
                      <a:pt x="129" y="403"/>
                    </a:lnTo>
                    <a:lnTo>
                      <a:pt x="126" y="408"/>
                    </a:lnTo>
                    <a:lnTo>
                      <a:pt x="120" y="413"/>
                    </a:lnTo>
                    <a:lnTo>
                      <a:pt x="113" y="414"/>
                    </a:lnTo>
                    <a:lnTo>
                      <a:pt x="113" y="414"/>
                    </a:lnTo>
                    <a:lnTo>
                      <a:pt x="106" y="413"/>
                    </a:lnTo>
                    <a:lnTo>
                      <a:pt x="100" y="408"/>
                    </a:lnTo>
                    <a:lnTo>
                      <a:pt x="97" y="403"/>
                    </a:lnTo>
                    <a:lnTo>
                      <a:pt x="96" y="396"/>
                    </a:lnTo>
                    <a:lnTo>
                      <a:pt x="96" y="204"/>
                    </a:lnTo>
                    <a:lnTo>
                      <a:pt x="96" y="204"/>
                    </a:lnTo>
                    <a:lnTo>
                      <a:pt x="95" y="194"/>
                    </a:lnTo>
                    <a:lnTo>
                      <a:pt x="92" y="185"/>
                    </a:lnTo>
                    <a:lnTo>
                      <a:pt x="87" y="177"/>
                    </a:lnTo>
                    <a:lnTo>
                      <a:pt x="82" y="170"/>
                    </a:lnTo>
                    <a:lnTo>
                      <a:pt x="74" y="164"/>
                    </a:lnTo>
                    <a:lnTo>
                      <a:pt x="66" y="160"/>
                    </a:lnTo>
                    <a:lnTo>
                      <a:pt x="57" y="157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37" y="157"/>
                    </a:lnTo>
                    <a:lnTo>
                      <a:pt x="29" y="160"/>
                    </a:lnTo>
                    <a:lnTo>
                      <a:pt x="20" y="164"/>
                    </a:lnTo>
                    <a:lnTo>
                      <a:pt x="13" y="170"/>
                    </a:lnTo>
                    <a:lnTo>
                      <a:pt x="7" y="177"/>
                    </a:lnTo>
                    <a:lnTo>
                      <a:pt x="3" y="185"/>
                    </a:lnTo>
                    <a:lnTo>
                      <a:pt x="0" y="194"/>
                    </a:lnTo>
                    <a:lnTo>
                      <a:pt x="0" y="20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51"/>
                    </a:lnTo>
                    <a:lnTo>
                      <a:pt x="2" y="667"/>
                    </a:lnTo>
                    <a:lnTo>
                      <a:pt x="4" y="684"/>
                    </a:lnTo>
                    <a:lnTo>
                      <a:pt x="7" y="700"/>
                    </a:lnTo>
                    <a:lnTo>
                      <a:pt x="12" y="716"/>
                    </a:lnTo>
                    <a:lnTo>
                      <a:pt x="17" y="731"/>
                    </a:lnTo>
                    <a:lnTo>
                      <a:pt x="23" y="747"/>
                    </a:lnTo>
                    <a:lnTo>
                      <a:pt x="30" y="761"/>
                    </a:lnTo>
                    <a:lnTo>
                      <a:pt x="64" y="833"/>
                    </a:lnTo>
                    <a:lnTo>
                      <a:pt x="64" y="833"/>
                    </a:lnTo>
                    <a:lnTo>
                      <a:pt x="76" y="851"/>
                    </a:lnTo>
                    <a:lnTo>
                      <a:pt x="89" y="867"/>
                    </a:lnTo>
                    <a:lnTo>
                      <a:pt x="103" y="881"/>
                    </a:lnTo>
                    <a:lnTo>
                      <a:pt x="119" y="893"/>
                    </a:lnTo>
                    <a:lnTo>
                      <a:pt x="137" y="901"/>
                    </a:lnTo>
                    <a:lnTo>
                      <a:pt x="156" y="909"/>
                    </a:lnTo>
                    <a:lnTo>
                      <a:pt x="176" y="913"/>
                    </a:lnTo>
                    <a:lnTo>
                      <a:pt x="196" y="914"/>
                    </a:lnTo>
                    <a:lnTo>
                      <a:pt x="379" y="914"/>
                    </a:lnTo>
                    <a:lnTo>
                      <a:pt x="379" y="914"/>
                    </a:lnTo>
                    <a:lnTo>
                      <a:pt x="398" y="913"/>
                    </a:lnTo>
                    <a:lnTo>
                      <a:pt x="416" y="910"/>
                    </a:lnTo>
                    <a:lnTo>
                      <a:pt x="433" y="904"/>
                    </a:lnTo>
                    <a:lnTo>
                      <a:pt x="449" y="897"/>
                    </a:lnTo>
                    <a:lnTo>
                      <a:pt x="465" y="887"/>
                    </a:lnTo>
                    <a:lnTo>
                      <a:pt x="478" y="877"/>
                    </a:lnTo>
                    <a:lnTo>
                      <a:pt x="490" y="864"/>
                    </a:lnTo>
                    <a:lnTo>
                      <a:pt x="502" y="849"/>
                    </a:lnTo>
                    <a:lnTo>
                      <a:pt x="756" y="466"/>
                    </a:lnTo>
                    <a:lnTo>
                      <a:pt x="756" y="466"/>
                    </a:lnTo>
                    <a:lnTo>
                      <a:pt x="763" y="453"/>
                    </a:lnTo>
                    <a:lnTo>
                      <a:pt x="768" y="440"/>
                    </a:lnTo>
                    <a:lnTo>
                      <a:pt x="769" y="427"/>
                    </a:lnTo>
                    <a:lnTo>
                      <a:pt x="768" y="414"/>
                    </a:lnTo>
                    <a:lnTo>
                      <a:pt x="765" y="401"/>
                    </a:lnTo>
                    <a:lnTo>
                      <a:pt x="759" y="388"/>
                    </a:lnTo>
                    <a:lnTo>
                      <a:pt x="751" y="378"/>
                    </a:lnTo>
                    <a:lnTo>
                      <a:pt x="741" y="368"/>
                    </a:lnTo>
                    <a:lnTo>
                      <a:pt x="741" y="3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0D3E52-F960-5EC0-7E22-AFCAE5CC7636}"/>
              </a:ext>
            </a:extLst>
          </p:cNvPr>
          <p:cNvSpPr txBox="1"/>
          <p:nvPr/>
        </p:nvSpPr>
        <p:spPr>
          <a:xfrm>
            <a:off x="1050942" y="450380"/>
            <a:ext cx="556339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E7E405-E292-6AB7-3B53-A07E30E66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569" y="67924"/>
            <a:ext cx="2225557" cy="15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393294" y="0"/>
            <a:ext cx="4558075" cy="1739192"/>
            <a:chOff x="7393294" y="0"/>
            <a:chExt cx="4558075" cy="1739192"/>
          </a:xfrm>
        </p:grpSpPr>
        <p:grpSp>
          <p:nvGrpSpPr>
            <p:cNvPr id="8" name="组合 7"/>
            <p:cNvGrpSpPr/>
            <p:nvPr/>
          </p:nvGrpSpPr>
          <p:grpSpPr>
            <a:xfrm flipH="1" flipV="1">
              <a:off x="9202213" y="0"/>
              <a:ext cx="2749156" cy="1430740"/>
              <a:chOff x="1006878" y="5622125"/>
              <a:chExt cx="2374724" cy="1235875"/>
            </a:xfrm>
            <a:solidFill>
              <a:schemeClr val="accent1"/>
            </a:solidFill>
          </p:grpSpPr>
          <p:sp>
            <p:nvSpPr>
              <p:cNvPr id="39" name="椭圆 38"/>
              <p:cNvSpPr/>
              <p:nvPr/>
            </p:nvSpPr>
            <p:spPr>
              <a:xfrm flipV="1">
                <a:off x="2995161" y="5717501"/>
                <a:ext cx="386441" cy="3864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flipV="1">
                <a:off x="1006878" y="5622125"/>
                <a:ext cx="1835249" cy="1235875"/>
              </a:xfrm>
              <a:custGeom>
                <a:avLst/>
                <a:gdLst>
                  <a:gd name="connsiteX0" fmla="*/ 41106 w 1256762"/>
                  <a:gd name="connsiteY0" fmla="*/ 0 h 846316"/>
                  <a:gd name="connsiteX1" fmla="*/ 382791 w 1256762"/>
                  <a:gd name="connsiteY1" fmla="*/ 0 h 846316"/>
                  <a:gd name="connsiteX2" fmla="*/ 355042 w 1256762"/>
                  <a:gd name="connsiteY2" fmla="*/ 33632 h 846316"/>
                  <a:gd name="connsiteX3" fmla="*/ 298745 w 1256762"/>
                  <a:gd name="connsiteY3" fmla="*/ 217935 h 846316"/>
                  <a:gd name="connsiteX4" fmla="*/ 628381 w 1256762"/>
                  <a:gd name="connsiteY4" fmla="*/ 547571 h 846316"/>
                  <a:gd name="connsiteX5" fmla="*/ 958017 w 1256762"/>
                  <a:gd name="connsiteY5" fmla="*/ 217935 h 846316"/>
                  <a:gd name="connsiteX6" fmla="*/ 901720 w 1256762"/>
                  <a:gd name="connsiteY6" fmla="*/ 33632 h 846316"/>
                  <a:gd name="connsiteX7" fmla="*/ 873971 w 1256762"/>
                  <a:gd name="connsiteY7" fmla="*/ 0 h 846316"/>
                  <a:gd name="connsiteX8" fmla="*/ 1215656 w 1256762"/>
                  <a:gd name="connsiteY8" fmla="*/ 0 h 846316"/>
                  <a:gd name="connsiteX9" fmla="*/ 1243996 w 1256762"/>
                  <a:gd name="connsiteY9" fmla="*/ 91294 h 846316"/>
                  <a:gd name="connsiteX10" fmla="*/ 1256762 w 1256762"/>
                  <a:gd name="connsiteY10" fmla="*/ 217935 h 846316"/>
                  <a:gd name="connsiteX11" fmla="*/ 628381 w 1256762"/>
                  <a:gd name="connsiteY11" fmla="*/ 846316 h 846316"/>
                  <a:gd name="connsiteX12" fmla="*/ 0 w 1256762"/>
                  <a:gd name="connsiteY12" fmla="*/ 217935 h 846316"/>
                  <a:gd name="connsiteX13" fmla="*/ 12766 w 1256762"/>
                  <a:gd name="connsiteY13" fmla="*/ 91294 h 84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6762" h="846316">
                    <a:moveTo>
                      <a:pt x="41106" y="0"/>
                    </a:moveTo>
                    <a:lnTo>
                      <a:pt x="382791" y="0"/>
                    </a:lnTo>
                    <a:lnTo>
                      <a:pt x="355042" y="33632"/>
                    </a:lnTo>
                    <a:cubicBezTo>
                      <a:pt x="319499" y="86243"/>
                      <a:pt x="298745" y="149665"/>
                      <a:pt x="298745" y="217935"/>
                    </a:cubicBezTo>
                    <a:cubicBezTo>
                      <a:pt x="298745" y="399988"/>
                      <a:pt x="446328" y="547571"/>
                      <a:pt x="628381" y="547571"/>
                    </a:cubicBezTo>
                    <a:cubicBezTo>
                      <a:pt x="810434" y="547571"/>
                      <a:pt x="958017" y="399988"/>
                      <a:pt x="958017" y="217935"/>
                    </a:cubicBezTo>
                    <a:cubicBezTo>
                      <a:pt x="958017" y="149665"/>
                      <a:pt x="937263" y="86243"/>
                      <a:pt x="901720" y="33632"/>
                    </a:cubicBezTo>
                    <a:lnTo>
                      <a:pt x="873971" y="0"/>
                    </a:lnTo>
                    <a:lnTo>
                      <a:pt x="1215656" y="0"/>
                    </a:lnTo>
                    <a:lnTo>
                      <a:pt x="1243996" y="91294"/>
                    </a:lnTo>
                    <a:cubicBezTo>
                      <a:pt x="1252366" y="132200"/>
                      <a:pt x="1256762" y="174554"/>
                      <a:pt x="1256762" y="217935"/>
                    </a:cubicBezTo>
                    <a:cubicBezTo>
                      <a:pt x="1256762" y="564980"/>
                      <a:pt x="975426" y="846316"/>
                      <a:pt x="628381" y="846316"/>
                    </a:cubicBezTo>
                    <a:cubicBezTo>
                      <a:pt x="281336" y="846316"/>
                      <a:pt x="0" y="564980"/>
                      <a:pt x="0" y="217935"/>
                    </a:cubicBezTo>
                    <a:cubicBezTo>
                      <a:pt x="0" y="174554"/>
                      <a:pt x="4396" y="132200"/>
                      <a:pt x="12766" y="91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 flipH="1">
              <a:off x="8317600" y="1264719"/>
              <a:ext cx="279244" cy="279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flipH="1">
              <a:off x="7393294" y="1459948"/>
              <a:ext cx="279244" cy="279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4" name="文本框 17">
            <a:extLst>
              <a:ext uri="{FF2B5EF4-FFF2-40B4-BE49-F238E27FC236}">
                <a16:creationId xmlns:a16="http://schemas.microsoft.com/office/drawing/2014/main" id="{13F8A567-C0E1-44DA-A29D-A80F95365C0B}"/>
              </a:ext>
            </a:extLst>
          </p:cNvPr>
          <p:cNvSpPr txBox="1"/>
          <p:nvPr/>
        </p:nvSpPr>
        <p:spPr>
          <a:xfrm flipH="1">
            <a:off x="2068438" y="2293908"/>
            <a:ext cx="73574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rPr>
              <a:t>CẢM ƠN CÁC EM ĐÃ LẮNG NGHE!</a:t>
            </a:r>
            <a:endParaRPr lang="zh-CN" altLang="en-US" sz="5000" b="1" dirty="0">
              <a:solidFill>
                <a:srgbClr val="FF0000"/>
              </a:solidFill>
              <a:latin typeface="Arial" panose="020B0604020202020204" pitchFamily="34" charset="0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 rot="5400000" flipH="1" flipV="1">
            <a:off x="10128178" y="446654"/>
            <a:ext cx="2511551" cy="1618244"/>
          </a:xfrm>
          <a:custGeom>
            <a:avLst/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PA_pa_     _2">
            <a:extLst>
              <a:ext uri="{FF2B5EF4-FFF2-40B4-BE49-F238E27FC236}">
                <a16:creationId xmlns:a16="http://schemas.microsoft.com/office/drawing/2014/main" id="{89154518-E694-492B-80CE-C17EDE5FD0D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67906" y="1547512"/>
            <a:ext cx="8400749" cy="1928079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rPr>
              <a:t>BÀI 8: TẠO HÌNH VÀ TRANG TRÍ MẶT NẠ</a:t>
            </a:r>
            <a:endParaRPr lang="zh-CN" altLang="en-US" sz="6000" b="1" dirty="0">
              <a:solidFill>
                <a:srgbClr val="FF0000"/>
              </a:solidFill>
              <a:latin typeface="Arial" panose="020B0604020202020204" pitchFamily="34" charset="0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 rot="5400000" flipH="1" flipV="1">
            <a:off x="10128178" y="446654"/>
            <a:ext cx="2511551" cy="1618244"/>
          </a:xfrm>
          <a:custGeom>
            <a:avLst/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4007413" y="783818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思源黑体 CN Heavy" panose="020B0A00000000000000" pitchFamily="34" charset="-122"/>
                <a:cs typeface="Arial" panose="020B0604020202020204" pitchFamily="34" charset="0"/>
              </a:rPr>
              <a:t>NỘI DUNG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28084" y="2022174"/>
            <a:ext cx="4388296" cy="1154410"/>
            <a:chOff x="4793728" y="1533400"/>
            <a:chExt cx="3592262" cy="668779"/>
          </a:xfrm>
        </p:grpSpPr>
        <p:sp>
          <p:nvSpPr>
            <p:cNvPr id="22" name="pa_     _1"/>
            <p:cNvSpPr/>
            <p:nvPr>
              <p:custDataLst>
                <p:tags r:id="rId13"/>
              </p:custDataLst>
            </p:nvPr>
          </p:nvSpPr>
          <p:spPr>
            <a:xfrm>
              <a:off x="4927601" y="1565443"/>
              <a:ext cx="3458389" cy="537053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  <a:effectLst>
              <a:innerShdw blurRad="50800" dist="127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pa_     _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127451" y="1589330"/>
              <a:ext cx="2258539" cy="61284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Khám</a:t>
              </a: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phá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pa_     _19"/>
            <p:cNvSpPr/>
            <p:nvPr>
              <p:custDataLst>
                <p:tags r:id="rId15"/>
              </p:custDataLst>
            </p:nvPr>
          </p:nvSpPr>
          <p:spPr>
            <a:xfrm>
              <a:off x="4793728" y="1533400"/>
              <a:ext cx="845027" cy="601141"/>
            </a:xfrm>
            <a:prstGeom prst="roundRect">
              <a:avLst/>
            </a:prstGeom>
            <a:solidFill>
              <a:schemeClr val="accent1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pa_     _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026317" y="1605262"/>
              <a:ext cx="404878" cy="468392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28084" y="3401832"/>
            <a:ext cx="4388296" cy="1107973"/>
            <a:chOff x="4793728" y="2486158"/>
            <a:chExt cx="3592263" cy="669576"/>
          </a:xfrm>
        </p:grpSpPr>
        <p:sp>
          <p:nvSpPr>
            <p:cNvPr id="28" name="pa_     _2"/>
            <p:cNvSpPr/>
            <p:nvPr>
              <p:custDataLst>
                <p:tags r:id="rId9"/>
              </p:custDataLst>
            </p:nvPr>
          </p:nvSpPr>
          <p:spPr>
            <a:xfrm>
              <a:off x="4927601" y="2518201"/>
              <a:ext cx="3458390" cy="537053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  <a:effectLst>
              <a:innerShdw blurRad="50800" dist="127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pa_     _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6127451" y="2542885"/>
              <a:ext cx="2258539" cy="61284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Sáng</a:t>
              </a: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tạo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pa_     _20"/>
            <p:cNvSpPr/>
            <p:nvPr>
              <p:custDataLst>
                <p:tags r:id="rId11"/>
              </p:custDataLst>
            </p:nvPr>
          </p:nvSpPr>
          <p:spPr>
            <a:xfrm>
              <a:off x="4793728" y="2486158"/>
              <a:ext cx="845027" cy="601141"/>
            </a:xfrm>
            <a:prstGeom prst="roundRect">
              <a:avLst/>
            </a:prstGeom>
            <a:solidFill>
              <a:schemeClr val="accent2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pa_     _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6317" y="2557513"/>
              <a:ext cx="404878" cy="468392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81206" y="2126370"/>
            <a:ext cx="4147670" cy="1050213"/>
            <a:chOff x="4793728" y="4391673"/>
            <a:chExt cx="3592263" cy="671171"/>
          </a:xfrm>
        </p:grpSpPr>
        <p:sp>
          <p:nvSpPr>
            <p:cNvPr id="45" name="pa_     _4"/>
            <p:cNvSpPr/>
            <p:nvPr>
              <p:custDataLst>
                <p:tags r:id="rId5"/>
              </p:custDataLst>
            </p:nvPr>
          </p:nvSpPr>
          <p:spPr>
            <a:xfrm>
              <a:off x="4927601" y="4423716"/>
              <a:ext cx="3458390" cy="537053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  <a:effectLst>
              <a:innerShdw blurRad="50800" dist="127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pa_     _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127451" y="4449995"/>
              <a:ext cx="2258539" cy="61284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Thảo</a:t>
              </a: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luận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pa_     _22"/>
            <p:cNvSpPr/>
            <p:nvPr>
              <p:custDataLst>
                <p:tags r:id="rId7"/>
              </p:custDataLst>
            </p:nvPr>
          </p:nvSpPr>
          <p:spPr>
            <a:xfrm>
              <a:off x="4793728" y="4391673"/>
              <a:ext cx="845027" cy="601141"/>
            </a:xfrm>
            <a:prstGeom prst="roundRect">
              <a:avLst/>
            </a:prstGeom>
            <a:solidFill>
              <a:schemeClr val="accent2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pa_     _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026317" y="4449995"/>
              <a:ext cx="404878" cy="468392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858491" y="3429000"/>
            <a:ext cx="4147669" cy="1080806"/>
            <a:chOff x="4793728" y="5344431"/>
            <a:chExt cx="3592263" cy="671967"/>
          </a:xfrm>
        </p:grpSpPr>
        <p:sp>
          <p:nvSpPr>
            <p:cNvPr id="50" name="pa_     _5"/>
            <p:cNvSpPr/>
            <p:nvPr>
              <p:custDataLst>
                <p:tags r:id="rId1"/>
              </p:custDataLst>
            </p:nvPr>
          </p:nvSpPr>
          <p:spPr>
            <a:xfrm>
              <a:off x="4927601" y="5376473"/>
              <a:ext cx="3458390" cy="537053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  <a:effectLst>
              <a:innerShdw blurRad="50800" dist="127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pa_     _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6127451" y="5403549"/>
              <a:ext cx="2258539" cy="61284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en-US" altLang="zh-CN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Ứng</a:t>
              </a: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28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</a:rPr>
                <a:t>dụng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pa_     _23"/>
            <p:cNvSpPr/>
            <p:nvPr>
              <p:custDataLst>
                <p:tags r:id="rId3"/>
              </p:custDataLst>
            </p:nvPr>
          </p:nvSpPr>
          <p:spPr>
            <a:xfrm>
              <a:off x="4793728" y="5344431"/>
              <a:ext cx="845027" cy="601141"/>
            </a:xfrm>
            <a:prstGeom prst="roundRect">
              <a:avLst/>
            </a:prstGeom>
            <a:solidFill>
              <a:schemeClr val="accent1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pa_     _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026317" y="5395101"/>
              <a:ext cx="404878" cy="468392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4</a:t>
              </a:r>
              <a:endParaRPr lang="zh-CN" altLang="en-US" sz="2800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4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FFB5D2D9-6B91-46A1-A010-18B75908BF0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370785" y="2005604"/>
            <a:ext cx="3630427" cy="4093065"/>
            <a:chOff x="571258" y="2404098"/>
            <a:chExt cx="3630427" cy="4093065"/>
          </a:xfrm>
        </p:grpSpPr>
        <p:sp>
          <p:nvSpPr>
            <p:cNvPr id="14" name="Freeform: Shape 2">
              <a:extLst>
                <a:ext uri="{FF2B5EF4-FFF2-40B4-BE49-F238E27FC236}">
                  <a16:creationId xmlns:a16="http://schemas.microsoft.com/office/drawing/2014/main" id="{AC4A445E-102D-4EF1-B2EC-55289F7A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744" y="5487069"/>
              <a:ext cx="230034" cy="888009"/>
            </a:xfrm>
            <a:custGeom>
              <a:avLst/>
              <a:gdLst>
                <a:gd name="T0" fmla="*/ 76 w 76"/>
                <a:gd name="T1" fmla="*/ 292 h 292"/>
                <a:gd name="T2" fmla="*/ 53 w 76"/>
                <a:gd name="T3" fmla="*/ 292 h 292"/>
                <a:gd name="T4" fmla="*/ 0 w 76"/>
                <a:gd name="T5" fmla="*/ 10 h 292"/>
                <a:gd name="T6" fmla="*/ 21 w 76"/>
                <a:gd name="T7" fmla="*/ 0 h 292"/>
                <a:gd name="T8" fmla="*/ 76 w 7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2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Freeform: Shape 3">
              <a:extLst>
                <a:ext uri="{FF2B5EF4-FFF2-40B4-BE49-F238E27FC236}">
                  <a16:creationId xmlns:a16="http://schemas.microsoft.com/office/drawing/2014/main" id="{51BDEBDC-4913-479E-93E9-261D4CE9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102" y="5460082"/>
              <a:ext cx="231319" cy="888009"/>
            </a:xfrm>
            <a:custGeom>
              <a:avLst/>
              <a:gdLst>
                <a:gd name="T0" fmla="*/ 24 w 76"/>
                <a:gd name="T1" fmla="*/ 292 h 292"/>
                <a:gd name="T2" fmla="*/ 0 w 76"/>
                <a:gd name="T3" fmla="*/ 292 h 292"/>
                <a:gd name="T4" fmla="*/ 55 w 76"/>
                <a:gd name="T5" fmla="*/ 0 h 292"/>
                <a:gd name="T6" fmla="*/ 76 w 76"/>
                <a:gd name="T7" fmla="*/ 11 h 292"/>
                <a:gd name="T8" fmla="*/ 66 w 76"/>
                <a:gd name="T9" fmla="*/ 6 h 292"/>
                <a:gd name="T10" fmla="*/ 76 w 76"/>
                <a:gd name="T11" fmla="*/ 11 h 292"/>
                <a:gd name="T12" fmla="*/ 24 w 76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2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: Shape 4">
              <a:extLst>
                <a:ext uri="{FF2B5EF4-FFF2-40B4-BE49-F238E27FC236}">
                  <a16:creationId xmlns:a16="http://schemas.microsoft.com/office/drawing/2014/main" id="{2FE8AE44-7EB9-42A3-A9A1-3F18749B2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276" y="2711238"/>
              <a:ext cx="1252979" cy="1252979"/>
            </a:xfrm>
            <a:custGeom>
              <a:avLst/>
              <a:gdLst>
                <a:gd name="T0" fmla="*/ 52 w 412"/>
                <a:gd name="T1" fmla="*/ 112 h 412"/>
                <a:gd name="T2" fmla="*/ 112 w 412"/>
                <a:gd name="T3" fmla="*/ 361 h 412"/>
                <a:gd name="T4" fmla="*/ 360 w 412"/>
                <a:gd name="T5" fmla="*/ 300 h 412"/>
                <a:gd name="T6" fmla="*/ 300 w 412"/>
                <a:gd name="T7" fmla="*/ 52 h 412"/>
                <a:gd name="T8" fmla="*/ 52 w 412"/>
                <a:gd name="T9" fmla="*/ 1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52" y="112"/>
                  </a:moveTo>
                  <a:cubicBezTo>
                    <a:pt x="0" y="198"/>
                    <a:pt x="27" y="309"/>
                    <a:pt x="112" y="361"/>
                  </a:cubicBezTo>
                  <a:cubicBezTo>
                    <a:pt x="197" y="412"/>
                    <a:pt x="308" y="385"/>
                    <a:pt x="360" y="300"/>
                  </a:cubicBezTo>
                  <a:cubicBezTo>
                    <a:pt x="412" y="215"/>
                    <a:pt x="385" y="104"/>
                    <a:pt x="300" y="52"/>
                  </a:cubicBezTo>
                  <a:cubicBezTo>
                    <a:pt x="214" y="0"/>
                    <a:pt x="103" y="27"/>
                    <a:pt x="52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Freeform: Shape 5">
              <a:extLst>
                <a:ext uri="{FF2B5EF4-FFF2-40B4-BE49-F238E27FC236}">
                  <a16:creationId xmlns:a16="http://schemas.microsoft.com/office/drawing/2014/main" id="{907EC0E3-D0D3-4D52-AFC8-E9214546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136" y="2404098"/>
              <a:ext cx="1869831" cy="1863405"/>
            </a:xfrm>
            <a:custGeom>
              <a:avLst/>
              <a:gdLst>
                <a:gd name="T0" fmla="*/ 109 w 615"/>
                <a:gd name="T1" fmla="*/ 156 h 613"/>
                <a:gd name="T2" fmla="*/ 50 w 615"/>
                <a:gd name="T3" fmla="*/ 137 h 613"/>
                <a:gd name="T4" fmla="*/ 70 w 615"/>
                <a:gd name="T5" fmla="*/ 231 h 613"/>
                <a:gd name="T6" fmla="*/ 59 w 615"/>
                <a:gd name="T7" fmla="*/ 270 h 613"/>
                <a:gd name="T8" fmla="*/ 1 w 615"/>
                <a:gd name="T9" fmla="*/ 344 h 613"/>
                <a:gd name="T10" fmla="*/ 73 w 615"/>
                <a:gd name="T11" fmla="*/ 393 h 613"/>
                <a:gd name="T12" fmla="*/ 26 w 615"/>
                <a:gd name="T13" fmla="*/ 432 h 613"/>
                <a:gd name="T14" fmla="*/ 116 w 615"/>
                <a:gd name="T15" fmla="*/ 466 h 613"/>
                <a:gd name="T16" fmla="*/ 144 w 615"/>
                <a:gd name="T17" fmla="*/ 496 h 613"/>
                <a:gd name="T18" fmla="*/ 175 w 615"/>
                <a:gd name="T19" fmla="*/ 583 h 613"/>
                <a:gd name="T20" fmla="*/ 267 w 615"/>
                <a:gd name="T21" fmla="*/ 553 h 613"/>
                <a:gd name="T22" fmla="*/ 277 w 615"/>
                <a:gd name="T23" fmla="*/ 613 h 613"/>
                <a:gd name="T24" fmla="*/ 351 w 615"/>
                <a:gd name="T25" fmla="*/ 552 h 613"/>
                <a:gd name="T26" fmla="*/ 409 w 615"/>
                <a:gd name="T27" fmla="*/ 536 h 613"/>
                <a:gd name="T28" fmla="*/ 503 w 615"/>
                <a:gd name="T29" fmla="*/ 545 h 613"/>
                <a:gd name="T30" fmla="*/ 479 w 615"/>
                <a:gd name="T31" fmla="*/ 487 h 613"/>
                <a:gd name="T32" fmla="*/ 507 w 615"/>
                <a:gd name="T33" fmla="*/ 458 h 613"/>
                <a:gd name="T34" fmla="*/ 593 w 615"/>
                <a:gd name="T35" fmla="*/ 421 h 613"/>
                <a:gd name="T36" fmla="*/ 544 w 615"/>
                <a:gd name="T37" fmla="*/ 382 h 613"/>
                <a:gd name="T38" fmla="*/ 555 w 615"/>
                <a:gd name="T39" fmla="*/ 344 h 613"/>
                <a:gd name="T40" fmla="*/ 613 w 615"/>
                <a:gd name="T41" fmla="*/ 270 h 613"/>
                <a:gd name="T42" fmla="*/ 551 w 615"/>
                <a:gd name="T43" fmla="*/ 259 h 613"/>
                <a:gd name="T44" fmla="*/ 542 w 615"/>
                <a:gd name="T45" fmla="*/ 220 h 613"/>
                <a:gd name="T46" fmla="*/ 558 w 615"/>
                <a:gd name="T47" fmla="*/ 127 h 613"/>
                <a:gd name="T48" fmla="*/ 494 w 615"/>
                <a:gd name="T49" fmla="*/ 145 h 613"/>
                <a:gd name="T50" fmla="*/ 464 w 615"/>
                <a:gd name="T51" fmla="*/ 113 h 613"/>
                <a:gd name="T52" fmla="*/ 437 w 615"/>
                <a:gd name="T53" fmla="*/ 35 h 613"/>
                <a:gd name="T54" fmla="*/ 397 w 615"/>
                <a:gd name="T55" fmla="*/ 77 h 613"/>
                <a:gd name="T56" fmla="*/ 348 w 615"/>
                <a:gd name="T57" fmla="*/ 60 h 613"/>
                <a:gd name="T58" fmla="*/ 275 w 615"/>
                <a:gd name="T59" fmla="*/ 0 h 613"/>
                <a:gd name="T60" fmla="*/ 264 w 615"/>
                <a:gd name="T61" fmla="*/ 62 h 613"/>
                <a:gd name="T62" fmla="*/ 205 w 615"/>
                <a:gd name="T63" fmla="*/ 78 h 613"/>
                <a:gd name="T64" fmla="*/ 112 w 615"/>
                <a:gd name="T65" fmla="*/ 69 h 613"/>
                <a:gd name="T66" fmla="*/ 414 w 615"/>
                <a:gd name="T67" fmla="*/ 131 h 613"/>
                <a:gd name="T68" fmla="*/ 200 w 615"/>
                <a:gd name="T69" fmla="*/ 484 h 613"/>
                <a:gd name="T70" fmla="*/ 414 w 615"/>
                <a:gd name="T71" fmla="*/ 1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5" h="613">
                  <a:moveTo>
                    <a:pt x="136" y="126"/>
                  </a:moveTo>
                  <a:cubicBezTo>
                    <a:pt x="126" y="135"/>
                    <a:pt x="117" y="145"/>
                    <a:pt x="109" y="156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66" y="244"/>
                    <a:pt x="63" y="257"/>
                    <a:pt x="61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5" y="367"/>
                    <a:pt x="69" y="380"/>
                    <a:pt x="73" y="393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57" y="486"/>
                    <a:pt x="57" y="486"/>
                    <a:pt x="57" y="486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24" y="477"/>
                    <a:pt x="128" y="483"/>
                    <a:pt x="144" y="495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33" y="545"/>
                    <a:pt x="249" y="550"/>
                    <a:pt x="267" y="553"/>
                  </a:cubicBezTo>
                  <a:cubicBezTo>
                    <a:pt x="266" y="554"/>
                    <a:pt x="266" y="554"/>
                    <a:pt x="266" y="554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71" y="549"/>
                    <a:pt x="390" y="543"/>
                    <a:pt x="409" y="534"/>
                  </a:cubicBezTo>
                  <a:cubicBezTo>
                    <a:pt x="409" y="536"/>
                    <a:pt x="409" y="536"/>
                    <a:pt x="409" y="536"/>
                  </a:cubicBezTo>
                  <a:cubicBezTo>
                    <a:pt x="451" y="579"/>
                    <a:pt x="451" y="579"/>
                    <a:pt x="451" y="579"/>
                  </a:cubicBezTo>
                  <a:cubicBezTo>
                    <a:pt x="503" y="545"/>
                    <a:pt x="503" y="545"/>
                    <a:pt x="503" y="545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88" y="478"/>
                    <a:pt x="497" y="468"/>
                    <a:pt x="506" y="458"/>
                  </a:cubicBezTo>
                  <a:cubicBezTo>
                    <a:pt x="507" y="458"/>
                    <a:pt x="507" y="458"/>
                    <a:pt x="507" y="458"/>
                  </a:cubicBezTo>
                  <a:cubicBezTo>
                    <a:pt x="565" y="477"/>
                    <a:pt x="565" y="477"/>
                    <a:pt x="565" y="477"/>
                  </a:cubicBezTo>
                  <a:cubicBezTo>
                    <a:pt x="593" y="421"/>
                    <a:pt x="593" y="421"/>
                    <a:pt x="593" y="421"/>
                  </a:cubicBezTo>
                  <a:cubicBezTo>
                    <a:pt x="545" y="382"/>
                    <a:pt x="545" y="382"/>
                    <a:pt x="545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70"/>
                    <a:pt x="551" y="357"/>
                    <a:pt x="553" y="344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615" y="332"/>
                    <a:pt x="615" y="332"/>
                    <a:pt x="615" y="332"/>
                  </a:cubicBezTo>
                  <a:cubicBezTo>
                    <a:pt x="613" y="270"/>
                    <a:pt x="613" y="270"/>
                    <a:pt x="613" y="270"/>
                  </a:cubicBezTo>
                  <a:cubicBezTo>
                    <a:pt x="552" y="259"/>
                    <a:pt x="552" y="259"/>
                    <a:pt x="552" y="259"/>
                  </a:cubicBezTo>
                  <a:cubicBezTo>
                    <a:pt x="551" y="259"/>
                    <a:pt x="551" y="259"/>
                    <a:pt x="551" y="259"/>
                  </a:cubicBezTo>
                  <a:cubicBezTo>
                    <a:pt x="548" y="246"/>
                    <a:pt x="545" y="233"/>
                    <a:pt x="540" y="221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86" y="135"/>
                    <a:pt x="479" y="127"/>
                    <a:pt x="463" y="115"/>
                  </a:cubicBezTo>
                  <a:cubicBezTo>
                    <a:pt x="464" y="113"/>
                    <a:pt x="464" y="113"/>
                    <a:pt x="464" y="113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37" y="35"/>
                    <a:pt x="437" y="35"/>
                    <a:pt x="437" y="35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81" y="71"/>
                    <a:pt x="365" y="65"/>
                    <a:pt x="348" y="62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44" y="66"/>
                    <a:pt x="225" y="71"/>
                    <a:pt x="206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36" y="126"/>
                    <a:pt x="136" y="126"/>
                    <a:pt x="136" y="126"/>
                  </a:cubicBezTo>
                  <a:close/>
                  <a:moveTo>
                    <a:pt x="414" y="131"/>
                  </a:moveTo>
                  <a:cubicBezTo>
                    <a:pt x="512" y="190"/>
                    <a:pt x="543" y="317"/>
                    <a:pt x="483" y="414"/>
                  </a:cubicBezTo>
                  <a:cubicBezTo>
                    <a:pt x="424" y="512"/>
                    <a:pt x="297" y="543"/>
                    <a:pt x="200" y="484"/>
                  </a:cubicBezTo>
                  <a:cubicBezTo>
                    <a:pt x="102" y="425"/>
                    <a:pt x="71" y="298"/>
                    <a:pt x="130" y="200"/>
                  </a:cubicBezTo>
                  <a:cubicBezTo>
                    <a:pt x="189" y="102"/>
                    <a:pt x="317" y="71"/>
                    <a:pt x="414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Freeform: Shape 6">
              <a:extLst>
                <a:ext uri="{FF2B5EF4-FFF2-40B4-BE49-F238E27FC236}">
                  <a16:creationId xmlns:a16="http://schemas.microsoft.com/office/drawing/2014/main" id="{F283AFAF-B390-4234-ADF4-013EE0678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412" y="4387018"/>
              <a:ext cx="1119328" cy="1115473"/>
            </a:xfrm>
            <a:custGeom>
              <a:avLst/>
              <a:gdLst>
                <a:gd name="T0" fmla="*/ 46 w 368"/>
                <a:gd name="T1" fmla="*/ 100 h 367"/>
                <a:gd name="T2" fmla="*/ 101 w 368"/>
                <a:gd name="T3" fmla="*/ 321 h 367"/>
                <a:gd name="T4" fmla="*/ 322 w 368"/>
                <a:gd name="T5" fmla="*/ 267 h 367"/>
                <a:gd name="T6" fmla="*/ 267 w 368"/>
                <a:gd name="T7" fmla="*/ 46 h 367"/>
                <a:gd name="T8" fmla="*/ 46 w 368"/>
                <a:gd name="T9" fmla="*/ 10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7">
                  <a:moveTo>
                    <a:pt x="46" y="100"/>
                  </a:moveTo>
                  <a:cubicBezTo>
                    <a:pt x="0" y="176"/>
                    <a:pt x="25" y="275"/>
                    <a:pt x="101" y="321"/>
                  </a:cubicBezTo>
                  <a:cubicBezTo>
                    <a:pt x="176" y="367"/>
                    <a:pt x="275" y="343"/>
                    <a:pt x="322" y="267"/>
                  </a:cubicBezTo>
                  <a:cubicBezTo>
                    <a:pt x="368" y="191"/>
                    <a:pt x="343" y="92"/>
                    <a:pt x="267" y="46"/>
                  </a:cubicBezTo>
                  <a:cubicBezTo>
                    <a:pt x="192" y="0"/>
                    <a:pt x="93" y="24"/>
                    <a:pt x="46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11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Freeform: Shape 7">
              <a:extLst>
                <a:ext uri="{FF2B5EF4-FFF2-40B4-BE49-F238E27FC236}">
                  <a16:creationId xmlns:a16="http://schemas.microsoft.com/office/drawing/2014/main" id="{1E7B2A93-9367-43E6-812F-A44EA347D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254" y="4113290"/>
              <a:ext cx="1664213" cy="1662928"/>
            </a:xfrm>
            <a:custGeom>
              <a:avLst/>
              <a:gdLst>
                <a:gd name="T0" fmla="*/ 97 w 547"/>
                <a:gd name="T1" fmla="*/ 139 h 547"/>
                <a:gd name="T2" fmla="*/ 44 w 547"/>
                <a:gd name="T3" fmla="*/ 122 h 547"/>
                <a:gd name="T4" fmla="*/ 62 w 547"/>
                <a:gd name="T5" fmla="*/ 206 h 547"/>
                <a:gd name="T6" fmla="*/ 52 w 547"/>
                <a:gd name="T7" fmla="*/ 240 h 547"/>
                <a:gd name="T8" fmla="*/ 1 w 547"/>
                <a:gd name="T9" fmla="*/ 306 h 547"/>
                <a:gd name="T10" fmla="*/ 65 w 547"/>
                <a:gd name="T11" fmla="*/ 350 h 547"/>
                <a:gd name="T12" fmla="*/ 23 w 547"/>
                <a:gd name="T13" fmla="*/ 385 h 547"/>
                <a:gd name="T14" fmla="*/ 103 w 547"/>
                <a:gd name="T15" fmla="*/ 416 h 547"/>
                <a:gd name="T16" fmla="*/ 128 w 547"/>
                <a:gd name="T17" fmla="*/ 442 h 547"/>
                <a:gd name="T18" fmla="*/ 155 w 547"/>
                <a:gd name="T19" fmla="*/ 520 h 547"/>
                <a:gd name="T20" fmla="*/ 237 w 547"/>
                <a:gd name="T21" fmla="*/ 492 h 547"/>
                <a:gd name="T22" fmla="*/ 247 w 547"/>
                <a:gd name="T23" fmla="*/ 547 h 547"/>
                <a:gd name="T24" fmla="*/ 312 w 547"/>
                <a:gd name="T25" fmla="*/ 492 h 547"/>
                <a:gd name="T26" fmla="*/ 364 w 547"/>
                <a:gd name="T27" fmla="*/ 477 h 547"/>
                <a:gd name="T28" fmla="*/ 448 w 547"/>
                <a:gd name="T29" fmla="*/ 486 h 547"/>
                <a:gd name="T30" fmla="*/ 426 w 547"/>
                <a:gd name="T31" fmla="*/ 434 h 547"/>
                <a:gd name="T32" fmla="*/ 451 w 547"/>
                <a:gd name="T33" fmla="*/ 408 h 547"/>
                <a:gd name="T34" fmla="*/ 528 w 547"/>
                <a:gd name="T35" fmla="*/ 376 h 547"/>
                <a:gd name="T36" fmla="*/ 484 w 547"/>
                <a:gd name="T37" fmla="*/ 341 h 547"/>
                <a:gd name="T38" fmla="*/ 494 w 547"/>
                <a:gd name="T39" fmla="*/ 306 h 547"/>
                <a:gd name="T40" fmla="*/ 546 w 547"/>
                <a:gd name="T41" fmla="*/ 240 h 547"/>
                <a:gd name="T42" fmla="*/ 491 w 547"/>
                <a:gd name="T43" fmla="*/ 231 h 547"/>
                <a:gd name="T44" fmla="*/ 483 w 547"/>
                <a:gd name="T45" fmla="*/ 196 h 547"/>
                <a:gd name="T46" fmla="*/ 497 w 547"/>
                <a:gd name="T47" fmla="*/ 113 h 547"/>
                <a:gd name="T48" fmla="*/ 440 w 547"/>
                <a:gd name="T49" fmla="*/ 130 h 547"/>
                <a:gd name="T50" fmla="*/ 413 w 547"/>
                <a:gd name="T51" fmla="*/ 101 h 547"/>
                <a:gd name="T52" fmla="*/ 389 w 547"/>
                <a:gd name="T53" fmla="*/ 32 h 547"/>
                <a:gd name="T54" fmla="*/ 353 w 547"/>
                <a:gd name="T55" fmla="*/ 69 h 547"/>
                <a:gd name="T56" fmla="*/ 310 w 547"/>
                <a:gd name="T57" fmla="*/ 53 h 547"/>
                <a:gd name="T58" fmla="*/ 245 w 547"/>
                <a:gd name="T59" fmla="*/ 0 h 547"/>
                <a:gd name="T60" fmla="*/ 235 w 547"/>
                <a:gd name="T61" fmla="*/ 55 h 547"/>
                <a:gd name="T62" fmla="*/ 182 w 547"/>
                <a:gd name="T63" fmla="*/ 69 h 547"/>
                <a:gd name="T64" fmla="*/ 99 w 547"/>
                <a:gd name="T65" fmla="*/ 61 h 547"/>
                <a:gd name="T66" fmla="*/ 121 w 547"/>
                <a:gd name="T67" fmla="*/ 113 h 547"/>
                <a:gd name="T68" fmla="*/ 430 w 547"/>
                <a:gd name="T69" fmla="*/ 369 h 547"/>
                <a:gd name="T70" fmla="*/ 116 w 547"/>
                <a:gd name="T71" fmla="*/ 17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Freeform: Shape 8">
              <a:extLst>
                <a:ext uri="{FF2B5EF4-FFF2-40B4-BE49-F238E27FC236}">
                  <a16:creationId xmlns:a16="http://schemas.microsoft.com/office/drawing/2014/main" id="{6E89D9B6-5546-4785-82D7-01C2355AF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361" y="4267503"/>
              <a:ext cx="661830" cy="666970"/>
            </a:xfrm>
            <a:custGeom>
              <a:avLst/>
              <a:gdLst>
                <a:gd name="T0" fmla="*/ 28 w 218"/>
                <a:gd name="T1" fmla="*/ 60 h 219"/>
                <a:gd name="T2" fmla="*/ 60 w 218"/>
                <a:gd name="T3" fmla="*/ 191 h 219"/>
                <a:gd name="T4" fmla="*/ 191 w 218"/>
                <a:gd name="T5" fmla="*/ 159 h 219"/>
                <a:gd name="T6" fmla="*/ 159 w 218"/>
                <a:gd name="T7" fmla="*/ 28 h 219"/>
                <a:gd name="T8" fmla="*/ 28 w 218"/>
                <a:gd name="T9" fmla="*/ 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9">
                  <a:moveTo>
                    <a:pt x="28" y="60"/>
                  </a:moveTo>
                  <a:cubicBezTo>
                    <a:pt x="0" y="105"/>
                    <a:pt x="15" y="164"/>
                    <a:pt x="60" y="191"/>
                  </a:cubicBezTo>
                  <a:cubicBezTo>
                    <a:pt x="105" y="219"/>
                    <a:pt x="164" y="204"/>
                    <a:pt x="191" y="159"/>
                  </a:cubicBezTo>
                  <a:cubicBezTo>
                    <a:pt x="218" y="114"/>
                    <a:pt x="204" y="55"/>
                    <a:pt x="159" y="28"/>
                  </a:cubicBezTo>
                  <a:cubicBezTo>
                    <a:pt x="114" y="0"/>
                    <a:pt x="55" y="15"/>
                    <a:pt x="28" y="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9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: Shape 9">
              <a:extLst>
                <a:ext uri="{FF2B5EF4-FFF2-40B4-BE49-F238E27FC236}">
                  <a16:creationId xmlns:a16="http://schemas.microsoft.com/office/drawing/2014/main" id="{FB02FE03-BAD9-4412-B38C-453B2B3A3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438" y="4106865"/>
              <a:ext cx="988247" cy="988247"/>
            </a:xfrm>
            <a:custGeom>
              <a:avLst/>
              <a:gdLst>
                <a:gd name="T0" fmla="*/ 57 w 325"/>
                <a:gd name="T1" fmla="*/ 82 h 325"/>
                <a:gd name="T2" fmla="*/ 26 w 325"/>
                <a:gd name="T3" fmla="*/ 72 h 325"/>
                <a:gd name="T4" fmla="*/ 37 w 325"/>
                <a:gd name="T5" fmla="*/ 122 h 325"/>
                <a:gd name="T6" fmla="*/ 31 w 325"/>
                <a:gd name="T7" fmla="*/ 143 h 325"/>
                <a:gd name="T8" fmla="*/ 0 w 325"/>
                <a:gd name="T9" fmla="*/ 182 h 325"/>
                <a:gd name="T10" fmla="*/ 38 w 325"/>
                <a:gd name="T11" fmla="*/ 208 h 325"/>
                <a:gd name="T12" fmla="*/ 13 w 325"/>
                <a:gd name="T13" fmla="*/ 229 h 325"/>
                <a:gd name="T14" fmla="*/ 61 w 325"/>
                <a:gd name="T15" fmla="*/ 247 h 325"/>
                <a:gd name="T16" fmla="*/ 76 w 325"/>
                <a:gd name="T17" fmla="*/ 263 h 325"/>
                <a:gd name="T18" fmla="*/ 92 w 325"/>
                <a:gd name="T19" fmla="*/ 309 h 325"/>
                <a:gd name="T20" fmla="*/ 141 w 325"/>
                <a:gd name="T21" fmla="*/ 292 h 325"/>
                <a:gd name="T22" fmla="*/ 147 w 325"/>
                <a:gd name="T23" fmla="*/ 325 h 325"/>
                <a:gd name="T24" fmla="*/ 186 w 325"/>
                <a:gd name="T25" fmla="*/ 292 h 325"/>
                <a:gd name="T26" fmla="*/ 217 w 325"/>
                <a:gd name="T27" fmla="*/ 283 h 325"/>
                <a:gd name="T28" fmla="*/ 266 w 325"/>
                <a:gd name="T29" fmla="*/ 288 h 325"/>
                <a:gd name="T30" fmla="*/ 253 w 325"/>
                <a:gd name="T31" fmla="*/ 258 h 325"/>
                <a:gd name="T32" fmla="*/ 268 w 325"/>
                <a:gd name="T33" fmla="*/ 242 h 325"/>
                <a:gd name="T34" fmla="*/ 314 w 325"/>
                <a:gd name="T35" fmla="*/ 223 h 325"/>
                <a:gd name="T36" fmla="*/ 288 w 325"/>
                <a:gd name="T37" fmla="*/ 202 h 325"/>
                <a:gd name="T38" fmla="*/ 294 w 325"/>
                <a:gd name="T39" fmla="*/ 182 h 325"/>
                <a:gd name="T40" fmla="*/ 325 w 325"/>
                <a:gd name="T41" fmla="*/ 143 h 325"/>
                <a:gd name="T42" fmla="*/ 292 w 325"/>
                <a:gd name="T43" fmla="*/ 137 h 325"/>
                <a:gd name="T44" fmla="*/ 287 w 325"/>
                <a:gd name="T45" fmla="*/ 116 h 325"/>
                <a:gd name="T46" fmla="*/ 295 w 325"/>
                <a:gd name="T47" fmla="*/ 67 h 325"/>
                <a:gd name="T48" fmla="*/ 262 w 325"/>
                <a:gd name="T49" fmla="*/ 77 h 325"/>
                <a:gd name="T50" fmla="*/ 246 w 325"/>
                <a:gd name="T51" fmla="*/ 59 h 325"/>
                <a:gd name="T52" fmla="*/ 231 w 325"/>
                <a:gd name="T53" fmla="*/ 18 h 325"/>
                <a:gd name="T54" fmla="*/ 210 w 325"/>
                <a:gd name="T55" fmla="*/ 41 h 325"/>
                <a:gd name="T56" fmla="*/ 184 w 325"/>
                <a:gd name="T57" fmla="*/ 31 h 325"/>
                <a:gd name="T58" fmla="*/ 146 w 325"/>
                <a:gd name="T59" fmla="*/ 0 h 325"/>
                <a:gd name="T60" fmla="*/ 139 w 325"/>
                <a:gd name="T61" fmla="*/ 33 h 325"/>
                <a:gd name="T62" fmla="*/ 108 w 325"/>
                <a:gd name="T63" fmla="*/ 41 h 325"/>
                <a:gd name="T64" fmla="*/ 59 w 325"/>
                <a:gd name="T65" fmla="*/ 36 h 325"/>
                <a:gd name="T66" fmla="*/ 72 w 325"/>
                <a:gd name="T67" fmla="*/ 67 h 325"/>
                <a:gd name="T68" fmla="*/ 256 w 325"/>
                <a:gd name="T69" fmla="*/ 219 h 325"/>
                <a:gd name="T70" fmla="*/ 69 w 325"/>
                <a:gd name="T71" fmla="*/ 10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9AA76F3C-95FC-4028-A252-558B04C3F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424" y="3991205"/>
              <a:ext cx="379106" cy="334127"/>
            </a:xfrm>
            <a:custGeom>
              <a:avLst/>
              <a:gdLst>
                <a:gd name="T0" fmla="*/ 113 w 125"/>
                <a:gd name="T1" fmla="*/ 62 h 110"/>
                <a:gd name="T2" fmla="*/ 117 w 125"/>
                <a:gd name="T3" fmla="*/ 97 h 110"/>
                <a:gd name="T4" fmla="*/ 82 w 125"/>
                <a:gd name="T5" fmla="*/ 102 h 110"/>
                <a:gd name="T6" fmla="*/ 13 w 125"/>
                <a:gd name="T7" fmla="*/ 49 h 110"/>
                <a:gd name="T8" fmla="*/ 9 w 125"/>
                <a:gd name="T9" fmla="*/ 14 h 110"/>
                <a:gd name="T10" fmla="*/ 44 w 125"/>
                <a:gd name="T11" fmla="*/ 9 h 110"/>
                <a:gd name="T12" fmla="*/ 113 w 125"/>
                <a:gd name="T13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10">
                  <a:moveTo>
                    <a:pt x="113" y="62"/>
                  </a:moveTo>
                  <a:cubicBezTo>
                    <a:pt x="124" y="70"/>
                    <a:pt x="125" y="86"/>
                    <a:pt x="117" y="97"/>
                  </a:cubicBezTo>
                  <a:cubicBezTo>
                    <a:pt x="109" y="108"/>
                    <a:pt x="93" y="110"/>
                    <a:pt x="82" y="10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" y="41"/>
                    <a:pt x="0" y="25"/>
                    <a:pt x="9" y="14"/>
                  </a:cubicBezTo>
                  <a:cubicBezTo>
                    <a:pt x="17" y="3"/>
                    <a:pt x="33" y="0"/>
                    <a:pt x="44" y="9"/>
                  </a:cubicBezTo>
                  <a:lnTo>
                    <a:pt x="113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232F3A0E-EB1D-433B-94AA-84ED959CB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58" y="4727571"/>
              <a:ext cx="426656" cy="218468"/>
            </a:xfrm>
            <a:custGeom>
              <a:avLst/>
              <a:gdLst>
                <a:gd name="T0" fmla="*/ 117 w 140"/>
                <a:gd name="T1" fmla="*/ 20 h 72"/>
                <a:gd name="T2" fmla="*/ 137 w 140"/>
                <a:gd name="T3" fmla="*/ 49 h 72"/>
                <a:gd name="T4" fmla="*/ 108 w 140"/>
                <a:gd name="T5" fmla="*/ 69 h 72"/>
                <a:gd name="T6" fmla="*/ 22 w 140"/>
                <a:gd name="T7" fmla="*/ 52 h 72"/>
                <a:gd name="T8" fmla="*/ 3 w 140"/>
                <a:gd name="T9" fmla="*/ 23 h 72"/>
                <a:gd name="T10" fmla="*/ 32 w 140"/>
                <a:gd name="T11" fmla="*/ 3 h 72"/>
                <a:gd name="T12" fmla="*/ 117 w 140"/>
                <a:gd name="T13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2">
                  <a:moveTo>
                    <a:pt x="117" y="20"/>
                  </a:moveTo>
                  <a:cubicBezTo>
                    <a:pt x="131" y="22"/>
                    <a:pt x="140" y="36"/>
                    <a:pt x="137" y="49"/>
                  </a:cubicBezTo>
                  <a:cubicBezTo>
                    <a:pt x="134" y="63"/>
                    <a:pt x="121" y="72"/>
                    <a:pt x="108" y="69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9" y="50"/>
                    <a:pt x="0" y="37"/>
                    <a:pt x="3" y="23"/>
                  </a:cubicBezTo>
                  <a:cubicBezTo>
                    <a:pt x="6" y="9"/>
                    <a:pt x="19" y="0"/>
                    <a:pt x="32" y="3"/>
                  </a:cubicBezTo>
                  <a:lnTo>
                    <a:pt x="117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3FAFEB54-0C9E-4FAF-8ECC-DE7119AC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99" y="5433095"/>
              <a:ext cx="422800" cy="240315"/>
            </a:xfrm>
            <a:custGeom>
              <a:avLst/>
              <a:gdLst>
                <a:gd name="T0" fmla="*/ 105 w 139"/>
                <a:gd name="T1" fmla="*/ 4 h 79"/>
                <a:gd name="T2" fmla="*/ 136 w 139"/>
                <a:gd name="T3" fmla="*/ 22 h 79"/>
                <a:gd name="T4" fmla="*/ 118 w 139"/>
                <a:gd name="T5" fmla="*/ 52 h 79"/>
                <a:gd name="T6" fmla="*/ 34 w 139"/>
                <a:gd name="T7" fmla="*/ 75 h 79"/>
                <a:gd name="T8" fmla="*/ 4 w 139"/>
                <a:gd name="T9" fmla="*/ 57 h 79"/>
                <a:gd name="T10" fmla="*/ 21 w 139"/>
                <a:gd name="T11" fmla="*/ 26 h 79"/>
                <a:gd name="T12" fmla="*/ 105 w 139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79">
                  <a:moveTo>
                    <a:pt x="105" y="4"/>
                  </a:moveTo>
                  <a:cubicBezTo>
                    <a:pt x="118" y="0"/>
                    <a:pt x="132" y="8"/>
                    <a:pt x="136" y="22"/>
                  </a:cubicBezTo>
                  <a:cubicBezTo>
                    <a:pt x="139" y="35"/>
                    <a:pt x="131" y="49"/>
                    <a:pt x="118" y="52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1" y="79"/>
                    <a:pt x="7" y="71"/>
                    <a:pt x="4" y="57"/>
                  </a:cubicBezTo>
                  <a:cubicBezTo>
                    <a:pt x="0" y="44"/>
                    <a:pt x="8" y="30"/>
                    <a:pt x="21" y="26"/>
                  </a:cubicBezTo>
                  <a:lnTo>
                    <a:pt x="10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0F5B98E6-779B-466C-957D-DB409316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995" y="5433095"/>
              <a:ext cx="425371" cy="240315"/>
            </a:xfrm>
            <a:custGeom>
              <a:avLst/>
              <a:gdLst>
                <a:gd name="T0" fmla="*/ 35 w 140"/>
                <a:gd name="T1" fmla="*/ 4 h 79"/>
                <a:gd name="T2" fmla="*/ 4 w 140"/>
                <a:gd name="T3" fmla="*/ 22 h 79"/>
                <a:gd name="T4" fmla="*/ 21 w 140"/>
                <a:gd name="T5" fmla="*/ 52 h 79"/>
                <a:gd name="T6" fmla="*/ 105 w 140"/>
                <a:gd name="T7" fmla="*/ 75 h 79"/>
                <a:gd name="T8" fmla="*/ 136 w 140"/>
                <a:gd name="T9" fmla="*/ 57 h 79"/>
                <a:gd name="T10" fmla="*/ 119 w 140"/>
                <a:gd name="T11" fmla="*/ 26 h 79"/>
                <a:gd name="T12" fmla="*/ 35 w 140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9">
                  <a:moveTo>
                    <a:pt x="35" y="4"/>
                  </a:moveTo>
                  <a:cubicBezTo>
                    <a:pt x="21" y="0"/>
                    <a:pt x="8" y="8"/>
                    <a:pt x="4" y="22"/>
                  </a:cubicBezTo>
                  <a:cubicBezTo>
                    <a:pt x="0" y="35"/>
                    <a:pt x="8" y="49"/>
                    <a:pt x="21" y="5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9" y="79"/>
                    <a:pt x="132" y="71"/>
                    <a:pt x="136" y="57"/>
                  </a:cubicBezTo>
                  <a:cubicBezTo>
                    <a:pt x="140" y="44"/>
                    <a:pt x="132" y="30"/>
                    <a:pt x="119" y="26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84FB9262-08C6-4CE7-A61C-34AB7C6D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561" y="3748320"/>
              <a:ext cx="2335039" cy="2748843"/>
            </a:xfrm>
            <a:custGeom>
              <a:avLst/>
              <a:gdLst>
                <a:gd name="T0" fmla="*/ 702 w 768"/>
                <a:gd name="T1" fmla="*/ 412 h 904"/>
                <a:gd name="T2" fmla="*/ 611 w 768"/>
                <a:gd name="T3" fmla="*/ 601 h 904"/>
                <a:gd name="T4" fmla="*/ 611 w 768"/>
                <a:gd name="T5" fmla="*/ 602 h 904"/>
                <a:gd name="T6" fmla="*/ 609 w 768"/>
                <a:gd name="T7" fmla="*/ 604 h 904"/>
                <a:gd name="T8" fmla="*/ 606 w 768"/>
                <a:gd name="T9" fmla="*/ 606 h 904"/>
                <a:gd name="T10" fmla="*/ 606 w 768"/>
                <a:gd name="T11" fmla="*/ 607 h 904"/>
                <a:gd name="T12" fmla="*/ 536 w 768"/>
                <a:gd name="T13" fmla="*/ 735 h 904"/>
                <a:gd name="T14" fmla="*/ 523 w 768"/>
                <a:gd name="T15" fmla="*/ 827 h 904"/>
                <a:gd name="T16" fmla="*/ 523 w 768"/>
                <a:gd name="T17" fmla="*/ 833 h 904"/>
                <a:gd name="T18" fmla="*/ 521 w 768"/>
                <a:gd name="T19" fmla="*/ 837 h 904"/>
                <a:gd name="T20" fmla="*/ 504 w 768"/>
                <a:gd name="T21" fmla="*/ 844 h 904"/>
                <a:gd name="T22" fmla="*/ 274 w 768"/>
                <a:gd name="T23" fmla="*/ 844 h 904"/>
                <a:gd name="T24" fmla="*/ 257 w 768"/>
                <a:gd name="T25" fmla="*/ 837 h 904"/>
                <a:gd name="T26" fmla="*/ 255 w 768"/>
                <a:gd name="T27" fmla="*/ 832 h 904"/>
                <a:gd name="T28" fmla="*/ 256 w 768"/>
                <a:gd name="T29" fmla="*/ 827 h 904"/>
                <a:gd name="T30" fmla="*/ 243 w 768"/>
                <a:gd name="T31" fmla="*/ 737 h 904"/>
                <a:gd name="T32" fmla="*/ 185 w 768"/>
                <a:gd name="T33" fmla="*/ 622 h 904"/>
                <a:gd name="T34" fmla="*/ 170 w 768"/>
                <a:gd name="T35" fmla="*/ 604 h 904"/>
                <a:gd name="T36" fmla="*/ 136 w 768"/>
                <a:gd name="T37" fmla="*/ 571 h 904"/>
                <a:gd name="T38" fmla="*/ 109 w 768"/>
                <a:gd name="T39" fmla="*/ 530 h 904"/>
                <a:gd name="T40" fmla="*/ 75 w 768"/>
                <a:gd name="T41" fmla="*/ 436 h 904"/>
                <a:gd name="T42" fmla="*/ 70 w 768"/>
                <a:gd name="T43" fmla="*/ 378 h 904"/>
                <a:gd name="T44" fmla="*/ 342 w 768"/>
                <a:gd name="T45" fmla="*/ 65 h 904"/>
                <a:gd name="T46" fmla="*/ 305 w 768"/>
                <a:gd name="T47" fmla="*/ 0 h 904"/>
                <a:gd name="T48" fmla="*/ 0 w 768"/>
                <a:gd name="T49" fmla="*/ 378 h 904"/>
                <a:gd name="T50" fmla="*/ 132 w 768"/>
                <a:gd name="T51" fmla="*/ 669 h 904"/>
                <a:gd name="T52" fmla="*/ 186 w 768"/>
                <a:gd name="T53" fmla="*/ 825 h 904"/>
                <a:gd name="T54" fmla="*/ 204 w 768"/>
                <a:gd name="T55" fmla="*/ 883 h 904"/>
                <a:gd name="T56" fmla="*/ 226 w 768"/>
                <a:gd name="T57" fmla="*/ 902 h 904"/>
                <a:gd name="T58" fmla="*/ 380 w 768"/>
                <a:gd name="T59" fmla="*/ 903 h 904"/>
                <a:gd name="T60" fmla="*/ 547 w 768"/>
                <a:gd name="T61" fmla="*/ 904 h 904"/>
                <a:gd name="T62" fmla="*/ 575 w 768"/>
                <a:gd name="T63" fmla="*/ 883 h 904"/>
                <a:gd name="T64" fmla="*/ 593 w 768"/>
                <a:gd name="T65" fmla="*/ 825 h 904"/>
                <a:gd name="T66" fmla="*/ 658 w 768"/>
                <a:gd name="T67" fmla="*/ 654 h 904"/>
                <a:gd name="T68" fmla="*/ 662 w 768"/>
                <a:gd name="T69" fmla="*/ 650 h 904"/>
                <a:gd name="T70" fmla="*/ 768 w 768"/>
                <a:gd name="T71" fmla="*/ 442 h 904"/>
                <a:gd name="T72" fmla="*/ 702 w 768"/>
                <a:gd name="T73" fmla="*/ 4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904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E545E6C5-8886-4FB2-905C-2AB19458A982}"/>
              </a:ext>
            </a:extLst>
          </p:cNvPr>
          <p:cNvSpPr/>
          <p:nvPr/>
        </p:nvSpPr>
        <p:spPr>
          <a:xfrm>
            <a:off x="6375341" y="2562307"/>
            <a:ext cx="3767559" cy="53184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r>
              <a:rPr lang="en-US" altLang="zh-CN" sz="2200" b="1" u="sng" dirty="0" err="1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rPr>
              <a:t>Bước</a:t>
            </a:r>
            <a:r>
              <a:rPr lang="en-US" altLang="zh-CN" sz="2200" b="1" u="sng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rPr>
              <a:t> 1</a:t>
            </a:r>
            <a:endParaRPr lang="zh-CN" altLang="en-US" sz="2200" b="1" u="sng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3982A27E-9E7A-499F-B8EF-2329CCC979B9}"/>
              </a:ext>
            </a:extLst>
          </p:cNvPr>
          <p:cNvSpPr/>
          <p:nvPr/>
        </p:nvSpPr>
        <p:spPr>
          <a:xfrm>
            <a:off x="6375341" y="3758586"/>
            <a:ext cx="3767559" cy="54009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r>
              <a:rPr lang="en-US" altLang="zh-CN" sz="2200" b="1" u="sng" dirty="0" err="1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rPr>
              <a:t>Bước</a:t>
            </a:r>
            <a:r>
              <a:rPr lang="en-US" altLang="zh-CN" sz="2200" b="1" u="sng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rPr>
              <a:t> 2</a:t>
            </a:r>
            <a:endParaRPr lang="zh-CN" altLang="en-US" sz="2200" b="1" u="sng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B97D6448-3A53-4B94-AC92-99CC17535123}"/>
              </a:ext>
            </a:extLst>
          </p:cNvPr>
          <p:cNvSpPr/>
          <p:nvPr/>
        </p:nvSpPr>
        <p:spPr>
          <a:xfrm>
            <a:off x="6375341" y="5103997"/>
            <a:ext cx="3767559" cy="5248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r>
              <a:rPr lang="en-US" altLang="zh-CN" sz="2200" b="1" u="sng" dirty="0" err="1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rPr>
              <a:t>Bước</a:t>
            </a:r>
            <a:r>
              <a:rPr lang="en-US" altLang="zh-CN" sz="2200" b="1" u="sng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rPr>
              <a:t> 3</a:t>
            </a:r>
            <a:endParaRPr lang="zh-CN" altLang="en-US" sz="2200" b="1" u="sng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8A67ED-DC37-4F48-9E69-190FC3986570}"/>
              </a:ext>
            </a:extLst>
          </p:cNvPr>
          <p:cNvSpPr txBox="1"/>
          <p:nvPr/>
        </p:nvSpPr>
        <p:spPr>
          <a:xfrm>
            <a:off x="6398857" y="3176529"/>
            <a:ext cx="5068618" cy="53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8473AC0-9BE5-453D-835C-848FCC555CB3}"/>
              </a:ext>
            </a:extLst>
          </p:cNvPr>
          <p:cNvSpPr txBox="1"/>
          <p:nvPr/>
        </p:nvSpPr>
        <p:spPr>
          <a:xfrm>
            <a:off x="6526081" y="4438311"/>
            <a:ext cx="4956150" cy="54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C908F51-DC50-46AF-845F-49F0206ACBE6}"/>
              </a:ext>
            </a:extLst>
          </p:cNvPr>
          <p:cNvSpPr txBox="1"/>
          <p:nvPr/>
        </p:nvSpPr>
        <p:spPr>
          <a:xfrm>
            <a:off x="6526080" y="5678291"/>
            <a:ext cx="5257995" cy="6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V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41961-11CB-6647-D516-BDDFB7A2C802}"/>
              </a:ext>
            </a:extLst>
          </p:cNvPr>
          <p:cNvSpPr txBox="1"/>
          <p:nvPr/>
        </p:nvSpPr>
        <p:spPr>
          <a:xfrm>
            <a:off x="1031532" y="469474"/>
            <a:ext cx="304668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latin typeface="Arial" panose="020B0604020202020204" pitchFamily="34" charset="0"/>
                <a:cs typeface="Arial" panose="020B0604020202020204" pitchFamily="34" charset="0"/>
              </a:rPr>
              <a:t>2. Sáng tạo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E3DDF-0B85-D700-304B-4A9F46F44EE5}"/>
              </a:ext>
            </a:extLst>
          </p:cNvPr>
          <p:cNvSpPr txBox="1"/>
          <p:nvPr/>
        </p:nvSpPr>
        <p:spPr>
          <a:xfrm>
            <a:off x="4344523" y="1084401"/>
            <a:ext cx="7523044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34 SGK,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dáng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</a:t>
            </a:r>
            <a:r>
              <a:rPr lang="en-VN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30" grpId="0"/>
      <p:bldP spid="31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9332" y="1577237"/>
            <a:ext cx="4750647" cy="4732867"/>
            <a:chOff x="87549" y="1006835"/>
            <a:chExt cx="3934036" cy="3877435"/>
          </a:xfrm>
          <a:solidFill>
            <a:schemeClr val="accent2"/>
          </a:solidFill>
        </p:grpSpPr>
        <p:sp>
          <p:nvSpPr>
            <p:cNvPr id="25" name="Freeform 25"/>
            <p:cNvSpPr/>
            <p:nvPr/>
          </p:nvSpPr>
          <p:spPr bwMode="auto">
            <a:xfrm>
              <a:off x="87549" y="3878827"/>
              <a:ext cx="2925312" cy="1005443"/>
            </a:xfrm>
            <a:custGeom>
              <a:avLst/>
              <a:gdLst>
                <a:gd name="T0" fmla="*/ 958 w 1249"/>
                <a:gd name="T1" fmla="*/ 397 h 397"/>
                <a:gd name="T2" fmla="*/ 489 w 1249"/>
                <a:gd name="T3" fmla="*/ 184 h 397"/>
                <a:gd name="T4" fmla="*/ 191 w 1249"/>
                <a:gd name="T5" fmla="*/ 51 h 397"/>
                <a:gd name="T6" fmla="*/ 35 w 1249"/>
                <a:gd name="T7" fmla="*/ 176 h 397"/>
                <a:gd name="T8" fmla="*/ 0 w 1249"/>
                <a:gd name="T9" fmla="*/ 157 h 397"/>
                <a:gd name="T10" fmla="*/ 184 w 1249"/>
                <a:gd name="T11" fmla="*/ 12 h 397"/>
                <a:gd name="T12" fmla="*/ 517 w 1249"/>
                <a:gd name="T13" fmla="*/ 155 h 397"/>
                <a:gd name="T14" fmla="*/ 825 w 1249"/>
                <a:gd name="T15" fmla="*/ 337 h 397"/>
                <a:gd name="T16" fmla="*/ 1092 w 1249"/>
                <a:gd name="T17" fmla="*/ 330 h 397"/>
                <a:gd name="T18" fmla="*/ 1198 w 1249"/>
                <a:gd name="T19" fmla="*/ 207 h 397"/>
                <a:gd name="T20" fmla="*/ 1201 w 1249"/>
                <a:gd name="T21" fmla="*/ 134 h 397"/>
                <a:gd name="T22" fmla="*/ 1240 w 1249"/>
                <a:gd name="T23" fmla="*/ 125 h 397"/>
                <a:gd name="T24" fmla="*/ 1237 w 1249"/>
                <a:gd name="T25" fmla="*/ 216 h 397"/>
                <a:gd name="T26" fmla="*/ 1109 w 1249"/>
                <a:gd name="T27" fmla="*/ 366 h 397"/>
                <a:gd name="T28" fmla="*/ 958 w 1249"/>
                <a:gd name="T2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9" h="397">
                  <a:moveTo>
                    <a:pt x="958" y="397"/>
                  </a:moveTo>
                  <a:cubicBezTo>
                    <a:pt x="809" y="397"/>
                    <a:pt x="634" y="321"/>
                    <a:pt x="489" y="184"/>
                  </a:cubicBezTo>
                  <a:cubicBezTo>
                    <a:pt x="382" y="82"/>
                    <a:pt x="278" y="36"/>
                    <a:pt x="191" y="51"/>
                  </a:cubicBezTo>
                  <a:cubicBezTo>
                    <a:pt x="127" y="62"/>
                    <a:pt x="71" y="106"/>
                    <a:pt x="35" y="17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2" y="76"/>
                    <a:pt x="107" y="25"/>
                    <a:pt x="184" y="12"/>
                  </a:cubicBezTo>
                  <a:cubicBezTo>
                    <a:pt x="254" y="0"/>
                    <a:pt x="369" y="15"/>
                    <a:pt x="517" y="155"/>
                  </a:cubicBezTo>
                  <a:cubicBezTo>
                    <a:pt x="610" y="243"/>
                    <a:pt x="717" y="307"/>
                    <a:pt x="825" y="337"/>
                  </a:cubicBezTo>
                  <a:cubicBezTo>
                    <a:pt x="926" y="366"/>
                    <a:pt x="1021" y="363"/>
                    <a:pt x="1092" y="330"/>
                  </a:cubicBezTo>
                  <a:cubicBezTo>
                    <a:pt x="1149" y="303"/>
                    <a:pt x="1185" y="261"/>
                    <a:pt x="1198" y="207"/>
                  </a:cubicBezTo>
                  <a:cubicBezTo>
                    <a:pt x="1207" y="167"/>
                    <a:pt x="1201" y="134"/>
                    <a:pt x="1201" y="134"/>
                  </a:cubicBezTo>
                  <a:cubicBezTo>
                    <a:pt x="1240" y="125"/>
                    <a:pt x="1240" y="125"/>
                    <a:pt x="1240" y="125"/>
                  </a:cubicBezTo>
                  <a:cubicBezTo>
                    <a:pt x="1240" y="127"/>
                    <a:pt x="1249" y="167"/>
                    <a:pt x="1237" y="216"/>
                  </a:cubicBezTo>
                  <a:cubicBezTo>
                    <a:pt x="1226" y="262"/>
                    <a:pt x="1194" y="325"/>
                    <a:pt x="1109" y="366"/>
                  </a:cubicBezTo>
                  <a:cubicBezTo>
                    <a:pt x="1064" y="387"/>
                    <a:pt x="1013" y="397"/>
                    <a:pt x="958" y="3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2095988" y="1346356"/>
              <a:ext cx="1673005" cy="1507345"/>
            </a:xfrm>
            <a:custGeom>
              <a:avLst/>
              <a:gdLst>
                <a:gd name="T0" fmla="*/ 330 w 660"/>
                <a:gd name="T1" fmla="*/ 32 h 595"/>
                <a:gd name="T2" fmla="*/ 587 w 660"/>
                <a:gd name="T3" fmla="*/ 231 h 595"/>
                <a:gd name="T4" fmla="*/ 397 w 660"/>
                <a:gd name="T5" fmla="*/ 554 h 595"/>
                <a:gd name="T6" fmla="*/ 330 w 660"/>
                <a:gd name="T7" fmla="*/ 562 h 595"/>
                <a:gd name="T8" fmla="*/ 73 w 660"/>
                <a:gd name="T9" fmla="*/ 364 h 595"/>
                <a:gd name="T10" fmla="*/ 101 w 660"/>
                <a:gd name="T11" fmla="*/ 163 h 595"/>
                <a:gd name="T12" fmla="*/ 263 w 660"/>
                <a:gd name="T13" fmla="*/ 41 h 595"/>
                <a:gd name="T14" fmla="*/ 330 w 660"/>
                <a:gd name="T15" fmla="*/ 32 h 595"/>
                <a:gd name="T16" fmla="*/ 330 w 660"/>
                <a:gd name="T17" fmla="*/ 0 h 595"/>
                <a:gd name="T18" fmla="*/ 255 w 660"/>
                <a:gd name="T19" fmla="*/ 10 h 595"/>
                <a:gd name="T20" fmla="*/ 42 w 660"/>
                <a:gd name="T21" fmla="*/ 372 h 595"/>
                <a:gd name="T22" fmla="*/ 330 w 660"/>
                <a:gd name="T23" fmla="*/ 595 h 595"/>
                <a:gd name="T24" fmla="*/ 405 w 660"/>
                <a:gd name="T25" fmla="*/ 585 h 595"/>
                <a:gd name="T26" fmla="*/ 619 w 660"/>
                <a:gd name="T27" fmla="*/ 223 h 595"/>
                <a:gd name="T28" fmla="*/ 330 w 660"/>
                <a:gd name="T2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0" h="595">
                  <a:moveTo>
                    <a:pt x="330" y="32"/>
                  </a:moveTo>
                  <a:cubicBezTo>
                    <a:pt x="451" y="32"/>
                    <a:pt x="557" y="114"/>
                    <a:pt x="587" y="231"/>
                  </a:cubicBezTo>
                  <a:cubicBezTo>
                    <a:pt x="624" y="372"/>
                    <a:pt x="538" y="517"/>
                    <a:pt x="397" y="554"/>
                  </a:cubicBezTo>
                  <a:cubicBezTo>
                    <a:pt x="375" y="559"/>
                    <a:pt x="352" y="562"/>
                    <a:pt x="330" y="562"/>
                  </a:cubicBezTo>
                  <a:cubicBezTo>
                    <a:pt x="209" y="562"/>
                    <a:pt x="104" y="481"/>
                    <a:pt x="73" y="364"/>
                  </a:cubicBezTo>
                  <a:cubicBezTo>
                    <a:pt x="55" y="295"/>
                    <a:pt x="65" y="224"/>
                    <a:pt x="101" y="163"/>
                  </a:cubicBezTo>
                  <a:cubicBezTo>
                    <a:pt x="137" y="102"/>
                    <a:pt x="195" y="59"/>
                    <a:pt x="263" y="41"/>
                  </a:cubicBezTo>
                  <a:cubicBezTo>
                    <a:pt x="285" y="35"/>
                    <a:pt x="308" y="32"/>
                    <a:pt x="330" y="32"/>
                  </a:cubicBezTo>
                  <a:moveTo>
                    <a:pt x="330" y="0"/>
                  </a:moveTo>
                  <a:cubicBezTo>
                    <a:pt x="306" y="0"/>
                    <a:pt x="280" y="3"/>
                    <a:pt x="255" y="10"/>
                  </a:cubicBezTo>
                  <a:cubicBezTo>
                    <a:pt x="96" y="51"/>
                    <a:pt x="0" y="213"/>
                    <a:pt x="42" y="372"/>
                  </a:cubicBezTo>
                  <a:cubicBezTo>
                    <a:pt x="77" y="506"/>
                    <a:pt x="197" y="595"/>
                    <a:pt x="330" y="595"/>
                  </a:cubicBezTo>
                  <a:cubicBezTo>
                    <a:pt x="355" y="595"/>
                    <a:pt x="380" y="592"/>
                    <a:pt x="405" y="585"/>
                  </a:cubicBezTo>
                  <a:cubicBezTo>
                    <a:pt x="564" y="544"/>
                    <a:pt x="660" y="382"/>
                    <a:pt x="619" y="223"/>
                  </a:cubicBezTo>
                  <a:cubicBezTo>
                    <a:pt x="584" y="89"/>
                    <a:pt x="463" y="0"/>
                    <a:pt x="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1846678" y="1006835"/>
              <a:ext cx="2174907" cy="2184747"/>
            </a:xfrm>
            <a:custGeom>
              <a:avLst/>
              <a:gdLst>
                <a:gd name="T0" fmla="*/ 377 w 858"/>
                <a:gd name="T1" fmla="*/ 85 h 862"/>
                <a:gd name="T2" fmla="*/ 336 w 858"/>
                <a:gd name="T3" fmla="*/ 9 h 862"/>
                <a:gd name="T4" fmla="*/ 264 w 858"/>
                <a:gd name="T5" fmla="*/ 123 h 862"/>
                <a:gd name="T6" fmla="*/ 215 w 858"/>
                <a:gd name="T7" fmla="*/ 152 h 862"/>
                <a:gd name="T8" fmla="*/ 84 w 858"/>
                <a:gd name="T9" fmla="*/ 169 h 862"/>
                <a:gd name="T10" fmla="*/ 108 w 858"/>
                <a:gd name="T11" fmla="*/ 289 h 862"/>
                <a:gd name="T12" fmla="*/ 22 w 858"/>
                <a:gd name="T13" fmla="*/ 282 h 862"/>
                <a:gd name="T14" fmla="*/ 79 w 858"/>
                <a:gd name="T15" fmla="*/ 405 h 862"/>
                <a:gd name="T16" fmla="*/ 78 w 858"/>
                <a:gd name="T17" fmla="*/ 462 h 862"/>
                <a:gd name="T18" fmla="*/ 24 w 858"/>
                <a:gd name="T19" fmla="*/ 580 h 862"/>
                <a:gd name="T20" fmla="*/ 147 w 858"/>
                <a:gd name="T21" fmla="*/ 639 h 862"/>
                <a:gd name="T22" fmla="*/ 98 w 858"/>
                <a:gd name="T23" fmla="*/ 710 h 862"/>
                <a:gd name="T24" fmla="*/ 232 w 858"/>
                <a:gd name="T25" fmla="*/ 721 h 862"/>
                <a:gd name="T26" fmla="*/ 308 w 858"/>
                <a:gd name="T27" fmla="*/ 762 h 862"/>
                <a:gd name="T28" fmla="*/ 393 w 858"/>
                <a:gd name="T29" fmla="*/ 862 h 862"/>
                <a:gd name="T30" fmla="*/ 425 w 858"/>
                <a:gd name="T31" fmla="*/ 781 h 862"/>
                <a:gd name="T32" fmla="*/ 482 w 858"/>
                <a:gd name="T33" fmla="*/ 779 h 862"/>
                <a:gd name="T34" fmla="*/ 605 w 858"/>
                <a:gd name="T35" fmla="*/ 827 h 862"/>
                <a:gd name="T36" fmla="*/ 594 w 858"/>
                <a:gd name="T37" fmla="*/ 739 h 862"/>
                <a:gd name="T38" fmla="*/ 643 w 858"/>
                <a:gd name="T39" fmla="*/ 711 h 862"/>
                <a:gd name="T40" fmla="*/ 774 w 858"/>
                <a:gd name="T41" fmla="*/ 693 h 862"/>
                <a:gd name="T42" fmla="*/ 722 w 858"/>
                <a:gd name="T43" fmla="*/ 622 h 862"/>
                <a:gd name="T44" fmla="*/ 751 w 858"/>
                <a:gd name="T45" fmla="*/ 574 h 862"/>
                <a:gd name="T46" fmla="*/ 858 w 858"/>
                <a:gd name="T47" fmla="*/ 496 h 862"/>
                <a:gd name="T48" fmla="*/ 776 w 858"/>
                <a:gd name="T49" fmla="*/ 452 h 862"/>
                <a:gd name="T50" fmla="*/ 777 w 858"/>
                <a:gd name="T51" fmla="*/ 390 h 862"/>
                <a:gd name="T52" fmla="*/ 826 w 858"/>
                <a:gd name="T53" fmla="*/ 285 h 862"/>
                <a:gd name="T54" fmla="*/ 745 w 858"/>
                <a:gd name="T55" fmla="*/ 288 h 862"/>
                <a:gd name="T56" fmla="*/ 712 w 858"/>
                <a:gd name="T57" fmla="*/ 223 h 862"/>
                <a:gd name="T58" fmla="*/ 697 w 858"/>
                <a:gd name="T59" fmla="*/ 92 h 862"/>
                <a:gd name="T60" fmla="*/ 625 w 858"/>
                <a:gd name="T61" fmla="*/ 142 h 862"/>
                <a:gd name="T62" fmla="*/ 551 w 858"/>
                <a:gd name="T63" fmla="*/ 101 h 862"/>
                <a:gd name="T64" fmla="*/ 465 w 858"/>
                <a:gd name="T65" fmla="*/ 0 h 862"/>
                <a:gd name="T66" fmla="*/ 735 w 858"/>
                <a:gd name="T67" fmla="*/ 352 h 862"/>
                <a:gd name="T68" fmla="*/ 122 w 858"/>
                <a:gd name="T69" fmla="*/ 511 h 862"/>
                <a:gd name="T70" fmla="*/ 735 w 858"/>
                <a:gd name="T71" fmla="*/ 35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8" h="862">
                  <a:moveTo>
                    <a:pt x="433" y="82"/>
                  </a:moveTo>
                  <a:cubicBezTo>
                    <a:pt x="415" y="82"/>
                    <a:pt x="396" y="83"/>
                    <a:pt x="377" y="85"/>
                  </a:cubicBezTo>
                  <a:cubicBezTo>
                    <a:pt x="376" y="83"/>
                    <a:pt x="376" y="83"/>
                    <a:pt x="376" y="83"/>
                  </a:cubicBezTo>
                  <a:cubicBezTo>
                    <a:pt x="336" y="9"/>
                    <a:pt x="336" y="9"/>
                    <a:pt x="336" y="9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64" y="123"/>
                    <a:pt x="264" y="123"/>
                    <a:pt x="264" y="123"/>
                  </a:cubicBezTo>
                  <a:cubicBezTo>
                    <a:pt x="247" y="131"/>
                    <a:pt x="231" y="141"/>
                    <a:pt x="216" y="153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25" y="255"/>
                    <a:pt x="116" y="272"/>
                    <a:pt x="108" y="289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22" y="282"/>
                    <a:pt x="22" y="282"/>
                    <a:pt x="22" y="282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79" y="405"/>
                    <a:pt x="79" y="405"/>
                    <a:pt x="79" y="405"/>
                  </a:cubicBezTo>
                  <a:cubicBezTo>
                    <a:pt x="78" y="423"/>
                    <a:pt x="75" y="434"/>
                    <a:pt x="79" y="462"/>
                  </a:cubicBezTo>
                  <a:cubicBezTo>
                    <a:pt x="78" y="462"/>
                    <a:pt x="78" y="462"/>
                    <a:pt x="78" y="462"/>
                  </a:cubicBezTo>
                  <a:cubicBezTo>
                    <a:pt x="2" y="495"/>
                    <a:pt x="2" y="495"/>
                    <a:pt x="2" y="495"/>
                  </a:cubicBezTo>
                  <a:cubicBezTo>
                    <a:pt x="24" y="580"/>
                    <a:pt x="24" y="580"/>
                    <a:pt x="24" y="580"/>
                  </a:cubicBezTo>
                  <a:cubicBezTo>
                    <a:pt x="110" y="575"/>
                    <a:pt x="110" y="575"/>
                    <a:pt x="110" y="575"/>
                  </a:cubicBezTo>
                  <a:cubicBezTo>
                    <a:pt x="120" y="598"/>
                    <a:pt x="132" y="619"/>
                    <a:pt x="147" y="639"/>
                  </a:cubicBezTo>
                  <a:cubicBezTo>
                    <a:pt x="145" y="640"/>
                    <a:pt x="145" y="640"/>
                    <a:pt x="145" y="640"/>
                  </a:cubicBezTo>
                  <a:cubicBezTo>
                    <a:pt x="98" y="710"/>
                    <a:pt x="98" y="710"/>
                    <a:pt x="98" y="710"/>
                  </a:cubicBezTo>
                  <a:cubicBezTo>
                    <a:pt x="161" y="771"/>
                    <a:pt x="161" y="771"/>
                    <a:pt x="161" y="771"/>
                  </a:cubicBezTo>
                  <a:cubicBezTo>
                    <a:pt x="232" y="721"/>
                    <a:pt x="232" y="721"/>
                    <a:pt x="232" y="721"/>
                  </a:cubicBezTo>
                  <a:cubicBezTo>
                    <a:pt x="256" y="737"/>
                    <a:pt x="281" y="750"/>
                    <a:pt x="308" y="760"/>
                  </a:cubicBezTo>
                  <a:cubicBezTo>
                    <a:pt x="308" y="762"/>
                    <a:pt x="308" y="762"/>
                    <a:pt x="308" y="762"/>
                  </a:cubicBezTo>
                  <a:cubicBezTo>
                    <a:pt x="307" y="846"/>
                    <a:pt x="307" y="846"/>
                    <a:pt x="307" y="846"/>
                  </a:cubicBezTo>
                  <a:cubicBezTo>
                    <a:pt x="393" y="862"/>
                    <a:pt x="393" y="862"/>
                    <a:pt x="393" y="862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44" y="781"/>
                    <a:pt x="462" y="780"/>
                    <a:pt x="481" y="777"/>
                  </a:cubicBezTo>
                  <a:cubicBezTo>
                    <a:pt x="482" y="779"/>
                    <a:pt x="482" y="779"/>
                    <a:pt x="482" y="779"/>
                  </a:cubicBezTo>
                  <a:cubicBezTo>
                    <a:pt x="522" y="854"/>
                    <a:pt x="522" y="854"/>
                    <a:pt x="522" y="854"/>
                  </a:cubicBezTo>
                  <a:cubicBezTo>
                    <a:pt x="605" y="827"/>
                    <a:pt x="605" y="827"/>
                    <a:pt x="605" y="827"/>
                  </a:cubicBezTo>
                  <a:cubicBezTo>
                    <a:pt x="594" y="740"/>
                    <a:pt x="594" y="740"/>
                    <a:pt x="594" y="740"/>
                  </a:cubicBezTo>
                  <a:cubicBezTo>
                    <a:pt x="594" y="739"/>
                    <a:pt x="594" y="739"/>
                    <a:pt x="594" y="739"/>
                  </a:cubicBezTo>
                  <a:cubicBezTo>
                    <a:pt x="610" y="730"/>
                    <a:pt x="626" y="720"/>
                    <a:pt x="641" y="709"/>
                  </a:cubicBezTo>
                  <a:cubicBezTo>
                    <a:pt x="643" y="711"/>
                    <a:pt x="643" y="711"/>
                    <a:pt x="643" y="711"/>
                  </a:cubicBezTo>
                  <a:cubicBezTo>
                    <a:pt x="714" y="757"/>
                    <a:pt x="714" y="757"/>
                    <a:pt x="714" y="757"/>
                  </a:cubicBezTo>
                  <a:cubicBezTo>
                    <a:pt x="774" y="693"/>
                    <a:pt x="774" y="693"/>
                    <a:pt x="774" y="693"/>
                  </a:cubicBezTo>
                  <a:cubicBezTo>
                    <a:pt x="722" y="623"/>
                    <a:pt x="722" y="623"/>
                    <a:pt x="722" y="623"/>
                  </a:cubicBezTo>
                  <a:cubicBezTo>
                    <a:pt x="722" y="622"/>
                    <a:pt x="722" y="622"/>
                    <a:pt x="722" y="622"/>
                  </a:cubicBezTo>
                  <a:cubicBezTo>
                    <a:pt x="732" y="606"/>
                    <a:pt x="741" y="590"/>
                    <a:pt x="748" y="573"/>
                  </a:cubicBezTo>
                  <a:cubicBezTo>
                    <a:pt x="751" y="574"/>
                    <a:pt x="751" y="574"/>
                    <a:pt x="751" y="574"/>
                  </a:cubicBezTo>
                  <a:cubicBezTo>
                    <a:pt x="836" y="580"/>
                    <a:pt x="836" y="580"/>
                    <a:pt x="836" y="580"/>
                  </a:cubicBezTo>
                  <a:cubicBezTo>
                    <a:pt x="858" y="496"/>
                    <a:pt x="858" y="496"/>
                    <a:pt x="858" y="496"/>
                  </a:cubicBezTo>
                  <a:cubicBezTo>
                    <a:pt x="778" y="458"/>
                    <a:pt x="778" y="458"/>
                    <a:pt x="778" y="458"/>
                  </a:cubicBezTo>
                  <a:cubicBezTo>
                    <a:pt x="776" y="452"/>
                    <a:pt x="776" y="452"/>
                    <a:pt x="776" y="452"/>
                  </a:cubicBezTo>
                  <a:cubicBezTo>
                    <a:pt x="777" y="434"/>
                    <a:pt x="778" y="419"/>
                    <a:pt x="774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847" y="369"/>
                    <a:pt x="847" y="369"/>
                    <a:pt x="847" y="369"/>
                  </a:cubicBezTo>
                  <a:cubicBezTo>
                    <a:pt x="826" y="285"/>
                    <a:pt x="826" y="285"/>
                    <a:pt x="826" y="285"/>
                  </a:cubicBezTo>
                  <a:cubicBezTo>
                    <a:pt x="743" y="289"/>
                    <a:pt x="743" y="289"/>
                    <a:pt x="743" y="289"/>
                  </a:cubicBezTo>
                  <a:cubicBezTo>
                    <a:pt x="745" y="288"/>
                    <a:pt x="745" y="288"/>
                    <a:pt x="745" y="288"/>
                  </a:cubicBezTo>
                  <a:cubicBezTo>
                    <a:pt x="735" y="266"/>
                    <a:pt x="724" y="244"/>
                    <a:pt x="709" y="225"/>
                  </a:cubicBezTo>
                  <a:cubicBezTo>
                    <a:pt x="712" y="223"/>
                    <a:pt x="712" y="223"/>
                    <a:pt x="712" y="223"/>
                  </a:cubicBezTo>
                  <a:cubicBezTo>
                    <a:pt x="760" y="152"/>
                    <a:pt x="760" y="152"/>
                    <a:pt x="760" y="152"/>
                  </a:cubicBezTo>
                  <a:cubicBezTo>
                    <a:pt x="697" y="92"/>
                    <a:pt x="697" y="92"/>
                    <a:pt x="697" y="9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02" y="127"/>
                    <a:pt x="577" y="113"/>
                    <a:pt x="550" y="104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51" y="16"/>
                    <a:pt x="551" y="16"/>
                    <a:pt x="551" y="1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33" y="82"/>
                    <a:pt x="433" y="82"/>
                    <a:pt x="433" y="82"/>
                  </a:cubicBezTo>
                  <a:close/>
                  <a:moveTo>
                    <a:pt x="735" y="352"/>
                  </a:moveTo>
                  <a:cubicBezTo>
                    <a:pt x="779" y="521"/>
                    <a:pt x="677" y="693"/>
                    <a:pt x="508" y="737"/>
                  </a:cubicBezTo>
                  <a:cubicBezTo>
                    <a:pt x="338" y="781"/>
                    <a:pt x="165" y="680"/>
                    <a:pt x="122" y="511"/>
                  </a:cubicBezTo>
                  <a:cubicBezTo>
                    <a:pt x="78" y="342"/>
                    <a:pt x="179" y="169"/>
                    <a:pt x="349" y="125"/>
                  </a:cubicBezTo>
                  <a:cubicBezTo>
                    <a:pt x="518" y="82"/>
                    <a:pt x="691" y="183"/>
                    <a:pt x="735" y="3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2561805" y="3634437"/>
              <a:ext cx="775815" cy="160740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2561805" y="3805018"/>
              <a:ext cx="775815" cy="159099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2599530" y="3975599"/>
              <a:ext cx="700366" cy="162380"/>
            </a:xfrm>
            <a:custGeom>
              <a:avLst/>
              <a:gdLst>
                <a:gd name="T0" fmla="*/ 276 w 276"/>
                <a:gd name="T1" fmla="*/ 32 h 64"/>
                <a:gd name="T2" fmla="*/ 248 w 276"/>
                <a:gd name="T3" fmla="*/ 0 h 64"/>
                <a:gd name="T4" fmla="*/ 28 w 276"/>
                <a:gd name="T5" fmla="*/ 0 h 64"/>
                <a:gd name="T6" fmla="*/ 0 w 276"/>
                <a:gd name="T7" fmla="*/ 32 h 64"/>
                <a:gd name="T8" fmla="*/ 0 w 276"/>
                <a:gd name="T9" fmla="*/ 32 h 64"/>
                <a:gd name="T10" fmla="*/ 28 w 276"/>
                <a:gd name="T11" fmla="*/ 64 h 64"/>
                <a:gd name="T12" fmla="*/ 248 w 276"/>
                <a:gd name="T13" fmla="*/ 64 h 64"/>
                <a:gd name="T14" fmla="*/ 276 w 276"/>
                <a:gd name="T1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64">
                  <a:moveTo>
                    <a:pt x="276" y="32"/>
                  </a:moveTo>
                  <a:cubicBezTo>
                    <a:pt x="276" y="15"/>
                    <a:pt x="264" y="0"/>
                    <a:pt x="2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5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3" y="64"/>
                    <a:pt x="2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64" y="64"/>
                    <a:pt x="276" y="49"/>
                    <a:pt x="27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2747148" y="4124857"/>
              <a:ext cx="414971" cy="131216"/>
            </a:xfrm>
            <a:custGeom>
              <a:avLst/>
              <a:gdLst>
                <a:gd name="T0" fmla="*/ 164 w 164"/>
                <a:gd name="T1" fmla="*/ 0 h 52"/>
                <a:gd name="T2" fmla="*/ 109 w 164"/>
                <a:gd name="T3" fmla="*/ 52 h 52"/>
                <a:gd name="T4" fmla="*/ 54 w 164"/>
                <a:gd name="T5" fmla="*/ 52 h 52"/>
                <a:gd name="T6" fmla="*/ 0 w 164"/>
                <a:gd name="T7" fmla="*/ 0 h 52"/>
                <a:gd name="T8" fmla="*/ 164 w 16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2">
                  <a:moveTo>
                    <a:pt x="164" y="0"/>
                  </a:moveTo>
                  <a:cubicBezTo>
                    <a:pt x="162" y="29"/>
                    <a:pt x="138" y="52"/>
                    <a:pt x="109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25" y="52"/>
                    <a:pt x="1" y="29"/>
                    <a:pt x="0" y="0"/>
                  </a:cubicBez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2533922" y="3257190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2468314" y="3191582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2361701" y="2993118"/>
              <a:ext cx="180422" cy="18370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2297733" y="2930791"/>
              <a:ext cx="305077" cy="308358"/>
            </a:xfrm>
            <a:custGeom>
              <a:avLst/>
              <a:gdLst>
                <a:gd name="T0" fmla="*/ 66 w 120"/>
                <a:gd name="T1" fmla="*/ 12 h 122"/>
                <a:gd name="T2" fmla="*/ 63 w 120"/>
                <a:gd name="T3" fmla="*/ 0 h 122"/>
                <a:gd name="T4" fmla="*/ 49 w 120"/>
                <a:gd name="T5" fmla="*/ 13 h 122"/>
                <a:gd name="T6" fmla="*/ 41 w 120"/>
                <a:gd name="T7" fmla="*/ 16 h 122"/>
                <a:gd name="T8" fmla="*/ 23 w 120"/>
                <a:gd name="T9" fmla="*/ 13 h 122"/>
                <a:gd name="T10" fmla="*/ 22 w 120"/>
                <a:gd name="T11" fmla="*/ 31 h 122"/>
                <a:gd name="T12" fmla="*/ 10 w 120"/>
                <a:gd name="T13" fmla="*/ 27 h 122"/>
                <a:gd name="T14" fmla="*/ 14 w 120"/>
                <a:gd name="T15" fmla="*/ 45 h 122"/>
                <a:gd name="T16" fmla="*/ 12 w 120"/>
                <a:gd name="T17" fmla="*/ 53 h 122"/>
                <a:gd name="T18" fmla="*/ 0 w 120"/>
                <a:gd name="T19" fmla="*/ 67 h 122"/>
                <a:gd name="T20" fmla="*/ 15 w 120"/>
                <a:gd name="T21" fmla="*/ 80 h 122"/>
                <a:gd name="T22" fmla="*/ 6 w 120"/>
                <a:gd name="T23" fmla="*/ 88 h 122"/>
                <a:gd name="T24" fmla="*/ 24 w 120"/>
                <a:gd name="T25" fmla="*/ 94 h 122"/>
                <a:gd name="T26" fmla="*/ 32 w 120"/>
                <a:gd name="T27" fmla="*/ 102 h 122"/>
                <a:gd name="T28" fmla="*/ 40 w 120"/>
                <a:gd name="T29" fmla="*/ 119 h 122"/>
                <a:gd name="T30" fmla="*/ 48 w 120"/>
                <a:gd name="T31" fmla="*/ 109 h 122"/>
                <a:gd name="T32" fmla="*/ 56 w 120"/>
                <a:gd name="T33" fmla="*/ 111 h 122"/>
                <a:gd name="T34" fmla="*/ 71 w 120"/>
                <a:gd name="T35" fmla="*/ 122 h 122"/>
                <a:gd name="T36" fmla="*/ 72 w 120"/>
                <a:gd name="T37" fmla="*/ 109 h 122"/>
                <a:gd name="T38" fmla="*/ 80 w 120"/>
                <a:gd name="T39" fmla="*/ 107 h 122"/>
                <a:gd name="T40" fmla="*/ 98 w 120"/>
                <a:gd name="T41" fmla="*/ 109 h 122"/>
                <a:gd name="T42" fmla="*/ 94 w 120"/>
                <a:gd name="T43" fmla="*/ 98 h 122"/>
                <a:gd name="T44" fmla="*/ 100 w 120"/>
                <a:gd name="T45" fmla="*/ 92 h 122"/>
                <a:gd name="T46" fmla="*/ 117 w 120"/>
                <a:gd name="T47" fmla="*/ 85 h 122"/>
                <a:gd name="T48" fmla="*/ 107 w 120"/>
                <a:gd name="T49" fmla="*/ 77 h 122"/>
                <a:gd name="T50" fmla="*/ 110 w 120"/>
                <a:gd name="T51" fmla="*/ 68 h 122"/>
                <a:gd name="T52" fmla="*/ 120 w 120"/>
                <a:gd name="T53" fmla="*/ 55 h 122"/>
                <a:gd name="T54" fmla="*/ 109 w 120"/>
                <a:gd name="T55" fmla="*/ 53 h 122"/>
                <a:gd name="T56" fmla="*/ 107 w 120"/>
                <a:gd name="T57" fmla="*/ 43 h 122"/>
                <a:gd name="T58" fmla="*/ 109 w 120"/>
                <a:gd name="T59" fmla="*/ 24 h 122"/>
                <a:gd name="T60" fmla="*/ 98 w 120"/>
                <a:gd name="T61" fmla="*/ 29 h 122"/>
                <a:gd name="T62" fmla="*/ 89 w 120"/>
                <a:gd name="T63" fmla="*/ 20 h 122"/>
                <a:gd name="T64" fmla="*/ 81 w 120"/>
                <a:gd name="T65" fmla="*/ 4 h 122"/>
                <a:gd name="T66" fmla="*/ 101 w 120"/>
                <a:gd name="T67" fmla="*/ 61 h 122"/>
                <a:gd name="T68" fmla="*/ 20 w 120"/>
                <a:gd name="T69" fmla="*/ 61 h 122"/>
                <a:gd name="T70" fmla="*/ 101 w 120"/>
                <a:gd name="T71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2">
                  <a:moveTo>
                    <a:pt x="74" y="14"/>
                  </a:moveTo>
                  <a:cubicBezTo>
                    <a:pt x="71" y="13"/>
                    <a:pt x="68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14"/>
                    <a:pt x="44" y="15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7"/>
                    <a:pt x="24" y="28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8"/>
                    <a:pt x="12" y="49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3"/>
                    <a:pt x="13" y="76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6" y="97"/>
                    <a:pt x="29" y="100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0" y="110"/>
                    <a:pt x="53" y="110"/>
                    <a:pt x="56" y="110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5" y="109"/>
                    <a:pt x="77" y="108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6" y="96"/>
                    <a:pt x="98" y="94"/>
                    <a:pt x="99" y="9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4"/>
                    <a:pt x="109" y="72"/>
                    <a:pt x="109" y="68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8" y="49"/>
                    <a:pt x="107" y="46"/>
                    <a:pt x="106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5" y="26"/>
                    <a:pt x="92" y="23"/>
                    <a:pt x="89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4" y="14"/>
                    <a:pt x="74" y="14"/>
                    <a:pt x="74" y="14"/>
                  </a:cubicBezTo>
                  <a:close/>
                  <a:moveTo>
                    <a:pt x="101" y="61"/>
                  </a:moveTo>
                  <a:cubicBezTo>
                    <a:pt x="101" y="84"/>
                    <a:pt x="83" y="102"/>
                    <a:pt x="61" y="102"/>
                  </a:cubicBezTo>
                  <a:cubicBezTo>
                    <a:pt x="38" y="102"/>
                    <a:pt x="20" y="84"/>
                    <a:pt x="20" y="61"/>
                  </a:cubicBezTo>
                  <a:cubicBezTo>
                    <a:pt x="20" y="39"/>
                    <a:pt x="38" y="20"/>
                    <a:pt x="61" y="20"/>
                  </a:cubicBezTo>
                  <a:cubicBezTo>
                    <a:pt x="83" y="20"/>
                    <a:pt x="101" y="39"/>
                    <a:pt x="101" y="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327779" y="3211265"/>
              <a:ext cx="116454" cy="11973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3285135" y="3171900"/>
              <a:ext cx="196824" cy="200104"/>
            </a:xfrm>
            <a:custGeom>
              <a:avLst/>
              <a:gdLst>
                <a:gd name="T0" fmla="*/ 43 w 78"/>
                <a:gd name="T1" fmla="*/ 8 h 79"/>
                <a:gd name="T2" fmla="*/ 41 w 78"/>
                <a:gd name="T3" fmla="*/ 0 h 79"/>
                <a:gd name="T4" fmla="*/ 32 w 78"/>
                <a:gd name="T5" fmla="*/ 8 h 79"/>
                <a:gd name="T6" fmla="*/ 27 w 78"/>
                <a:gd name="T7" fmla="*/ 10 h 79"/>
                <a:gd name="T8" fmla="*/ 15 w 78"/>
                <a:gd name="T9" fmla="*/ 8 h 79"/>
                <a:gd name="T10" fmla="*/ 15 w 78"/>
                <a:gd name="T11" fmla="*/ 20 h 79"/>
                <a:gd name="T12" fmla="*/ 7 w 78"/>
                <a:gd name="T13" fmla="*/ 17 h 79"/>
                <a:gd name="T14" fmla="*/ 9 w 78"/>
                <a:gd name="T15" fmla="*/ 29 h 79"/>
                <a:gd name="T16" fmla="*/ 8 w 78"/>
                <a:gd name="T17" fmla="*/ 34 h 79"/>
                <a:gd name="T18" fmla="*/ 0 w 78"/>
                <a:gd name="T19" fmla="*/ 43 h 79"/>
                <a:gd name="T20" fmla="*/ 10 w 78"/>
                <a:gd name="T21" fmla="*/ 51 h 79"/>
                <a:gd name="T22" fmla="*/ 4 w 78"/>
                <a:gd name="T23" fmla="*/ 57 h 79"/>
                <a:gd name="T24" fmla="*/ 16 w 78"/>
                <a:gd name="T25" fmla="*/ 61 h 79"/>
                <a:gd name="T26" fmla="*/ 21 w 78"/>
                <a:gd name="T27" fmla="*/ 66 h 79"/>
                <a:gd name="T28" fmla="*/ 27 w 78"/>
                <a:gd name="T29" fmla="*/ 77 h 79"/>
                <a:gd name="T30" fmla="*/ 31 w 78"/>
                <a:gd name="T31" fmla="*/ 70 h 79"/>
                <a:gd name="T32" fmla="*/ 36 w 78"/>
                <a:gd name="T33" fmla="*/ 71 h 79"/>
                <a:gd name="T34" fmla="*/ 46 w 78"/>
                <a:gd name="T35" fmla="*/ 78 h 79"/>
                <a:gd name="T36" fmla="*/ 47 w 78"/>
                <a:gd name="T37" fmla="*/ 70 h 79"/>
                <a:gd name="T38" fmla="*/ 52 w 78"/>
                <a:gd name="T39" fmla="*/ 69 h 79"/>
                <a:gd name="T40" fmla="*/ 64 w 78"/>
                <a:gd name="T41" fmla="*/ 71 h 79"/>
                <a:gd name="T42" fmla="*/ 61 w 78"/>
                <a:gd name="T43" fmla="*/ 63 h 79"/>
                <a:gd name="T44" fmla="*/ 65 w 78"/>
                <a:gd name="T45" fmla="*/ 59 h 79"/>
                <a:gd name="T46" fmla="*/ 76 w 78"/>
                <a:gd name="T47" fmla="*/ 55 h 79"/>
                <a:gd name="T48" fmla="*/ 70 w 78"/>
                <a:gd name="T49" fmla="*/ 49 h 79"/>
                <a:gd name="T50" fmla="*/ 71 w 78"/>
                <a:gd name="T51" fmla="*/ 44 h 79"/>
                <a:gd name="T52" fmla="*/ 78 w 78"/>
                <a:gd name="T53" fmla="*/ 36 h 79"/>
                <a:gd name="T54" fmla="*/ 71 w 78"/>
                <a:gd name="T55" fmla="*/ 34 h 79"/>
                <a:gd name="T56" fmla="*/ 69 w 78"/>
                <a:gd name="T57" fmla="*/ 28 h 79"/>
                <a:gd name="T58" fmla="*/ 71 w 78"/>
                <a:gd name="T59" fmla="*/ 16 h 79"/>
                <a:gd name="T60" fmla="*/ 64 w 78"/>
                <a:gd name="T61" fmla="*/ 18 h 79"/>
                <a:gd name="T62" fmla="*/ 58 w 78"/>
                <a:gd name="T63" fmla="*/ 13 h 79"/>
                <a:gd name="T64" fmla="*/ 53 w 78"/>
                <a:gd name="T65" fmla="*/ 2 h 79"/>
                <a:gd name="T66" fmla="*/ 66 w 78"/>
                <a:gd name="T67" fmla="*/ 39 h 79"/>
                <a:gd name="T68" fmla="*/ 13 w 78"/>
                <a:gd name="T69" fmla="*/ 39 h 79"/>
                <a:gd name="T70" fmla="*/ 66 w 78"/>
                <a:gd name="T71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79">
                  <a:moveTo>
                    <a:pt x="48" y="9"/>
                  </a:moveTo>
                  <a:cubicBezTo>
                    <a:pt x="46" y="8"/>
                    <a:pt x="45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9"/>
                    <a:pt x="29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6" y="18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2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7"/>
                    <a:pt x="9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3"/>
                    <a:pt x="19" y="64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1"/>
                    <a:pt x="35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9" y="70"/>
                    <a:pt x="51" y="70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2"/>
                    <a:pt x="64" y="61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1" y="46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2"/>
                    <a:pt x="70" y="30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7"/>
                    <a:pt x="60" y="15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66" y="39"/>
                  </a:moveTo>
                  <a:cubicBezTo>
                    <a:pt x="66" y="54"/>
                    <a:pt x="54" y="66"/>
                    <a:pt x="40" y="66"/>
                  </a:cubicBezTo>
                  <a:cubicBezTo>
                    <a:pt x="25" y="66"/>
                    <a:pt x="13" y="54"/>
                    <a:pt x="13" y="39"/>
                  </a:cubicBezTo>
                  <a:cubicBezTo>
                    <a:pt x="13" y="25"/>
                    <a:pt x="25" y="13"/>
                    <a:pt x="40" y="13"/>
                  </a:cubicBezTo>
                  <a:cubicBezTo>
                    <a:pt x="54" y="13"/>
                    <a:pt x="66" y="25"/>
                    <a:pt x="66" y="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3463916" y="2948833"/>
              <a:ext cx="157460" cy="154179"/>
            </a:xfrm>
            <a:custGeom>
              <a:avLst/>
              <a:gdLst>
                <a:gd name="T0" fmla="*/ 31 w 62"/>
                <a:gd name="T1" fmla="*/ 7 h 61"/>
                <a:gd name="T2" fmla="*/ 55 w 62"/>
                <a:gd name="T3" fmla="*/ 31 h 61"/>
                <a:gd name="T4" fmla="*/ 31 w 62"/>
                <a:gd name="T5" fmla="*/ 54 h 61"/>
                <a:gd name="T6" fmla="*/ 8 w 62"/>
                <a:gd name="T7" fmla="*/ 31 h 61"/>
                <a:gd name="T8" fmla="*/ 31 w 62"/>
                <a:gd name="T9" fmla="*/ 7 h 61"/>
                <a:gd name="T10" fmla="*/ 31 w 62"/>
                <a:gd name="T11" fmla="*/ 7 h 61"/>
                <a:gd name="T12" fmla="*/ 31 w 62"/>
                <a:gd name="T13" fmla="*/ 0 h 61"/>
                <a:gd name="T14" fmla="*/ 31 w 62"/>
                <a:gd name="T15" fmla="*/ 0 h 61"/>
                <a:gd name="T16" fmla="*/ 0 w 62"/>
                <a:gd name="T17" fmla="*/ 31 h 61"/>
                <a:gd name="T18" fmla="*/ 31 w 62"/>
                <a:gd name="T19" fmla="*/ 61 h 61"/>
                <a:gd name="T20" fmla="*/ 31 w 62"/>
                <a:gd name="T21" fmla="*/ 61 h 61"/>
                <a:gd name="T22" fmla="*/ 62 w 62"/>
                <a:gd name="T23" fmla="*/ 31 h 61"/>
                <a:gd name="T24" fmla="*/ 31 w 62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1">
                  <a:moveTo>
                    <a:pt x="31" y="7"/>
                  </a:moveTo>
                  <a:cubicBezTo>
                    <a:pt x="44" y="7"/>
                    <a:pt x="55" y="18"/>
                    <a:pt x="55" y="31"/>
                  </a:cubicBezTo>
                  <a:cubicBezTo>
                    <a:pt x="55" y="43"/>
                    <a:pt x="44" y="54"/>
                    <a:pt x="31" y="54"/>
                  </a:cubicBezTo>
                  <a:cubicBezTo>
                    <a:pt x="18" y="54"/>
                    <a:pt x="8" y="43"/>
                    <a:pt x="8" y="31"/>
                  </a:cubicBezTo>
                  <a:cubicBezTo>
                    <a:pt x="8" y="18"/>
                    <a:pt x="18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1"/>
                  </a:cubicBezTo>
                  <a:cubicBezTo>
                    <a:pt x="0" y="48"/>
                    <a:pt x="14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48" y="61"/>
                    <a:pt x="62" y="48"/>
                    <a:pt x="62" y="31"/>
                  </a:cubicBezTo>
                  <a:cubicBezTo>
                    <a:pt x="62" y="13"/>
                    <a:pt x="4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3411430" y="2893066"/>
              <a:ext cx="264072" cy="265712"/>
            </a:xfrm>
            <a:custGeom>
              <a:avLst/>
              <a:gdLst>
                <a:gd name="T0" fmla="*/ 57 w 104"/>
                <a:gd name="T1" fmla="*/ 10 h 105"/>
                <a:gd name="T2" fmla="*/ 54 w 104"/>
                <a:gd name="T3" fmla="*/ 0 h 105"/>
                <a:gd name="T4" fmla="*/ 42 w 104"/>
                <a:gd name="T5" fmla="*/ 11 h 105"/>
                <a:gd name="T6" fmla="*/ 36 w 104"/>
                <a:gd name="T7" fmla="*/ 13 h 105"/>
                <a:gd name="T8" fmla="*/ 20 w 104"/>
                <a:gd name="T9" fmla="*/ 11 h 105"/>
                <a:gd name="T10" fmla="*/ 19 w 104"/>
                <a:gd name="T11" fmla="*/ 26 h 105"/>
                <a:gd name="T12" fmla="*/ 9 w 104"/>
                <a:gd name="T13" fmla="*/ 22 h 105"/>
                <a:gd name="T14" fmla="*/ 12 w 104"/>
                <a:gd name="T15" fmla="*/ 39 h 105"/>
                <a:gd name="T16" fmla="*/ 10 w 104"/>
                <a:gd name="T17" fmla="*/ 45 h 105"/>
                <a:gd name="T18" fmla="*/ 0 w 104"/>
                <a:gd name="T19" fmla="*/ 58 h 105"/>
                <a:gd name="T20" fmla="*/ 13 w 104"/>
                <a:gd name="T21" fmla="*/ 68 h 105"/>
                <a:gd name="T22" fmla="*/ 5 w 104"/>
                <a:gd name="T23" fmla="*/ 75 h 105"/>
                <a:gd name="T24" fmla="*/ 20 w 104"/>
                <a:gd name="T25" fmla="*/ 81 h 105"/>
                <a:gd name="T26" fmla="*/ 28 w 104"/>
                <a:gd name="T27" fmla="*/ 88 h 105"/>
                <a:gd name="T28" fmla="*/ 35 w 104"/>
                <a:gd name="T29" fmla="*/ 102 h 105"/>
                <a:gd name="T30" fmla="*/ 41 w 104"/>
                <a:gd name="T31" fmla="*/ 94 h 105"/>
                <a:gd name="T32" fmla="*/ 48 w 104"/>
                <a:gd name="T33" fmla="*/ 95 h 105"/>
                <a:gd name="T34" fmla="*/ 61 w 104"/>
                <a:gd name="T35" fmla="*/ 105 h 105"/>
                <a:gd name="T36" fmla="*/ 62 w 104"/>
                <a:gd name="T37" fmla="*/ 94 h 105"/>
                <a:gd name="T38" fmla="*/ 69 w 104"/>
                <a:gd name="T39" fmla="*/ 92 h 105"/>
                <a:gd name="T40" fmla="*/ 85 w 104"/>
                <a:gd name="T41" fmla="*/ 94 h 105"/>
                <a:gd name="T42" fmla="*/ 81 w 104"/>
                <a:gd name="T43" fmla="*/ 84 h 105"/>
                <a:gd name="T44" fmla="*/ 86 w 104"/>
                <a:gd name="T45" fmla="*/ 79 h 105"/>
                <a:gd name="T46" fmla="*/ 101 w 104"/>
                <a:gd name="T47" fmla="*/ 73 h 105"/>
                <a:gd name="T48" fmla="*/ 93 w 104"/>
                <a:gd name="T49" fmla="*/ 66 h 105"/>
                <a:gd name="T50" fmla="*/ 95 w 104"/>
                <a:gd name="T51" fmla="*/ 59 h 105"/>
                <a:gd name="T52" fmla="*/ 104 w 104"/>
                <a:gd name="T53" fmla="*/ 47 h 105"/>
                <a:gd name="T54" fmla="*/ 94 w 104"/>
                <a:gd name="T55" fmla="*/ 45 h 105"/>
                <a:gd name="T56" fmla="*/ 92 w 104"/>
                <a:gd name="T57" fmla="*/ 37 h 105"/>
                <a:gd name="T58" fmla="*/ 94 w 104"/>
                <a:gd name="T59" fmla="*/ 21 h 105"/>
                <a:gd name="T60" fmla="*/ 84 w 104"/>
                <a:gd name="T61" fmla="*/ 24 h 105"/>
                <a:gd name="T62" fmla="*/ 77 w 104"/>
                <a:gd name="T63" fmla="*/ 17 h 105"/>
                <a:gd name="T64" fmla="*/ 70 w 104"/>
                <a:gd name="T65" fmla="*/ 3 h 105"/>
                <a:gd name="T66" fmla="*/ 88 w 104"/>
                <a:gd name="T67" fmla="*/ 53 h 105"/>
                <a:gd name="T68" fmla="*/ 17 w 104"/>
                <a:gd name="T69" fmla="*/ 53 h 105"/>
                <a:gd name="T70" fmla="*/ 88 w 104"/>
                <a:gd name="T71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05">
                  <a:moveTo>
                    <a:pt x="63" y="11"/>
                  </a:moveTo>
                  <a:cubicBezTo>
                    <a:pt x="61" y="11"/>
                    <a:pt x="59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2"/>
                    <a:pt x="38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2"/>
                    <a:pt x="20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1"/>
                    <a:pt x="10" y="42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3"/>
                    <a:pt x="11" y="66"/>
                    <a:pt x="13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2" y="83"/>
                    <a:pt x="25" y="86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3" y="94"/>
                    <a:pt x="46" y="95"/>
                    <a:pt x="48" y="9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5" y="93"/>
                    <a:pt x="67" y="93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3" y="83"/>
                    <a:pt x="84" y="81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4"/>
                    <a:pt x="94" y="62"/>
                    <a:pt x="94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3" y="42"/>
                    <a:pt x="93" y="39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2"/>
                    <a:pt x="79" y="19"/>
                    <a:pt x="77" y="1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3" y="11"/>
                    <a:pt x="63" y="11"/>
                    <a:pt x="63" y="11"/>
                  </a:cubicBezTo>
                  <a:close/>
                  <a:moveTo>
                    <a:pt x="88" y="53"/>
                  </a:moveTo>
                  <a:cubicBezTo>
                    <a:pt x="88" y="72"/>
                    <a:pt x="72" y="88"/>
                    <a:pt x="52" y="88"/>
                  </a:cubicBezTo>
                  <a:cubicBezTo>
                    <a:pt x="33" y="88"/>
                    <a:pt x="17" y="72"/>
                    <a:pt x="17" y="53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2" y="17"/>
                    <a:pt x="88" y="33"/>
                    <a:pt x="88" y="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2962015" y="3055446"/>
              <a:ext cx="109894" cy="108254"/>
            </a:xfrm>
            <a:custGeom>
              <a:avLst/>
              <a:gdLst>
                <a:gd name="T0" fmla="*/ 22 w 43"/>
                <a:gd name="T1" fmla="*/ 7 h 43"/>
                <a:gd name="T2" fmla="*/ 36 w 43"/>
                <a:gd name="T3" fmla="*/ 21 h 43"/>
                <a:gd name="T4" fmla="*/ 22 w 43"/>
                <a:gd name="T5" fmla="*/ 36 h 43"/>
                <a:gd name="T6" fmla="*/ 7 w 43"/>
                <a:gd name="T7" fmla="*/ 21 h 43"/>
                <a:gd name="T8" fmla="*/ 22 w 43"/>
                <a:gd name="T9" fmla="*/ 7 h 43"/>
                <a:gd name="T10" fmla="*/ 22 w 43"/>
                <a:gd name="T11" fmla="*/ 7 h 43"/>
                <a:gd name="T12" fmla="*/ 22 w 43"/>
                <a:gd name="T13" fmla="*/ 0 h 43"/>
                <a:gd name="T14" fmla="*/ 22 w 43"/>
                <a:gd name="T15" fmla="*/ 0 h 43"/>
                <a:gd name="T16" fmla="*/ 0 w 43"/>
                <a:gd name="T17" fmla="*/ 21 h 43"/>
                <a:gd name="T18" fmla="*/ 22 w 43"/>
                <a:gd name="T19" fmla="*/ 43 h 43"/>
                <a:gd name="T20" fmla="*/ 22 w 43"/>
                <a:gd name="T21" fmla="*/ 43 h 43"/>
                <a:gd name="T22" fmla="*/ 43 w 43"/>
                <a:gd name="T23" fmla="*/ 21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7"/>
                  </a:moveTo>
                  <a:cubicBezTo>
                    <a:pt x="30" y="7"/>
                    <a:pt x="36" y="13"/>
                    <a:pt x="36" y="21"/>
                  </a:cubicBezTo>
                  <a:cubicBezTo>
                    <a:pt x="36" y="29"/>
                    <a:pt x="30" y="36"/>
                    <a:pt x="22" y="36"/>
                  </a:cubicBezTo>
                  <a:cubicBezTo>
                    <a:pt x="14" y="36"/>
                    <a:pt x="7" y="29"/>
                    <a:pt x="7" y="21"/>
                  </a:cubicBezTo>
                  <a:cubicBezTo>
                    <a:pt x="7" y="13"/>
                    <a:pt x="14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33" y="43"/>
                    <a:pt x="43" y="33"/>
                    <a:pt x="43" y="21"/>
                  </a:cubicBezTo>
                  <a:cubicBezTo>
                    <a:pt x="43" y="9"/>
                    <a:pt x="3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2924291" y="3016081"/>
              <a:ext cx="182062" cy="185343"/>
            </a:xfrm>
            <a:custGeom>
              <a:avLst/>
              <a:gdLst>
                <a:gd name="T0" fmla="*/ 40 w 72"/>
                <a:gd name="T1" fmla="*/ 7 h 73"/>
                <a:gd name="T2" fmla="*/ 38 w 72"/>
                <a:gd name="T3" fmla="*/ 0 h 73"/>
                <a:gd name="T4" fmla="*/ 30 w 72"/>
                <a:gd name="T5" fmla="*/ 8 h 73"/>
                <a:gd name="T6" fmla="*/ 25 w 72"/>
                <a:gd name="T7" fmla="*/ 9 h 73"/>
                <a:gd name="T8" fmla="*/ 14 w 72"/>
                <a:gd name="T9" fmla="*/ 8 h 73"/>
                <a:gd name="T10" fmla="*/ 14 w 72"/>
                <a:gd name="T11" fmla="*/ 18 h 73"/>
                <a:gd name="T12" fmla="*/ 7 w 72"/>
                <a:gd name="T13" fmla="*/ 15 h 73"/>
                <a:gd name="T14" fmla="*/ 9 w 72"/>
                <a:gd name="T15" fmla="*/ 27 h 73"/>
                <a:gd name="T16" fmla="*/ 8 w 72"/>
                <a:gd name="T17" fmla="*/ 31 h 73"/>
                <a:gd name="T18" fmla="*/ 0 w 72"/>
                <a:gd name="T19" fmla="*/ 40 h 73"/>
                <a:gd name="T20" fmla="*/ 9 w 72"/>
                <a:gd name="T21" fmla="*/ 47 h 73"/>
                <a:gd name="T22" fmla="*/ 4 w 72"/>
                <a:gd name="T23" fmla="*/ 52 h 73"/>
                <a:gd name="T24" fmla="*/ 15 w 72"/>
                <a:gd name="T25" fmla="*/ 56 h 73"/>
                <a:gd name="T26" fmla="*/ 20 w 72"/>
                <a:gd name="T27" fmla="*/ 61 h 73"/>
                <a:gd name="T28" fmla="*/ 25 w 72"/>
                <a:gd name="T29" fmla="*/ 71 h 73"/>
                <a:gd name="T30" fmla="*/ 29 w 72"/>
                <a:gd name="T31" fmla="*/ 65 h 73"/>
                <a:gd name="T32" fmla="*/ 34 w 72"/>
                <a:gd name="T33" fmla="*/ 66 h 73"/>
                <a:gd name="T34" fmla="*/ 43 w 72"/>
                <a:gd name="T35" fmla="*/ 72 h 73"/>
                <a:gd name="T36" fmla="*/ 44 w 72"/>
                <a:gd name="T37" fmla="*/ 65 h 73"/>
                <a:gd name="T38" fmla="*/ 48 w 72"/>
                <a:gd name="T39" fmla="*/ 64 h 73"/>
                <a:gd name="T40" fmla="*/ 59 w 72"/>
                <a:gd name="T41" fmla="*/ 65 h 73"/>
                <a:gd name="T42" fmla="*/ 57 w 72"/>
                <a:gd name="T43" fmla="*/ 58 h 73"/>
                <a:gd name="T44" fmla="*/ 60 w 72"/>
                <a:gd name="T45" fmla="*/ 55 h 73"/>
                <a:gd name="T46" fmla="*/ 70 w 72"/>
                <a:gd name="T47" fmla="*/ 51 h 73"/>
                <a:gd name="T48" fmla="*/ 65 w 72"/>
                <a:gd name="T49" fmla="*/ 45 h 73"/>
                <a:gd name="T50" fmla="*/ 66 w 72"/>
                <a:gd name="T51" fmla="*/ 40 h 73"/>
                <a:gd name="T52" fmla="*/ 72 w 72"/>
                <a:gd name="T53" fmla="*/ 33 h 73"/>
                <a:gd name="T54" fmla="*/ 65 w 72"/>
                <a:gd name="T55" fmla="*/ 31 h 73"/>
                <a:gd name="T56" fmla="*/ 64 w 72"/>
                <a:gd name="T57" fmla="*/ 25 h 73"/>
                <a:gd name="T58" fmla="*/ 66 w 72"/>
                <a:gd name="T59" fmla="*/ 14 h 73"/>
                <a:gd name="T60" fmla="*/ 59 w 72"/>
                <a:gd name="T61" fmla="*/ 17 h 73"/>
                <a:gd name="T62" fmla="*/ 54 w 72"/>
                <a:gd name="T63" fmla="*/ 12 h 73"/>
                <a:gd name="T64" fmla="*/ 49 w 72"/>
                <a:gd name="T65" fmla="*/ 2 h 73"/>
                <a:gd name="T66" fmla="*/ 61 w 72"/>
                <a:gd name="T67" fmla="*/ 36 h 73"/>
                <a:gd name="T68" fmla="*/ 12 w 72"/>
                <a:gd name="T69" fmla="*/ 36 h 73"/>
                <a:gd name="T70" fmla="*/ 61 w 72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3">
                  <a:moveTo>
                    <a:pt x="44" y="8"/>
                  </a:moveTo>
                  <a:cubicBezTo>
                    <a:pt x="43" y="7"/>
                    <a:pt x="41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7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9" y="45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8"/>
                    <a:pt x="18" y="59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2" y="65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5" y="64"/>
                    <a:pt x="47" y="64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8" y="57"/>
                    <a:pt x="59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4"/>
                    <a:pt x="65" y="43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9"/>
                    <a:pt x="65" y="27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5"/>
                    <a:pt x="55" y="13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4" y="8"/>
                    <a:pt x="44" y="8"/>
                    <a:pt x="44" y="8"/>
                  </a:cubicBezTo>
                  <a:close/>
                  <a:moveTo>
                    <a:pt x="61" y="36"/>
                  </a:moveTo>
                  <a:cubicBezTo>
                    <a:pt x="61" y="50"/>
                    <a:pt x="50" y="61"/>
                    <a:pt x="37" y="61"/>
                  </a:cubicBezTo>
                  <a:cubicBezTo>
                    <a:pt x="23" y="61"/>
                    <a:pt x="12" y="50"/>
                    <a:pt x="12" y="36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0" y="12"/>
                    <a:pt x="61" y="23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2983337" y="3303117"/>
              <a:ext cx="223068" cy="200104"/>
            </a:xfrm>
            <a:custGeom>
              <a:avLst/>
              <a:gdLst>
                <a:gd name="T0" fmla="*/ 44 w 88"/>
                <a:gd name="T1" fmla="*/ 5 h 79"/>
                <a:gd name="T2" fmla="*/ 78 w 88"/>
                <a:gd name="T3" fmla="*/ 31 h 79"/>
                <a:gd name="T4" fmla="*/ 53 w 88"/>
                <a:gd name="T5" fmla="*/ 73 h 79"/>
                <a:gd name="T6" fmla="*/ 44 w 88"/>
                <a:gd name="T7" fmla="*/ 74 h 79"/>
                <a:gd name="T8" fmla="*/ 11 w 88"/>
                <a:gd name="T9" fmla="*/ 48 h 79"/>
                <a:gd name="T10" fmla="*/ 14 w 88"/>
                <a:gd name="T11" fmla="*/ 22 h 79"/>
                <a:gd name="T12" fmla="*/ 35 w 88"/>
                <a:gd name="T13" fmla="*/ 6 h 79"/>
                <a:gd name="T14" fmla="*/ 44 w 88"/>
                <a:gd name="T15" fmla="*/ 5 h 79"/>
                <a:gd name="T16" fmla="*/ 44 w 88"/>
                <a:gd name="T17" fmla="*/ 0 h 79"/>
                <a:gd name="T18" fmla="*/ 34 w 88"/>
                <a:gd name="T19" fmla="*/ 1 h 79"/>
                <a:gd name="T20" fmla="*/ 6 w 88"/>
                <a:gd name="T21" fmla="*/ 50 h 79"/>
                <a:gd name="T22" fmla="*/ 44 w 88"/>
                <a:gd name="T23" fmla="*/ 79 h 79"/>
                <a:gd name="T24" fmla="*/ 54 w 88"/>
                <a:gd name="T25" fmla="*/ 78 h 79"/>
                <a:gd name="T26" fmla="*/ 82 w 88"/>
                <a:gd name="T27" fmla="*/ 30 h 79"/>
                <a:gd name="T28" fmla="*/ 44 w 88"/>
                <a:gd name="T2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79">
                  <a:moveTo>
                    <a:pt x="44" y="5"/>
                  </a:moveTo>
                  <a:cubicBezTo>
                    <a:pt x="60" y="5"/>
                    <a:pt x="74" y="16"/>
                    <a:pt x="78" y="31"/>
                  </a:cubicBezTo>
                  <a:cubicBezTo>
                    <a:pt x="83" y="49"/>
                    <a:pt x="71" y="68"/>
                    <a:pt x="53" y="73"/>
                  </a:cubicBezTo>
                  <a:cubicBezTo>
                    <a:pt x="50" y="74"/>
                    <a:pt x="47" y="74"/>
                    <a:pt x="44" y="74"/>
                  </a:cubicBezTo>
                  <a:cubicBezTo>
                    <a:pt x="28" y="74"/>
                    <a:pt x="15" y="64"/>
                    <a:pt x="11" y="48"/>
                  </a:cubicBezTo>
                  <a:cubicBezTo>
                    <a:pt x="8" y="39"/>
                    <a:pt x="10" y="30"/>
                    <a:pt x="14" y="22"/>
                  </a:cubicBezTo>
                  <a:cubicBezTo>
                    <a:pt x="19" y="14"/>
                    <a:pt x="27" y="8"/>
                    <a:pt x="35" y="6"/>
                  </a:cubicBezTo>
                  <a:cubicBezTo>
                    <a:pt x="38" y="5"/>
                    <a:pt x="41" y="5"/>
                    <a:pt x="44" y="5"/>
                  </a:cubicBezTo>
                  <a:moveTo>
                    <a:pt x="44" y="0"/>
                  </a:moveTo>
                  <a:cubicBezTo>
                    <a:pt x="41" y="0"/>
                    <a:pt x="38" y="1"/>
                    <a:pt x="34" y="1"/>
                  </a:cubicBezTo>
                  <a:cubicBezTo>
                    <a:pt x="13" y="7"/>
                    <a:pt x="0" y="28"/>
                    <a:pt x="6" y="50"/>
                  </a:cubicBezTo>
                  <a:cubicBezTo>
                    <a:pt x="11" y="67"/>
                    <a:pt x="27" y="79"/>
                    <a:pt x="44" y="79"/>
                  </a:cubicBezTo>
                  <a:cubicBezTo>
                    <a:pt x="47" y="79"/>
                    <a:pt x="51" y="79"/>
                    <a:pt x="54" y="78"/>
                  </a:cubicBezTo>
                  <a:cubicBezTo>
                    <a:pt x="75" y="72"/>
                    <a:pt x="88" y="51"/>
                    <a:pt x="82" y="30"/>
                  </a:cubicBezTo>
                  <a:cubicBezTo>
                    <a:pt x="78" y="12"/>
                    <a:pt x="62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2927570" y="3232588"/>
              <a:ext cx="336241" cy="341162"/>
            </a:xfrm>
            <a:custGeom>
              <a:avLst/>
              <a:gdLst>
                <a:gd name="T0" fmla="*/ 58 w 133"/>
                <a:gd name="T1" fmla="*/ 14 h 135"/>
                <a:gd name="T2" fmla="*/ 52 w 133"/>
                <a:gd name="T3" fmla="*/ 2 h 135"/>
                <a:gd name="T4" fmla="*/ 41 w 133"/>
                <a:gd name="T5" fmla="*/ 20 h 135"/>
                <a:gd name="T6" fmla="*/ 33 w 133"/>
                <a:gd name="T7" fmla="*/ 24 h 135"/>
                <a:gd name="T8" fmla="*/ 13 w 133"/>
                <a:gd name="T9" fmla="*/ 27 h 135"/>
                <a:gd name="T10" fmla="*/ 16 w 133"/>
                <a:gd name="T11" fmla="*/ 45 h 135"/>
                <a:gd name="T12" fmla="*/ 3 w 133"/>
                <a:gd name="T13" fmla="*/ 44 h 135"/>
                <a:gd name="T14" fmla="*/ 12 w 133"/>
                <a:gd name="T15" fmla="*/ 63 h 135"/>
                <a:gd name="T16" fmla="*/ 12 w 133"/>
                <a:gd name="T17" fmla="*/ 72 h 135"/>
                <a:gd name="T18" fmla="*/ 3 w 133"/>
                <a:gd name="T19" fmla="*/ 91 h 135"/>
                <a:gd name="T20" fmla="*/ 22 w 133"/>
                <a:gd name="T21" fmla="*/ 100 h 135"/>
                <a:gd name="T22" fmla="*/ 15 w 133"/>
                <a:gd name="T23" fmla="*/ 111 h 135"/>
                <a:gd name="T24" fmla="*/ 36 w 133"/>
                <a:gd name="T25" fmla="*/ 113 h 135"/>
                <a:gd name="T26" fmla="*/ 47 w 133"/>
                <a:gd name="T27" fmla="*/ 119 h 135"/>
                <a:gd name="T28" fmla="*/ 61 w 133"/>
                <a:gd name="T29" fmla="*/ 135 h 135"/>
                <a:gd name="T30" fmla="*/ 66 w 133"/>
                <a:gd name="T31" fmla="*/ 122 h 135"/>
                <a:gd name="T32" fmla="*/ 75 w 133"/>
                <a:gd name="T33" fmla="*/ 122 h 135"/>
                <a:gd name="T34" fmla="*/ 94 w 133"/>
                <a:gd name="T35" fmla="*/ 129 h 135"/>
                <a:gd name="T36" fmla="*/ 92 w 133"/>
                <a:gd name="T37" fmla="*/ 116 h 135"/>
                <a:gd name="T38" fmla="*/ 100 w 133"/>
                <a:gd name="T39" fmla="*/ 111 h 135"/>
                <a:gd name="T40" fmla="*/ 120 w 133"/>
                <a:gd name="T41" fmla="*/ 109 h 135"/>
                <a:gd name="T42" fmla="*/ 112 w 133"/>
                <a:gd name="T43" fmla="*/ 97 h 135"/>
                <a:gd name="T44" fmla="*/ 116 w 133"/>
                <a:gd name="T45" fmla="*/ 90 h 135"/>
                <a:gd name="T46" fmla="*/ 133 w 133"/>
                <a:gd name="T47" fmla="*/ 78 h 135"/>
                <a:gd name="T48" fmla="*/ 120 w 133"/>
                <a:gd name="T49" fmla="*/ 71 h 135"/>
                <a:gd name="T50" fmla="*/ 121 w 133"/>
                <a:gd name="T51" fmla="*/ 61 h 135"/>
                <a:gd name="T52" fmla="*/ 128 w 133"/>
                <a:gd name="T53" fmla="*/ 45 h 135"/>
                <a:gd name="T54" fmla="*/ 115 w 133"/>
                <a:gd name="T55" fmla="*/ 45 h 135"/>
                <a:gd name="T56" fmla="*/ 110 w 133"/>
                <a:gd name="T57" fmla="*/ 35 h 135"/>
                <a:gd name="T58" fmla="*/ 108 w 133"/>
                <a:gd name="T59" fmla="*/ 15 h 135"/>
                <a:gd name="T60" fmla="*/ 97 w 133"/>
                <a:gd name="T61" fmla="*/ 23 h 135"/>
                <a:gd name="T62" fmla="*/ 85 w 133"/>
                <a:gd name="T63" fmla="*/ 16 h 135"/>
                <a:gd name="T64" fmla="*/ 72 w 133"/>
                <a:gd name="T65" fmla="*/ 0 h 135"/>
                <a:gd name="T66" fmla="*/ 110 w 133"/>
                <a:gd name="T67" fmla="*/ 56 h 135"/>
                <a:gd name="T68" fmla="*/ 22 w 133"/>
                <a:gd name="T69" fmla="*/ 79 h 135"/>
                <a:gd name="T70" fmla="*/ 110 w 133"/>
                <a:gd name="T71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35">
                  <a:moveTo>
                    <a:pt x="67" y="13"/>
                  </a:moveTo>
                  <a:cubicBezTo>
                    <a:pt x="64" y="13"/>
                    <a:pt x="61" y="13"/>
                    <a:pt x="58" y="1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1"/>
                    <a:pt x="36" y="22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9" y="40"/>
                    <a:pt x="18" y="43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11" y="68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4"/>
                    <a:pt x="20" y="97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9" y="115"/>
                    <a:pt x="43" y="117"/>
                    <a:pt x="48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9" y="122"/>
                    <a:pt x="72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5" y="114"/>
                    <a:pt x="97" y="113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5"/>
                    <a:pt x="115" y="92"/>
                    <a:pt x="116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68"/>
                    <a:pt x="121" y="66"/>
                    <a:pt x="120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4" y="42"/>
                    <a:pt x="112" y="39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0"/>
                    <a:pt x="89" y="18"/>
                    <a:pt x="85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110" y="56"/>
                  </a:moveTo>
                  <a:cubicBezTo>
                    <a:pt x="116" y="80"/>
                    <a:pt x="102" y="105"/>
                    <a:pt x="78" y="111"/>
                  </a:cubicBezTo>
                  <a:cubicBezTo>
                    <a:pt x="53" y="118"/>
                    <a:pt x="29" y="103"/>
                    <a:pt x="22" y="79"/>
                  </a:cubicBezTo>
                  <a:cubicBezTo>
                    <a:pt x="16" y="55"/>
                    <a:pt x="31" y="30"/>
                    <a:pt x="55" y="24"/>
                  </a:cubicBezTo>
                  <a:cubicBezTo>
                    <a:pt x="79" y="18"/>
                    <a:pt x="104" y="32"/>
                    <a:pt x="110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08863" y="1280336"/>
            <a:ext cx="597359" cy="592443"/>
            <a:chOff x="5293839" y="1738470"/>
            <a:chExt cx="398569" cy="395289"/>
          </a:xfrm>
          <a:solidFill>
            <a:schemeClr val="accent2"/>
          </a:solidFill>
        </p:grpSpPr>
        <p:sp>
          <p:nvSpPr>
            <p:cNvPr id="46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5359445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20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25099" y="3289304"/>
            <a:ext cx="597359" cy="592443"/>
            <a:chOff x="5293841" y="1738470"/>
            <a:chExt cx="398569" cy="395289"/>
          </a:xfrm>
          <a:solidFill>
            <a:schemeClr val="accent2"/>
          </a:solidFill>
        </p:grpSpPr>
        <p:sp>
          <p:nvSpPr>
            <p:cNvPr id="50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2</a:t>
              </a:r>
              <a:endParaRPr lang="zh-CN" altLang="en-US" sz="20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293841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065489" y="5159326"/>
            <a:ext cx="597359" cy="592443"/>
            <a:chOff x="5293839" y="1738470"/>
            <a:chExt cx="398569" cy="395289"/>
          </a:xfrm>
          <a:solidFill>
            <a:schemeClr val="accent2"/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3</a:t>
              </a:r>
              <a:endParaRPr lang="zh-CN" altLang="en-US" sz="20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62" name="文本框 5"/>
          <p:cNvSpPr txBox="1">
            <a:spLocks noChangeArrowheads="1"/>
          </p:cNvSpPr>
          <p:nvPr/>
        </p:nvSpPr>
        <p:spPr bwMode="auto">
          <a:xfrm>
            <a:off x="4662848" y="1066561"/>
            <a:ext cx="5433181" cy="95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nạ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mảng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文本框 5"/>
          <p:cNvSpPr txBox="1">
            <a:spLocks noChangeArrowheads="1"/>
          </p:cNvSpPr>
          <p:nvPr/>
        </p:nvSpPr>
        <p:spPr bwMode="auto">
          <a:xfrm>
            <a:off x="4810763" y="3336444"/>
            <a:ext cx="34820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66" name="文本框 5"/>
          <p:cNvSpPr txBox="1">
            <a:spLocks noChangeArrowheads="1"/>
          </p:cNvSpPr>
          <p:nvPr/>
        </p:nvSpPr>
        <p:spPr bwMode="auto">
          <a:xfrm>
            <a:off x="4742064" y="5181646"/>
            <a:ext cx="3743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9652C-8D96-79BE-B77B-4B7A49EEBECD}"/>
              </a:ext>
            </a:extLst>
          </p:cNvPr>
          <p:cNvSpPr txBox="1"/>
          <p:nvPr/>
        </p:nvSpPr>
        <p:spPr>
          <a:xfrm>
            <a:off x="1042113" y="547896"/>
            <a:ext cx="144625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2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endParaRPr lang="en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6E443-BD05-DE96-24EB-8ED19FC65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45" y="113246"/>
            <a:ext cx="1829142" cy="2577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8E2715-3379-13FA-4629-C6AB77C67C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80" y="2296636"/>
            <a:ext cx="1839071" cy="2577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ADF84E-6E0F-E2C1-3F8C-B1AD14E9B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586" y="4279577"/>
            <a:ext cx="2048414" cy="257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019332" y="1577237"/>
            <a:ext cx="4750647" cy="4732867"/>
            <a:chOff x="87549" y="1006835"/>
            <a:chExt cx="3934036" cy="3877435"/>
          </a:xfrm>
          <a:solidFill>
            <a:schemeClr val="accent2"/>
          </a:solidFill>
        </p:grpSpPr>
        <p:sp>
          <p:nvSpPr>
            <p:cNvPr id="25" name="Freeform 25"/>
            <p:cNvSpPr/>
            <p:nvPr/>
          </p:nvSpPr>
          <p:spPr bwMode="auto">
            <a:xfrm>
              <a:off x="87549" y="3878827"/>
              <a:ext cx="2925312" cy="1005443"/>
            </a:xfrm>
            <a:custGeom>
              <a:avLst/>
              <a:gdLst>
                <a:gd name="T0" fmla="*/ 958 w 1249"/>
                <a:gd name="T1" fmla="*/ 397 h 397"/>
                <a:gd name="T2" fmla="*/ 489 w 1249"/>
                <a:gd name="T3" fmla="*/ 184 h 397"/>
                <a:gd name="T4" fmla="*/ 191 w 1249"/>
                <a:gd name="T5" fmla="*/ 51 h 397"/>
                <a:gd name="T6" fmla="*/ 35 w 1249"/>
                <a:gd name="T7" fmla="*/ 176 h 397"/>
                <a:gd name="T8" fmla="*/ 0 w 1249"/>
                <a:gd name="T9" fmla="*/ 157 h 397"/>
                <a:gd name="T10" fmla="*/ 184 w 1249"/>
                <a:gd name="T11" fmla="*/ 12 h 397"/>
                <a:gd name="T12" fmla="*/ 517 w 1249"/>
                <a:gd name="T13" fmla="*/ 155 h 397"/>
                <a:gd name="T14" fmla="*/ 825 w 1249"/>
                <a:gd name="T15" fmla="*/ 337 h 397"/>
                <a:gd name="T16" fmla="*/ 1092 w 1249"/>
                <a:gd name="T17" fmla="*/ 330 h 397"/>
                <a:gd name="T18" fmla="*/ 1198 w 1249"/>
                <a:gd name="T19" fmla="*/ 207 h 397"/>
                <a:gd name="T20" fmla="*/ 1201 w 1249"/>
                <a:gd name="T21" fmla="*/ 134 h 397"/>
                <a:gd name="T22" fmla="*/ 1240 w 1249"/>
                <a:gd name="T23" fmla="*/ 125 h 397"/>
                <a:gd name="T24" fmla="*/ 1237 w 1249"/>
                <a:gd name="T25" fmla="*/ 216 h 397"/>
                <a:gd name="T26" fmla="*/ 1109 w 1249"/>
                <a:gd name="T27" fmla="*/ 366 h 397"/>
                <a:gd name="T28" fmla="*/ 958 w 1249"/>
                <a:gd name="T2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9" h="397">
                  <a:moveTo>
                    <a:pt x="958" y="397"/>
                  </a:moveTo>
                  <a:cubicBezTo>
                    <a:pt x="809" y="397"/>
                    <a:pt x="634" y="321"/>
                    <a:pt x="489" y="184"/>
                  </a:cubicBezTo>
                  <a:cubicBezTo>
                    <a:pt x="382" y="82"/>
                    <a:pt x="278" y="36"/>
                    <a:pt x="191" y="51"/>
                  </a:cubicBezTo>
                  <a:cubicBezTo>
                    <a:pt x="127" y="62"/>
                    <a:pt x="71" y="106"/>
                    <a:pt x="35" y="17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2" y="76"/>
                    <a:pt x="107" y="25"/>
                    <a:pt x="184" y="12"/>
                  </a:cubicBezTo>
                  <a:cubicBezTo>
                    <a:pt x="254" y="0"/>
                    <a:pt x="369" y="15"/>
                    <a:pt x="517" y="155"/>
                  </a:cubicBezTo>
                  <a:cubicBezTo>
                    <a:pt x="610" y="243"/>
                    <a:pt x="717" y="307"/>
                    <a:pt x="825" y="337"/>
                  </a:cubicBezTo>
                  <a:cubicBezTo>
                    <a:pt x="926" y="366"/>
                    <a:pt x="1021" y="363"/>
                    <a:pt x="1092" y="330"/>
                  </a:cubicBezTo>
                  <a:cubicBezTo>
                    <a:pt x="1149" y="303"/>
                    <a:pt x="1185" y="261"/>
                    <a:pt x="1198" y="207"/>
                  </a:cubicBezTo>
                  <a:cubicBezTo>
                    <a:pt x="1207" y="167"/>
                    <a:pt x="1201" y="134"/>
                    <a:pt x="1201" y="134"/>
                  </a:cubicBezTo>
                  <a:cubicBezTo>
                    <a:pt x="1240" y="125"/>
                    <a:pt x="1240" y="125"/>
                    <a:pt x="1240" y="125"/>
                  </a:cubicBezTo>
                  <a:cubicBezTo>
                    <a:pt x="1240" y="127"/>
                    <a:pt x="1249" y="167"/>
                    <a:pt x="1237" y="216"/>
                  </a:cubicBezTo>
                  <a:cubicBezTo>
                    <a:pt x="1226" y="262"/>
                    <a:pt x="1194" y="325"/>
                    <a:pt x="1109" y="366"/>
                  </a:cubicBezTo>
                  <a:cubicBezTo>
                    <a:pt x="1064" y="387"/>
                    <a:pt x="1013" y="397"/>
                    <a:pt x="958" y="3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2095988" y="1346356"/>
              <a:ext cx="1673005" cy="1507345"/>
            </a:xfrm>
            <a:custGeom>
              <a:avLst/>
              <a:gdLst>
                <a:gd name="T0" fmla="*/ 330 w 660"/>
                <a:gd name="T1" fmla="*/ 32 h 595"/>
                <a:gd name="T2" fmla="*/ 587 w 660"/>
                <a:gd name="T3" fmla="*/ 231 h 595"/>
                <a:gd name="T4" fmla="*/ 397 w 660"/>
                <a:gd name="T5" fmla="*/ 554 h 595"/>
                <a:gd name="T6" fmla="*/ 330 w 660"/>
                <a:gd name="T7" fmla="*/ 562 h 595"/>
                <a:gd name="T8" fmla="*/ 73 w 660"/>
                <a:gd name="T9" fmla="*/ 364 h 595"/>
                <a:gd name="T10" fmla="*/ 101 w 660"/>
                <a:gd name="T11" fmla="*/ 163 h 595"/>
                <a:gd name="T12" fmla="*/ 263 w 660"/>
                <a:gd name="T13" fmla="*/ 41 h 595"/>
                <a:gd name="T14" fmla="*/ 330 w 660"/>
                <a:gd name="T15" fmla="*/ 32 h 595"/>
                <a:gd name="T16" fmla="*/ 330 w 660"/>
                <a:gd name="T17" fmla="*/ 0 h 595"/>
                <a:gd name="T18" fmla="*/ 255 w 660"/>
                <a:gd name="T19" fmla="*/ 10 h 595"/>
                <a:gd name="T20" fmla="*/ 42 w 660"/>
                <a:gd name="T21" fmla="*/ 372 h 595"/>
                <a:gd name="T22" fmla="*/ 330 w 660"/>
                <a:gd name="T23" fmla="*/ 595 h 595"/>
                <a:gd name="T24" fmla="*/ 405 w 660"/>
                <a:gd name="T25" fmla="*/ 585 h 595"/>
                <a:gd name="T26" fmla="*/ 619 w 660"/>
                <a:gd name="T27" fmla="*/ 223 h 595"/>
                <a:gd name="T28" fmla="*/ 330 w 660"/>
                <a:gd name="T2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0" h="595">
                  <a:moveTo>
                    <a:pt x="330" y="32"/>
                  </a:moveTo>
                  <a:cubicBezTo>
                    <a:pt x="451" y="32"/>
                    <a:pt x="557" y="114"/>
                    <a:pt x="587" y="231"/>
                  </a:cubicBezTo>
                  <a:cubicBezTo>
                    <a:pt x="624" y="372"/>
                    <a:pt x="538" y="517"/>
                    <a:pt x="397" y="554"/>
                  </a:cubicBezTo>
                  <a:cubicBezTo>
                    <a:pt x="375" y="559"/>
                    <a:pt x="352" y="562"/>
                    <a:pt x="330" y="562"/>
                  </a:cubicBezTo>
                  <a:cubicBezTo>
                    <a:pt x="209" y="562"/>
                    <a:pt x="104" y="481"/>
                    <a:pt x="73" y="364"/>
                  </a:cubicBezTo>
                  <a:cubicBezTo>
                    <a:pt x="55" y="295"/>
                    <a:pt x="65" y="224"/>
                    <a:pt x="101" y="163"/>
                  </a:cubicBezTo>
                  <a:cubicBezTo>
                    <a:pt x="137" y="102"/>
                    <a:pt x="195" y="59"/>
                    <a:pt x="263" y="41"/>
                  </a:cubicBezTo>
                  <a:cubicBezTo>
                    <a:pt x="285" y="35"/>
                    <a:pt x="308" y="32"/>
                    <a:pt x="330" y="32"/>
                  </a:cubicBezTo>
                  <a:moveTo>
                    <a:pt x="330" y="0"/>
                  </a:moveTo>
                  <a:cubicBezTo>
                    <a:pt x="306" y="0"/>
                    <a:pt x="280" y="3"/>
                    <a:pt x="255" y="10"/>
                  </a:cubicBezTo>
                  <a:cubicBezTo>
                    <a:pt x="96" y="51"/>
                    <a:pt x="0" y="213"/>
                    <a:pt x="42" y="372"/>
                  </a:cubicBezTo>
                  <a:cubicBezTo>
                    <a:pt x="77" y="506"/>
                    <a:pt x="197" y="595"/>
                    <a:pt x="330" y="595"/>
                  </a:cubicBezTo>
                  <a:cubicBezTo>
                    <a:pt x="355" y="595"/>
                    <a:pt x="380" y="592"/>
                    <a:pt x="405" y="585"/>
                  </a:cubicBezTo>
                  <a:cubicBezTo>
                    <a:pt x="564" y="544"/>
                    <a:pt x="660" y="382"/>
                    <a:pt x="619" y="223"/>
                  </a:cubicBezTo>
                  <a:cubicBezTo>
                    <a:pt x="584" y="89"/>
                    <a:pt x="463" y="0"/>
                    <a:pt x="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1846678" y="1006835"/>
              <a:ext cx="2174907" cy="2184747"/>
            </a:xfrm>
            <a:custGeom>
              <a:avLst/>
              <a:gdLst>
                <a:gd name="T0" fmla="*/ 377 w 858"/>
                <a:gd name="T1" fmla="*/ 85 h 862"/>
                <a:gd name="T2" fmla="*/ 336 w 858"/>
                <a:gd name="T3" fmla="*/ 9 h 862"/>
                <a:gd name="T4" fmla="*/ 264 w 858"/>
                <a:gd name="T5" fmla="*/ 123 h 862"/>
                <a:gd name="T6" fmla="*/ 215 w 858"/>
                <a:gd name="T7" fmla="*/ 152 h 862"/>
                <a:gd name="T8" fmla="*/ 84 w 858"/>
                <a:gd name="T9" fmla="*/ 169 h 862"/>
                <a:gd name="T10" fmla="*/ 108 w 858"/>
                <a:gd name="T11" fmla="*/ 289 h 862"/>
                <a:gd name="T12" fmla="*/ 22 w 858"/>
                <a:gd name="T13" fmla="*/ 282 h 862"/>
                <a:gd name="T14" fmla="*/ 79 w 858"/>
                <a:gd name="T15" fmla="*/ 405 h 862"/>
                <a:gd name="T16" fmla="*/ 78 w 858"/>
                <a:gd name="T17" fmla="*/ 462 h 862"/>
                <a:gd name="T18" fmla="*/ 24 w 858"/>
                <a:gd name="T19" fmla="*/ 580 h 862"/>
                <a:gd name="T20" fmla="*/ 147 w 858"/>
                <a:gd name="T21" fmla="*/ 639 h 862"/>
                <a:gd name="T22" fmla="*/ 98 w 858"/>
                <a:gd name="T23" fmla="*/ 710 h 862"/>
                <a:gd name="T24" fmla="*/ 232 w 858"/>
                <a:gd name="T25" fmla="*/ 721 h 862"/>
                <a:gd name="T26" fmla="*/ 308 w 858"/>
                <a:gd name="T27" fmla="*/ 762 h 862"/>
                <a:gd name="T28" fmla="*/ 393 w 858"/>
                <a:gd name="T29" fmla="*/ 862 h 862"/>
                <a:gd name="T30" fmla="*/ 425 w 858"/>
                <a:gd name="T31" fmla="*/ 781 h 862"/>
                <a:gd name="T32" fmla="*/ 482 w 858"/>
                <a:gd name="T33" fmla="*/ 779 h 862"/>
                <a:gd name="T34" fmla="*/ 605 w 858"/>
                <a:gd name="T35" fmla="*/ 827 h 862"/>
                <a:gd name="T36" fmla="*/ 594 w 858"/>
                <a:gd name="T37" fmla="*/ 739 h 862"/>
                <a:gd name="T38" fmla="*/ 643 w 858"/>
                <a:gd name="T39" fmla="*/ 711 h 862"/>
                <a:gd name="T40" fmla="*/ 774 w 858"/>
                <a:gd name="T41" fmla="*/ 693 h 862"/>
                <a:gd name="T42" fmla="*/ 722 w 858"/>
                <a:gd name="T43" fmla="*/ 622 h 862"/>
                <a:gd name="T44" fmla="*/ 751 w 858"/>
                <a:gd name="T45" fmla="*/ 574 h 862"/>
                <a:gd name="T46" fmla="*/ 858 w 858"/>
                <a:gd name="T47" fmla="*/ 496 h 862"/>
                <a:gd name="T48" fmla="*/ 776 w 858"/>
                <a:gd name="T49" fmla="*/ 452 h 862"/>
                <a:gd name="T50" fmla="*/ 777 w 858"/>
                <a:gd name="T51" fmla="*/ 390 h 862"/>
                <a:gd name="T52" fmla="*/ 826 w 858"/>
                <a:gd name="T53" fmla="*/ 285 h 862"/>
                <a:gd name="T54" fmla="*/ 745 w 858"/>
                <a:gd name="T55" fmla="*/ 288 h 862"/>
                <a:gd name="T56" fmla="*/ 712 w 858"/>
                <a:gd name="T57" fmla="*/ 223 h 862"/>
                <a:gd name="T58" fmla="*/ 697 w 858"/>
                <a:gd name="T59" fmla="*/ 92 h 862"/>
                <a:gd name="T60" fmla="*/ 625 w 858"/>
                <a:gd name="T61" fmla="*/ 142 h 862"/>
                <a:gd name="T62" fmla="*/ 551 w 858"/>
                <a:gd name="T63" fmla="*/ 101 h 862"/>
                <a:gd name="T64" fmla="*/ 465 w 858"/>
                <a:gd name="T65" fmla="*/ 0 h 862"/>
                <a:gd name="T66" fmla="*/ 735 w 858"/>
                <a:gd name="T67" fmla="*/ 352 h 862"/>
                <a:gd name="T68" fmla="*/ 122 w 858"/>
                <a:gd name="T69" fmla="*/ 511 h 862"/>
                <a:gd name="T70" fmla="*/ 735 w 858"/>
                <a:gd name="T71" fmla="*/ 35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8" h="862">
                  <a:moveTo>
                    <a:pt x="433" y="82"/>
                  </a:moveTo>
                  <a:cubicBezTo>
                    <a:pt x="415" y="82"/>
                    <a:pt x="396" y="83"/>
                    <a:pt x="377" y="85"/>
                  </a:cubicBezTo>
                  <a:cubicBezTo>
                    <a:pt x="376" y="83"/>
                    <a:pt x="376" y="83"/>
                    <a:pt x="376" y="83"/>
                  </a:cubicBezTo>
                  <a:cubicBezTo>
                    <a:pt x="336" y="9"/>
                    <a:pt x="336" y="9"/>
                    <a:pt x="336" y="9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64" y="123"/>
                    <a:pt x="264" y="123"/>
                    <a:pt x="264" y="123"/>
                  </a:cubicBezTo>
                  <a:cubicBezTo>
                    <a:pt x="247" y="131"/>
                    <a:pt x="231" y="141"/>
                    <a:pt x="216" y="153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25" y="255"/>
                    <a:pt x="116" y="272"/>
                    <a:pt x="108" y="289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22" y="282"/>
                    <a:pt x="22" y="282"/>
                    <a:pt x="22" y="282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79" y="405"/>
                    <a:pt x="79" y="405"/>
                    <a:pt x="79" y="405"/>
                  </a:cubicBezTo>
                  <a:cubicBezTo>
                    <a:pt x="78" y="423"/>
                    <a:pt x="75" y="434"/>
                    <a:pt x="79" y="462"/>
                  </a:cubicBezTo>
                  <a:cubicBezTo>
                    <a:pt x="78" y="462"/>
                    <a:pt x="78" y="462"/>
                    <a:pt x="78" y="462"/>
                  </a:cubicBezTo>
                  <a:cubicBezTo>
                    <a:pt x="2" y="495"/>
                    <a:pt x="2" y="495"/>
                    <a:pt x="2" y="495"/>
                  </a:cubicBezTo>
                  <a:cubicBezTo>
                    <a:pt x="24" y="580"/>
                    <a:pt x="24" y="580"/>
                    <a:pt x="24" y="580"/>
                  </a:cubicBezTo>
                  <a:cubicBezTo>
                    <a:pt x="110" y="575"/>
                    <a:pt x="110" y="575"/>
                    <a:pt x="110" y="575"/>
                  </a:cubicBezTo>
                  <a:cubicBezTo>
                    <a:pt x="120" y="598"/>
                    <a:pt x="132" y="619"/>
                    <a:pt x="147" y="639"/>
                  </a:cubicBezTo>
                  <a:cubicBezTo>
                    <a:pt x="145" y="640"/>
                    <a:pt x="145" y="640"/>
                    <a:pt x="145" y="640"/>
                  </a:cubicBezTo>
                  <a:cubicBezTo>
                    <a:pt x="98" y="710"/>
                    <a:pt x="98" y="710"/>
                    <a:pt x="98" y="710"/>
                  </a:cubicBezTo>
                  <a:cubicBezTo>
                    <a:pt x="161" y="771"/>
                    <a:pt x="161" y="771"/>
                    <a:pt x="161" y="771"/>
                  </a:cubicBezTo>
                  <a:cubicBezTo>
                    <a:pt x="232" y="721"/>
                    <a:pt x="232" y="721"/>
                    <a:pt x="232" y="721"/>
                  </a:cubicBezTo>
                  <a:cubicBezTo>
                    <a:pt x="256" y="737"/>
                    <a:pt x="281" y="750"/>
                    <a:pt x="308" y="760"/>
                  </a:cubicBezTo>
                  <a:cubicBezTo>
                    <a:pt x="308" y="762"/>
                    <a:pt x="308" y="762"/>
                    <a:pt x="308" y="762"/>
                  </a:cubicBezTo>
                  <a:cubicBezTo>
                    <a:pt x="307" y="846"/>
                    <a:pt x="307" y="846"/>
                    <a:pt x="307" y="846"/>
                  </a:cubicBezTo>
                  <a:cubicBezTo>
                    <a:pt x="393" y="862"/>
                    <a:pt x="393" y="862"/>
                    <a:pt x="393" y="862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44" y="781"/>
                    <a:pt x="462" y="780"/>
                    <a:pt x="481" y="777"/>
                  </a:cubicBezTo>
                  <a:cubicBezTo>
                    <a:pt x="482" y="779"/>
                    <a:pt x="482" y="779"/>
                    <a:pt x="482" y="779"/>
                  </a:cubicBezTo>
                  <a:cubicBezTo>
                    <a:pt x="522" y="854"/>
                    <a:pt x="522" y="854"/>
                    <a:pt x="522" y="854"/>
                  </a:cubicBezTo>
                  <a:cubicBezTo>
                    <a:pt x="605" y="827"/>
                    <a:pt x="605" y="827"/>
                    <a:pt x="605" y="827"/>
                  </a:cubicBezTo>
                  <a:cubicBezTo>
                    <a:pt x="594" y="740"/>
                    <a:pt x="594" y="740"/>
                    <a:pt x="594" y="740"/>
                  </a:cubicBezTo>
                  <a:cubicBezTo>
                    <a:pt x="594" y="739"/>
                    <a:pt x="594" y="739"/>
                    <a:pt x="594" y="739"/>
                  </a:cubicBezTo>
                  <a:cubicBezTo>
                    <a:pt x="610" y="730"/>
                    <a:pt x="626" y="720"/>
                    <a:pt x="641" y="709"/>
                  </a:cubicBezTo>
                  <a:cubicBezTo>
                    <a:pt x="643" y="711"/>
                    <a:pt x="643" y="711"/>
                    <a:pt x="643" y="711"/>
                  </a:cubicBezTo>
                  <a:cubicBezTo>
                    <a:pt x="714" y="757"/>
                    <a:pt x="714" y="757"/>
                    <a:pt x="714" y="757"/>
                  </a:cubicBezTo>
                  <a:cubicBezTo>
                    <a:pt x="774" y="693"/>
                    <a:pt x="774" y="693"/>
                    <a:pt x="774" y="693"/>
                  </a:cubicBezTo>
                  <a:cubicBezTo>
                    <a:pt x="722" y="623"/>
                    <a:pt x="722" y="623"/>
                    <a:pt x="722" y="623"/>
                  </a:cubicBezTo>
                  <a:cubicBezTo>
                    <a:pt x="722" y="622"/>
                    <a:pt x="722" y="622"/>
                    <a:pt x="722" y="622"/>
                  </a:cubicBezTo>
                  <a:cubicBezTo>
                    <a:pt x="732" y="606"/>
                    <a:pt x="741" y="590"/>
                    <a:pt x="748" y="573"/>
                  </a:cubicBezTo>
                  <a:cubicBezTo>
                    <a:pt x="751" y="574"/>
                    <a:pt x="751" y="574"/>
                    <a:pt x="751" y="574"/>
                  </a:cubicBezTo>
                  <a:cubicBezTo>
                    <a:pt x="836" y="580"/>
                    <a:pt x="836" y="580"/>
                    <a:pt x="836" y="580"/>
                  </a:cubicBezTo>
                  <a:cubicBezTo>
                    <a:pt x="858" y="496"/>
                    <a:pt x="858" y="496"/>
                    <a:pt x="858" y="496"/>
                  </a:cubicBezTo>
                  <a:cubicBezTo>
                    <a:pt x="778" y="458"/>
                    <a:pt x="778" y="458"/>
                    <a:pt x="778" y="458"/>
                  </a:cubicBezTo>
                  <a:cubicBezTo>
                    <a:pt x="776" y="452"/>
                    <a:pt x="776" y="452"/>
                    <a:pt x="776" y="452"/>
                  </a:cubicBezTo>
                  <a:cubicBezTo>
                    <a:pt x="777" y="434"/>
                    <a:pt x="778" y="419"/>
                    <a:pt x="774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847" y="369"/>
                    <a:pt x="847" y="369"/>
                    <a:pt x="847" y="369"/>
                  </a:cubicBezTo>
                  <a:cubicBezTo>
                    <a:pt x="826" y="285"/>
                    <a:pt x="826" y="285"/>
                    <a:pt x="826" y="285"/>
                  </a:cubicBezTo>
                  <a:cubicBezTo>
                    <a:pt x="743" y="289"/>
                    <a:pt x="743" y="289"/>
                    <a:pt x="743" y="289"/>
                  </a:cubicBezTo>
                  <a:cubicBezTo>
                    <a:pt x="745" y="288"/>
                    <a:pt x="745" y="288"/>
                    <a:pt x="745" y="288"/>
                  </a:cubicBezTo>
                  <a:cubicBezTo>
                    <a:pt x="735" y="266"/>
                    <a:pt x="724" y="244"/>
                    <a:pt x="709" y="225"/>
                  </a:cubicBezTo>
                  <a:cubicBezTo>
                    <a:pt x="712" y="223"/>
                    <a:pt x="712" y="223"/>
                    <a:pt x="712" y="223"/>
                  </a:cubicBezTo>
                  <a:cubicBezTo>
                    <a:pt x="760" y="152"/>
                    <a:pt x="760" y="152"/>
                    <a:pt x="760" y="152"/>
                  </a:cubicBezTo>
                  <a:cubicBezTo>
                    <a:pt x="697" y="92"/>
                    <a:pt x="697" y="92"/>
                    <a:pt x="697" y="9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02" y="127"/>
                    <a:pt x="577" y="113"/>
                    <a:pt x="550" y="104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51" y="16"/>
                    <a:pt x="551" y="16"/>
                    <a:pt x="551" y="1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33" y="82"/>
                    <a:pt x="433" y="82"/>
                    <a:pt x="433" y="82"/>
                  </a:cubicBezTo>
                  <a:close/>
                  <a:moveTo>
                    <a:pt x="735" y="352"/>
                  </a:moveTo>
                  <a:cubicBezTo>
                    <a:pt x="779" y="521"/>
                    <a:pt x="677" y="693"/>
                    <a:pt x="508" y="737"/>
                  </a:cubicBezTo>
                  <a:cubicBezTo>
                    <a:pt x="338" y="781"/>
                    <a:pt x="165" y="680"/>
                    <a:pt x="122" y="511"/>
                  </a:cubicBezTo>
                  <a:cubicBezTo>
                    <a:pt x="78" y="342"/>
                    <a:pt x="179" y="169"/>
                    <a:pt x="349" y="125"/>
                  </a:cubicBezTo>
                  <a:cubicBezTo>
                    <a:pt x="518" y="82"/>
                    <a:pt x="691" y="183"/>
                    <a:pt x="735" y="3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2561805" y="3634437"/>
              <a:ext cx="775815" cy="160740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2561805" y="3805018"/>
              <a:ext cx="775815" cy="159099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2599530" y="3975599"/>
              <a:ext cx="700366" cy="162380"/>
            </a:xfrm>
            <a:custGeom>
              <a:avLst/>
              <a:gdLst>
                <a:gd name="T0" fmla="*/ 276 w 276"/>
                <a:gd name="T1" fmla="*/ 32 h 64"/>
                <a:gd name="T2" fmla="*/ 248 w 276"/>
                <a:gd name="T3" fmla="*/ 0 h 64"/>
                <a:gd name="T4" fmla="*/ 28 w 276"/>
                <a:gd name="T5" fmla="*/ 0 h 64"/>
                <a:gd name="T6" fmla="*/ 0 w 276"/>
                <a:gd name="T7" fmla="*/ 32 h 64"/>
                <a:gd name="T8" fmla="*/ 0 w 276"/>
                <a:gd name="T9" fmla="*/ 32 h 64"/>
                <a:gd name="T10" fmla="*/ 28 w 276"/>
                <a:gd name="T11" fmla="*/ 64 h 64"/>
                <a:gd name="T12" fmla="*/ 248 w 276"/>
                <a:gd name="T13" fmla="*/ 64 h 64"/>
                <a:gd name="T14" fmla="*/ 276 w 276"/>
                <a:gd name="T1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64">
                  <a:moveTo>
                    <a:pt x="276" y="32"/>
                  </a:moveTo>
                  <a:cubicBezTo>
                    <a:pt x="276" y="15"/>
                    <a:pt x="264" y="0"/>
                    <a:pt x="2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5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3" y="64"/>
                    <a:pt x="2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64" y="64"/>
                    <a:pt x="276" y="49"/>
                    <a:pt x="27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2747148" y="4124857"/>
              <a:ext cx="414971" cy="131216"/>
            </a:xfrm>
            <a:custGeom>
              <a:avLst/>
              <a:gdLst>
                <a:gd name="T0" fmla="*/ 164 w 164"/>
                <a:gd name="T1" fmla="*/ 0 h 52"/>
                <a:gd name="T2" fmla="*/ 109 w 164"/>
                <a:gd name="T3" fmla="*/ 52 h 52"/>
                <a:gd name="T4" fmla="*/ 54 w 164"/>
                <a:gd name="T5" fmla="*/ 52 h 52"/>
                <a:gd name="T6" fmla="*/ 0 w 164"/>
                <a:gd name="T7" fmla="*/ 0 h 52"/>
                <a:gd name="T8" fmla="*/ 164 w 16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2">
                  <a:moveTo>
                    <a:pt x="164" y="0"/>
                  </a:moveTo>
                  <a:cubicBezTo>
                    <a:pt x="162" y="29"/>
                    <a:pt x="138" y="52"/>
                    <a:pt x="109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25" y="52"/>
                    <a:pt x="1" y="29"/>
                    <a:pt x="0" y="0"/>
                  </a:cubicBez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2533922" y="3257190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2468314" y="3191582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2361701" y="2993118"/>
              <a:ext cx="180422" cy="18370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2297733" y="2930791"/>
              <a:ext cx="305077" cy="308358"/>
            </a:xfrm>
            <a:custGeom>
              <a:avLst/>
              <a:gdLst>
                <a:gd name="T0" fmla="*/ 66 w 120"/>
                <a:gd name="T1" fmla="*/ 12 h 122"/>
                <a:gd name="T2" fmla="*/ 63 w 120"/>
                <a:gd name="T3" fmla="*/ 0 h 122"/>
                <a:gd name="T4" fmla="*/ 49 w 120"/>
                <a:gd name="T5" fmla="*/ 13 h 122"/>
                <a:gd name="T6" fmla="*/ 41 w 120"/>
                <a:gd name="T7" fmla="*/ 16 h 122"/>
                <a:gd name="T8" fmla="*/ 23 w 120"/>
                <a:gd name="T9" fmla="*/ 13 h 122"/>
                <a:gd name="T10" fmla="*/ 22 w 120"/>
                <a:gd name="T11" fmla="*/ 31 h 122"/>
                <a:gd name="T12" fmla="*/ 10 w 120"/>
                <a:gd name="T13" fmla="*/ 27 h 122"/>
                <a:gd name="T14" fmla="*/ 14 w 120"/>
                <a:gd name="T15" fmla="*/ 45 h 122"/>
                <a:gd name="T16" fmla="*/ 12 w 120"/>
                <a:gd name="T17" fmla="*/ 53 h 122"/>
                <a:gd name="T18" fmla="*/ 0 w 120"/>
                <a:gd name="T19" fmla="*/ 67 h 122"/>
                <a:gd name="T20" fmla="*/ 15 w 120"/>
                <a:gd name="T21" fmla="*/ 80 h 122"/>
                <a:gd name="T22" fmla="*/ 6 w 120"/>
                <a:gd name="T23" fmla="*/ 88 h 122"/>
                <a:gd name="T24" fmla="*/ 24 w 120"/>
                <a:gd name="T25" fmla="*/ 94 h 122"/>
                <a:gd name="T26" fmla="*/ 32 w 120"/>
                <a:gd name="T27" fmla="*/ 102 h 122"/>
                <a:gd name="T28" fmla="*/ 40 w 120"/>
                <a:gd name="T29" fmla="*/ 119 h 122"/>
                <a:gd name="T30" fmla="*/ 48 w 120"/>
                <a:gd name="T31" fmla="*/ 109 h 122"/>
                <a:gd name="T32" fmla="*/ 56 w 120"/>
                <a:gd name="T33" fmla="*/ 111 h 122"/>
                <a:gd name="T34" fmla="*/ 71 w 120"/>
                <a:gd name="T35" fmla="*/ 122 h 122"/>
                <a:gd name="T36" fmla="*/ 72 w 120"/>
                <a:gd name="T37" fmla="*/ 109 h 122"/>
                <a:gd name="T38" fmla="*/ 80 w 120"/>
                <a:gd name="T39" fmla="*/ 107 h 122"/>
                <a:gd name="T40" fmla="*/ 98 w 120"/>
                <a:gd name="T41" fmla="*/ 109 h 122"/>
                <a:gd name="T42" fmla="*/ 94 w 120"/>
                <a:gd name="T43" fmla="*/ 98 h 122"/>
                <a:gd name="T44" fmla="*/ 100 w 120"/>
                <a:gd name="T45" fmla="*/ 92 h 122"/>
                <a:gd name="T46" fmla="*/ 117 w 120"/>
                <a:gd name="T47" fmla="*/ 85 h 122"/>
                <a:gd name="T48" fmla="*/ 107 w 120"/>
                <a:gd name="T49" fmla="*/ 77 h 122"/>
                <a:gd name="T50" fmla="*/ 110 w 120"/>
                <a:gd name="T51" fmla="*/ 68 h 122"/>
                <a:gd name="T52" fmla="*/ 120 w 120"/>
                <a:gd name="T53" fmla="*/ 55 h 122"/>
                <a:gd name="T54" fmla="*/ 109 w 120"/>
                <a:gd name="T55" fmla="*/ 53 h 122"/>
                <a:gd name="T56" fmla="*/ 107 w 120"/>
                <a:gd name="T57" fmla="*/ 43 h 122"/>
                <a:gd name="T58" fmla="*/ 109 w 120"/>
                <a:gd name="T59" fmla="*/ 24 h 122"/>
                <a:gd name="T60" fmla="*/ 98 w 120"/>
                <a:gd name="T61" fmla="*/ 29 h 122"/>
                <a:gd name="T62" fmla="*/ 89 w 120"/>
                <a:gd name="T63" fmla="*/ 20 h 122"/>
                <a:gd name="T64" fmla="*/ 81 w 120"/>
                <a:gd name="T65" fmla="*/ 4 h 122"/>
                <a:gd name="T66" fmla="*/ 101 w 120"/>
                <a:gd name="T67" fmla="*/ 61 h 122"/>
                <a:gd name="T68" fmla="*/ 20 w 120"/>
                <a:gd name="T69" fmla="*/ 61 h 122"/>
                <a:gd name="T70" fmla="*/ 101 w 120"/>
                <a:gd name="T71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2">
                  <a:moveTo>
                    <a:pt x="74" y="14"/>
                  </a:moveTo>
                  <a:cubicBezTo>
                    <a:pt x="71" y="13"/>
                    <a:pt x="68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14"/>
                    <a:pt x="44" y="15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7"/>
                    <a:pt x="24" y="28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8"/>
                    <a:pt x="12" y="49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3"/>
                    <a:pt x="13" y="76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6" y="97"/>
                    <a:pt x="29" y="100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0" y="110"/>
                    <a:pt x="53" y="110"/>
                    <a:pt x="56" y="110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5" y="109"/>
                    <a:pt x="77" y="108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6" y="96"/>
                    <a:pt x="98" y="94"/>
                    <a:pt x="99" y="9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4"/>
                    <a:pt x="109" y="72"/>
                    <a:pt x="109" y="68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8" y="49"/>
                    <a:pt x="107" y="46"/>
                    <a:pt x="106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5" y="26"/>
                    <a:pt x="92" y="23"/>
                    <a:pt x="89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4" y="14"/>
                    <a:pt x="74" y="14"/>
                    <a:pt x="74" y="14"/>
                  </a:cubicBezTo>
                  <a:close/>
                  <a:moveTo>
                    <a:pt x="101" y="61"/>
                  </a:moveTo>
                  <a:cubicBezTo>
                    <a:pt x="101" y="84"/>
                    <a:pt x="83" y="102"/>
                    <a:pt x="61" y="102"/>
                  </a:cubicBezTo>
                  <a:cubicBezTo>
                    <a:pt x="38" y="102"/>
                    <a:pt x="20" y="84"/>
                    <a:pt x="20" y="61"/>
                  </a:cubicBezTo>
                  <a:cubicBezTo>
                    <a:pt x="20" y="39"/>
                    <a:pt x="38" y="20"/>
                    <a:pt x="61" y="20"/>
                  </a:cubicBezTo>
                  <a:cubicBezTo>
                    <a:pt x="83" y="20"/>
                    <a:pt x="101" y="39"/>
                    <a:pt x="101" y="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327779" y="3211265"/>
              <a:ext cx="116454" cy="11973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3285135" y="3171900"/>
              <a:ext cx="196824" cy="200104"/>
            </a:xfrm>
            <a:custGeom>
              <a:avLst/>
              <a:gdLst>
                <a:gd name="T0" fmla="*/ 43 w 78"/>
                <a:gd name="T1" fmla="*/ 8 h 79"/>
                <a:gd name="T2" fmla="*/ 41 w 78"/>
                <a:gd name="T3" fmla="*/ 0 h 79"/>
                <a:gd name="T4" fmla="*/ 32 w 78"/>
                <a:gd name="T5" fmla="*/ 8 h 79"/>
                <a:gd name="T6" fmla="*/ 27 w 78"/>
                <a:gd name="T7" fmla="*/ 10 h 79"/>
                <a:gd name="T8" fmla="*/ 15 w 78"/>
                <a:gd name="T9" fmla="*/ 8 h 79"/>
                <a:gd name="T10" fmla="*/ 15 w 78"/>
                <a:gd name="T11" fmla="*/ 20 h 79"/>
                <a:gd name="T12" fmla="*/ 7 w 78"/>
                <a:gd name="T13" fmla="*/ 17 h 79"/>
                <a:gd name="T14" fmla="*/ 9 w 78"/>
                <a:gd name="T15" fmla="*/ 29 h 79"/>
                <a:gd name="T16" fmla="*/ 8 w 78"/>
                <a:gd name="T17" fmla="*/ 34 h 79"/>
                <a:gd name="T18" fmla="*/ 0 w 78"/>
                <a:gd name="T19" fmla="*/ 43 h 79"/>
                <a:gd name="T20" fmla="*/ 10 w 78"/>
                <a:gd name="T21" fmla="*/ 51 h 79"/>
                <a:gd name="T22" fmla="*/ 4 w 78"/>
                <a:gd name="T23" fmla="*/ 57 h 79"/>
                <a:gd name="T24" fmla="*/ 16 w 78"/>
                <a:gd name="T25" fmla="*/ 61 h 79"/>
                <a:gd name="T26" fmla="*/ 21 w 78"/>
                <a:gd name="T27" fmla="*/ 66 h 79"/>
                <a:gd name="T28" fmla="*/ 27 w 78"/>
                <a:gd name="T29" fmla="*/ 77 h 79"/>
                <a:gd name="T30" fmla="*/ 31 w 78"/>
                <a:gd name="T31" fmla="*/ 70 h 79"/>
                <a:gd name="T32" fmla="*/ 36 w 78"/>
                <a:gd name="T33" fmla="*/ 71 h 79"/>
                <a:gd name="T34" fmla="*/ 46 w 78"/>
                <a:gd name="T35" fmla="*/ 78 h 79"/>
                <a:gd name="T36" fmla="*/ 47 w 78"/>
                <a:gd name="T37" fmla="*/ 70 h 79"/>
                <a:gd name="T38" fmla="*/ 52 w 78"/>
                <a:gd name="T39" fmla="*/ 69 h 79"/>
                <a:gd name="T40" fmla="*/ 64 w 78"/>
                <a:gd name="T41" fmla="*/ 71 h 79"/>
                <a:gd name="T42" fmla="*/ 61 w 78"/>
                <a:gd name="T43" fmla="*/ 63 h 79"/>
                <a:gd name="T44" fmla="*/ 65 w 78"/>
                <a:gd name="T45" fmla="*/ 59 h 79"/>
                <a:gd name="T46" fmla="*/ 76 w 78"/>
                <a:gd name="T47" fmla="*/ 55 h 79"/>
                <a:gd name="T48" fmla="*/ 70 w 78"/>
                <a:gd name="T49" fmla="*/ 49 h 79"/>
                <a:gd name="T50" fmla="*/ 71 w 78"/>
                <a:gd name="T51" fmla="*/ 44 h 79"/>
                <a:gd name="T52" fmla="*/ 78 w 78"/>
                <a:gd name="T53" fmla="*/ 36 h 79"/>
                <a:gd name="T54" fmla="*/ 71 w 78"/>
                <a:gd name="T55" fmla="*/ 34 h 79"/>
                <a:gd name="T56" fmla="*/ 69 w 78"/>
                <a:gd name="T57" fmla="*/ 28 h 79"/>
                <a:gd name="T58" fmla="*/ 71 w 78"/>
                <a:gd name="T59" fmla="*/ 16 h 79"/>
                <a:gd name="T60" fmla="*/ 64 w 78"/>
                <a:gd name="T61" fmla="*/ 18 h 79"/>
                <a:gd name="T62" fmla="*/ 58 w 78"/>
                <a:gd name="T63" fmla="*/ 13 h 79"/>
                <a:gd name="T64" fmla="*/ 53 w 78"/>
                <a:gd name="T65" fmla="*/ 2 h 79"/>
                <a:gd name="T66" fmla="*/ 66 w 78"/>
                <a:gd name="T67" fmla="*/ 39 h 79"/>
                <a:gd name="T68" fmla="*/ 13 w 78"/>
                <a:gd name="T69" fmla="*/ 39 h 79"/>
                <a:gd name="T70" fmla="*/ 66 w 78"/>
                <a:gd name="T71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79">
                  <a:moveTo>
                    <a:pt x="48" y="9"/>
                  </a:moveTo>
                  <a:cubicBezTo>
                    <a:pt x="46" y="8"/>
                    <a:pt x="45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9"/>
                    <a:pt x="29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6" y="18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2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7"/>
                    <a:pt x="9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3"/>
                    <a:pt x="19" y="64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1"/>
                    <a:pt x="35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9" y="70"/>
                    <a:pt x="51" y="70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2"/>
                    <a:pt x="64" y="61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1" y="46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2"/>
                    <a:pt x="70" y="30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7"/>
                    <a:pt x="60" y="15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66" y="39"/>
                  </a:moveTo>
                  <a:cubicBezTo>
                    <a:pt x="66" y="54"/>
                    <a:pt x="54" y="66"/>
                    <a:pt x="40" y="66"/>
                  </a:cubicBezTo>
                  <a:cubicBezTo>
                    <a:pt x="25" y="66"/>
                    <a:pt x="13" y="54"/>
                    <a:pt x="13" y="39"/>
                  </a:cubicBezTo>
                  <a:cubicBezTo>
                    <a:pt x="13" y="25"/>
                    <a:pt x="25" y="13"/>
                    <a:pt x="40" y="13"/>
                  </a:cubicBezTo>
                  <a:cubicBezTo>
                    <a:pt x="54" y="13"/>
                    <a:pt x="66" y="25"/>
                    <a:pt x="66" y="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3463916" y="2948833"/>
              <a:ext cx="157460" cy="154179"/>
            </a:xfrm>
            <a:custGeom>
              <a:avLst/>
              <a:gdLst>
                <a:gd name="T0" fmla="*/ 31 w 62"/>
                <a:gd name="T1" fmla="*/ 7 h 61"/>
                <a:gd name="T2" fmla="*/ 55 w 62"/>
                <a:gd name="T3" fmla="*/ 31 h 61"/>
                <a:gd name="T4" fmla="*/ 31 w 62"/>
                <a:gd name="T5" fmla="*/ 54 h 61"/>
                <a:gd name="T6" fmla="*/ 8 w 62"/>
                <a:gd name="T7" fmla="*/ 31 h 61"/>
                <a:gd name="T8" fmla="*/ 31 w 62"/>
                <a:gd name="T9" fmla="*/ 7 h 61"/>
                <a:gd name="T10" fmla="*/ 31 w 62"/>
                <a:gd name="T11" fmla="*/ 7 h 61"/>
                <a:gd name="T12" fmla="*/ 31 w 62"/>
                <a:gd name="T13" fmla="*/ 0 h 61"/>
                <a:gd name="T14" fmla="*/ 31 w 62"/>
                <a:gd name="T15" fmla="*/ 0 h 61"/>
                <a:gd name="T16" fmla="*/ 0 w 62"/>
                <a:gd name="T17" fmla="*/ 31 h 61"/>
                <a:gd name="T18" fmla="*/ 31 w 62"/>
                <a:gd name="T19" fmla="*/ 61 h 61"/>
                <a:gd name="T20" fmla="*/ 31 w 62"/>
                <a:gd name="T21" fmla="*/ 61 h 61"/>
                <a:gd name="T22" fmla="*/ 62 w 62"/>
                <a:gd name="T23" fmla="*/ 31 h 61"/>
                <a:gd name="T24" fmla="*/ 31 w 62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1">
                  <a:moveTo>
                    <a:pt x="31" y="7"/>
                  </a:moveTo>
                  <a:cubicBezTo>
                    <a:pt x="44" y="7"/>
                    <a:pt x="55" y="18"/>
                    <a:pt x="55" y="31"/>
                  </a:cubicBezTo>
                  <a:cubicBezTo>
                    <a:pt x="55" y="43"/>
                    <a:pt x="44" y="54"/>
                    <a:pt x="31" y="54"/>
                  </a:cubicBezTo>
                  <a:cubicBezTo>
                    <a:pt x="18" y="54"/>
                    <a:pt x="8" y="43"/>
                    <a:pt x="8" y="31"/>
                  </a:cubicBezTo>
                  <a:cubicBezTo>
                    <a:pt x="8" y="18"/>
                    <a:pt x="18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1"/>
                  </a:cubicBezTo>
                  <a:cubicBezTo>
                    <a:pt x="0" y="48"/>
                    <a:pt x="14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48" y="61"/>
                    <a:pt x="62" y="48"/>
                    <a:pt x="62" y="31"/>
                  </a:cubicBezTo>
                  <a:cubicBezTo>
                    <a:pt x="62" y="13"/>
                    <a:pt x="4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3411430" y="2893066"/>
              <a:ext cx="264072" cy="265712"/>
            </a:xfrm>
            <a:custGeom>
              <a:avLst/>
              <a:gdLst>
                <a:gd name="T0" fmla="*/ 57 w 104"/>
                <a:gd name="T1" fmla="*/ 10 h 105"/>
                <a:gd name="T2" fmla="*/ 54 w 104"/>
                <a:gd name="T3" fmla="*/ 0 h 105"/>
                <a:gd name="T4" fmla="*/ 42 w 104"/>
                <a:gd name="T5" fmla="*/ 11 h 105"/>
                <a:gd name="T6" fmla="*/ 36 w 104"/>
                <a:gd name="T7" fmla="*/ 13 h 105"/>
                <a:gd name="T8" fmla="*/ 20 w 104"/>
                <a:gd name="T9" fmla="*/ 11 h 105"/>
                <a:gd name="T10" fmla="*/ 19 w 104"/>
                <a:gd name="T11" fmla="*/ 26 h 105"/>
                <a:gd name="T12" fmla="*/ 9 w 104"/>
                <a:gd name="T13" fmla="*/ 22 h 105"/>
                <a:gd name="T14" fmla="*/ 12 w 104"/>
                <a:gd name="T15" fmla="*/ 39 h 105"/>
                <a:gd name="T16" fmla="*/ 10 w 104"/>
                <a:gd name="T17" fmla="*/ 45 h 105"/>
                <a:gd name="T18" fmla="*/ 0 w 104"/>
                <a:gd name="T19" fmla="*/ 58 h 105"/>
                <a:gd name="T20" fmla="*/ 13 w 104"/>
                <a:gd name="T21" fmla="*/ 68 h 105"/>
                <a:gd name="T22" fmla="*/ 5 w 104"/>
                <a:gd name="T23" fmla="*/ 75 h 105"/>
                <a:gd name="T24" fmla="*/ 20 w 104"/>
                <a:gd name="T25" fmla="*/ 81 h 105"/>
                <a:gd name="T26" fmla="*/ 28 w 104"/>
                <a:gd name="T27" fmla="*/ 88 h 105"/>
                <a:gd name="T28" fmla="*/ 35 w 104"/>
                <a:gd name="T29" fmla="*/ 102 h 105"/>
                <a:gd name="T30" fmla="*/ 41 w 104"/>
                <a:gd name="T31" fmla="*/ 94 h 105"/>
                <a:gd name="T32" fmla="*/ 48 w 104"/>
                <a:gd name="T33" fmla="*/ 95 h 105"/>
                <a:gd name="T34" fmla="*/ 61 w 104"/>
                <a:gd name="T35" fmla="*/ 105 h 105"/>
                <a:gd name="T36" fmla="*/ 62 w 104"/>
                <a:gd name="T37" fmla="*/ 94 h 105"/>
                <a:gd name="T38" fmla="*/ 69 w 104"/>
                <a:gd name="T39" fmla="*/ 92 h 105"/>
                <a:gd name="T40" fmla="*/ 85 w 104"/>
                <a:gd name="T41" fmla="*/ 94 h 105"/>
                <a:gd name="T42" fmla="*/ 81 w 104"/>
                <a:gd name="T43" fmla="*/ 84 h 105"/>
                <a:gd name="T44" fmla="*/ 86 w 104"/>
                <a:gd name="T45" fmla="*/ 79 h 105"/>
                <a:gd name="T46" fmla="*/ 101 w 104"/>
                <a:gd name="T47" fmla="*/ 73 h 105"/>
                <a:gd name="T48" fmla="*/ 93 w 104"/>
                <a:gd name="T49" fmla="*/ 66 h 105"/>
                <a:gd name="T50" fmla="*/ 95 w 104"/>
                <a:gd name="T51" fmla="*/ 59 h 105"/>
                <a:gd name="T52" fmla="*/ 104 w 104"/>
                <a:gd name="T53" fmla="*/ 47 h 105"/>
                <a:gd name="T54" fmla="*/ 94 w 104"/>
                <a:gd name="T55" fmla="*/ 45 h 105"/>
                <a:gd name="T56" fmla="*/ 92 w 104"/>
                <a:gd name="T57" fmla="*/ 37 h 105"/>
                <a:gd name="T58" fmla="*/ 94 w 104"/>
                <a:gd name="T59" fmla="*/ 21 h 105"/>
                <a:gd name="T60" fmla="*/ 84 w 104"/>
                <a:gd name="T61" fmla="*/ 24 h 105"/>
                <a:gd name="T62" fmla="*/ 77 w 104"/>
                <a:gd name="T63" fmla="*/ 17 h 105"/>
                <a:gd name="T64" fmla="*/ 70 w 104"/>
                <a:gd name="T65" fmla="*/ 3 h 105"/>
                <a:gd name="T66" fmla="*/ 88 w 104"/>
                <a:gd name="T67" fmla="*/ 53 h 105"/>
                <a:gd name="T68" fmla="*/ 17 w 104"/>
                <a:gd name="T69" fmla="*/ 53 h 105"/>
                <a:gd name="T70" fmla="*/ 88 w 104"/>
                <a:gd name="T71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05">
                  <a:moveTo>
                    <a:pt x="63" y="11"/>
                  </a:moveTo>
                  <a:cubicBezTo>
                    <a:pt x="61" y="11"/>
                    <a:pt x="59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2"/>
                    <a:pt x="38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2"/>
                    <a:pt x="20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1"/>
                    <a:pt x="10" y="42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3"/>
                    <a:pt x="11" y="66"/>
                    <a:pt x="13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2" y="83"/>
                    <a:pt x="25" y="86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3" y="94"/>
                    <a:pt x="46" y="95"/>
                    <a:pt x="48" y="9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5" y="93"/>
                    <a:pt x="67" y="93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3" y="83"/>
                    <a:pt x="84" y="81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4"/>
                    <a:pt x="94" y="62"/>
                    <a:pt x="94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3" y="42"/>
                    <a:pt x="93" y="39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2"/>
                    <a:pt x="79" y="19"/>
                    <a:pt x="77" y="1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3" y="11"/>
                    <a:pt x="63" y="11"/>
                    <a:pt x="63" y="11"/>
                  </a:cubicBezTo>
                  <a:close/>
                  <a:moveTo>
                    <a:pt x="88" y="53"/>
                  </a:moveTo>
                  <a:cubicBezTo>
                    <a:pt x="88" y="72"/>
                    <a:pt x="72" y="88"/>
                    <a:pt x="52" y="88"/>
                  </a:cubicBezTo>
                  <a:cubicBezTo>
                    <a:pt x="33" y="88"/>
                    <a:pt x="17" y="72"/>
                    <a:pt x="17" y="53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2" y="17"/>
                    <a:pt x="88" y="33"/>
                    <a:pt x="88" y="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2962015" y="3055446"/>
              <a:ext cx="109894" cy="108254"/>
            </a:xfrm>
            <a:custGeom>
              <a:avLst/>
              <a:gdLst>
                <a:gd name="T0" fmla="*/ 22 w 43"/>
                <a:gd name="T1" fmla="*/ 7 h 43"/>
                <a:gd name="T2" fmla="*/ 36 w 43"/>
                <a:gd name="T3" fmla="*/ 21 h 43"/>
                <a:gd name="T4" fmla="*/ 22 w 43"/>
                <a:gd name="T5" fmla="*/ 36 h 43"/>
                <a:gd name="T6" fmla="*/ 7 w 43"/>
                <a:gd name="T7" fmla="*/ 21 h 43"/>
                <a:gd name="T8" fmla="*/ 22 w 43"/>
                <a:gd name="T9" fmla="*/ 7 h 43"/>
                <a:gd name="T10" fmla="*/ 22 w 43"/>
                <a:gd name="T11" fmla="*/ 7 h 43"/>
                <a:gd name="T12" fmla="*/ 22 w 43"/>
                <a:gd name="T13" fmla="*/ 0 h 43"/>
                <a:gd name="T14" fmla="*/ 22 w 43"/>
                <a:gd name="T15" fmla="*/ 0 h 43"/>
                <a:gd name="T16" fmla="*/ 0 w 43"/>
                <a:gd name="T17" fmla="*/ 21 h 43"/>
                <a:gd name="T18" fmla="*/ 22 w 43"/>
                <a:gd name="T19" fmla="*/ 43 h 43"/>
                <a:gd name="T20" fmla="*/ 22 w 43"/>
                <a:gd name="T21" fmla="*/ 43 h 43"/>
                <a:gd name="T22" fmla="*/ 43 w 43"/>
                <a:gd name="T23" fmla="*/ 21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7"/>
                  </a:moveTo>
                  <a:cubicBezTo>
                    <a:pt x="30" y="7"/>
                    <a:pt x="36" y="13"/>
                    <a:pt x="36" y="21"/>
                  </a:cubicBezTo>
                  <a:cubicBezTo>
                    <a:pt x="36" y="29"/>
                    <a:pt x="30" y="36"/>
                    <a:pt x="22" y="36"/>
                  </a:cubicBezTo>
                  <a:cubicBezTo>
                    <a:pt x="14" y="36"/>
                    <a:pt x="7" y="29"/>
                    <a:pt x="7" y="21"/>
                  </a:cubicBezTo>
                  <a:cubicBezTo>
                    <a:pt x="7" y="13"/>
                    <a:pt x="14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33" y="43"/>
                    <a:pt x="43" y="33"/>
                    <a:pt x="43" y="21"/>
                  </a:cubicBezTo>
                  <a:cubicBezTo>
                    <a:pt x="43" y="9"/>
                    <a:pt x="3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2924291" y="3016081"/>
              <a:ext cx="182062" cy="185343"/>
            </a:xfrm>
            <a:custGeom>
              <a:avLst/>
              <a:gdLst>
                <a:gd name="T0" fmla="*/ 40 w 72"/>
                <a:gd name="T1" fmla="*/ 7 h 73"/>
                <a:gd name="T2" fmla="*/ 38 w 72"/>
                <a:gd name="T3" fmla="*/ 0 h 73"/>
                <a:gd name="T4" fmla="*/ 30 w 72"/>
                <a:gd name="T5" fmla="*/ 8 h 73"/>
                <a:gd name="T6" fmla="*/ 25 w 72"/>
                <a:gd name="T7" fmla="*/ 9 h 73"/>
                <a:gd name="T8" fmla="*/ 14 w 72"/>
                <a:gd name="T9" fmla="*/ 8 h 73"/>
                <a:gd name="T10" fmla="*/ 14 w 72"/>
                <a:gd name="T11" fmla="*/ 18 h 73"/>
                <a:gd name="T12" fmla="*/ 7 w 72"/>
                <a:gd name="T13" fmla="*/ 15 h 73"/>
                <a:gd name="T14" fmla="*/ 9 w 72"/>
                <a:gd name="T15" fmla="*/ 27 h 73"/>
                <a:gd name="T16" fmla="*/ 8 w 72"/>
                <a:gd name="T17" fmla="*/ 31 h 73"/>
                <a:gd name="T18" fmla="*/ 0 w 72"/>
                <a:gd name="T19" fmla="*/ 40 h 73"/>
                <a:gd name="T20" fmla="*/ 9 w 72"/>
                <a:gd name="T21" fmla="*/ 47 h 73"/>
                <a:gd name="T22" fmla="*/ 4 w 72"/>
                <a:gd name="T23" fmla="*/ 52 h 73"/>
                <a:gd name="T24" fmla="*/ 15 w 72"/>
                <a:gd name="T25" fmla="*/ 56 h 73"/>
                <a:gd name="T26" fmla="*/ 20 w 72"/>
                <a:gd name="T27" fmla="*/ 61 h 73"/>
                <a:gd name="T28" fmla="*/ 25 w 72"/>
                <a:gd name="T29" fmla="*/ 71 h 73"/>
                <a:gd name="T30" fmla="*/ 29 w 72"/>
                <a:gd name="T31" fmla="*/ 65 h 73"/>
                <a:gd name="T32" fmla="*/ 34 w 72"/>
                <a:gd name="T33" fmla="*/ 66 h 73"/>
                <a:gd name="T34" fmla="*/ 43 w 72"/>
                <a:gd name="T35" fmla="*/ 72 h 73"/>
                <a:gd name="T36" fmla="*/ 44 w 72"/>
                <a:gd name="T37" fmla="*/ 65 h 73"/>
                <a:gd name="T38" fmla="*/ 48 w 72"/>
                <a:gd name="T39" fmla="*/ 64 h 73"/>
                <a:gd name="T40" fmla="*/ 59 w 72"/>
                <a:gd name="T41" fmla="*/ 65 h 73"/>
                <a:gd name="T42" fmla="*/ 57 w 72"/>
                <a:gd name="T43" fmla="*/ 58 h 73"/>
                <a:gd name="T44" fmla="*/ 60 w 72"/>
                <a:gd name="T45" fmla="*/ 55 h 73"/>
                <a:gd name="T46" fmla="*/ 70 w 72"/>
                <a:gd name="T47" fmla="*/ 51 h 73"/>
                <a:gd name="T48" fmla="*/ 65 w 72"/>
                <a:gd name="T49" fmla="*/ 45 h 73"/>
                <a:gd name="T50" fmla="*/ 66 w 72"/>
                <a:gd name="T51" fmla="*/ 40 h 73"/>
                <a:gd name="T52" fmla="*/ 72 w 72"/>
                <a:gd name="T53" fmla="*/ 33 h 73"/>
                <a:gd name="T54" fmla="*/ 65 w 72"/>
                <a:gd name="T55" fmla="*/ 31 h 73"/>
                <a:gd name="T56" fmla="*/ 64 w 72"/>
                <a:gd name="T57" fmla="*/ 25 h 73"/>
                <a:gd name="T58" fmla="*/ 66 w 72"/>
                <a:gd name="T59" fmla="*/ 14 h 73"/>
                <a:gd name="T60" fmla="*/ 59 w 72"/>
                <a:gd name="T61" fmla="*/ 17 h 73"/>
                <a:gd name="T62" fmla="*/ 54 w 72"/>
                <a:gd name="T63" fmla="*/ 12 h 73"/>
                <a:gd name="T64" fmla="*/ 49 w 72"/>
                <a:gd name="T65" fmla="*/ 2 h 73"/>
                <a:gd name="T66" fmla="*/ 61 w 72"/>
                <a:gd name="T67" fmla="*/ 36 h 73"/>
                <a:gd name="T68" fmla="*/ 12 w 72"/>
                <a:gd name="T69" fmla="*/ 36 h 73"/>
                <a:gd name="T70" fmla="*/ 61 w 72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3">
                  <a:moveTo>
                    <a:pt x="44" y="8"/>
                  </a:moveTo>
                  <a:cubicBezTo>
                    <a:pt x="43" y="7"/>
                    <a:pt x="41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7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9" y="45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8"/>
                    <a:pt x="18" y="59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2" y="65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5" y="64"/>
                    <a:pt x="47" y="64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8" y="57"/>
                    <a:pt x="59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4"/>
                    <a:pt x="65" y="43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9"/>
                    <a:pt x="65" y="27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5"/>
                    <a:pt x="55" y="13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4" y="8"/>
                    <a:pt x="44" y="8"/>
                    <a:pt x="44" y="8"/>
                  </a:cubicBezTo>
                  <a:close/>
                  <a:moveTo>
                    <a:pt x="61" y="36"/>
                  </a:moveTo>
                  <a:cubicBezTo>
                    <a:pt x="61" y="50"/>
                    <a:pt x="50" y="61"/>
                    <a:pt x="37" y="61"/>
                  </a:cubicBezTo>
                  <a:cubicBezTo>
                    <a:pt x="23" y="61"/>
                    <a:pt x="12" y="50"/>
                    <a:pt x="12" y="36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0" y="12"/>
                    <a:pt x="61" y="23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2983337" y="3303117"/>
              <a:ext cx="223068" cy="200104"/>
            </a:xfrm>
            <a:custGeom>
              <a:avLst/>
              <a:gdLst>
                <a:gd name="T0" fmla="*/ 44 w 88"/>
                <a:gd name="T1" fmla="*/ 5 h 79"/>
                <a:gd name="T2" fmla="*/ 78 w 88"/>
                <a:gd name="T3" fmla="*/ 31 h 79"/>
                <a:gd name="T4" fmla="*/ 53 w 88"/>
                <a:gd name="T5" fmla="*/ 73 h 79"/>
                <a:gd name="T6" fmla="*/ 44 w 88"/>
                <a:gd name="T7" fmla="*/ 74 h 79"/>
                <a:gd name="T8" fmla="*/ 11 w 88"/>
                <a:gd name="T9" fmla="*/ 48 h 79"/>
                <a:gd name="T10" fmla="*/ 14 w 88"/>
                <a:gd name="T11" fmla="*/ 22 h 79"/>
                <a:gd name="T12" fmla="*/ 35 w 88"/>
                <a:gd name="T13" fmla="*/ 6 h 79"/>
                <a:gd name="T14" fmla="*/ 44 w 88"/>
                <a:gd name="T15" fmla="*/ 5 h 79"/>
                <a:gd name="T16" fmla="*/ 44 w 88"/>
                <a:gd name="T17" fmla="*/ 0 h 79"/>
                <a:gd name="T18" fmla="*/ 34 w 88"/>
                <a:gd name="T19" fmla="*/ 1 h 79"/>
                <a:gd name="T20" fmla="*/ 6 w 88"/>
                <a:gd name="T21" fmla="*/ 50 h 79"/>
                <a:gd name="T22" fmla="*/ 44 w 88"/>
                <a:gd name="T23" fmla="*/ 79 h 79"/>
                <a:gd name="T24" fmla="*/ 54 w 88"/>
                <a:gd name="T25" fmla="*/ 78 h 79"/>
                <a:gd name="T26" fmla="*/ 82 w 88"/>
                <a:gd name="T27" fmla="*/ 30 h 79"/>
                <a:gd name="T28" fmla="*/ 44 w 88"/>
                <a:gd name="T2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79">
                  <a:moveTo>
                    <a:pt x="44" y="5"/>
                  </a:moveTo>
                  <a:cubicBezTo>
                    <a:pt x="60" y="5"/>
                    <a:pt x="74" y="16"/>
                    <a:pt x="78" y="31"/>
                  </a:cubicBezTo>
                  <a:cubicBezTo>
                    <a:pt x="83" y="49"/>
                    <a:pt x="71" y="68"/>
                    <a:pt x="53" y="73"/>
                  </a:cubicBezTo>
                  <a:cubicBezTo>
                    <a:pt x="50" y="74"/>
                    <a:pt x="47" y="74"/>
                    <a:pt x="44" y="74"/>
                  </a:cubicBezTo>
                  <a:cubicBezTo>
                    <a:pt x="28" y="74"/>
                    <a:pt x="15" y="64"/>
                    <a:pt x="11" y="48"/>
                  </a:cubicBezTo>
                  <a:cubicBezTo>
                    <a:pt x="8" y="39"/>
                    <a:pt x="10" y="30"/>
                    <a:pt x="14" y="22"/>
                  </a:cubicBezTo>
                  <a:cubicBezTo>
                    <a:pt x="19" y="14"/>
                    <a:pt x="27" y="8"/>
                    <a:pt x="35" y="6"/>
                  </a:cubicBezTo>
                  <a:cubicBezTo>
                    <a:pt x="38" y="5"/>
                    <a:pt x="41" y="5"/>
                    <a:pt x="44" y="5"/>
                  </a:cubicBezTo>
                  <a:moveTo>
                    <a:pt x="44" y="0"/>
                  </a:moveTo>
                  <a:cubicBezTo>
                    <a:pt x="41" y="0"/>
                    <a:pt x="38" y="1"/>
                    <a:pt x="34" y="1"/>
                  </a:cubicBezTo>
                  <a:cubicBezTo>
                    <a:pt x="13" y="7"/>
                    <a:pt x="0" y="28"/>
                    <a:pt x="6" y="50"/>
                  </a:cubicBezTo>
                  <a:cubicBezTo>
                    <a:pt x="11" y="67"/>
                    <a:pt x="27" y="79"/>
                    <a:pt x="44" y="79"/>
                  </a:cubicBezTo>
                  <a:cubicBezTo>
                    <a:pt x="47" y="79"/>
                    <a:pt x="51" y="79"/>
                    <a:pt x="54" y="78"/>
                  </a:cubicBezTo>
                  <a:cubicBezTo>
                    <a:pt x="75" y="72"/>
                    <a:pt x="88" y="51"/>
                    <a:pt x="82" y="30"/>
                  </a:cubicBezTo>
                  <a:cubicBezTo>
                    <a:pt x="78" y="12"/>
                    <a:pt x="62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2927570" y="3232588"/>
              <a:ext cx="336241" cy="341162"/>
            </a:xfrm>
            <a:custGeom>
              <a:avLst/>
              <a:gdLst>
                <a:gd name="T0" fmla="*/ 58 w 133"/>
                <a:gd name="T1" fmla="*/ 14 h 135"/>
                <a:gd name="T2" fmla="*/ 52 w 133"/>
                <a:gd name="T3" fmla="*/ 2 h 135"/>
                <a:gd name="T4" fmla="*/ 41 w 133"/>
                <a:gd name="T5" fmla="*/ 20 h 135"/>
                <a:gd name="T6" fmla="*/ 33 w 133"/>
                <a:gd name="T7" fmla="*/ 24 h 135"/>
                <a:gd name="T8" fmla="*/ 13 w 133"/>
                <a:gd name="T9" fmla="*/ 27 h 135"/>
                <a:gd name="T10" fmla="*/ 16 w 133"/>
                <a:gd name="T11" fmla="*/ 45 h 135"/>
                <a:gd name="T12" fmla="*/ 3 w 133"/>
                <a:gd name="T13" fmla="*/ 44 h 135"/>
                <a:gd name="T14" fmla="*/ 12 w 133"/>
                <a:gd name="T15" fmla="*/ 63 h 135"/>
                <a:gd name="T16" fmla="*/ 12 w 133"/>
                <a:gd name="T17" fmla="*/ 72 h 135"/>
                <a:gd name="T18" fmla="*/ 3 w 133"/>
                <a:gd name="T19" fmla="*/ 91 h 135"/>
                <a:gd name="T20" fmla="*/ 22 w 133"/>
                <a:gd name="T21" fmla="*/ 100 h 135"/>
                <a:gd name="T22" fmla="*/ 15 w 133"/>
                <a:gd name="T23" fmla="*/ 111 h 135"/>
                <a:gd name="T24" fmla="*/ 36 w 133"/>
                <a:gd name="T25" fmla="*/ 113 h 135"/>
                <a:gd name="T26" fmla="*/ 47 w 133"/>
                <a:gd name="T27" fmla="*/ 119 h 135"/>
                <a:gd name="T28" fmla="*/ 61 w 133"/>
                <a:gd name="T29" fmla="*/ 135 h 135"/>
                <a:gd name="T30" fmla="*/ 66 w 133"/>
                <a:gd name="T31" fmla="*/ 122 h 135"/>
                <a:gd name="T32" fmla="*/ 75 w 133"/>
                <a:gd name="T33" fmla="*/ 122 h 135"/>
                <a:gd name="T34" fmla="*/ 94 w 133"/>
                <a:gd name="T35" fmla="*/ 129 h 135"/>
                <a:gd name="T36" fmla="*/ 92 w 133"/>
                <a:gd name="T37" fmla="*/ 116 h 135"/>
                <a:gd name="T38" fmla="*/ 100 w 133"/>
                <a:gd name="T39" fmla="*/ 111 h 135"/>
                <a:gd name="T40" fmla="*/ 120 w 133"/>
                <a:gd name="T41" fmla="*/ 109 h 135"/>
                <a:gd name="T42" fmla="*/ 112 w 133"/>
                <a:gd name="T43" fmla="*/ 97 h 135"/>
                <a:gd name="T44" fmla="*/ 116 w 133"/>
                <a:gd name="T45" fmla="*/ 90 h 135"/>
                <a:gd name="T46" fmla="*/ 133 w 133"/>
                <a:gd name="T47" fmla="*/ 78 h 135"/>
                <a:gd name="T48" fmla="*/ 120 w 133"/>
                <a:gd name="T49" fmla="*/ 71 h 135"/>
                <a:gd name="T50" fmla="*/ 121 w 133"/>
                <a:gd name="T51" fmla="*/ 61 h 135"/>
                <a:gd name="T52" fmla="*/ 128 w 133"/>
                <a:gd name="T53" fmla="*/ 45 h 135"/>
                <a:gd name="T54" fmla="*/ 115 w 133"/>
                <a:gd name="T55" fmla="*/ 45 h 135"/>
                <a:gd name="T56" fmla="*/ 110 w 133"/>
                <a:gd name="T57" fmla="*/ 35 h 135"/>
                <a:gd name="T58" fmla="*/ 108 w 133"/>
                <a:gd name="T59" fmla="*/ 15 h 135"/>
                <a:gd name="T60" fmla="*/ 97 w 133"/>
                <a:gd name="T61" fmla="*/ 23 h 135"/>
                <a:gd name="T62" fmla="*/ 85 w 133"/>
                <a:gd name="T63" fmla="*/ 16 h 135"/>
                <a:gd name="T64" fmla="*/ 72 w 133"/>
                <a:gd name="T65" fmla="*/ 0 h 135"/>
                <a:gd name="T66" fmla="*/ 110 w 133"/>
                <a:gd name="T67" fmla="*/ 56 h 135"/>
                <a:gd name="T68" fmla="*/ 22 w 133"/>
                <a:gd name="T69" fmla="*/ 79 h 135"/>
                <a:gd name="T70" fmla="*/ 110 w 133"/>
                <a:gd name="T71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35">
                  <a:moveTo>
                    <a:pt x="67" y="13"/>
                  </a:moveTo>
                  <a:cubicBezTo>
                    <a:pt x="64" y="13"/>
                    <a:pt x="61" y="13"/>
                    <a:pt x="58" y="1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1"/>
                    <a:pt x="36" y="22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9" y="40"/>
                    <a:pt x="18" y="43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11" y="68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4"/>
                    <a:pt x="20" y="97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9" y="115"/>
                    <a:pt x="43" y="117"/>
                    <a:pt x="48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9" y="122"/>
                    <a:pt x="72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5" y="114"/>
                    <a:pt x="97" y="113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5"/>
                    <a:pt x="115" y="92"/>
                    <a:pt x="116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68"/>
                    <a:pt x="121" y="66"/>
                    <a:pt x="120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4" y="42"/>
                    <a:pt x="112" y="39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0"/>
                    <a:pt x="89" y="18"/>
                    <a:pt x="85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110" y="56"/>
                  </a:moveTo>
                  <a:cubicBezTo>
                    <a:pt x="116" y="80"/>
                    <a:pt x="102" y="105"/>
                    <a:pt x="78" y="111"/>
                  </a:cubicBezTo>
                  <a:cubicBezTo>
                    <a:pt x="53" y="118"/>
                    <a:pt x="29" y="103"/>
                    <a:pt x="22" y="79"/>
                  </a:cubicBezTo>
                  <a:cubicBezTo>
                    <a:pt x="16" y="55"/>
                    <a:pt x="31" y="30"/>
                    <a:pt x="55" y="24"/>
                  </a:cubicBezTo>
                  <a:cubicBezTo>
                    <a:pt x="79" y="18"/>
                    <a:pt x="104" y="32"/>
                    <a:pt x="110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008863" y="1280336"/>
            <a:ext cx="597359" cy="592443"/>
            <a:chOff x="5293839" y="1738470"/>
            <a:chExt cx="398569" cy="395289"/>
          </a:xfrm>
          <a:solidFill>
            <a:schemeClr val="accent2"/>
          </a:solidFill>
        </p:grpSpPr>
        <p:sp>
          <p:nvSpPr>
            <p:cNvPr id="46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5359445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20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25099" y="3289304"/>
            <a:ext cx="597359" cy="592443"/>
            <a:chOff x="5293841" y="1738470"/>
            <a:chExt cx="398569" cy="395289"/>
          </a:xfrm>
          <a:solidFill>
            <a:schemeClr val="accent2"/>
          </a:solidFill>
        </p:grpSpPr>
        <p:sp>
          <p:nvSpPr>
            <p:cNvPr id="50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2</a:t>
              </a:r>
              <a:endParaRPr lang="zh-CN" altLang="en-US" sz="20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293841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065489" y="5159326"/>
            <a:ext cx="597359" cy="592443"/>
            <a:chOff x="5293839" y="1738470"/>
            <a:chExt cx="398569" cy="395289"/>
          </a:xfrm>
          <a:solidFill>
            <a:schemeClr val="accent2"/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3</a:t>
              </a:r>
              <a:endParaRPr lang="zh-CN" altLang="en-US" sz="20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62" name="文本框 5"/>
          <p:cNvSpPr txBox="1">
            <a:spLocks noChangeArrowheads="1"/>
          </p:cNvSpPr>
          <p:nvPr/>
        </p:nvSpPr>
        <p:spPr bwMode="auto">
          <a:xfrm>
            <a:off x="4662849" y="1066561"/>
            <a:ext cx="4453466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nạ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4" name="文本框 5"/>
          <p:cNvSpPr txBox="1">
            <a:spLocks noChangeArrowheads="1"/>
          </p:cNvSpPr>
          <p:nvPr/>
        </p:nvSpPr>
        <p:spPr bwMode="auto">
          <a:xfrm>
            <a:off x="4810764" y="3336444"/>
            <a:ext cx="3607316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nạ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66" name="文本框 5"/>
          <p:cNvSpPr txBox="1">
            <a:spLocks noChangeArrowheads="1"/>
          </p:cNvSpPr>
          <p:nvPr/>
        </p:nvSpPr>
        <p:spPr bwMode="auto">
          <a:xfrm>
            <a:off x="4742065" y="5181646"/>
            <a:ext cx="5009350" cy="10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fr-F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V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9652C-8D96-79BE-B77B-4B7A49EEBECD}"/>
              </a:ext>
            </a:extLst>
          </p:cNvPr>
          <p:cNvSpPr txBox="1"/>
          <p:nvPr/>
        </p:nvSpPr>
        <p:spPr>
          <a:xfrm>
            <a:off x="1042113" y="547896"/>
            <a:ext cx="1446254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2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endParaRPr lang="en-VN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39918-1C04-6C23-C969-8F7E7E619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95" y="684712"/>
            <a:ext cx="2450526" cy="1733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9CB52A-5A0B-C4D0-64CB-D17C2E9D9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58" y="2605019"/>
            <a:ext cx="2561874" cy="20833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1BB8E8-AD91-F320-AAAD-7EDD6B2D5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95" y="4796481"/>
            <a:ext cx="2626365" cy="196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unched Tape 104">
            <a:extLst>
              <a:ext uri="{FF2B5EF4-FFF2-40B4-BE49-F238E27FC236}">
                <a16:creationId xmlns:a16="http://schemas.microsoft.com/office/drawing/2014/main" id="{666A9431-EFAC-2F57-759D-03A1DFF3193F}"/>
              </a:ext>
            </a:extLst>
          </p:cNvPr>
          <p:cNvSpPr/>
          <p:nvPr/>
        </p:nvSpPr>
        <p:spPr>
          <a:xfrm>
            <a:off x="2253522" y="1532744"/>
            <a:ext cx="7667468" cy="4295569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4147479-5689-90EC-D7DE-0E4E04AC37A8}"/>
              </a:ext>
            </a:extLst>
          </p:cNvPr>
          <p:cNvSpPr txBox="1"/>
          <p:nvPr/>
        </p:nvSpPr>
        <p:spPr>
          <a:xfrm>
            <a:off x="2271010" y="2240630"/>
            <a:ext cx="7839854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Tuỳ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sở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dáng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dáng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nạ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típ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Pentagon 107">
            <a:extLst>
              <a:ext uri="{FF2B5EF4-FFF2-40B4-BE49-F238E27FC236}">
                <a16:creationId xmlns:a16="http://schemas.microsoft.com/office/drawing/2014/main" id="{531859B3-5F25-3DF7-57FD-E535B02FD94F}"/>
              </a:ext>
            </a:extLst>
          </p:cNvPr>
          <p:cNvSpPr/>
          <p:nvPr/>
        </p:nvSpPr>
        <p:spPr>
          <a:xfrm>
            <a:off x="966866" y="479684"/>
            <a:ext cx="2263515" cy="819825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4A074D59-A68B-EE29-3507-FAEAAF3C6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478" y="3162925"/>
            <a:ext cx="2275498" cy="369507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5781D79-4370-5A3D-B9D1-936C00294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81" y="92951"/>
            <a:ext cx="2634313" cy="18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Other_1">
            <a:extLst>
              <a:ext uri="{FF2B5EF4-FFF2-40B4-BE49-F238E27FC236}">
                <a16:creationId xmlns:a16="http://schemas.microsoft.com/office/drawing/2014/main" id="{45E4E23F-33F3-4E62-BE58-096D2063B02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449473">
            <a:off x="1471362" y="2136562"/>
            <a:ext cx="4942416" cy="1756833"/>
          </a:xfrm>
          <a:custGeom>
            <a:avLst/>
            <a:gdLst>
              <a:gd name="T0" fmla="*/ 5689 w 8176398"/>
              <a:gd name="T1" fmla="*/ 1175495 h 2447690"/>
              <a:gd name="T2" fmla="*/ 0 w 8176398"/>
              <a:gd name="T3" fmla="*/ 0 h 2447690"/>
              <a:gd name="T4" fmla="*/ 674346 w 8176398"/>
              <a:gd name="T5" fmla="*/ 264098 h 2447690"/>
              <a:gd name="T6" fmla="*/ 2342066 w 8176398"/>
              <a:gd name="T7" fmla="*/ 552434 h 2447690"/>
              <a:gd name="T8" fmla="*/ 3316739 w 8176398"/>
              <a:gd name="T9" fmla="*/ 1175495 h 2447690"/>
              <a:gd name="T10" fmla="*/ 5689 w 8176398"/>
              <a:gd name="T11" fmla="*/ 1175495 h 24476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FC25BF3A-C89D-47FC-A579-0313B26524F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077013">
            <a:off x="1342245" y="3089061"/>
            <a:ext cx="4114800" cy="1464733"/>
          </a:xfrm>
          <a:custGeom>
            <a:avLst/>
            <a:gdLst>
              <a:gd name="T0" fmla="*/ 4736 w 8176398"/>
              <a:gd name="T1" fmla="*/ 980051 h 2447690"/>
              <a:gd name="T2" fmla="*/ 0 w 8176398"/>
              <a:gd name="T3" fmla="*/ 0 h 2447690"/>
              <a:gd name="T4" fmla="*/ 561425 w 8176398"/>
              <a:gd name="T5" fmla="*/ 220188 h 2447690"/>
              <a:gd name="T6" fmla="*/ 1949883 w 8176398"/>
              <a:gd name="T7" fmla="*/ 460584 h 2447690"/>
              <a:gd name="T8" fmla="*/ 2761345 w 8176398"/>
              <a:gd name="T9" fmla="*/ 980051 h 2447690"/>
              <a:gd name="T10" fmla="*/ 4736 w 8176398"/>
              <a:gd name="T11" fmla="*/ 980051 h 24476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42" name="MH_Other_3">
            <a:extLst>
              <a:ext uri="{FF2B5EF4-FFF2-40B4-BE49-F238E27FC236}">
                <a16:creationId xmlns:a16="http://schemas.microsoft.com/office/drawing/2014/main" id="{C7E9A018-58BF-4D57-BA07-38E3DB0E7B8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0062520">
            <a:off x="1397278" y="3969595"/>
            <a:ext cx="3539067" cy="1257300"/>
          </a:xfrm>
          <a:custGeom>
            <a:avLst/>
            <a:gdLst>
              <a:gd name="T0" fmla="*/ 4074 w 8176398"/>
              <a:gd name="T1" fmla="*/ 841258 h 2447690"/>
              <a:gd name="T2" fmla="*/ 0 w 8176398"/>
              <a:gd name="T3" fmla="*/ 0 h 2447690"/>
              <a:gd name="T4" fmla="*/ 482872 w 8176398"/>
              <a:gd name="T5" fmla="*/ 189005 h 2447690"/>
              <a:gd name="T6" fmla="*/ 1677060 w 8176398"/>
              <a:gd name="T7" fmla="*/ 395357 h 2447690"/>
              <a:gd name="T8" fmla="*/ 2374984 w 8176398"/>
              <a:gd name="T9" fmla="*/ 841258 h 2447690"/>
              <a:gd name="T10" fmla="*/ 4074 w 8176398"/>
              <a:gd name="T11" fmla="*/ 841258 h 24476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46" name="MH_Other_7">
            <a:extLst>
              <a:ext uri="{FF2B5EF4-FFF2-40B4-BE49-F238E27FC236}">
                <a16:creationId xmlns:a16="http://schemas.microsoft.com/office/drawing/2014/main" id="{332EF262-D928-47F3-B928-BAD18C9B12A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9002814">
            <a:off x="1581430" y="4721011"/>
            <a:ext cx="3295649" cy="1170517"/>
          </a:xfrm>
          <a:custGeom>
            <a:avLst/>
            <a:gdLst>
              <a:gd name="T0" fmla="*/ 3794 w 8176398"/>
              <a:gd name="T1" fmla="*/ 783192 h 2447690"/>
              <a:gd name="T2" fmla="*/ 0 w 8176398"/>
              <a:gd name="T3" fmla="*/ 0 h 2447690"/>
              <a:gd name="T4" fmla="*/ 449660 w 8176398"/>
              <a:gd name="T5" fmla="*/ 175960 h 2447690"/>
              <a:gd name="T6" fmla="*/ 1561712 w 8176398"/>
              <a:gd name="T7" fmla="*/ 368068 h 2447690"/>
              <a:gd name="T8" fmla="*/ 2211633 w 8176398"/>
              <a:gd name="T9" fmla="*/ 783192 h 2447690"/>
              <a:gd name="T10" fmla="*/ 3794 w 8176398"/>
              <a:gd name="T11" fmla="*/ 783192 h 24476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cxnSp>
        <p:nvCxnSpPr>
          <p:cNvPr id="49" name="MH_Other_9">
            <a:extLst>
              <a:ext uri="{FF2B5EF4-FFF2-40B4-BE49-F238E27FC236}">
                <a16:creationId xmlns:a16="http://schemas.microsoft.com/office/drawing/2014/main" id="{F13D702F-2A53-48FA-A68E-90DD49C7CDF7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574645" y="1992628"/>
            <a:ext cx="3005667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H_Other_10">
            <a:extLst>
              <a:ext uri="{FF2B5EF4-FFF2-40B4-BE49-F238E27FC236}">
                <a16:creationId xmlns:a16="http://schemas.microsoft.com/office/drawing/2014/main" id="{1D0BE5B9-7278-4EC0-9660-C1D4CA136474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726363" y="1992628"/>
            <a:ext cx="452967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MH_Other_11">
            <a:extLst>
              <a:ext uri="{FF2B5EF4-FFF2-40B4-BE49-F238E27FC236}">
                <a16:creationId xmlns:a16="http://schemas.microsoft.com/office/drawing/2014/main" id="{C8C29DC6-CA9C-4F93-A184-B65F52873103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0179329" y="1992628"/>
            <a:ext cx="0" cy="148590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MH_Other_12">
            <a:extLst>
              <a:ext uri="{FF2B5EF4-FFF2-40B4-BE49-F238E27FC236}">
                <a16:creationId xmlns:a16="http://schemas.microsoft.com/office/drawing/2014/main" id="{0E54991A-A5CB-4E63-BF88-DA0874F5BDC2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6574645" y="6164577"/>
            <a:ext cx="3005667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MH_Other_13">
            <a:extLst>
              <a:ext uri="{FF2B5EF4-FFF2-40B4-BE49-F238E27FC236}">
                <a16:creationId xmlns:a16="http://schemas.microsoft.com/office/drawing/2014/main" id="{070E8231-F4E1-49F5-A697-CA46B9F2CB1E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9726363" y="6164577"/>
            <a:ext cx="452967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MH_Other_14">
            <a:extLst>
              <a:ext uri="{FF2B5EF4-FFF2-40B4-BE49-F238E27FC236}">
                <a16:creationId xmlns:a16="http://schemas.microsoft.com/office/drawing/2014/main" id="{B3EAB6FF-E0A9-40A8-8568-E2F0A4B5185D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0179329" y="4676561"/>
            <a:ext cx="0" cy="148801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H_Desc_1">
            <a:extLst>
              <a:ext uri="{FF2B5EF4-FFF2-40B4-BE49-F238E27FC236}">
                <a16:creationId xmlns:a16="http://schemas.microsoft.com/office/drawing/2014/main" id="{B061DE76-2089-49E7-94AA-94851DB7821B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18109" y="2316478"/>
            <a:ext cx="3734737" cy="166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79" tIns="45719" rIns="107979" bIns="45719"/>
          <a:lstStyle>
            <a:lvl1pPr indent="358775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itchFamily="2" charset="2"/>
              <a:buChar char="Ø"/>
            </a:pP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dáng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nạ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2" name="MH_Desc_1">
            <a:extLst>
              <a:ext uri="{FF2B5EF4-FFF2-40B4-BE49-F238E27FC236}">
                <a16:creationId xmlns:a16="http://schemas.microsoft.com/office/drawing/2014/main" id="{D04C368C-5FAE-43CF-AEC9-5454D8E69E18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74645" y="4348478"/>
            <a:ext cx="37347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79" tIns="45719" rIns="107979" bIns="45719"/>
          <a:lstStyle>
            <a:lvl1pPr indent="358775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  <a:defRPr/>
            </a:pPr>
            <a:r>
              <a:rPr lang="fr-FR" sz="2200" b="1" i="1" u="sng" dirty="0" err="1"/>
              <a:t>Yêu</a:t>
            </a:r>
            <a:r>
              <a:rPr lang="fr-FR" sz="2200" b="1" i="1" u="sng" dirty="0"/>
              <a:t> </a:t>
            </a:r>
            <a:r>
              <a:rPr lang="fr-FR" sz="2200" b="1" i="1" u="sng" dirty="0" err="1"/>
              <a:t>cầu</a:t>
            </a:r>
            <a:r>
              <a:rPr lang="fr-FR" sz="2200" b="1" i="1" u="sng" dirty="0"/>
              <a:t>: </a:t>
            </a:r>
            <a:r>
              <a:rPr lang="fr-FR" sz="2200" i="1" dirty="0" err="1"/>
              <a:t>Lựa</a:t>
            </a:r>
            <a:r>
              <a:rPr lang="fr-FR" sz="2200" i="1" dirty="0"/>
              <a:t> </a:t>
            </a:r>
            <a:r>
              <a:rPr lang="fr-FR" sz="2200" i="1" dirty="0" err="1"/>
              <a:t>chọn</a:t>
            </a:r>
            <a:r>
              <a:rPr lang="fr-FR" sz="2200" i="1" dirty="0"/>
              <a:t> </a:t>
            </a:r>
            <a:r>
              <a:rPr lang="fr-FR" sz="2200" i="1" dirty="0" err="1"/>
              <a:t>chất</a:t>
            </a:r>
            <a:r>
              <a:rPr lang="fr-FR" sz="2200" i="1" dirty="0"/>
              <a:t> </a:t>
            </a:r>
            <a:r>
              <a:rPr lang="fr-FR" sz="2200" i="1" dirty="0" err="1"/>
              <a:t>liệu</a:t>
            </a:r>
            <a:r>
              <a:rPr lang="fr-FR" sz="2200" i="1" dirty="0"/>
              <a:t>, </a:t>
            </a:r>
            <a:r>
              <a:rPr lang="fr-FR" sz="2200" i="1" dirty="0" err="1"/>
              <a:t>hình</a:t>
            </a:r>
            <a:r>
              <a:rPr lang="fr-FR" sz="2200" i="1" dirty="0"/>
              <a:t> </a:t>
            </a:r>
            <a:r>
              <a:rPr lang="fr-FR" sz="2200" i="1" dirty="0" err="1"/>
              <a:t>dáng</a:t>
            </a:r>
            <a:r>
              <a:rPr lang="fr-FR" sz="2200" i="1" dirty="0"/>
              <a:t>, </a:t>
            </a:r>
            <a:r>
              <a:rPr lang="fr-FR" sz="2200" i="1" dirty="0" err="1"/>
              <a:t>màu</a:t>
            </a:r>
            <a:r>
              <a:rPr lang="fr-FR" sz="2200" i="1" dirty="0"/>
              <a:t> </a:t>
            </a:r>
            <a:r>
              <a:rPr lang="fr-FR" sz="2200" i="1" dirty="0" err="1"/>
              <a:t>sắc</a:t>
            </a:r>
            <a:r>
              <a:rPr lang="fr-FR" sz="2200" i="1" dirty="0"/>
              <a:t>, </a:t>
            </a:r>
            <a:r>
              <a:rPr lang="fr-FR" sz="2200" i="1" dirty="0" err="1"/>
              <a:t>hoạ</a:t>
            </a:r>
            <a:r>
              <a:rPr lang="fr-FR" sz="2200" i="1" dirty="0"/>
              <a:t> </a:t>
            </a:r>
            <a:r>
              <a:rPr lang="fr-FR" sz="2200" i="1" dirty="0" err="1"/>
              <a:t>tiết</a:t>
            </a:r>
            <a:r>
              <a:rPr lang="fr-FR" sz="2200" i="1" dirty="0"/>
              <a:t> </a:t>
            </a:r>
            <a:r>
              <a:rPr lang="fr-FR" sz="2200" i="1" dirty="0" err="1"/>
              <a:t>cho</a:t>
            </a:r>
            <a:r>
              <a:rPr lang="fr-FR" sz="2200" i="1" dirty="0"/>
              <a:t> </a:t>
            </a:r>
            <a:r>
              <a:rPr lang="fr-FR" sz="2200" i="1" dirty="0" err="1"/>
              <a:t>phù</a:t>
            </a:r>
            <a:r>
              <a:rPr lang="fr-FR" sz="2200" i="1" dirty="0"/>
              <a:t> </a:t>
            </a:r>
            <a:r>
              <a:rPr lang="fr-FR" sz="2200" i="1" dirty="0" err="1"/>
              <a:t>hợp</a:t>
            </a:r>
            <a:r>
              <a:rPr lang="fr-FR" sz="2200" i="1" dirty="0"/>
              <a:t> </a:t>
            </a:r>
            <a:r>
              <a:rPr lang="fr-FR" sz="2200" i="1" dirty="0" err="1"/>
              <a:t>với</a:t>
            </a:r>
            <a:r>
              <a:rPr lang="fr-FR" sz="2200" i="1" dirty="0"/>
              <a:t> </a:t>
            </a:r>
            <a:r>
              <a:rPr lang="fr-FR" sz="2200" i="1" dirty="0" err="1"/>
              <a:t>ý</a:t>
            </a:r>
            <a:r>
              <a:rPr lang="fr-FR" sz="2200" i="1" dirty="0"/>
              <a:t> </a:t>
            </a:r>
            <a:r>
              <a:rPr lang="fr-FR" sz="2200" i="1" dirty="0" err="1"/>
              <a:t>tưởng</a:t>
            </a:r>
            <a:r>
              <a:rPr lang="fr-FR" sz="2200" i="1" dirty="0"/>
              <a:t> </a:t>
            </a:r>
            <a:r>
              <a:rPr lang="fr-FR" sz="2200" i="1" dirty="0" err="1"/>
              <a:t>sáng</a:t>
            </a:r>
            <a:r>
              <a:rPr lang="fr-FR" sz="2200" i="1" dirty="0"/>
              <a:t> </a:t>
            </a:r>
            <a:r>
              <a:rPr lang="fr-FR" sz="2200" i="1" dirty="0" err="1"/>
              <a:t>tạo</a:t>
            </a:r>
            <a:r>
              <a:rPr lang="fr-FR" sz="2200" i="1" dirty="0"/>
              <a:t>.</a:t>
            </a:r>
            <a:r>
              <a:rPr lang="en-VN" sz="2200" i="1" dirty="0"/>
              <a:t> </a:t>
            </a:r>
            <a:endParaRPr lang="zh-CN" altLang="en-US" sz="2200" i="1" noProof="1">
              <a:solidFill>
                <a:srgbClr val="47494B">
                  <a:lumMod val="50000"/>
                  <a:lumOff val="50000"/>
                </a:srgb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183F5-6393-A9FA-D178-0E71FBD11D1C}"/>
              </a:ext>
            </a:extLst>
          </p:cNvPr>
          <p:cNvSpPr txBox="1"/>
          <p:nvPr/>
        </p:nvSpPr>
        <p:spPr>
          <a:xfrm>
            <a:off x="1028193" y="449705"/>
            <a:ext cx="31637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latin typeface="Arial" panose="020B0604020202020204" pitchFamily="34" charset="0"/>
                <a:cs typeface="Arial" panose="020B0604020202020204" pitchFamily="34" charset="0"/>
              </a:rPr>
              <a:t>3. Thảo luận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B2E8D-0102-70CC-2A23-61C493DC0D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04" y="5048762"/>
            <a:ext cx="2347405" cy="1763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1997D-FD5F-A5BE-5BA3-94B41C2242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01" y="148063"/>
            <a:ext cx="1932219" cy="174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5260" y="3257902"/>
            <a:ext cx="3408502" cy="676717"/>
            <a:chOff x="299932" y="1924482"/>
            <a:chExt cx="2556376" cy="507538"/>
          </a:xfrm>
        </p:grpSpPr>
        <p:sp>
          <p:nvSpPr>
            <p:cNvPr id="39" name="TextBox 3"/>
            <p:cNvSpPr txBox="1">
              <a:spLocks/>
            </p:cNvSpPr>
            <p:nvPr/>
          </p:nvSpPr>
          <p:spPr>
            <a:xfrm>
              <a:off x="299932" y="1924482"/>
              <a:ext cx="2188183" cy="415499"/>
            </a:xfrm>
            <a:prstGeom prst="rect">
              <a:avLst/>
            </a:prstGeom>
          </p:spPr>
          <p:txBody>
            <a:bodyPr wrap="square" lIns="0" tIns="0" rIns="192000" bIns="0" anchor="ctr">
              <a:noAutofit/>
            </a:bodyPr>
            <a:lstStyle/>
            <a:p>
              <a:pPr algn="ctr">
                <a:lnSpc>
                  <a:spcPct val="160000"/>
                </a:lnSpc>
              </a:pP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Ý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tưởng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sản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phẩm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mặt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nạ</a:t>
              </a:r>
              <a:r>
                <a:rPr lang="en-VN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6" name="Freeform: Shape 9"/>
            <p:cNvSpPr/>
            <p:nvPr/>
          </p:nvSpPr>
          <p:spPr>
            <a:xfrm>
              <a:off x="2424934" y="2000533"/>
              <a:ext cx="431374" cy="43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17" name="Freeform: Shape 27"/>
            <p:cNvSpPr/>
            <p:nvPr/>
          </p:nvSpPr>
          <p:spPr>
            <a:xfrm>
              <a:off x="2559973" y="2125520"/>
              <a:ext cx="161298" cy="18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91020" y="4778215"/>
            <a:ext cx="4708717" cy="927681"/>
            <a:chOff x="44476" y="2760579"/>
            <a:chExt cx="3531538" cy="695761"/>
          </a:xfrm>
        </p:grpSpPr>
        <p:sp>
          <p:nvSpPr>
            <p:cNvPr id="8" name="Freeform: Shape 11"/>
            <p:cNvSpPr/>
            <p:nvPr/>
          </p:nvSpPr>
          <p:spPr>
            <a:xfrm>
              <a:off x="3143960" y="2760579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37" name="TextBox 14"/>
            <p:cNvSpPr txBox="1">
              <a:spLocks/>
            </p:cNvSpPr>
            <p:nvPr/>
          </p:nvSpPr>
          <p:spPr>
            <a:xfrm>
              <a:off x="44476" y="3040841"/>
              <a:ext cx="3276772" cy="415499"/>
            </a:xfrm>
            <a:prstGeom prst="rect">
              <a:avLst/>
            </a:prstGeom>
          </p:spPr>
          <p:txBody>
            <a:bodyPr wrap="square" lIns="192000" tIns="0" rIns="192000" bIns="0" anchor="ctr">
              <a:noAutofit/>
            </a:bodyPr>
            <a:lstStyle/>
            <a:p>
              <a:pPr algn="ctr">
                <a:lnSpc>
                  <a:spcPct val="170000"/>
                </a:lnSpc>
              </a:pP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Trạng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thái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cảm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xúc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trên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mặt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nạ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diễn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tả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màu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sắc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vẽ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r>
                <a:rPr lang="en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18" name="Freeform: Shape 28"/>
            <p:cNvSpPr/>
            <p:nvPr/>
          </p:nvSpPr>
          <p:spPr>
            <a:xfrm>
              <a:off x="3285171" y="2892412"/>
              <a:ext cx="149633" cy="16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66405" y="4778076"/>
            <a:ext cx="3903267" cy="591221"/>
            <a:chOff x="5543000" y="2749217"/>
            <a:chExt cx="2927450" cy="443416"/>
          </a:xfrm>
        </p:grpSpPr>
        <p:sp>
          <p:nvSpPr>
            <p:cNvPr id="9" name="Freeform: Shape 12"/>
            <p:cNvSpPr/>
            <p:nvPr/>
          </p:nvSpPr>
          <p:spPr>
            <a:xfrm>
              <a:off x="5543000" y="2760579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31" name="TextBox 20"/>
            <p:cNvSpPr txBox="1">
              <a:spLocks/>
            </p:cNvSpPr>
            <p:nvPr/>
          </p:nvSpPr>
          <p:spPr>
            <a:xfrm>
              <a:off x="5840857" y="2749217"/>
              <a:ext cx="2629593" cy="415499"/>
            </a:xfrm>
            <a:prstGeom prst="rect">
              <a:avLst/>
            </a:prstGeom>
          </p:spPr>
          <p:txBody>
            <a:bodyPr wrap="square" lIns="192000" tIns="0" rIns="0" bIns="0" anchor="ctr" anchorCtr="0">
              <a:noAutofit/>
            </a:bodyPr>
            <a:lstStyle/>
            <a:p>
              <a:pPr algn="ctr">
                <a:lnSpc>
                  <a:spcPct val="17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Điểm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sáng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tạo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sản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phẩm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31"/>
            <p:cNvSpPr/>
            <p:nvPr/>
          </p:nvSpPr>
          <p:spPr>
            <a:xfrm>
              <a:off x="5677198" y="2884521"/>
              <a:ext cx="163659" cy="18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797736" y="3311472"/>
            <a:ext cx="3738897" cy="634726"/>
            <a:chOff x="6228159" y="1956259"/>
            <a:chExt cx="2342095" cy="476045"/>
          </a:xfrm>
        </p:grpSpPr>
        <p:sp>
          <p:nvSpPr>
            <p:cNvPr id="10" name="Freeform: Shape 13"/>
            <p:cNvSpPr/>
            <p:nvPr/>
          </p:nvSpPr>
          <p:spPr>
            <a:xfrm>
              <a:off x="6228159" y="2000250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33" name="TextBox 18"/>
            <p:cNvSpPr txBox="1">
              <a:spLocks/>
            </p:cNvSpPr>
            <p:nvPr/>
          </p:nvSpPr>
          <p:spPr>
            <a:xfrm>
              <a:off x="6628413" y="1956259"/>
              <a:ext cx="1941841" cy="415499"/>
            </a:xfrm>
            <a:prstGeom prst="rect">
              <a:avLst/>
            </a:prstGeom>
          </p:spPr>
          <p:txBody>
            <a:bodyPr wrap="square" lIns="192000" tIns="0" rIns="0" bIns="0" anchor="ctr" anchorCtr="0">
              <a:noAutofit/>
            </a:bodyPr>
            <a:lstStyle/>
            <a:p>
              <a:pPr algn="ctr">
                <a:lnSpc>
                  <a:spcPct val="170000"/>
                </a:lnSpc>
                <a:spcBef>
                  <a:spcPts val="100"/>
                </a:spcBef>
                <a:spcAft>
                  <a:spcPts val="100"/>
                </a:spcAft>
              </a:pP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ấn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tượng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sản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phẩm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nào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nhất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Vì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fr-FR" sz="2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sao</a:t>
              </a:r>
              <a:r>
                <a:rPr lang="fr-FR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V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32"/>
            <p:cNvSpPr/>
            <p:nvPr/>
          </p:nvSpPr>
          <p:spPr>
            <a:xfrm>
              <a:off x="6362036" y="2123831"/>
              <a:ext cx="164300" cy="1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>
                <a:lnSpc>
                  <a:spcPct val="150000"/>
                </a:lnSpc>
              </a:pPr>
              <a:endParaRPr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FZHei-B01S" panose="02010601030101010101" pitchFamily="2" charset="-12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0174000-E663-91EC-06D3-9034C76E7646}"/>
              </a:ext>
            </a:extLst>
          </p:cNvPr>
          <p:cNvSpPr txBox="1"/>
          <p:nvPr/>
        </p:nvSpPr>
        <p:spPr>
          <a:xfrm>
            <a:off x="1028193" y="449705"/>
            <a:ext cx="316375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4000" b="1" dirty="0">
                <a:latin typeface="Arial" panose="020B0604020202020204" pitchFamily="34" charset="0"/>
                <a:cs typeface="Arial" panose="020B0604020202020204" pitchFamily="34" charset="0"/>
              </a:rPr>
              <a:t>3. Thảo luận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E10EA3F-4B51-E590-3BCB-1565CDA75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51" y="2122098"/>
            <a:ext cx="3091325" cy="261380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BD13810-D1E2-1E05-4E21-7BCE31EA3D1C}"/>
              </a:ext>
            </a:extLst>
          </p:cNvPr>
          <p:cNvSpPr txBox="1"/>
          <p:nvPr/>
        </p:nvSpPr>
        <p:spPr>
          <a:xfrm>
            <a:off x="1169678" y="1595833"/>
            <a:ext cx="9852644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ý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VN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DB22E3F-CF14-4F59-8118-0F90850692D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SCORM_PASSING_SCORE" val="100.000000"/>
  <p:tag name="ISPRING_PRESENTATION_TITLE" val="1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97公司季度业绩汇报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0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595959"/>
      </a:accent1>
      <a:accent2>
        <a:srgbClr val="BFA18F"/>
      </a:accent2>
      <a:accent3>
        <a:srgbClr val="595959"/>
      </a:accent3>
      <a:accent4>
        <a:srgbClr val="BFA18F"/>
      </a:accent4>
      <a:accent5>
        <a:srgbClr val="595959"/>
      </a:accent5>
      <a:accent6>
        <a:srgbClr val="BFA18F"/>
      </a:accent6>
      <a:hlink>
        <a:srgbClr val="595959"/>
      </a:hlink>
      <a:folHlink>
        <a:srgbClr val="BFA18F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561</Words>
  <Application>Microsoft Office PowerPoint</Application>
  <PresentationFormat>Widescreen</PresentationFormat>
  <Paragraphs>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Wingdings</vt:lpstr>
      <vt:lpstr>思源黑体 CN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2019-03-17T09:39:11Z</dcterms:created>
  <dcterms:modified xsi:type="dcterms:W3CDTF">2025-05-19T00:55:53Z</dcterms:modified>
</cp:coreProperties>
</file>