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  <p:sldId id="256" r:id="rId3"/>
    <p:sldId id="266" r:id="rId4"/>
    <p:sldId id="257" r:id="rId5"/>
    <p:sldId id="268" r:id="rId6"/>
    <p:sldId id="269" r:id="rId7"/>
    <p:sldId id="270" r:id="rId8"/>
    <p:sldId id="271" r:id="rId9"/>
    <p:sldId id="273" r:id="rId10"/>
    <p:sldId id="259" r:id="rId11"/>
    <p:sldId id="274" r:id="rId12"/>
    <p:sldId id="275" r:id="rId13"/>
    <p:sldId id="258" r:id="rId14"/>
    <p:sldId id="276" r:id="rId15"/>
    <p:sldId id="280" r:id="rId16"/>
    <p:sldId id="279" r:id="rId17"/>
    <p:sldId id="278" r:id="rId18"/>
    <p:sldId id="277" r:id="rId19"/>
    <p:sldId id="261" r:id="rId20"/>
  </p:sldIdLst>
  <p:sldSz cx="18288000" cy="10287000"/>
  <p:notesSz cx="6858000" cy="9144000"/>
  <p:embeddedFontLst>
    <p:embeddedFont>
      <p:font typeface="DengXian" panose="020B0604020202020204" charset="0"/>
      <p:regular r:id="rId21"/>
    </p:embeddedFont>
    <p:embeddedFont>
      <p:font typeface="Sniglet" panose="020B0604020202020204" charset="0"/>
      <p:regular r:id="rId22"/>
    </p:embeddedFont>
    <p:embeddedFont>
      <p:font typeface="#9Slide07 SVNNexa Rust Slab Bla" panose="020B0606040200020203" charset="0"/>
      <p:bold r:id="rId23"/>
    </p:embeddedFont>
    <p:embeddedFont>
      <p:font typeface="#9Slide06 SVNFresh Script" panose="020B0604020202020204" charset="0"/>
      <p:regular r:id="rId24"/>
    </p:embeddedFont>
    <p:embeddedFont>
      <p:font typeface="#9Slide05 Rusulica Script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#9Slide03 BoosterNextFYBlack" panose="020B0604020202020204" charset="0"/>
      <p:regular r:id="rId30"/>
    </p:embeddedFont>
    <p:embeddedFont>
      <p:font typeface="#9Slide03 Arima Madurai Bold" panose="020B0604020202020204" charset="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31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b7.7.%20PHT%20-%20Nhom%20GV3H1K.pptx" TargetMode="External"/><Relationship Id="rId3" Type="http://schemas.openxmlformats.org/officeDocument/2006/relationships/image" Target="../media/image2.svg"/><Relationship Id="rId7" Type="http://schemas.openxmlformats.org/officeDocument/2006/relationships/hyperlink" Target="B7.6.%20PHT%20-%20T&#7853;p%20l&#224;m%20th&#417;%20t&#225;m%20ch&#7919;%20+%20Vi&#7871;t%20&#273;o&#7841;n%20v&#259;n%20-%20Nh&#243;m%203H1K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B7.6.%20PHT%20-%20T&#7853;p%20l&#224;m%20th&#417;%20t&#225;m%20ch&#7919;%20+%20Vi&#7871;t%20&#273;o&#7841;n%20v&#259;n%20-%20Nh&#243;m%203H1K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b7.7.%20PHT%20-%20Nhom%20GV3H1K.ppt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B7.6.%20PHT%20-%20T&#7853;p%20l&#224;m%20th&#417;%20t&#225;m%20ch&#7919;%20+%20Vi&#7871;t%20&#273;o&#7841;n%20v&#259;n%20-%20Nh&#243;m%203H1K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7F4D0-165C-3BC1-7437-909080848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4FCD09C-E3A9-956E-1E8D-14AE1CE4B25F}"/>
              </a:ext>
            </a:extLst>
          </p:cNvPr>
          <p:cNvSpPr/>
          <p:nvPr/>
        </p:nvSpPr>
        <p:spPr>
          <a:xfrm>
            <a:off x="8151552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1BE3B64-0FE3-8889-5FEF-41CBA015A5E0}"/>
              </a:ext>
            </a:extLst>
          </p:cNvPr>
          <p:cNvSpPr/>
          <p:nvPr/>
        </p:nvSpPr>
        <p:spPr>
          <a:xfrm>
            <a:off x="-1630298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1961212-93BF-9867-41A1-FA66A9F9B8AD}"/>
              </a:ext>
            </a:extLst>
          </p:cNvPr>
          <p:cNvGrpSpPr/>
          <p:nvPr/>
        </p:nvGrpSpPr>
        <p:grpSpPr>
          <a:xfrm>
            <a:off x="5208287" y="-519922"/>
            <a:ext cx="8762999" cy="1947538"/>
            <a:chOff x="0" y="0"/>
            <a:chExt cx="2465358" cy="87991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122259F-B16E-7234-92D0-2651937714B4}"/>
                </a:ext>
              </a:extLst>
            </p:cNvPr>
            <p:cNvSpPr/>
            <p:nvPr/>
          </p:nvSpPr>
          <p:spPr>
            <a:xfrm>
              <a:off x="0" y="0"/>
              <a:ext cx="2465358" cy="879917"/>
            </a:xfrm>
            <a:custGeom>
              <a:avLst/>
              <a:gdLst/>
              <a:ahLst/>
              <a:cxnLst/>
              <a:rect l="l" t="t" r="r" b="b"/>
              <a:pathLst>
                <a:path w="2465358" h="879917">
                  <a:moveTo>
                    <a:pt x="42181" y="0"/>
                  </a:moveTo>
                  <a:lnTo>
                    <a:pt x="2423178" y="0"/>
                  </a:lnTo>
                  <a:cubicBezTo>
                    <a:pt x="2446473" y="0"/>
                    <a:pt x="2465358" y="18885"/>
                    <a:pt x="2465358" y="42181"/>
                  </a:cubicBezTo>
                  <a:lnTo>
                    <a:pt x="2465358" y="837736"/>
                  </a:lnTo>
                  <a:cubicBezTo>
                    <a:pt x="2465358" y="848923"/>
                    <a:pt x="2460914" y="859652"/>
                    <a:pt x="2453004" y="867562"/>
                  </a:cubicBezTo>
                  <a:cubicBezTo>
                    <a:pt x="2445093" y="875473"/>
                    <a:pt x="2434365" y="879917"/>
                    <a:pt x="2423178" y="879917"/>
                  </a:cubicBezTo>
                  <a:lnTo>
                    <a:pt x="42181" y="879917"/>
                  </a:lnTo>
                  <a:cubicBezTo>
                    <a:pt x="30994" y="879917"/>
                    <a:pt x="20265" y="875473"/>
                    <a:pt x="12354" y="867562"/>
                  </a:cubicBezTo>
                  <a:cubicBezTo>
                    <a:pt x="4444" y="859652"/>
                    <a:pt x="0" y="848923"/>
                    <a:pt x="0" y="837736"/>
                  </a:cubicBezTo>
                  <a:lnTo>
                    <a:pt x="0" y="42181"/>
                  </a:lnTo>
                  <a:cubicBezTo>
                    <a:pt x="0" y="30994"/>
                    <a:pt x="4444" y="20265"/>
                    <a:pt x="12354" y="12354"/>
                  </a:cubicBezTo>
                  <a:cubicBezTo>
                    <a:pt x="20265" y="4444"/>
                    <a:pt x="30994" y="0"/>
                    <a:pt x="4218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741BAC25-AF71-C485-6D74-B06BFA5CC3F1}"/>
                </a:ext>
              </a:extLst>
            </p:cNvPr>
            <p:cNvSpPr txBox="1"/>
            <p:nvPr/>
          </p:nvSpPr>
          <p:spPr>
            <a:xfrm>
              <a:off x="0" y="-38100"/>
              <a:ext cx="2465358" cy="918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D88372B3-055D-0622-7C3D-917769017A35}"/>
              </a:ext>
            </a:extLst>
          </p:cNvPr>
          <p:cNvGrpSpPr/>
          <p:nvPr/>
        </p:nvGrpSpPr>
        <p:grpSpPr>
          <a:xfrm>
            <a:off x="334408" y="5728986"/>
            <a:ext cx="8352341" cy="3821925"/>
            <a:chOff x="0" y="0"/>
            <a:chExt cx="2244933" cy="1604655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3CE5056-9728-0599-007E-869FB2890887}"/>
                </a:ext>
              </a:extLst>
            </p:cNvPr>
            <p:cNvSpPr/>
            <p:nvPr/>
          </p:nvSpPr>
          <p:spPr>
            <a:xfrm>
              <a:off x="0" y="0"/>
              <a:ext cx="2244933" cy="1604655"/>
            </a:xfrm>
            <a:custGeom>
              <a:avLst/>
              <a:gdLst/>
              <a:ahLst/>
              <a:cxnLst/>
              <a:rect l="l" t="t" r="r" b="b"/>
              <a:pathLst>
                <a:path w="2244933" h="1604655">
                  <a:moveTo>
                    <a:pt x="51102" y="0"/>
                  </a:moveTo>
                  <a:lnTo>
                    <a:pt x="2193831" y="0"/>
                  </a:lnTo>
                  <a:cubicBezTo>
                    <a:pt x="2207384" y="0"/>
                    <a:pt x="2220382" y="5384"/>
                    <a:pt x="2229966" y="14967"/>
                  </a:cubicBezTo>
                  <a:cubicBezTo>
                    <a:pt x="2239549" y="24551"/>
                    <a:pt x="2244933" y="37549"/>
                    <a:pt x="2244933" y="51102"/>
                  </a:cubicBezTo>
                  <a:lnTo>
                    <a:pt x="2244933" y="1553553"/>
                  </a:lnTo>
                  <a:cubicBezTo>
                    <a:pt x="2244933" y="1567106"/>
                    <a:pt x="2239549" y="1580104"/>
                    <a:pt x="2229966" y="1589688"/>
                  </a:cubicBezTo>
                  <a:cubicBezTo>
                    <a:pt x="2220382" y="1599271"/>
                    <a:pt x="2207384" y="1604655"/>
                    <a:pt x="2193831" y="1604655"/>
                  </a:cubicBezTo>
                  <a:lnTo>
                    <a:pt x="51102" y="1604655"/>
                  </a:lnTo>
                  <a:cubicBezTo>
                    <a:pt x="37549" y="1604655"/>
                    <a:pt x="24551" y="1599271"/>
                    <a:pt x="14967" y="1589688"/>
                  </a:cubicBezTo>
                  <a:cubicBezTo>
                    <a:pt x="5384" y="1580104"/>
                    <a:pt x="0" y="1567106"/>
                    <a:pt x="0" y="1553553"/>
                  </a:cubicBezTo>
                  <a:lnTo>
                    <a:pt x="0" y="51102"/>
                  </a:lnTo>
                  <a:cubicBezTo>
                    <a:pt x="0" y="37549"/>
                    <a:pt x="5384" y="24551"/>
                    <a:pt x="14967" y="14967"/>
                  </a:cubicBezTo>
                  <a:cubicBezTo>
                    <a:pt x="24551" y="5384"/>
                    <a:pt x="37549" y="0"/>
                    <a:pt x="511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C0CF7F1-C056-18F0-899C-17305249B330}"/>
                </a:ext>
              </a:extLst>
            </p:cNvPr>
            <p:cNvSpPr txBox="1"/>
            <p:nvPr/>
          </p:nvSpPr>
          <p:spPr>
            <a:xfrm>
              <a:off x="0" y="-38100"/>
              <a:ext cx="2244933" cy="1642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EBB36C48-D12F-A33C-E256-B9748C091AC3}"/>
              </a:ext>
            </a:extLst>
          </p:cNvPr>
          <p:cNvSpPr txBox="1"/>
          <p:nvPr/>
        </p:nvSpPr>
        <p:spPr>
          <a:xfrm>
            <a:off x="5971295" y="341431"/>
            <a:ext cx="739039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637C33"/>
                </a:solidFill>
                <a:latin typeface="#9Slide07 SVNNexa Rust Slab Bla" panose="020B0606040200020203" pitchFamily="34" charset="0"/>
                <a:ea typeface="Sniglet"/>
                <a:cs typeface="Sniglet"/>
                <a:sym typeface="Sniglet"/>
              </a:rPr>
              <a:t>TRÒ</a:t>
            </a:r>
            <a:r>
              <a:rPr lang="en-US" sz="3600" dirty="0">
                <a:solidFill>
                  <a:srgbClr val="637C33"/>
                </a:solidFill>
                <a:latin typeface="#9Slide07 SVNNexa Rust Slab Bla" panose="020B0606040200020203" pitchFamily="34" charset="0"/>
                <a:ea typeface="Sniglet"/>
                <a:cs typeface="Sniglet"/>
                <a:sym typeface="Sniglet"/>
              </a:rPr>
              <a:t> </a:t>
            </a:r>
            <a:r>
              <a:rPr lang="en-US" sz="3600" dirty="0" err="1">
                <a:solidFill>
                  <a:srgbClr val="637C33"/>
                </a:solidFill>
                <a:latin typeface="#9Slide07 SVNNexa Rust Slab Bla" panose="020B0606040200020203" pitchFamily="34" charset="0"/>
                <a:ea typeface="Sniglet"/>
                <a:cs typeface="Sniglet"/>
                <a:sym typeface="Sniglet"/>
              </a:rPr>
              <a:t>CHƠI</a:t>
            </a:r>
            <a:r>
              <a:rPr lang="en-US" sz="3600" dirty="0">
                <a:solidFill>
                  <a:srgbClr val="637C33"/>
                </a:solidFill>
                <a:latin typeface="#9Slide07 SVNNexa Rust Slab Bla" panose="020B0606040200020203" pitchFamily="34" charset="0"/>
                <a:ea typeface="Sniglet"/>
                <a:cs typeface="Sniglet"/>
                <a:sym typeface="Sniglet"/>
              </a:rPr>
              <a:t> </a:t>
            </a:r>
            <a:r>
              <a:rPr lang="en-US" sz="3600" dirty="0" err="1">
                <a:solidFill>
                  <a:srgbClr val="637C33"/>
                </a:solidFill>
                <a:latin typeface="#9Slide07 SVNNexa Rust Slab Bla" panose="020B0606040200020203" pitchFamily="34" charset="0"/>
                <a:ea typeface="Sniglet"/>
                <a:cs typeface="Sniglet"/>
                <a:sym typeface="Sniglet"/>
              </a:rPr>
              <a:t>ĐIỀN</a:t>
            </a:r>
            <a:r>
              <a:rPr lang="en-US" sz="3600" dirty="0">
                <a:solidFill>
                  <a:srgbClr val="637C33"/>
                </a:solidFill>
                <a:latin typeface="#9Slide07 SVNNexa Rust Slab Bla" panose="020B0606040200020203" pitchFamily="34" charset="0"/>
                <a:ea typeface="Sniglet"/>
                <a:cs typeface="Sniglet"/>
                <a:sym typeface="Sniglet"/>
              </a:rPr>
              <a:t> </a:t>
            </a:r>
            <a:r>
              <a:rPr lang="en-US" sz="3600" dirty="0" err="1">
                <a:solidFill>
                  <a:srgbClr val="637C33"/>
                </a:solidFill>
                <a:latin typeface="#9Slide07 SVNNexa Rust Slab Bla" panose="020B0606040200020203" pitchFamily="34" charset="0"/>
                <a:ea typeface="Sniglet"/>
                <a:cs typeface="Sniglet"/>
                <a:sym typeface="Sniglet"/>
              </a:rPr>
              <a:t>KHUYẾT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637C33"/>
              </a:solidFill>
              <a:effectLst/>
              <a:uLnTx/>
              <a:uFillTx/>
              <a:latin typeface="#9Slide07 SVNNexa Rust Slab Bla" panose="020B0606040200020203" pitchFamily="34" charset="0"/>
              <a:ea typeface="Sniglet"/>
              <a:cs typeface="Sniglet"/>
              <a:sym typeface="Sniglet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ABF0B1F0-81D8-F817-8E5A-DB593445B07E}"/>
              </a:ext>
            </a:extLst>
          </p:cNvPr>
          <p:cNvGrpSpPr/>
          <p:nvPr/>
        </p:nvGrpSpPr>
        <p:grpSpPr>
          <a:xfrm>
            <a:off x="4572000" y="1902504"/>
            <a:ext cx="9220200" cy="3570862"/>
            <a:chOff x="0" y="0"/>
            <a:chExt cx="2244933" cy="1604655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094B1FD-B122-E307-BD4C-EE081A09A421}"/>
                </a:ext>
              </a:extLst>
            </p:cNvPr>
            <p:cNvSpPr/>
            <p:nvPr/>
          </p:nvSpPr>
          <p:spPr>
            <a:xfrm>
              <a:off x="0" y="0"/>
              <a:ext cx="2244933" cy="1604655"/>
            </a:xfrm>
            <a:custGeom>
              <a:avLst/>
              <a:gdLst/>
              <a:ahLst/>
              <a:cxnLst/>
              <a:rect l="l" t="t" r="r" b="b"/>
              <a:pathLst>
                <a:path w="2244933" h="1604655">
                  <a:moveTo>
                    <a:pt x="51102" y="0"/>
                  </a:moveTo>
                  <a:lnTo>
                    <a:pt x="2193831" y="0"/>
                  </a:lnTo>
                  <a:cubicBezTo>
                    <a:pt x="2207384" y="0"/>
                    <a:pt x="2220382" y="5384"/>
                    <a:pt x="2229966" y="14967"/>
                  </a:cubicBezTo>
                  <a:cubicBezTo>
                    <a:pt x="2239549" y="24551"/>
                    <a:pt x="2244933" y="37549"/>
                    <a:pt x="2244933" y="51102"/>
                  </a:cubicBezTo>
                  <a:lnTo>
                    <a:pt x="2244933" y="1553553"/>
                  </a:lnTo>
                  <a:cubicBezTo>
                    <a:pt x="2244933" y="1567106"/>
                    <a:pt x="2239549" y="1580104"/>
                    <a:pt x="2229966" y="1589688"/>
                  </a:cubicBezTo>
                  <a:cubicBezTo>
                    <a:pt x="2220382" y="1599271"/>
                    <a:pt x="2207384" y="1604655"/>
                    <a:pt x="2193831" y="1604655"/>
                  </a:cubicBezTo>
                  <a:lnTo>
                    <a:pt x="51102" y="1604655"/>
                  </a:lnTo>
                  <a:cubicBezTo>
                    <a:pt x="37549" y="1604655"/>
                    <a:pt x="24551" y="1599271"/>
                    <a:pt x="14967" y="1589688"/>
                  </a:cubicBezTo>
                  <a:cubicBezTo>
                    <a:pt x="5384" y="1580104"/>
                    <a:pt x="0" y="1567106"/>
                    <a:pt x="0" y="1553553"/>
                  </a:cubicBezTo>
                  <a:lnTo>
                    <a:pt x="0" y="51102"/>
                  </a:lnTo>
                  <a:cubicBezTo>
                    <a:pt x="0" y="37549"/>
                    <a:pt x="5384" y="24551"/>
                    <a:pt x="14967" y="14967"/>
                  </a:cubicBezTo>
                  <a:cubicBezTo>
                    <a:pt x="24551" y="5384"/>
                    <a:pt x="37549" y="0"/>
                    <a:pt x="511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4FC076DB-6E2F-1338-7997-FDA8D312C29B}"/>
                </a:ext>
              </a:extLst>
            </p:cNvPr>
            <p:cNvSpPr txBox="1"/>
            <p:nvPr/>
          </p:nvSpPr>
          <p:spPr>
            <a:xfrm>
              <a:off x="0" y="-38100"/>
              <a:ext cx="2244933" cy="1642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DB7DD31C-418F-4B9D-B555-26A4922818D6}"/>
              </a:ext>
            </a:extLst>
          </p:cNvPr>
          <p:cNvSpPr/>
          <p:nvPr/>
        </p:nvSpPr>
        <p:spPr>
          <a:xfrm>
            <a:off x="16485468" y="-11033"/>
            <a:ext cx="1589893" cy="3483830"/>
          </a:xfrm>
          <a:custGeom>
            <a:avLst/>
            <a:gdLst/>
            <a:ahLst/>
            <a:cxnLst/>
            <a:rect l="l" t="t" r="r" b="b"/>
            <a:pathLst>
              <a:path w="1589893" h="3483830">
                <a:moveTo>
                  <a:pt x="0" y="0"/>
                </a:moveTo>
                <a:lnTo>
                  <a:pt x="1589893" y="0"/>
                </a:lnTo>
                <a:lnTo>
                  <a:pt x="1589893" y="3483830"/>
                </a:lnTo>
                <a:lnTo>
                  <a:pt x="0" y="3483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A9B75244-2160-1AE0-6F6A-3F771FC25E43}"/>
              </a:ext>
            </a:extLst>
          </p:cNvPr>
          <p:cNvSpPr/>
          <p:nvPr/>
        </p:nvSpPr>
        <p:spPr>
          <a:xfrm>
            <a:off x="-271441" y="-1229"/>
            <a:ext cx="1109642" cy="2401529"/>
          </a:xfrm>
          <a:custGeom>
            <a:avLst/>
            <a:gdLst/>
            <a:ahLst/>
            <a:cxnLst/>
            <a:rect l="l" t="t" r="r" b="b"/>
            <a:pathLst>
              <a:path w="1589893" h="3483830">
                <a:moveTo>
                  <a:pt x="0" y="0"/>
                </a:moveTo>
                <a:lnTo>
                  <a:pt x="1589893" y="0"/>
                </a:lnTo>
                <a:lnTo>
                  <a:pt x="1589893" y="3483830"/>
                </a:lnTo>
                <a:lnTo>
                  <a:pt x="0" y="3483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A96560A0-55A5-D90B-629F-8779DA03A08D}"/>
              </a:ext>
            </a:extLst>
          </p:cNvPr>
          <p:cNvSpPr/>
          <p:nvPr/>
        </p:nvSpPr>
        <p:spPr>
          <a:xfrm flipH="1">
            <a:off x="761386" y="999259"/>
            <a:ext cx="3491688" cy="3535887"/>
          </a:xfrm>
          <a:custGeom>
            <a:avLst/>
            <a:gdLst/>
            <a:ahLst/>
            <a:cxnLst/>
            <a:rect l="l" t="t" r="r" b="b"/>
            <a:pathLst>
              <a:path w="3491688" h="3535887">
                <a:moveTo>
                  <a:pt x="3491688" y="0"/>
                </a:moveTo>
                <a:lnTo>
                  <a:pt x="0" y="0"/>
                </a:lnTo>
                <a:lnTo>
                  <a:pt x="0" y="3535887"/>
                </a:lnTo>
                <a:lnTo>
                  <a:pt x="3491688" y="3535887"/>
                </a:lnTo>
                <a:lnTo>
                  <a:pt x="349168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A7D0BA40-502D-D39B-331A-D481FAD0A276}"/>
              </a:ext>
            </a:extLst>
          </p:cNvPr>
          <p:cNvGrpSpPr/>
          <p:nvPr/>
        </p:nvGrpSpPr>
        <p:grpSpPr>
          <a:xfrm>
            <a:off x="9985613" y="5728986"/>
            <a:ext cx="8010602" cy="3821925"/>
            <a:chOff x="0" y="0"/>
            <a:chExt cx="2244933" cy="1604655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010783F-F75F-254A-17C0-1FCD0AD89B96}"/>
                </a:ext>
              </a:extLst>
            </p:cNvPr>
            <p:cNvSpPr/>
            <p:nvPr/>
          </p:nvSpPr>
          <p:spPr>
            <a:xfrm>
              <a:off x="0" y="0"/>
              <a:ext cx="2244933" cy="1604655"/>
            </a:xfrm>
            <a:custGeom>
              <a:avLst/>
              <a:gdLst/>
              <a:ahLst/>
              <a:cxnLst/>
              <a:rect l="l" t="t" r="r" b="b"/>
              <a:pathLst>
                <a:path w="2244933" h="1604655">
                  <a:moveTo>
                    <a:pt x="51102" y="0"/>
                  </a:moveTo>
                  <a:lnTo>
                    <a:pt x="2193831" y="0"/>
                  </a:lnTo>
                  <a:cubicBezTo>
                    <a:pt x="2207384" y="0"/>
                    <a:pt x="2220382" y="5384"/>
                    <a:pt x="2229966" y="14967"/>
                  </a:cubicBezTo>
                  <a:cubicBezTo>
                    <a:pt x="2239549" y="24551"/>
                    <a:pt x="2244933" y="37549"/>
                    <a:pt x="2244933" y="51102"/>
                  </a:cubicBezTo>
                  <a:lnTo>
                    <a:pt x="2244933" y="1553553"/>
                  </a:lnTo>
                  <a:cubicBezTo>
                    <a:pt x="2244933" y="1567106"/>
                    <a:pt x="2239549" y="1580104"/>
                    <a:pt x="2229966" y="1589688"/>
                  </a:cubicBezTo>
                  <a:cubicBezTo>
                    <a:pt x="2220382" y="1599271"/>
                    <a:pt x="2207384" y="1604655"/>
                    <a:pt x="2193831" y="1604655"/>
                  </a:cubicBezTo>
                  <a:lnTo>
                    <a:pt x="51102" y="1604655"/>
                  </a:lnTo>
                  <a:cubicBezTo>
                    <a:pt x="37549" y="1604655"/>
                    <a:pt x="24551" y="1599271"/>
                    <a:pt x="14967" y="1589688"/>
                  </a:cubicBezTo>
                  <a:cubicBezTo>
                    <a:pt x="5384" y="1580104"/>
                    <a:pt x="0" y="1567106"/>
                    <a:pt x="0" y="1553553"/>
                  </a:cubicBezTo>
                  <a:lnTo>
                    <a:pt x="0" y="51102"/>
                  </a:lnTo>
                  <a:cubicBezTo>
                    <a:pt x="0" y="37549"/>
                    <a:pt x="5384" y="24551"/>
                    <a:pt x="14967" y="14967"/>
                  </a:cubicBezTo>
                  <a:cubicBezTo>
                    <a:pt x="24551" y="5384"/>
                    <a:pt x="37549" y="0"/>
                    <a:pt x="511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EF35477E-96EA-DD86-2855-AAA9679951A2}"/>
                </a:ext>
              </a:extLst>
            </p:cNvPr>
            <p:cNvSpPr txBox="1"/>
            <p:nvPr/>
          </p:nvSpPr>
          <p:spPr>
            <a:xfrm>
              <a:off x="0" y="-38100"/>
              <a:ext cx="2244933" cy="1642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 Box 1">
            <a:extLst>
              <a:ext uri="{FF2B5EF4-FFF2-40B4-BE49-F238E27FC236}">
                <a16:creationId xmlns:a16="http://schemas.microsoft.com/office/drawing/2014/main" id="{4DE1343B-D8F0-1B96-D757-61BB725C63CB}"/>
              </a:ext>
            </a:extLst>
          </p:cNvPr>
          <p:cNvSpPr txBox="1"/>
          <p:nvPr/>
        </p:nvSpPr>
        <p:spPr>
          <a:xfrm>
            <a:off x="4891122" y="2094744"/>
            <a:ext cx="8596278" cy="323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Chọn</a:t>
            </a:r>
            <a:r>
              <a:rPr lang="en-US" altLang="zh-CN" sz="2400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zh-CN" sz="2400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từ</a:t>
            </a:r>
            <a:r>
              <a:rPr lang="en-US" altLang="zh-CN" sz="2400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: </a:t>
            </a:r>
            <a:r>
              <a:rPr lang="en-US" altLang="zh-CN" sz="2400" b="1" i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(</a:t>
            </a:r>
            <a:r>
              <a:rPr lang="en-US" altLang="zh-CN" sz="2400" b="1" i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mỏng</a:t>
            </a:r>
            <a:r>
              <a:rPr lang="en-US" altLang="zh-CN" sz="2400" b="1" i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zh-CN" sz="2400" b="1" i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lạnh</a:t>
            </a:r>
            <a:r>
              <a:rPr lang="en-US" altLang="zh-CN" sz="2400" b="1" i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zh-CN" sz="2400" b="1" i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nhẹ</a:t>
            </a:r>
            <a:r>
              <a:rPr lang="en-US" altLang="zh-CN" sz="2400" b="1" i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), (</a:t>
            </a:r>
            <a:r>
              <a:rPr lang="en-US" altLang="zh-CN" sz="2400" b="1" i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tơ</a:t>
            </a:r>
            <a:r>
              <a:rPr lang="en-US" altLang="zh-CN" sz="2400" b="1" i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zh-CN" sz="2400" b="1" i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xanh</a:t>
            </a:r>
            <a:r>
              <a:rPr lang="en-US" altLang="zh-CN" sz="2400" b="1" i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xa)</a:t>
            </a:r>
            <a:r>
              <a:rPr lang="en-US" altLang="zh-CN" sz="2400" i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 </a:t>
            </a:r>
            <a:r>
              <a:rPr lang="en-US" altLang="zh-CN" sz="2400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điền</a:t>
            </a:r>
            <a:r>
              <a:rPr lang="en-US" altLang="zh-CN" sz="2400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vào</a:t>
            </a:r>
            <a:r>
              <a:rPr lang="en-US" altLang="zh-CN" sz="2400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dấu</a:t>
            </a:r>
            <a:r>
              <a:rPr lang="en-US" altLang="zh-CN" sz="2400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...</a:t>
            </a:r>
          </a:p>
          <a:p>
            <a:pPr marL="342900" indent="-342900" algn="l" defTabSz="2667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Ngày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ửng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hồng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sau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màn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sương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gấm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 . . . . . . . .,</a:t>
            </a:r>
          </a:p>
          <a:p>
            <a:pPr algn="l" defTabSz="2667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Nắng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dát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vàng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trên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bãi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cỏ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non. . . . . . . . . . . </a:t>
            </a:r>
            <a:endParaRPr lang="en-US" altLang="zh-CN" sz="2400" i="1" dirty="0">
              <a:latin typeface="#9Slide03 Arima Madurai Bold" panose="00000800000000000000" charset="0"/>
              <a:ea typeface="Times New Roman" panose="02020603050405020304"/>
              <a:cs typeface="#9Slide03 Arima Madurai Bold" panose="00000800000000000000" charset="0"/>
            </a:endParaRPr>
          </a:p>
          <a:p>
            <a:pPr algn="l" defTabSz="2667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Dịp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cầu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xa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lồng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bóng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nước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long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lanh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</a:t>
            </a:r>
          </a:p>
          <a:p>
            <a:pPr algn="l" defTabSz="2667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Đàn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cò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trắng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giăng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hàng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bay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phấp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phới</a:t>
            </a:r>
            <a:r>
              <a:rPr lang="en-US" altLang="zh-CN" sz="2400" i="1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  <a:p>
            <a:pPr marL="1828800" indent="457200" algn="r" defTabSz="2667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                    (</a:t>
            </a:r>
            <a:r>
              <a:rPr lang="en-US" altLang="zh-CN" sz="2400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Đoàn</a:t>
            </a:r>
            <a:r>
              <a:rPr lang="en-US" altLang="zh-CN" sz="2400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Văn </a:t>
            </a:r>
            <a:r>
              <a:rPr lang="en-US" altLang="zh-CN" sz="2400" dirty="0" err="1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Cừ</a:t>
            </a:r>
            <a:r>
              <a:rPr lang="en-US" altLang="zh-CN" sz="2400" dirty="0">
                <a:solidFill>
                  <a:schemeClr val="tx1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)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391BFBB0-485E-A4DD-AF4B-76E9449830D6}"/>
              </a:ext>
            </a:extLst>
          </p:cNvPr>
          <p:cNvSpPr txBox="1"/>
          <p:nvPr/>
        </p:nvSpPr>
        <p:spPr>
          <a:xfrm>
            <a:off x="10530523" y="2596331"/>
            <a:ext cx="130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mỏng</a:t>
            </a:r>
            <a:endParaRPr lang="en-US" sz="2400" dirty="0">
              <a:solidFill>
                <a:srgbClr val="C00000"/>
              </a:solidFill>
              <a:latin typeface="#9Slide03 Arima Madurai Bold" panose="00000800000000000000" charset="0"/>
              <a:cs typeface="#9Slide03 Arima Madurai Bold" panose="00000800000000000000" charset="0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AF82B69D-9361-D88F-26E1-B3E4787F2361}"/>
              </a:ext>
            </a:extLst>
          </p:cNvPr>
          <p:cNvSpPr txBox="1"/>
          <p:nvPr/>
        </p:nvSpPr>
        <p:spPr>
          <a:xfrm>
            <a:off x="9284199" y="3112800"/>
            <a:ext cx="130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xanh</a:t>
            </a:r>
            <a:endParaRPr lang="en-US" sz="2400" dirty="0">
              <a:solidFill>
                <a:srgbClr val="C00000"/>
              </a:solidFill>
              <a:latin typeface="#9Slide03 Arima Madurai Bold" panose="00000800000000000000" charset="0"/>
              <a:cs typeface="#9Slide03 Arima Madurai Bold" panose="0000080000000000000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09733-C291-BDE5-64EE-DF2F9BC92439}"/>
              </a:ext>
            </a:extLst>
          </p:cNvPr>
          <p:cNvSpPr txBox="1"/>
          <p:nvPr/>
        </p:nvSpPr>
        <p:spPr>
          <a:xfrm>
            <a:off x="546824" y="5943131"/>
            <a:ext cx="7927507" cy="3602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400" i="1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sz="2400" i="1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400" i="1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400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(</a:t>
            </a:r>
            <a:r>
              <a:rPr lang="en-US" sz="2400" i="1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i="1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sz="2400" i="1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sũng</a:t>
            </a:r>
            <a:r>
              <a:rPr lang="en-US" sz="2400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. . . . . . . . 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xa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nghé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. . . . . . . 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r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Vũ)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9DF7C691-32A7-FACD-EBEA-B2BB1C369182}"/>
              </a:ext>
            </a:extLst>
          </p:cNvPr>
          <p:cNvSpPr txBox="1"/>
          <p:nvPr/>
        </p:nvSpPr>
        <p:spPr>
          <a:xfrm>
            <a:off x="4612486" y="7909165"/>
            <a:ext cx="130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đẫm</a:t>
            </a:r>
            <a:endParaRPr lang="en-US" sz="2400" dirty="0">
              <a:solidFill>
                <a:srgbClr val="C00000"/>
              </a:solidFill>
              <a:latin typeface="#9Slide03 Arima Madurai Bold" panose="00000800000000000000" charset="0"/>
              <a:cs typeface="#9Slide03 Arima Madurai Bold" panose="00000800000000000000" charset="0"/>
            </a:endParaRP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83847644-2067-D6FA-6665-D780D06D3D07}"/>
              </a:ext>
            </a:extLst>
          </p:cNvPr>
          <p:cNvSpPr txBox="1"/>
          <p:nvPr/>
        </p:nvSpPr>
        <p:spPr>
          <a:xfrm>
            <a:off x="5852031" y="6829421"/>
            <a:ext cx="130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sẫm</a:t>
            </a:r>
            <a:endParaRPr lang="en-US" sz="2400" dirty="0">
              <a:solidFill>
                <a:srgbClr val="C00000"/>
              </a:solidFill>
              <a:latin typeface="#9Slide03 Arima Madurai Bold" panose="00000800000000000000" charset="0"/>
              <a:cs typeface="#9Slide03 Arima Madurai Bold" panose="0000080000000000000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E94BF3-60AD-D5AB-EAED-88BD3F1B6D02}"/>
              </a:ext>
            </a:extLst>
          </p:cNvPr>
          <p:cNvSpPr txBox="1"/>
          <p:nvPr/>
        </p:nvSpPr>
        <p:spPr>
          <a:xfrm>
            <a:off x="10136447" y="5855248"/>
            <a:ext cx="7669679" cy="3602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400" i="1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xa, </a:t>
            </a:r>
            <a:r>
              <a:rPr lang="en-US" sz="2400" i="1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i="1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(</a:t>
            </a:r>
            <a:r>
              <a:rPr lang="en-US" sz="2400" i="1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400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kern="12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Con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. . . . . . .,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bung,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. . . . . </a:t>
            </a:r>
            <a:r>
              <a:rPr lang="en-US" sz="2400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r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9C3645FF-362E-F58B-EF88-B1463EF0BABE}"/>
              </a:ext>
            </a:extLst>
          </p:cNvPr>
          <p:cNvSpPr txBox="1"/>
          <p:nvPr/>
        </p:nvSpPr>
        <p:spPr>
          <a:xfrm>
            <a:off x="14792830" y="7808661"/>
            <a:ext cx="130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đến</a:t>
            </a:r>
            <a:endParaRPr lang="en-US" sz="2400" dirty="0">
              <a:solidFill>
                <a:srgbClr val="C00000"/>
              </a:solidFill>
              <a:latin typeface="#9Slide03 Arima Madurai Bold" panose="00000800000000000000" charset="0"/>
              <a:cs typeface="#9Slide03 Arima Madurai Bold" panose="00000800000000000000" charset="0"/>
            </a:endParaRP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87870B91-8C72-4973-B054-230128173BF8}"/>
              </a:ext>
            </a:extLst>
          </p:cNvPr>
          <p:cNvSpPr txBox="1"/>
          <p:nvPr/>
        </p:nvSpPr>
        <p:spPr>
          <a:xfrm>
            <a:off x="11814059" y="6746995"/>
            <a:ext cx="130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lòng</a:t>
            </a:r>
            <a:endParaRPr lang="en-US" sz="2400" dirty="0">
              <a:solidFill>
                <a:srgbClr val="C00000"/>
              </a:solidFill>
              <a:latin typeface="#9Slide03 Arima Madurai Bold" panose="00000800000000000000" charset="0"/>
              <a:cs typeface="#9Slide03 Arima Madurai Bold" panose="000008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6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22" grpId="2"/>
      <p:bldP spid="27" grpId="1"/>
      <p:bldP spid="27" grpId="2"/>
      <p:bldP spid="28" grpId="1"/>
      <p:bldP spid="28" grpId="2"/>
      <p:bldP spid="18" grpId="0"/>
      <p:bldP spid="30" grpId="1"/>
      <p:bldP spid="30" grpId="2"/>
      <p:bldP spid="29" grpId="1"/>
      <p:bldP spid="29" grpId="2"/>
      <p:bldP spid="25" grpId="0"/>
      <p:bldP spid="32" grpId="1"/>
      <p:bldP spid="32" grpId="2"/>
      <p:bldP spid="31" grpId="1"/>
      <p:bldP spid="31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51552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630298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457200" y="571500"/>
            <a:ext cx="17297399" cy="9220200"/>
            <a:chOff x="0" y="0"/>
            <a:chExt cx="4238308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38308" cy="2167467"/>
            </a:xfrm>
            <a:custGeom>
              <a:avLst/>
              <a:gdLst/>
              <a:ahLst/>
              <a:cxnLst/>
              <a:rect l="l" t="t" r="r" b="b"/>
              <a:pathLst>
                <a:path w="4238308" h="2167467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2142931"/>
                  </a:lnTo>
                  <a:cubicBezTo>
                    <a:pt x="4238308" y="2156482"/>
                    <a:pt x="4227323" y="2167467"/>
                    <a:pt x="4213772" y="2167467"/>
                  </a:cubicBezTo>
                  <a:lnTo>
                    <a:pt x="24536" y="2167467"/>
                  </a:lnTo>
                  <a:cubicBezTo>
                    <a:pt x="10985" y="2167467"/>
                    <a:pt x="0" y="2156482"/>
                    <a:pt x="0" y="2142931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38308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0" y="7810500"/>
            <a:ext cx="2286000" cy="2476500"/>
          </a:xfrm>
          <a:custGeom>
            <a:avLst/>
            <a:gdLst/>
            <a:ahLst/>
            <a:cxnLst/>
            <a:rect l="l" t="t" r="r" b="b"/>
            <a:pathLst>
              <a:path w="3491688" h="3535887">
                <a:moveTo>
                  <a:pt x="3491688" y="0"/>
                </a:moveTo>
                <a:lnTo>
                  <a:pt x="0" y="0"/>
                </a:lnTo>
                <a:lnTo>
                  <a:pt x="0" y="3535887"/>
                </a:lnTo>
                <a:lnTo>
                  <a:pt x="3491688" y="3535887"/>
                </a:lnTo>
                <a:lnTo>
                  <a:pt x="349168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472251" y="0"/>
            <a:ext cx="1787049" cy="3915843"/>
          </a:xfrm>
          <a:custGeom>
            <a:avLst/>
            <a:gdLst/>
            <a:ahLst/>
            <a:cxnLst/>
            <a:rect l="l" t="t" r="r" b="b"/>
            <a:pathLst>
              <a:path w="1787049" h="3915843">
                <a:moveTo>
                  <a:pt x="0" y="0"/>
                </a:moveTo>
                <a:lnTo>
                  <a:pt x="1787049" y="0"/>
                </a:lnTo>
                <a:lnTo>
                  <a:pt x="1787049" y="3915843"/>
                </a:lnTo>
                <a:lnTo>
                  <a:pt x="0" y="39158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-1371600" y="1075687"/>
            <a:ext cx="10287000" cy="1422372"/>
            <a:chOff x="0" y="0"/>
            <a:chExt cx="3062609" cy="7631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62609" cy="763179"/>
            </a:xfrm>
            <a:custGeom>
              <a:avLst/>
              <a:gdLst/>
              <a:ahLst/>
              <a:cxnLst/>
              <a:rect l="l" t="t" r="r" b="b"/>
              <a:pathLst>
                <a:path w="3062609" h="763179">
                  <a:moveTo>
                    <a:pt x="36005" y="0"/>
                  </a:moveTo>
                  <a:lnTo>
                    <a:pt x="3026604" y="0"/>
                  </a:lnTo>
                  <a:cubicBezTo>
                    <a:pt x="3046489" y="0"/>
                    <a:pt x="3062609" y="16120"/>
                    <a:pt x="3062609" y="36005"/>
                  </a:cubicBezTo>
                  <a:lnTo>
                    <a:pt x="3062609" y="727174"/>
                  </a:lnTo>
                  <a:cubicBezTo>
                    <a:pt x="3062609" y="736724"/>
                    <a:pt x="3058815" y="745882"/>
                    <a:pt x="3052063" y="752634"/>
                  </a:cubicBezTo>
                  <a:cubicBezTo>
                    <a:pt x="3045311" y="759386"/>
                    <a:pt x="3036153" y="763179"/>
                    <a:pt x="3026604" y="763179"/>
                  </a:cubicBezTo>
                  <a:lnTo>
                    <a:pt x="36005" y="763179"/>
                  </a:lnTo>
                  <a:cubicBezTo>
                    <a:pt x="16120" y="763179"/>
                    <a:pt x="0" y="747059"/>
                    <a:pt x="0" y="727174"/>
                  </a:cubicBezTo>
                  <a:lnTo>
                    <a:pt x="0" y="36005"/>
                  </a:lnTo>
                  <a:cubicBezTo>
                    <a:pt x="0" y="16120"/>
                    <a:pt x="16120" y="0"/>
                    <a:pt x="36005" y="0"/>
                  </a:cubicBezTo>
                  <a:close/>
                </a:path>
              </a:pathLst>
            </a:custGeom>
            <a:solidFill>
              <a:srgbClr val="637C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062609" cy="8012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38200" y="1004678"/>
            <a:ext cx="8001000" cy="1204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10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BoosterNextFYBlack" panose="02000A03000000020004" pitchFamily="2" charset="0"/>
                <a:ea typeface="Sniglet"/>
                <a:cs typeface="Sniglet"/>
              </a:defRPr>
            </a:lvl1pPr>
          </a:lstStyle>
          <a:p>
            <a:r>
              <a:rPr lang="en-US" sz="5400" dirty="0">
                <a:sym typeface="Sniglet"/>
              </a:rPr>
              <a:t>Quy </a:t>
            </a:r>
            <a:r>
              <a:rPr lang="en-US" sz="5400" dirty="0" err="1">
                <a:sym typeface="Sniglet"/>
              </a:rPr>
              <a:t>trình</a:t>
            </a:r>
            <a:r>
              <a:rPr lang="en-US" sz="5400" dirty="0">
                <a:sym typeface="Sniglet"/>
              </a:rPr>
              <a:t> </a:t>
            </a:r>
            <a:r>
              <a:rPr lang="en-US" sz="5400" dirty="0" err="1">
                <a:sym typeface="Sniglet"/>
              </a:rPr>
              <a:t>viết</a:t>
            </a:r>
            <a:r>
              <a:rPr lang="en-US" sz="5400" dirty="0">
                <a:sym typeface="Sniglet"/>
              </a:rPr>
              <a:t> </a:t>
            </a:r>
            <a:r>
              <a:rPr lang="en-US" sz="5400" dirty="0" err="1">
                <a:sym typeface="Sniglet"/>
              </a:rPr>
              <a:t>đoạn</a:t>
            </a:r>
            <a:r>
              <a:rPr lang="en-US" sz="5400" dirty="0">
                <a:sym typeface="Sniglet"/>
              </a:rPr>
              <a:t> </a:t>
            </a:r>
            <a:r>
              <a:rPr lang="en-US" sz="5400" dirty="0" err="1">
                <a:sym typeface="Sniglet"/>
              </a:rPr>
              <a:t>văn</a:t>
            </a:r>
            <a:endParaRPr lang="en-US" sz="5400" dirty="0">
              <a:sym typeface="Sniglet"/>
            </a:endParaRPr>
          </a:p>
        </p:txBody>
      </p:sp>
      <p:sp>
        <p:nvSpPr>
          <p:cNvPr id="14" name="Text Box 1">
            <a:extLst>
              <a:ext uri="{FF2B5EF4-FFF2-40B4-BE49-F238E27FC236}">
                <a16:creationId xmlns:a16="http://schemas.microsoft.com/office/drawing/2014/main" id="{6D4A2798-8D5B-DFB2-D0B7-1ACB72E57579}"/>
              </a:ext>
            </a:extLst>
          </p:cNvPr>
          <p:cNvSpPr txBox="1"/>
          <p:nvPr/>
        </p:nvSpPr>
        <p:spPr>
          <a:xfrm>
            <a:off x="1988599" y="2835592"/>
            <a:ext cx="13632401" cy="64786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266700">
              <a:lnSpc>
                <a:spcPct val="150000"/>
              </a:lnSpc>
            </a:pP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Bước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1: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Chuẩn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bị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:</a:t>
            </a:r>
          </a:p>
          <a:p>
            <a:pPr algn="just" defTabSz="266700">
              <a:lnSpc>
                <a:spcPct val="150000"/>
              </a:lnSpc>
            </a:pP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+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Đọc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lại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bài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thơ</a:t>
            </a:r>
            <a:endParaRPr lang="en-US" altLang="en-US" sz="4000" dirty="0"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 defTabSz="266700">
              <a:lnSpc>
                <a:spcPct val="150000"/>
              </a:lnSpc>
            </a:pP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+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Xác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định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nội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dung,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nghệ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thuật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đặc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sắc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50000"/>
              </a:lnSpc>
            </a:pP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Bước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2: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Tìm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ý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lập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dàn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ý</a:t>
            </a:r>
          </a:p>
          <a:p>
            <a:pPr algn="just" defTabSz="266700">
              <a:lnSpc>
                <a:spcPct val="150000"/>
              </a:lnSpc>
            </a:pP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+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Tìm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ý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bằng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cách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đặt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trả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lời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một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số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câu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hỏi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để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xác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định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nét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đặc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sắc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của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bài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thơ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cách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biểu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50000"/>
              </a:lnSpc>
            </a:pP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+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Lập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dàn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ý: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Lựa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chọn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sắp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xếp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ý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theo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bố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cục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ba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phần</a:t>
            </a:r>
            <a:r>
              <a:rPr lang="en-US" altLang="en-US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B8926F-5685-74AD-8AE3-DA525FEBA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6005CD9-923E-99A1-C646-A6A3A24F35F8}"/>
              </a:ext>
            </a:extLst>
          </p:cNvPr>
          <p:cNvSpPr/>
          <p:nvPr/>
        </p:nvSpPr>
        <p:spPr>
          <a:xfrm>
            <a:off x="8151552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D243A83-067B-05F1-6E15-D7463F68775C}"/>
              </a:ext>
            </a:extLst>
          </p:cNvPr>
          <p:cNvSpPr/>
          <p:nvPr/>
        </p:nvSpPr>
        <p:spPr>
          <a:xfrm>
            <a:off x="-1630298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D44761CB-75BE-FA65-2277-8E2208CAF864}"/>
              </a:ext>
            </a:extLst>
          </p:cNvPr>
          <p:cNvGrpSpPr/>
          <p:nvPr/>
        </p:nvGrpSpPr>
        <p:grpSpPr>
          <a:xfrm>
            <a:off x="457200" y="571500"/>
            <a:ext cx="17297399" cy="9220200"/>
            <a:chOff x="0" y="0"/>
            <a:chExt cx="4238308" cy="216746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A70701A-F0A2-6CA7-9882-72E52EC836E0}"/>
                </a:ext>
              </a:extLst>
            </p:cNvPr>
            <p:cNvSpPr/>
            <p:nvPr/>
          </p:nvSpPr>
          <p:spPr>
            <a:xfrm>
              <a:off x="0" y="0"/>
              <a:ext cx="4238308" cy="2167467"/>
            </a:xfrm>
            <a:custGeom>
              <a:avLst/>
              <a:gdLst/>
              <a:ahLst/>
              <a:cxnLst/>
              <a:rect l="l" t="t" r="r" b="b"/>
              <a:pathLst>
                <a:path w="4238308" h="2167467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2142931"/>
                  </a:lnTo>
                  <a:cubicBezTo>
                    <a:pt x="4238308" y="2156482"/>
                    <a:pt x="4227323" y="2167467"/>
                    <a:pt x="4213772" y="2167467"/>
                  </a:cubicBezTo>
                  <a:lnTo>
                    <a:pt x="24536" y="2167467"/>
                  </a:lnTo>
                  <a:cubicBezTo>
                    <a:pt x="10985" y="2167467"/>
                    <a:pt x="0" y="2156482"/>
                    <a:pt x="0" y="2142931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1481992-7742-80D0-C254-25CF17FF0FA3}"/>
                </a:ext>
              </a:extLst>
            </p:cNvPr>
            <p:cNvSpPr txBox="1"/>
            <p:nvPr/>
          </p:nvSpPr>
          <p:spPr>
            <a:xfrm>
              <a:off x="0" y="-38100"/>
              <a:ext cx="4238308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2D9C16E2-68A6-52BA-D39A-116E9E74DD61}"/>
              </a:ext>
            </a:extLst>
          </p:cNvPr>
          <p:cNvSpPr/>
          <p:nvPr/>
        </p:nvSpPr>
        <p:spPr>
          <a:xfrm flipH="1">
            <a:off x="0" y="7581900"/>
            <a:ext cx="2815748" cy="2705100"/>
          </a:xfrm>
          <a:custGeom>
            <a:avLst/>
            <a:gdLst/>
            <a:ahLst/>
            <a:cxnLst/>
            <a:rect l="l" t="t" r="r" b="b"/>
            <a:pathLst>
              <a:path w="3491688" h="3535887">
                <a:moveTo>
                  <a:pt x="3491688" y="0"/>
                </a:moveTo>
                <a:lnTo>
                  <a:pt x="0" y="0"/>
                </a:lnTo>
                <a:lnTo>
                  <a:pt x="0" y="3535887"/>
                </a:lnTo>
                <a:lnTo>
                  <a:pt x="3491688" y="3535887"/>
                </a:lnTo>
                <a:lnTo>
                  <a:pt x="349168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F0B9236-E389-FE3A-C31F-595302145CB9}"/>
              </a:ext>
            </a:extLst>
          </p:cNvPr>
          <p:cNvSpPr/>
          <p:nvPr/>
        </p:nvSpPr>
        <p:spPr>
          <a:xfrm>
            <a:off x="15472251" y="0"/>
            <a:ext cx="1787049" cy="3915843"/>
          </a:xfrm>
          <a:custGeom>
            <a:avLst/>
            <a:gdLst/>
            <a:ahLst/>
            <a:cxnLst/>
            <a:rect l="l" t="t" r="r" b="b"/>
            <a:pathLst>
              <a:path w="1787049" h="3915843">
                <a:moveTo>
                  <a:pt x="0" y="0"/>
                </a:moveTo>
                <a:lnTo>
                  <a:pt x="1787049" y="0"/>
                </a:lnTo>
                <a:lnTo>
                  <a:pt x="1787049" y="3915843"/>
                </a:lnTo>
                <a:lnTo>
                  <a:pt x="0" y="39158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F67CECD4-695B-38BE-E64F-7A1BA01BB804}"/>
              </a:ext>
            </a:extLst>
          </p:cNvPr>
          <p:cNvGrpSpPr/>
          <p:nvPr/>
        </p:nvGrpSpPr>
        <p:grpSpPr>
          <a:xfrm>
            <a:off x="-1371600" y="1075687"/>
            <a:ext cx="10287000" cy="1422372"/>
            <a:chOff x="0" y="0"/>
            <a:chExt cx="3062609" cy="76317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4A78CB4-9CFA-2E6A-C4F2-A5460DAAA18B}"/>
                </a:ext>
              </a:extLst>
            </p:cNvPr>
            <p:cNvSpPr/>
            <p:nvPr/>
          </p:nvSpPr>
          <p:spPr>
            <a:xfrm>
              <a:off x="0" y="0"/>
              <a:ext cx="3062609" cy="763179"/>
            </a:xfrm>
            <a:custGeom>
              <a:avLst/>
              <a:gdLst/>
              <a:ahLst/>
              <a:cxnLst/>
              <a:rect l="l" t="t" r="r" b="b"/>
              <a:pathLst>
                <a:path w="3062609" h="763179">
                  <a:moveTo>
                    <a:pt x="36005" y="0"/>
                  </a:moveTo>
                  <a:lnTo>
                    <a:pt x="3026604" y="0"/>
                  </a:lnTo>
                  <a:cubicBezTo>
                    <a:pt x="3046489" y="0"/>
                    <a:pt x="3062609" y="16120"/>
                    <a:pt x="3062609" y="36005"/>
                  </a:cubicBezTo>
                  <a:lnTo>
                    <a:pt x="3062609" y="727174"/>
                  </a:lnTo>
                  <a:cubicBezTo>
                    <a:pt x="3062609" y="736724"/>
                    <a:pt x="3058815" y="745882"/>
                    <a:pt x="3052063" y="752634"/>
                  </a:cubicBezTo>
                  <a:cubicBezTo>
                    <a:pt x="3045311" y="759386"/>
                    <a:pt x="3036153" y="763179"/>
                    <a:pt x="3026604" y="763179"/>
                  </a:cubicBezTo>
                  <a:lnTo>
                    <a:pt x="36005" y="763179"/>
                  </a:lnTo>
                  <a:cubicBezTo>
                    <a:pt x="16120" y="763179"/>
                    <a:pt x="0" y="747059"/>
                    <a:pt x="0" y="727174"/>
                  </a:cubicBezTo>
                  <a:lnTo>
                    <a:pt x="0" y="36005"/>
                  </a:lnTo>
                  <a:cubicBezTo>
                    <a:pt x="0" y="16120"/>
                    <a:pt x="16120" y="0"/>
                    <a:pt x="36005" y="0"/>
                  </a:cubicBezTo>
                  <a:close/>
                </a:path>
              </a:pathLst>
            </a:custGeom>
            <a:solidFill>
              <a:srgbClr val="637C3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7D8B077B-005B-D918-FC5A-BE942B7A51F3}"/>
                </a:ext>
              </a:extLst>
            </p:cNvPr>
            <p:cNvSpPr txBox="1"/>
            <p:nvPr/>
          </p:nvSpPr>
          <p:spPr>
            <a:xfrm>
              <a:off x="0" y="-38100"/>
              <a:ext cx="3062609" cy="8012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8F5EEC56-5477-BE6F-C70C-96FF12AE0820}"/>
              </a:ext>
            </a:extLst>
          </p:cNvPr>
          <p:cNvSpPr txBox="1"/>
          <p:nvPr/>
        </p:nvSpPr>
        <p:spPr>
          <a:xfrm>
            <a:off x="838200" y="1004678"/>
            <a:ext cx="8001000" cy="1253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10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BoosterNextFYBlack" panose="02000A03000000020004" pitchFamily="2" charset="0"/>
                <a:ea typeface="Sniglet"/>
                <a:cs typeface="Sniglet"/>
              </a:defRPr>
            </a:lvl1pPr>
          </a:lstStyle>
          <a:p>
            <a:r>
              <a:rPr lang="en-US" dirty="0">
                <a:sym typeface="Sniglet"/>
              </a:rPr>
              <a:t>Quy </a:t>
            </a:r>
            <a:r>
              <a:rPr lang="en-US" dirty="0" err="1">
                <a:sym typeface="Sniglet"/>
              </a:rPr>
              <a:t>trình</a:t>
            </a:r>
            <a:r>
              <a:rPr lang="en-US" dirty="0">
                <a:sym typeface="Sniglet"/>
              </a:rPr>
              <a:t> </a:t>
            </a:r>
            <a:r>
              <a:rPr lang="en-US" dirty="0" err="1">
                <a:sym typeface="Sniglet"/>
              </a:rPr>
              <a:t>viết</a:t>
            </a:r>
            <a:r>
              <a:rPr lang="en-US" dirty="0">
                <a:sym typeface="Sniglet"/>
              </a:rPr>
              <a:t> </a:t>
            </a:r>
            <a:r>
              <a:rPr lang="en-US" dirty="0" err="1">
                <a:sym typeface="Sniglet"/>
              </a:rPr>
              <a:t>đoạn</a:t>
            </a:r>
            <a:r>
              <a:rPr lang="en-US" dirty="0">
                <a:sym typeface="Sniglet"/>
              </a:rPr>
              <a:t> </a:t>
            </a:r>
            <a:r>
              <a:rPr lang="en-US" dirty="0" err="1">
                <a:sym typeface="Sniglet"/>
              </a:rPr>
              <a:t>văn</a:t>
            </a:r>
            <a:endParaRPr lang="en-US" dirty="0">
              <a:sym typeface="Sniglet"/>
            </a:endParaRPr>
          </a:p>
        </p:txBody>
      </p:sp>
      <p:sp>
        <p:nvSpPr>
          <p:cNvPr id="13" name="Text Box 1">
            <a:extLst>
              <a:ext uri="{FF2B5EF4-FFF2-40B4-BE49-F238E27FC236}">
                <a16:creationId xmlns:a16="http://schemas.microsoft.com/office/drawing/2014/main" id="{54B606CB-FD16-8A35-E5E5-83A84DAF5E46}"/>
              </a:ext>
            </a:extLst>
          </p:cNvPr>
          <p:cNvSpPr txBox="1"/>
          <p:nvPr/>
        </p:nvSpPr>
        <p:spPr>
          <a:xfrm>
            <a:off x="1888811" y="3230263"/>
            <a:ext cx="13960789" cy="46228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Bước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3: HS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viết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bài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+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Dựa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vào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dàn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ý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đảm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bảo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hình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thức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đoạn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văn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+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Kết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hợp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các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cách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biểu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trực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tiếp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qua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việc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lựa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chọn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từ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ngữ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câu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văn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;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biểu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gián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tiếp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bằng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cách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tưởng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tượng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hình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dung. </a:t>
            </a:r>
          </a:p>
          <a:p>
            <a:pPr algn="just" defTabSz="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Bước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4: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Kiểm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tra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chỉnh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sửa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bài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viết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Đối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chiếu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với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dàn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ý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xây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dựng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những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tiêu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chí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cụ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thể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*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Lưu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ý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cách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trích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dẫn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: </a:t>
            </a:r>
          </a:p>
          <a:p>
            <a:pPr algn="just" defTabSz="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Trích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dẫn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những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chi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tiết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hình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ảnh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dòng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thơ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khổ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thơ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em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ấn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tượng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122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E0AD81-CFF9-7F9D-30D8-7EE61A791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0B36046-6804-8035-4EA5-BDF3DC4844ED}"/>
              </a:ext>
            </a:extLst>
          </p:cNvPr>
          <p:cNvSpPr/>
          <p:nvPr/>
        </p:nvSpPr>
        <p:spPr>
          <a:xfrm>
            <a:off x="8151552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774873A-5773-69F3-7F60-D1B2579F17F1}"/>
              </a:ext>
            </a:extLst>
          </p:cNvPr>
          <p:cNvSpPr/>
          <p:nvPr/>
        </p:nvSpPr>
        <p:spPr>
          <a:xfrm>
            <a:off x="-1630298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31BD028-4135-C8FC-CB4C-527F8E0A2039}"/>
              </a:ext>
            </a:extLst>
          </p:cNvPr>
          <p:cNvSpPr/>
          <p:nvPr/>
        </p:nvSpPr>
        <p:spPr>
          <a:xfrm>
            <a:off x="-3429000" y="1450547"/>
            <a:ext cx="18927570" cy="7566905"/>
          </a:xfrm>
          <a:custGeom>
            <a:avLst/>
            <a:gdLst/>
            <a:ahLst/>
            <a:cxnLst/>
            <a:rect l="l" t="t" r="r" b="b"/>
            <a:pathLst>
              <a:path w="18927570" h="7566905">
                <a:moveTo>
                  <a:pt x="0" y="0"/>
                </a:moveTo>
                <a:lnTo>
                  <a:pt x="18927570" y="0"/>
                </a:lnTo>
                <a:lnTo>
                  <a:pt x="18927570" y="7566905"/>
                </a:lnTo>
                <a:lnTo>
                  <a:pt x="0" y="75669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39F1EF8-39A5-2527-3C17-2E0DBFBF50D5}"/>
              </a:ext>
            </a:extLst>
          </p:cNvPr>
          <p:cNvSpPr/>
          <p:nvPr/>
        </p:nvSpPr>
        <p:spPr>
          <a:xfrm flipH="1">
            <a:off x="12098715" y="5143500"/>
            <a:ext cx="4718863" cy="4778595"/>
          </a:xfrm>
          <a:custGeom>
            <a:avLst/>
            <a:gdLst/>
            <a:ahLst/>
            <a:cxnLst/>
            <a:rect l="l" t="t" r="r" b="b"/>
            <a:pathLst>
              <a:path w="4718863" h="4778595">
                <a:moveTo>
                  <a:pt x="4718863" y="0"/>
                </a:moveTo>
                <a:lnTo>
                  <a:pt x="0" y="0"/>
                </a:lnTo>
                <a:lnTo>
                  <a:pt x="0" y="4778595"/>
                </a:lnTo>
                <a:lnTo>
                  <a:pt x="4718863" y="4778595"/>
                </a:lnTo>
                <a:lnTo>
                  <a:pt x="471886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608D2AF-D7E1-2139-2906-4903A087A95B}"/>
              </a:ext>
            </a:extLst>
          </p:cNvPr>
          <p:cNvSpPr/>
          <p:nvPr/>
        </p:nvSpPr>
        <p:spPr>
          <a:xfrm>
            <a:off x="1028700" y="0"/>
            <a:ext cx="2056781" cy="4506890"/>
          </a:xfrm>
          <a:custGeom>
            <a:avLst/>
            <a:gdLst/>
            <a:ahLst/>
            <a:cxnLst/>
            <a:rect l="l" t="t" r="r" b="b"/>
            <a:pathLst>
              <a:path w="2056781" h="4506890">
                <a:moveTo>
                  <a:pt x="0" y="0"/>
                </a:moveTo>
                <a:lnTo>
                  <a:pt x="2056781" y="0"/>
                </a:lnTo>
                <a:lnTo>
                  <a:pt x="2056781" y="4506890"/>
                </a:lnTo>
                <a:lnTo>
                  <a:pt x="0" y="45068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C75F750-99C1-A9D0-7F2D-A2564D147864}"/>
              </a:ext>
            </a:extLst>
          </p:cNvPr>
          <p:cNvSpPr txBox="1"/>
          <p:nvPr/>
        </p:nvSpPr>
        <p:spPr>
          <a:xfrm>
            <a:off x="2632840" y="2925999"/>
            <a:ext cx="11402084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7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637C33"/>
                </a:solidFill>
                <a:effectLst/>
                <a:uLnTx/>
                <a:uFillTx/>
                <a:latin typeface="#9Slide06 SVNFresh Script" pitchFamily="2" charset="0"/>
                <a:ea typeface="Sniglet"/>
                <a:cs typeface="Sniglet"/>
                <a:sym typeface="Sniglet"/>
              </a:rPr>
              <a:t>Thực</a:t>
            </a: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637C33"/>
                </a:solidFill>
                <a:effectLst/>
                <a:uLnTx/>
                <a:uFillTx/>
                <a:latin typeface="#9Slide06 SVNFresh Script" pitchFamily="2" charset="0"/>
                <a:ea typeface="Sniglet"/>
                <a:cs typeface="Sniglet"/>
                <a:sym typeface="Sniglet"/>
              </a:rPr>
              <a:t> </a:t>
            </a:r>
            <a:r>
              <a:rPr kumimoji="0" lang="en-US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637C33"/>
                </a:solidFill>
                <a:effectLst/>
                <a:uLnTx/>
                <a:uFillTx/>
                <a:latin typeface="#9Slide06 SVNFresh Script" pitchFamily="2" charset="0"/>
                <a:ea typeface="Sniglet"/>
                <a:cs typeface="Sniglet"/>
                <a:sym typeface="Sniglet"/>
              </a:rPr>
              <a:t>hành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637C33"/>
              </a:solidFill>
              <a:effectLst/>
              <a:uLnTx/>
              <a:uFillTx/>
              <a:latin typeface="#9Slide06 SVNFresh Script" pitchFamily="2" charset="0"/>
              <a:ea typeface="Sniglet"/>
              <a:cs typeface="Sniglet"/>
              <a:sym typeface="Snigle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B404B-5FA0-61A7-2822-B8888AE8528E}"/>
              </a:ext>
            </a:extLst>
          </p:cNvPr>
          <p:cNvSpPr txBox="1"/>
          <p:nvPr/>
        </p:nvSpPr>
        <p:spPr>
          <a:xfrm>
            <a:off x="2514600" y="5465156"/>
            <a:ext cx="94205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Hãy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viết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đoạn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văn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nêu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nghĩ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của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em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về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một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yếu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tố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nội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dung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hoặc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nghệ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thuật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mà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em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cho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là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đặc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sắc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nhất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trong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bài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thơ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“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Chiều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xuân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” 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của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Anh </a:t>
            </a:r>
            <a:r>
              <a:rPr lang="en-US" altLang="en-US" sz="3200" dirty="0" err="1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Thơ</a:t>
            </a:r>
            <a:r>
              <a:rPr lang="en-US" altLang="en-US" sz="3200" dirty="0">
                <a:solidFill>
                  <a:srgbClr val="637C33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  <a:endParaRPr lang="en-US" sz="3200" dirty="0">
              <a:solidFill>
                <a:srgbClr val="637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51552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630298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015769" y="-355384"/>
            <a:ext cx="5791200" cy="1752600"/>
            <a:chOff x="0" y="0"/>
            <a:chExt cx="4238308" cy="7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38308" cy="760400"/>
            </a:xfrm>
            <a:custGeom>
              <a:avLst/>
              <a:gdLst/>
              <a:ahLst/>
              <a:cxnLst/>
              <a:rect l="l" t="t" r="r" b="b"/>
              <a:pathLst>
                <a:path w="4238308" h="760400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735864"/>
                  </a:lnTo>
                  <a:cubicBezTo>
                    <a:pt x="4238308" y="749415"/>
                    <a:pt x="4227323" y="760400"/>
                    <a:pt x="4213772" y="760400"/>
                  </a:cubicBezTo>
                  <a:lnTo>
                    <a:pt x="24536" y="760400"/>
                  </a:lnTo>
                  <a:cubicBezTo>
                    <a:pt x="10985" y="760400"/>
                    <a:pt x="0" y="749415"/>
                    <a:pt x="0" y="735864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38308" cy="7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699" y="1802247"/>
            <a:ext cx="16573501" cy="7456054"/>
            <a:chOff x="0" y="0"/>
            <a:chExt cx="4238308" cy="13185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38308" cy="1318505"/>
            </a:xfrm>
            <a:custGeom>
              <a:avLst/>
              <a:gdLst/>
              <a:ahLst/>
              <a:cxnLst/>
              <a:rect l="l" t="t" r="r" b="b"/>
              <a:pathLst>
                <a:path w="4238308" h="1318505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1293969"/>
                  </a:lnTo>
                  <a:cubicBezTo>
                    <a:pt x="4238308" y="1307520"/>
                    <a:pt x="4227323" y="1318505"/>
                    <a:pt x="4213772" y="1318505"/>
                  </a:cubicBezTo>
                  <a:lnTo>
                    <a:pt x="24536" y="1318505"/>
                  </a:lnTo>
                  <a:cubicBezTo>
                    <a:pt x="10985" y="1318505"/>
                    <a:pt x="0" y="1307520"/>
                    <a:pt x="0" y="1293969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38308" cy="1356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0" y="7581900"/>
            <a:ext cx="2673156" cy="2705100"/>
          </a:xfrm>
          <a:custGeom>
            <a:avLst/>
            <a:gdLst/>
            <a:ahLst/>
            <a:cxnLst/>
            <a:rect l="l" t="t" r="r" b="b"/>
            <a:pathLst>
              <a:path w="3491688" h="3535887">
                <a:moveTo>
                  <a:pt x="3491688" y="0"/>
                </a:moveTo>
                <a:lnTo>
                  <a:pt x="0" y="0"/>
                </a:lnTo>
                <a:lnTo>
                  <a:pt x="0" y="3535887"/>
                </a:lnTo>
                <a:lnTo>
                  <a:pt x="3491688" y="3535887"/>
                </a:lnTo>
                <a:lnTo>
                  <a:pt x="349168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472251" y="0"/>
            <a:ext cx="1787049" cy="3915843"/>
          </a:xfrm>
          <a:custGeom>
            <a:avLst/>
            <a:gdLst/>
            <a:ahLst/>
            <a:cxnLst/>
            <a:rect l="l" t="t" r="r" b="b"/>
            <a:pathLst>
              <a:path w="1787049" h="3915843">
                <a:moveTo>
                  <a:pt x="0" y="0"/>
                </a:moveTo>
                <a:lnTo>
                  <a:pt x="1787049" y="0"/>
                </a:lnTo>
                <a:lnTo>
                  <a:pt x="1787049" y="3915843"/>
                </a:lnTo>
                <a:lnTo>
                  <a:pt x="0" y="39158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643122" y="334153"/>
            <a:ext cx="10536494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ct val="100000"/>
              </a:lnSpc>
              <a:defRPr sz="5400">
                <a:solidFill>
                  <a:srgbClr val="637C33"/>
                </a:solidFill>
                <a:latin typeface="#9Slide03 BoosterNextFYBlack" panose="02000A03000000020004" pitchFamily="2" charset="0"/>
                <a:ea typeface="Sniglet"/>
                <a:cs typeface="Sniglet"/>
              </a:defRPr>
            </a:lvl1pPr>
          </a:lstStyle>
          <a:p>
            <a:r>
              <a:rPr lang="en-US" dirty="0" err="1">
                <a:sym typeface="Sniglet"/>
              </a:rPr>
              <a:t>Yêu</a:t>
            </a:r>
            <a:r>
              <a:rPr lang="en-US" dirty="0">
                <a:sym typeface="Sniglet"/>
              </a:rPr>
              <a:t> </a:t>
            </a:r>
            <a:r>
              <a:rPr lang="en-US" dirty="0" err="1">
                <a:sym typeface="Sniglet"/>
              </a:rPr>
              <a:t>cầu</a:t>
            </a:r>
            <a:endParaRPr lang="en-US" dirty="0">
              <a:sym typeface="Sniglet"/>
            </a:endParaRPr>
          </a:p>
        </p:txBody>
      </p:sp>
      <p:sp>
        <p:nvSpPr>
          <p:cNvPr id="14" name="Text Box 1">
            <a:extLst>
              <a:ext uri="{FF2B5EF4-FFF2-40B4-BE49-F238E27FC236}">
                <a16:creationId xmlns:a16="http://schemas.microsoft.com/office/drawing/2014/main" id="{D02E0AF8-F959-84C7-2E74-2F60F3DD4FB7}"/>
              </a:ext>
            </a:extLst>
          </p:cNvPr>
          <p:cNvSpPr txBox="1"/>
          <p:nvPr/>
        </p:nvSpPr>
        <p:spPr>
          <a:xfrm>
            <a:off x="2051543" y="2224221"/>
            <a:ext cx="14560057" cy="639665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 defTabSz="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1.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Bước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1: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Chuẩn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bị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2.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Bước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2: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Tìm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ý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lập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dàn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ý</a:t>
            </a:r>
          </a:p>
          <a:p>
            <a:pPr algn="just" defTabSz="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*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Tìm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ý:</a:t>
            </a:r>
          </a:p>
          <a:p>
            <a:pPr algn="just" defTabSz="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Ví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dụ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:</a:t>
            </a:r>
          </a:p>
          <a:p>
            <a:pPr algn="just" defTabSz="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+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Yếu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tố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nghệ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thuật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đặc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sắc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nhất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trong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bài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thơ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: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Yếu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tố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miêu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tả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+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Yếu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tố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đó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được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thể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hiện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qua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các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hình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ảnh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tính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từ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miêu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tả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bức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tranh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làng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quê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xuyên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suốt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bài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thơ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+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Điều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đó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gợi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cho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em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những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suy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nghĩ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tình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xúc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hoặc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liên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tưởng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tưởng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tượng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: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vẻ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đẹp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thanh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bình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tĩnh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lặng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nhưng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vẫn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ấp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áp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tràn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đầy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sức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sống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của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mùa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xuân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*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Lập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dàn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ý: </a:t>
            </a:r>
          </a:p>
        </p:txBody>
      </p:sp>
      <p:sp>
        <p:nvSpPr>
          <p:cNvPr id="15" name="TextBox 14">
            <a:hlinkClick r:id="rId7" action="ppaction://hlinkfile"/>
            <a:extLst>
              <a:ext uri="{FF2B5EF4-FFF2-40B4-BE49-F238E27FC236}">
                <a16:creationId xmlns:a16="http://schemas.microsoft.com/office/drawing/2014/main" id="{F0CC6C17-BE23-5E58-C597-437B92777412}"/>
              </a:ext>
            </a:extLst>
          </p:cNvPr>
          <p:cNvSpPr txBox="1"/>
          <p:nvPr/>
        </p:nvSpPr>
        <p:spPr>
          <a:xfrm>
            <a:off x="4188874" y="7959613"/>
            <a:ext cx="25162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667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8" action="ppaction://hlinkfile"/>
              </a:rPr>
              <a:t>PHIẾU</a:t>
            </a: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8" action="ppaction://hlinkfile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8" action="ppaction://hlinkfile"/>
              </a:rPr>
              <a:t>HỌC</a:t>
            </a: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8" action="ppaction://hlinkfile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8" action="ppaction://hlinkfile"/>
              </a:rPr>
              <a:t>TẬP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558472-859E-D1F5-5DF6-4FAED59D8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027AD3E-43B2-308C-53DB-01A68BC2630C}"/>
              </a:ext>
            </a:extLst>
          </p:cNvPr>
          <p:cNvSpPr/>
          <p:nvPr/>
        </p:nvSpPr>
        <p:spPr>
          <a:xfrm>
            <a:off x="8151552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5B7D278-C101-0DDD-A1C1-EC3A65CA0A83}"/>
              </a:ext>
            </a:extLst>
          </p:cNvPr>
          <p:cNvSpPr/>
          <p:nvPr/>
        </p:nvSpPr>
        <p:spPr>
          <a:xfrm>
            <a:off x="-1630298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BFBDCA0-2BD2-20D2-CE6F-4B04505AC41B}"/>
              </a:ext>
            </a:extLst>
          </p:cNvPr>
          <p:cNvGrpSpPr/>
          <p:nvPr/>
        </p:nvGrpSpPr>
        <p:grpSpPr>
          <a:xfrm>
            <a:off x="5954047" y="-60960"/>
            <a:ext cx="5791200" cy="1244800"/>
            <a:chOff x="0" y="0"/>
            <a:chExt cx="4238308" cy="7604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3CB091E-3913-3AF7-D9EA-3FA9DB63C544}"/>
                </a:ext>
              </a:extLst>
            </p:cNvPr>
            <p:cNvSpPr/>
            <p:nvPr/>
          </p:nvSpPr>
          <p:spPr>
            <a:xfrm>
              <a:off x="0" y="0"/>
              <a:ext cx="4238308" cy="760400"/>
            </a:xfrm>
            <a:custGeom>
              <a:avLst/>
              <a:gdLst/>
              <a:ahLst/>
              <a:cxnLst/>
              <a:rect l="l" t="t" r="r" b="b"/>
              <a:pathLst>
                <a:path w="4238308" h="760400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735864"/>
                  </a:lnTo>
                  <a:cubicBezTo>
                    <a:pt x="4238308" y="749415"/>
                    <a:pt x="4227323" y="760400"/>
                    <a:pt x="4213772" y="760400"/>
                  </a:cubicBezTo>
                  <a:lnTo>
                    <a:pt x="24536" y="760400"/>
                  </a:lnTo>
                  <a:cubicBezTo>
                    <a:pt x="10985" y="760400"/>
                    <a:pt x="0" y="749415"/>
                    <a:pt x="0" y="735864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AE7ED13-BE2F-8C78-1C46-A8A1C726EB86}"/>
                </a:ext>
              </a:extLst>
            </p:cNvPr>
            <p:cNvSpPr txBox="1"/>
            <p:nvPr/>
          </p:nvSpPr>
          <p:spPr>
            <a:xfrm>
              <a:off x="0" y="-38100"/>
              <a:ext cx="4238308" cy="7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BDEFFC2D-2159-F91C-7413-C72887675108}"/>
              </a:ext>
            </a:extLst>
          </p:cNvPr>
          <p:cNvGrpSpPr/>
          <p:nvPr/>
        </p:nvGrpSpPr>
        <p:grpSpPr>
          <a:xfrm>
            <a:off x="457201" y="1790700"/>
            <a:ext cx="17297400" cy="8077200"/>
            <a:chOff x="0" y="0"/>
            <a:chExt cx="4238308" cy="1318505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A1CFC98-5BF0-32AD-B72E-B8583EF7044D}"/>
                </a:ext>
              </a:extLst>
            </p:cNvPr>
            <p:cNvSpPr/>
            <p:nvPr/>
          </p:nvSpPr>
          <p:spPr>
            <a:xfrm>
              <a:off x="0" y="0"/>
              <a:ext cx="4238308" cy="1318505"/>
            </a:xfrm>
            <a:custGeom>
              <a:avLst/>
              <a:gdLst/>
              <a:ahLst/>
              <a:cxnLst/>
              <a:rect l="l" t="t" r="r" b="b"/>
              <a:pathLst>
                <a:path w="4238308" h="1318505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1293969"/>
                  </a:lnTo>
                  <a:cubicBezTo>
                    <a:pt x="4238308" y="1307520"/>
                    <a:pt x="4227323" y="1318505"/>
                    <a:pt x="4213772" y="1318505"/>
                  </a:cubicBezTo>
                  <a:lnTo>
                    <a:pt x="24536" y="1318505"/>
                  </a:lnTo>
                  <a:cubicBezTo>
                    <a:pt x="10985" y="1318505"/>
                    <a:pt x="0" y="1307520"/>
                    <a:pt x="0" y="1293969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D2F82B3-88FE-30F8-8812-36FBC96AD3E6}"/>
                </a:ext>
              </a:extLst>
            </p:cNvPr>
            <p:cNvSpPr txBox="1"/>
            <p:nvPr/>
          </p:nvSpPr>
          <p:spPr>
            <a:xfrm>
              <a:off x="0" y="-38100"/>
              <a:ext cx="4238308" cy="1356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CE85366C-23AC-631B-F71C-A59F982E15D7}"/>
              </a:ext>
            </a:extLst>
          </p:cNvPr>
          <p:cNvSpPr txBox="1"/>
          <p:nvPr/>
        </p:nvSpPr>
        <p:spPr>
          <a:xfrm>
            <a:off x="3498430" y="145941"/>
            <a:ext cx="10536494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11543"/>
              </a:lnSpc>
              <a:defRPr sz="6600">
                <a:solidFill>
                  <a:srgbClr val="637C33"/>
                </a:solidFill>
                <a:latin typeface="#9Slide03 BoosterNextFYBlack" panose="02000A03000000020004" pitchFamily="2" charset="0"/>
                <a:ea typeface="Sniglet"/>
                <a:cs typeface="Sniglet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dirty="0" err="1">
                <a:sym typeface="Sniglet"/>
              </a:rPr>
              <a:t>Dàn</a:t>
            </a:r>
            <a:r>
              <a:rPr lang="en-US" sz="5400" dirty="0">
                <a:sym typeface="Sniglet"/>
              </a:rPr>
              <a:t> ý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D9A3D4A-4A69-2B5B-145D-7862F414DF08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9042107"/>
              </p:ext>
            </p:extLst>
          </p:nvPr>
        </p:nvGraphicFramePr>
        <p:xfrm>
          <a:off x="838201" y="2158892"/>
          <a:ext cx="16535400" cy="7107414"/>
        </p:xfrm>
        <a:graphic>
          <a:graphicData uri="http://schemas.openxmlformats.org/drawingml/2006/table">
            <a:tbl>
              <a:tblPr/>
              <a:tblGrid>
                <a:gridCol w="6400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4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4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Định</a:t>
                      </a:r>
                      <a:r>
                        <a:rPr lang="en-US" altLang="zh-CN" sz="4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4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hướng</a:t>
                      </a:r>
                      <a:endParaRPr lang="en-US" altLang="zh-CN" sz="40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4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Dự</a:t>
                      </a:r>
                      <a:r>
                        <a:rPr lang="en-US" altLang="zh-CN" sz="4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4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kiến</a:t>
                      </a:r>
                      <a:endParaRPr lang="en-US" altLang="zh-CN" sz="40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78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i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DengXian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 Box 10">
            <a:extLst>
              <a:ext uri="{FF2B5EF4-FFF2-40B4-BE49-F238E27FC236}">
                <a16:creationId xmlns:a16="http://schemas.microsoft.com/office/drawing/2014/main" id="{5C98720B-61BE-8070-C871-23D05E2421F6}"/>
              </a:ext>
            </a:extLst>
          </p:cNvPr>
          <p:cNvSpPr txBox="1"/>
          <p:nvPr/>
        </p:nvSpPr>
        <p:spPr>
          <a:xfrm>
            <a:off x="1109717" y="3110861"/>
            <a:ext cx="5890571" cy="5669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b="1" dirty="0">
                <a:solidFill>
                  <a:srgbClr val="0070C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1. </a:t>
            </a:r>
            <a:r>
              <a:rPr lang="en-US" altLang="zh-CN"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Mở</a:t>
            </a:r>
            <a:r>
              <a:rPr lang="en-US" altLang="zh-CN" sz="4000" b="1" dirty="0">
                <a:solidFill>
                  <a:srgbClr val="0070C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đoạn</a:t>
            </a:r>
            <a:endParaRPr lang="en-US" altLang="zh-CN" sz="4000" b="1" dirty="0">
              <a:solidFill>
                <a:srgbClr val="0070C0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Giới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thiệu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nhan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đề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bài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tác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;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xúc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chung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về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chủ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đề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xúc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chủ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đạo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bài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.</a:t>
            </a:r>
            <a:endParaRPr lang="en-US" altLang="zh-CN" sz="4000" dirty="0">
              <a:solidFill>
                <a:schemeClr val="tx1"/>
              </a:solidFill>
              <a:latin typeface="#9Slide03 Arima Madurai Bold" panose="00000800000000000000" charset="0"/>
              <a:ea typeface="DengXian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xúc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khái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quát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em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về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dòng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/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khổ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/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đoạn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hoặc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cả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bài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17E08867-4E35-4176-C05B-1980AA1645DF}"/>
              </a:ext>
            </a:extLst>
          </p:cNvPr>
          <p:cNvSpPr txBox="1"/>
          <p:nvPr/>
        </p:nvSpPr>
        <p:spPr>
          <a:xfrm>
            <a:off x="7396800" y="3280364"/>
            <a:ext cx="9781483" cy="55153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Giới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thiệu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tác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Anh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bài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“</a:t>
            </a:r>
            <a:r>
              <a:rPr lang="en-US" altLang="zh-CN" sz="4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4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4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”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với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chủ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đề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vẻ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đẹp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tĩnh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lặng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trong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trẻo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yên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bình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giản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dị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nhưng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vẫn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tràn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đầy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sức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sống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cảnh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nơi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thôn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dã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tình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yêu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quê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hương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sâu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sắc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tác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  <a:endParaRPr lang="en-US" altLang="zh-CN" sz="40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xúc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ấn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tượng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sâu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sắc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bởi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nghệ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thuật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miêu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tả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tinh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tế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độc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đáo</a:t>
            </a:r>
            <a:r>
              <a:rPr lang="en-US" altLang="zh-CN" sz="40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.</a:t>
            </a:r>
            <a:endParaRPr lang="en-US" altLang="zh-CN" sz="4000" dirty="0"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  <a:sym typeface="+mn-ea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276A7E2-B3CB-79B4-ED69-9273A9F04316}"/>
              </a:ext>
            </a:extLst>
          </p:cNvPr>
          <p:cNvSpPr/>
          <p:nvPr/>
        </p:nvSpPr>
        <p:spPr>
          <a:xfrm flipH="1">
            <a:off x="0" y="8496300"/>
            <a:ext cx="1752600" cy="1790700"/>
          </a:xfrm>
          <a:custGeom>
            <a:avLst/>
            <a:gdLst/>
            <a:ahLst/>
            <a:cxnLst/>
            <a:rect l="l" t="t" r="r" b="b"/>
            <a:pathLst>
              <a:path w="3491688" h="3535887">
                <a:moveTo>
                  <a:pt x="3491688" y="0"/>
                </a:moveTo>
                <a:lnTo>
                  <a:pt x="0" y="0"/>
                </a:lnTo>
                <a:lnTo>
                  <a:pt x="0" y="3535887"/>
                </a:lnTo>
                <a:lnTo>
                  <a:pt x="3491688" y="3535887"/>
                </a:lnTo>
                <a:lnTo>
                  <a:pt x="3491688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B0389A7-CC4A-6F2B-912A-E3BC86F86B1E}"/>
              </a:ext>
            </a:extLst>
          </p:cNvPr>
          <p:cNvSpPr/>
          <p:nvPr/>
        </p:nvSpPr>
        <p:spPr>
          <a:xfrm>
            <a:off x="16948621" y="-240360"/>
            <a:ext cx="1257300" cy="3162300"/>
          </a:xfrm>
          <a:custGeom>
            <a:avLst/>
            <a:gdLst/>
            <a:ahLst/>
            <a:cxnLst/>
            <a:rect l="l" t="t" r="r" b="b"/>
            <a:pathLst>
              <a:path w="1787049" h="3915843">
                <a:moveTo>
                  <a:pt x="0" y="0"/>
                </a:moveTo>
                <a:lnTo>
                  <a:pt x="1787049" y="0"/>
                </a:lnTo>
                <a:lnTo>
                  <a:pt x="1787049" y="3915843"/>
                </a:lnTo>
                <a:lnTo>
                  <a:pt x="0" y="39158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8" grpId="0" build="p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ED5ECB-74F6-9862-D4FE-34D3162D4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9C528D1-5362-DD5D-7F1D-7995531F9E25}"/>
              </a:ext>
            </a:extLst>
          </p:cNvPr>
          <p:cNvSpPr/>
          <p:nvPr/>
        </p:nvSpPr>
        <p:spPr>
          <a:xfrm>
            <a:off x="8151552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83CD0C6-66A4-294D-A060-3229207CF225}"/>
              </a:ext>
            </a:extLst>
          </p:cNvPr>
          <p:cNvSpPr/>
          <p:nvPr/>
        </p:nvSpPr>
        <p:spPr>
          <a:xfrm>
            <a:off x="-1630298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E889D1E-A1C6-8EB7-49FE-DC9A106C5115}"/>
              </a:ext>
            </a:extLst>
          </p:cNvPr>
          <p:cNvGrpSpPr/>
          <p:nvPr/>
        </p:nvGrpSpPr>
        <p:grpSpPr>
          <a:xfrm>
            <a:off x="6015769" y="-355384"/>
            <a:ext cx="5791200" cy="1352806"/>
            <a:chOff x="0" y="0"/>
            <a:chExt cx="4238308" cy="7604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4FDC254-C9B5-29BD-4926-6C9A941AD638}"/>
                </a:ext>
              </a:extLst>
            </p:cNvPr>
            <p:cNvSpPr/>
            <p:nvPr/>
          </p:nvSpPr>
          <p:spPr>
            <a:xfrm>
              <a:off x="0" y="0"/>
              <a:ext cx="4238308" cy="760400"/>
            </a:xfrm>
            <a:custGeom>
              <a:avLst/>
              <a:gdLst/>
              <a:ahLst/>
              <a:cxnLst/>
              <a:rect l="l" t="t" r="r" b="b"/>
              <a:pathLst>
                <a:path w="4238308" h="760400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735864"/>
                  </a:lnTo>
                  <a:cubicBezTo>
                    <a:pt x="4238308" y="749415"/>
                    <a:pt x="4227323" y="760400"/>
                    <a:pt x="4213772" y="760400"/>
                  </a:cubicBezTo>
                  <a:lnTo>
                    <a:pt x="24536" y="760400"/>
                  </a:lnTo>
                  <a:cubicBezTo>
                    <a:pt x="10985" y="760400"/>
                    <a:pt x="0" y="749415"/>
                    <a:pt x="0" y="735864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AF5BF687-A45A-C83E-A8AF-7529A675996F}"/>
                </a:ext>
              </a:extLst>
            </p:cNvPr>
            <p:cNvSpPr txBox="1"/>
            <p:nvPr/>
          </p:nvSpPr>
          <p:spPr>
            <a:xfrm>
              <a:off x="0" y="-38100"/>
              <a:ext cx="4238308" cy="7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A4416D3D-7732-9315-7344-5239CA56786B}"/>
              </a:ext>
            </a:extLst>
          </p:cNvPr>
          <p:cNvGrpSpPr/>
          <p:nvPr/>
        </p:nvGrpSpPr>
        <p:grpSpPr>
          <a:xfrm>
            <a:off x="300768" y="1382422"/>
            <a:ext cx="17606231" cy="8485478"/>
            <a:chOff x="0" y="0"/>
            <a:chExt cx="4238308" cy="1318505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C5A6481-5AD0-D17B-DDE6-F4E2D69741BE}"/>
                </a:ext>
              </a:extLst>
            </p:cNvPr>
            <p:cNvSpPr/>
            <p:nvPr/>
          </p:nvSpPr>
          <p:spPr>
            <a:xfrm>
              <a:off x="0" y="0"/>
              <a:ext cx="4238308" cy="1318505"/>
            </a:xfrm>
            <a:custGeom>
              <a:avLst/>
              <a:gdLst/>
              <a:ahLst/>
              <a:cxnLst/>
              <a:rect l="l" t="t" r="r" b="b"/>
              <a:pathLst>
                <a:path w="4238308" h="1318505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1293969"/>
                  </a:lnTo>
                  <a:cubicBezTo>
                    <a:pt x="4238308" y="1307520"/>
                    <a:pt x="4227323" y="1318505"/>
                    <a:pt x="4213772" y="1318505"/>
                  </a:cubicBezTo>
                  <a:lnTo>
                    <a:pt x="24536" y="1318505"/>
                  </a:lnTo>
                  <a:cubicBezTo>
                    <a:pt x="10985" y="1318505"/>
                    <a:pt x="0" y="1307520"/>
                    <a:pt x="0" y="1293969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D9FCD01-D873-604E-2D8D-A5BF233F7355}"/>
                </a:ext>
              </a:extLst>
            </p:cNvPr>
            <p:cNvSpPr txBox="1"/>
            <p:nvPr/>
          </p:nvSpPr>
          <p:spPr>
            <a:xfrm>
              <a:off x="0" y="-38100"/>
              <a:ext cx="4238308" cy="1356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EB2BFF05-8E9B-7341-F986-EF6D37555228}"/>
              </a:ext>
            </a:extLst>
          </p:cNvPr>
          <p:cNvSpPr txBox="1"/>
          <p:nvPr/>
        </p:nvSpPr>
        <p:spPr>
          <a:xfrm>
            <a:off x="3867866" y="126139"/>
            <a:ext cx="10536494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ct val="100000"/>
              </a:lnSpc>
              <a:defRPr sz="5400">
                <a:solidFill>
                  <a:srgbClr val="637C33"/>
                </a:solidFill>
                <a:latin typeface="#9Slide03 BoosterNextFYBlack" panose="02000A03000000020004" pitchFamily="2" charset="0"/>
                <a:ea typeface="Sniglet"/>
                <a:cs typeface="Sniglet"/>
              </a:defRPr>
            </a:lvl1pPr>
          </a:lstStyle>
          <a:p>
            <a:r>
              <a:rPr lang="en-US" dirty="0" err="1">
                <a:sym typeface="Sniglet"/>
              </a:rPr>
              <a:t>Dàn</a:t>
            </a:r>
            <a:r>
              <a:rPr lang="en-US" dirty="0">
                <a:sym typeface="Sniglet"/>
              </a:rPr>
              <a:t> ý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2E17BF5-7E35-3846-A411-A427EB1F856A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9928467"/>
              </p:ext>
            </p:extLst>
          </p:nvPr>
        </p:nvGraphicFramePr>
        <p:xfrm>
          <a:off x="624618" y="1666950"/>
          <a:ext cx="16825181" cy="7826772"/>
        </p:xfrm>
        <a:graphic>
          <a:graphicData uri="http://schemas.openxmlformats.org/drawingml/2006/table">
            <a:tbl>
              <a:tblPr/>
              <a:tblGrid>
                <a:gridCol w="9052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09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Định</a:t>
                      </a:r>
                      <a:r>
                        <a:rPr lang="en-US" altLang="zh-CN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hướng</a:t>
                      </a:r>
                      <a:endParaRPr lang="en-US" altLang="zh-CN" sz="32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Dự</a:t>
                      </a:r>
                      <a:r>
                        <a:rPr lang="en-US" altLang="zh-CN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kiến</a:t>
                      </a:r>
                      <a:endParaRPr lang="en-US" altLang="zh-CN" sz="32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5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 Box 1">
            <a:extLst>
              <a:ext uri="{FF2B5EF4-FFF2-40B4-BE49-F238E27FC236}">
                <a16:creationId xmlns:a16="http://schemas.microsoft.com/office/drawing/2014/main" id="{43CB6C13-903E-6B3F-AE9E-FC13BABAAA83}"/>
              </a:ext>
            </a:extLst>
          </p:cNvPr>
          <p:cNvSpPr txBox="1"/>
          <p:nvPr/>
        </p:nvSpPr>
        <p:spPr>
          <a:xfrm>
            <a:off x="876300" y="2852485"/>
            <a:ext cx="8639869" cy="6350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0070C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2. </a:t>
            </a:r>
            <a:r>
              <a:rPr lang="en-US" altLang="zh-CN" sz="3200" b="1" dirty="0" err="1">
                <a:solidFill>
                  <a:srgbClr val="0070C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Thân</a:t>
            </a:r>
            <a:r>
              <a:rPr lang="en-US" altLang="zh-CN" sz="3200" b="1" dirty="0">
                <a:solidFill>
                  <a:srgbClr val="0070C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đoạn</a:t>
            </a:r>
            <a:endParaRPr lang="en-US" altLang="zh-CN" sz="3200" b="1" dirty="0">
              <a:solidFill>
                <a:srgbClr val="0070C0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Trình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bày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xúc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cụ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thể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về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dòng</a:t>
            </a:r>
            <a:r>
              <a:rPr lang="en-US" altLang="zh-CN" sz="32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/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khổ</a:t>
            </a:r>
            <a:r>
              <a:rPr lang="en-US" altLang="zh-CN" sz="32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/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đoạn</a:t>
            </a:r>
            <a:r>
              <a:rPr lang="en-US" altLang="zh-CN" sz="32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/ 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bài</a:t>
            </a:r>
            <a:r>
              <a:rPr lang="en-US" altLang="zh-CN" sz="32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</a:t>
            </a:r>
            <a:endParaRPr lang="en-US" altLang="zh-CN" sz="32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Khái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quát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nội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dung 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em</a:t>
            </a:r>
            <a:r>
              <a:rPr lang="en-US" altLang="zh-CN" sz="32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lựa</a:t>
            </a:r>
            <a:r>
              <a:rPr lang="en-US" altLang="zh-CN" sz="32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chọn</a:t>
            </a:r>
            <a:r>
              <a:rPr lang="en-US" altLang="zh-CN" sz="32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để</a:t>
            </a:r>
            <a:r>
              <a:rPr lang="en-US" altLang="zh-CN" sz="32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trình</a:t>
            </a:r>
            <a:r>
              <a:rPr lang="en-US" altLang="zh-CN" sz="32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bày</a:t>
            </a:r>
            <a:r>
              <a:rPr lang="en-US" altLang="zh-CN" sz="32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32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nghĩ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?</a:t>
            </a:r>
            <a:endParaRPr lang="en-US" altLang="zh-CN" sz="32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Xác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định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phân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tích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ý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nghĩa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các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yếu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tố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hình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thức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(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các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tín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hiệu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nghệ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thuật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về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vần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nhịp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giọng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điệu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từ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ngữ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 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hình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ảnh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BPTT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mạch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xúc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,...)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để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thấy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được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những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tư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tưởng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tình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xúc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tác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đã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tác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động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đến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xúc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mình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như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thế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nào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?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7D5DF8BA-A004-CEEF-3883-409062A47205}"/>
              </a:ext>
            </a:extLst>
          </p:cNvPr>
          <p:cNvSpPr txBox="1"/>
          <p:nvPr/>
        </p:nvSpPr>
        <p:spPr>
          <a:xfrm>
            <a:off x="9767851" y="3593914"/>
            <a:ext cx="7536647" cy="50549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Ví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dụ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Trình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bày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xúc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cụ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thể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về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yêu</a:t>
            </a:r>
            <a:r>
              <a:rPr lang="en-US" altLang="zh-CN" sz="32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tố</a:t>
            </a:r>
            <a:r>
              <a:rPr lang="en-US" altLang="zh-CN" sz="32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miêu</a:t>
            </a:r>
            <a:r>
              <a:rPr lang="en-US" altLang="zh-CN" sz="32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tả</a:t>
            </a:r>
            <a:r>
              <a:rPr lang="en-US" altLang="zh-CN" sz="32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trong</a:t>
            </a:r>
            <a:r>
              <a:rPr lang="en-US" altLang="zh-CN" sz="32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bài</a:t>
            </a:r>
            <a:r>
              <a:rPr lang="en-US" altLang="zh-CN" sz="32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zh-CN" sz="32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. </a:t>
            </a:r>
            <a:endParaRPr lang="en-US" altLang="zh-CN" sz="3200" dirty="0">
              <a:solidFill>
                <a:schemeClr val="tx1"/>
              </a:solidFill>
              <a:latin typeface="#9Slide03 Arima Madurai Bold" panose="00000800000000000000" charset="0"/>
              <a:ea typeface="DengXian"/>
              <a:cs typeface="#9Slide03 Arima Madurai Bold" panose="00000800000000000000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Khắc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họa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một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bức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làng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quê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đa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sinh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động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với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sự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kết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hợp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nhuần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nhuyễn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giữa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cảnh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tĩnh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cảnh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động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. </a:t>
            </a:r>
            <a:endParaRPr lang="en-US" altLang="zh-CN" sz="3200" dirty="0">
              <a:solidFill>
                <a:schemeClr val="tx1"/>
              </a:solidFill>
              <a:latin typeface="#9Slide03 Arima Madurai Bold" panose="00000800000000000000" charset="0"/>
              <a:ea typeface="Times New Roman" panose="02020603050405020304"/>
              <a:cs typeface="#9Slide03 Arima Madurai Bold" panose="00000800000000000000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+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Cảnh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tĩnh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: “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bến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vắng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”, “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quán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đứng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im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lìm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”, </a:t>
            </a:r>
            <a:endParaRPr lang="en-US" altLang="zh-CN" sz="3200" dirty="0">
              <a:solidFill>
                <a:schemeClr val="tx1"/>
              </a:solidFill>
              <a:latin typeface="#9Slide03 Arima Madurai Bold" panose="00000800000000000000" charset="0"/>
              <a:ea typeface="Times New Roman" panose="02020603050405020304"/>
              <a:cs typeface="#9Slide03 Arima Madurai Bold" panose="00000800000000000000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+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Cảnh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động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: “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hoa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tím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rụng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tơi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bời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”, “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cánh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bướm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rập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rờn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trôi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trước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gió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”. 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021B5E6-5C6C-5EA6-FDC2-4145243078F3}"/>
              </a:ext>
            </a:extLst>
          </p:cNvPr>
          <p:cNvSpPr/>
          <p:nvPr/>
        </p:nvSpPr>
        <p:spPr>
          <a:xfrm flipH="1">
            <a:off x="0" y="8496300"/>
            <a:ext cx="1752600" cy="1790700"/>
          </a:xfrm>
          <a:custGeom>
            <a:avLst/>
            <a:gdLst/>
            <a:ahLst/>
            <a:cxnLst/>
            <a:rect l="l" t="t" r="r" b="b"/>
            <a:pathLst>
              <a:path w="3491688" h="3535887">
                <a:moveTo>
                  <a:pt x="3491688" y="0"/>
                </a:moveTo>
                <a:lnTo>
                  <a:pt x="0" y="0"/>
                </a:lnTo>
                <a:lnTo>
                  <a:pt x="0" y="3535887"/>
                </a:lnTo>
                <a:lnTo>
                  <a:pt x="3491688" y="3535887"/>
                </a:lnTo>
                <a:lnTo>
                  <a:pt x="3491688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40B0D2F-B87F-BA61-7918-410A111C2054}"/>
              </a:ext>
            </a:extLst>
          </p:cNvPr>
          <p:cNvSpPr/>
          <p:nvPr/>
        </p:nvSpPr>
        <p:spPr>
          <a:xfrm>
            <a:off x="16948621" y="-240360"/>
            <a:ext cx="1257300" cy="3162300"/>
          </a:xfrm>
          <a:custGeom>
            <a:avLst/>
            <a:gdLst/>
            <a:ahLst/>
            <a:cxnLst/>
            <a:rect l="l" t="t" r="r" b="b"/>
            <a:pathLst>
              <a:path w="1787049" h="3915843">
                <a:moveTo>
                  <a:pt x="0" y="0"/>
                </a:moveTo>
                <a:lnTo>
                  <a:pt x="1787049" y="0"/>
                </a:lnTo>
                <a:lnTo>
                  <a:pt x="1787049" y="3915843"/>
                </a:lnTo>
                <a:lnTo>
                  <a:pt x="0" y="39158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1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0" build="p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D3850F-2493-CC02-7522-8D5FA19D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E5130F0-83EC-8EB9-922D-FD92FB79CEF7}"/>
              </a:ext>
            </a:extLst>
          </p:cNvPr>
          <p:cNvSpPr/>
          <p:nvPr/>
        </p:nvSpPr>
        <p:spPr>
          <a:xfrm>
            <a:off x="8151552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E3D6BA5-BD26-3BB8-A9E6-8D1F464AAD1C}"/>
              </a:ext>
            </a:extLst>
          </p:cNvPr>
          <p:cNvSpPr/>
          <p:nvPr/>
        </p:nvSpPr>
        <p:spPr>
          <a:xfrm>
            <a:off x="-1630298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80BCE5D-7D6F-8716-2812-1C029AD59DFE}"/>
              </a:ext>
            </a:extLst>
          </p:cNvPr>
          <p:cNvGrpSpPr/>
          <p:nvPr/>
        </p:nvGrpSpPr>
        <p:grpSpPr>
          <a:xfrm>
            <a:off x="6015769" y="-355384"/>
            <a:ext cx="5791200" cy="1352806"/>
            <a:chOff x="0" y="0"/>
            <a:chExt cx="4238308" cy="7604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9CF9882-ED57-04AC-E215-A190C220A613}"/>
                </a:ext>
              </a:extLst>
            </p:cNvPr>
            <p:cNvSpPr/>
            <p:nvPr/>
          </p:nvSpPr>
          <p:spPr>
            <a:xfrm>
              <a:off x="0" y="0"/>
              <a:ext cx="4238308" cy="760400"/>
            </a:xfrm>
            <a:custGeom>
              <a:avLst/>
              <a:gdLst/>
              <a:ahLst/>
              <a:cxnLst/>
              <a:rect l="l" t="t" r="r" b="b"/>
              <a:pathLst>
                <a:path w="4238308" h="760400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735864"/>
                  </a:lnTo>
                  <a:cubicBezTo>
                    <a:pt x="4238308" y="749415"/>
                    <a:pt x="4227323" y="760400"/>
                    <a:pt x="4213772" y="760400"/>
                  </a:cubicBezTo>
                  <a:lnTo>
                    <a:pt x="24536" y="760400"/>
                  </a:lnTo>
                  <a:cubicBezTo>
                    <a:pt x="10985" y="760400"/>
                    <a:pt x="0" y="749415"/>
                    <a:pt x="0" y="735864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061C43F-D290-F444-3D9C-B90CAF69C79D}"/>
                </a:ext>
              </a:extLst>
            </p:cNvPr>
            <p:cNvSpPr txBox="1"/>
            <p:nvPr/>
          </p:nvSpPr>
          <p:spPr>
            <a:xfrm>
              <a:off x="0" y="-38100"/>
              <a:ext cx="4238308" cy="7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21850A47-7E86-F006-CC4A-D3EED7971402}"/>
              </a:ext>
            </a:extLst>
          </p:cNvPr>
          <p:cNvGrpSpPr/>
          <p:nvPr/>
        </p:nvGrpSpPr>
        <p:grpSpPr>
          <a:xfrm>
            <a:off x="300768" y="1382422"/>
            <a:ext cx="17606231" cy="8485478"/>
            <a:chOff x="0" y="0"/>
            <a:chExt cx="4238308" cy="1318505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CE3E0A8-0F03-7AE4-AF62-2E72F4B1B524}"/>
                </a:ext>
              </a:extLst>
            </p:cNvPr>
            <p:cNvSpPr/>
            <p:nvPr/>
          </p:nvSpPr>
          <p:spPr>
            <a:xfrm>
              <a:off x="0" y="0"/>
              <a:ext cx="4238308" cy="1318505"/>
            </a:xfrm>
            <a:custGeom>
              <a:avLst/>
              <a:gdLst/>
              <a:ahLst/>
              <a:cxnLst/>
              <a:rect l="l" t="t" r="r" b="b"/>
              <a:pathLst>
                <a:path w="4238308" h="1318505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1293969"/>
                  </a:lnTo>
                  <a:cubicBezTo>
                    <a:pt x="4238308" y="1307520"/>
                    <a:pt x="4227323" y="1318505"/>
                    <a:pt x="4213772" y="1318505"/>
                  </a:cubicBezTo>
                  <a:lnTo>
                    <a:pt x="24536" y="1318505"/>
                  </a:lnTo>
                  <a:cubicBezTo>
                    <a:pt x="10985" y="1318505"/>
                    <a:pt x="0" y="1307520"/>
                    <a:pt x="0" y="1293969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25E5A62-B2E3-0679-6E46-C628964B790D}"/>
                </a:ext>
              </a:extLst>
            </p:cNvPr>
            <p:cNvSpPr txBox="1"/>
            <p:nvPr/>
          </p:nvSpPr>
          <p:spPr>
            <a:xfrm>
              <a:off x="0" y="-38100"/>
              <a:ext cx="4238308" cy="1356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F4D513E3-FBD8-47E4-D9FB-7AFDF55E9BC0}"/>
              </a:ext>
            </a:extLst>
          </p:cNvPr>
          <p:cNvSpPr txBox="1"/>
          <p:nvPr/>
        </p:nvSpPr>
        <p:spPr>
          <a:xfrm>
            <a:off x="3867866" y="126139"/>
            <a:ext cx="10536494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ct val="100000"/>
              </a:lnSpc>
              <a:defRPr sz="5400">
                <a:solidFill>
                  <a:srgbClr val="637C33"/>
                </a:solidFill>
                <a:latin typeface="#9Slide03 BoosterNextFYBlack" panose="02000A03000000020004" pitchFamily="2" charset="0"/>
                <a:ea typeface="Sniglet"/>
                <a:cs typeface="Sniglet"/>
              </a:defRPr>
            </a:lvl1pPr>
          </a:lstStyle>
          <a:p>
            <a:r>
              <a:rPr lang="en-US" dirty="0" err="1">
                <a:sym typeface="Sniglet"/>
              </a:rPr>
              <a:t>Dàn</a:t>
            </a:r>
            <a:r>
              <a:rPr lang="en-US" dirty="0">
                <a:sym typeface="Sniglet"/>
              </a:rPr>
              <a:t> ý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401DFC1-C3D4-60C5-D8C1-6224EDD1DD83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8420237"/>
              </p:ext>
            </p:extLst>
          </p:nvPr>
        </p:nvGraphicFramePr>
        <p:xfrm>
          <a:off x="838200" y="1934907"/>
          <a:ext cx="16535400" cy="7611506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01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36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Định</a:t>
                      </a:r>
                      <a:r>
                        <a:rPr lang="en-US" altLang="zh-CN" sz="36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6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hướng</a:t>
                      </a:r>
                      <a:endParaRPr lang="en-US" altLang="zh-CN" sz="36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36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Dự</a:t>
                      </a:r>
                      <a:r>
                        <a:rPr lang="en-US" altLang="zh-CN" sz="36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6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kiến</a:t>
                      </a:r>
                      <a:endParaRPr lang="en-US" altLang="zh-CN" sz="36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131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3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3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3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3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3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3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3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3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3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3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3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3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3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 Box 2">
            <a:extLst>
              <a:ext uri="{FF2B5EF4-FFF2-40B4-BE49-F238E27FC236}">
                <a16:creationId xmlns:a16="http://schemas.microsoft.com/office/drawing/2014/main" id="{625A5A50-C3F1-02D4-2ED0-C1443E3144C3}"/>
              </a:ext>
            </a:extLst>
          </p:cNvPr>
          <p:cNvSpPr txBox="1"/>
          <p:nvPr/>
        </p:nvSpPr>
        <p:spPr>
          <a:xfrm>
            <a:off x="4879930" y="3048079"/>
            <a:ext cx="12333456" cy="6098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Kết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hợp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các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giác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quan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:</a:t>
            </a:r>
            <a:endParaRPr lang="en-US" altLang="zh-CN" sz="3600" dirty="0">
              <a:solidFill>
                <a:schemeClr val="tx1"/>
              </a:solidFill>
              <a:latin typeface="#9Slide03 Arima Madurai Bold" panose="00000800000000000000" charset="0"/>
              <a:ea typeface="Times New Roman" panose="02020603050405020304"/>
              <a:cs typeface="#9Slide03 Arima Madurai Bold" panose="00000800000000000000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+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Thị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giác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: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bức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làng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quê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hiện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lên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với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đủ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sắc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màu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từ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“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tím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”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hoa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xoan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, “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biếc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”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cỏ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non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đến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“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xanh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rờn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”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đồng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lúa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“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thắm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”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chiếc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yếm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. </a:t>
            </a:r>
            <a:endParaRPr lang="en-US" altLang="zh-CN" sz="3600" dirty="0">
              <a:solidFill>
                <a:schemeClr val="tx1"/>
              </a:solidFill>
              <a:latin typeface="#9Slide03 Arima Madurai Bold" panose="00000800000000000000" charset="0"/>
              <a:ea typeface="Times New Roman" panose="02020603050405020304"/>
              <a:cs typeface="#9Slide03 Arima Madurai Bold" panose="00000800000000000000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+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Xúc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giác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: “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êm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êm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”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mưa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bụi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cái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“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ướt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lặng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”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cánh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đồng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. </a:t>
            </a:r>
            <a:endParaRPr lang="en-US" altLang="zh-CN" sz="3600" dirty="0">
              <a:solidFill>
                <a:schemeClr val="tx1"/>
              </a:solidFill>
              <a:latin typeface="#9Slide03 Arima Madurai Bold" panose="00000800000000000000" charset="0"/>
              <a:ea typeface="Times New Roman" panose="02020603050405020304"/>
              <a:cs typeface="#9Slide03 Arima Madurai Bold" panose="00000800000000000000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Không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gian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được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miêu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tả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từ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gần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đến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xa,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từ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không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gian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hẹp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bến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nước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mở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rộng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đến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đường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đê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rồi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trải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dài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đến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tận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cánh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đồng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lúa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mênh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mông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tạo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nên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một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bức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toàn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cảnh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về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làng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quê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Việt</a:t>
            </a:r>
            <a:r>
              <a:rPr lang="en-US" altLang="zh-CN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Nam. 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98E06FE-743C-B872-A624-70C5B13314CC}"/>
              </a:ext>
            </a:extLst>
          </p:cNvPr>
          <p:cNvSpPr/>
          <p:nvPr/>
        </p:nvSpPr>
        <p:spPr>
          <a:xfrm>
            <a:off x="16948621" y="-240360"/>
            <a:ext cx="1257300" cy="3162300"/>
          </a:xfrm>
          <a:custGeom>
            <a:avLst/>
            <a:gdLst/>
            <a:ahLst/>
            <a:cxnLst/>
            <a:rect l="l" t="t" r="r" b="b"/>
            <a:pathLst>
              <a:path w="1787049" h="3915843">
                <a:moveTo>
                  <a:pt x="0" y="0"/>
                </a:moveTo>
                <a:lnTo>
                  <a:pt x="1787049" y="0"/>
                </a:lnTo>
                <a:lnTo>
                  <a:pt x="1787049" y="3915843"/>
                </a:lnTo>
                <a:lnTo>
                  <a:pt x="0" y="39158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4A7FBA2-FF07-A271-4AAC-6925AB817C87}"/>
              </a:ext>
            </a:extLst>
          </p:cNvPr>
          <p:cNvSpPr/>
          <p:nvPr/>
        </p:nvSpPr>
        <p:spPr>
          <a:xfrm flipH="1">
            <a:off x="0" y="8496300"/>
            <a:ext cx="1752600" cy="1790700"/>
          </a:xfrm>
          <a:custGeom>
            <a:avLst/>
            <a:gdLst/>
            <a:ahLst/>
            <a:cxnLst/>
            <a:rect l="l" t="t" r="r" b="b"/>
            <a:pathLst>
              <a:path w="3491688" h="3535887">
                <a:moveTo>
                  <a:pt x="3491688" y="0"/>
                </a:moveTo>
                <a:lnTo>
                  <a:pt x="0" y="0"/>
                </a:lnTo>
                <a:lnTo>
                  <a:pt x="0" y="3535887"/>
                </a:lnTo>
                <a:lnTo>
                  <a:pt x="3491688" y="3535887"/>
                </a:lnTo>
                <a:lnTo>
                  <a:pt x="349168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0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E13188-A75E-38F5-2895-3C746E76F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B26E529-BE68-C430-DDD3-36100EC51027}"/>
              </a:ext>
            </a:extLst>
          </p:cNvPr>
          <p:cNvSpPr/>
          <p:nvPr/>
        </p:nvSpPr>
        <p:spPr>
          <a:xfrm>
            <a:off x="8151552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8868F3C-1799-71D1-BA82-8AA029CC28E2}"/>
              </a:ext>
            </a:extLst>
          </p:cNvPr>
          <p:cNvSpPr/>
          <p:nvPr/>
        </p:nvSpPr>
        <p:spPr>
          <a:xfrm>
            <a:off x="-1630298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92DE297-AA1C-E5E3-EBA5-AEAB6F5B3C83}"/>
              </a:ext>
            </a:extLst>
          </p:cNvPr>
          <p:cNvGrpSpPr/>
          <p:nvPr/>
        </p:nvGrpSpPr>
        <p:grpSpPr>
          <a:xfrm>
            <a:off x="6015769" y="-355384"/>
            <a:ext cx="5791200" cy="1352806"/>
            <a:chOff x="0" y="0"/>
            <a:chExt cx="4238308" cy="7604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067D35B-FE3F-5489-7287-A5D901CA9C4F}"/>
                </a:ext>
              </a:extLst>
            </p:cNvPr>
            <p:cNvSpPr/>
            <p:nvPr/>
          </p:nvSpPr>
          <p:spPr>
            <a:xfrm>
              <a:off x="0" y="0"/>
              <a:ext cx="4238308" cy="760400"/>
            </a:xfrm>
            <a:custGeom>
              <a:avLst/>
              <a:gdLst/>
              <a:ahLst/>
              <a:cxnLst/>
              <a:rect l="l" t="t" r="r" b="b"/>
              <a:pathLst>
                <a:path w="4238308" h="760400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735864"/>
                  </a:lnTo>
                  <a:cubicBezTo>
                    <a:pt x="4238308" y="749415"/>
                    <a:pt x="4227323" y="760400"/>
                    <a:pt x="4213772" y="760400"/>
                  </a:cubicBezTo>
                  <a:lnTo>
                    <a:pt x="24536" y="760400"/>
                  </a:lnTo>
                  <a:cubicBezTo>
                    <a:pt x="10985" y="760400"/>
                    <a:pt x="0" y="749415"/>
                    <a:pt x="0" y="735864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94B7734-8898-B35E-D8B2-FBA6C59A04B0}"/>
                </a:ext>
              </a:extLst>
            </p:cNvPr>
            <p:cNvSpPr txBox="1"/>
            <p:nvPr/>
          </p:nvSpPr>
          <p:spPr>
            <a:xfrm>
              <a:off x="0" y="-38100"/>
              <a:ext cx="4238308" cy="7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086D9A93-C3D2-8A4A-86B6-74B22B98A771}"/>
              </a:ext>
            </a:extLst>
          </p:cNvPr>
          <p:cNvGrpSpPr/>
          <p:nvPr/>
        </p:nvGrpSpPr>
        <p:grpSpPr>
          <a:xfrm>
            <a:off x="300768" y="1382422"/>
            <a:ext cx="17606231" cy="8485478"/>
            <a:chOff x="0" y="0"/>
            <a:chExt cx="4238308" cy="1318505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F45DF51-8CD2-7710-4AF6-C291748D8627}"/>
                </a:ext>
              </a:extLst>
            </p:cNvPr>
            <p:cNvSpPr/>
            <p:nvPr/>
          </p:nvSpPr>
          <p:spPr>
            <a:xfrm>
              <a:off x="0" y="0"/>
              <a:ext cx="4238308" cy="1318505"/>
            </a:xfrm>
            <a:custGeom>
              <a:avLst/>
              <a:gdLst/>
              <a:ahLst/>
              <a:cxnLst/>
              <a:rect l="l" t="t" r="r" b="b"/>
              <a:pathLst>
                <a:path w="4238308" h="1318505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1293969"/>
                  </a:lnTo>
                  <a:cubicBezTo>
                    <a:pt x="4238308" y="1307520"/>
                    <a:pt x="4227323" y="1318505"/>
                    <a:pt x="4213772" y="1318505"/>
                  </a:cubicBezTo>
                  <a:lnTo>
                    <a:pt x="24536" y="1318505"/>
                  </a:lnTo>
                  <a:cubicBezTo>
                    <a:pt x="10985" y="1318505"/>
                    <a:pt x="0" y="1307520"/>
                    <a:pt x="0" y="1293969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BC0B204-E48B-D82D-8F17-E1F01AAED835}"/>
                </a:ext>
              </a:extLst>
            </p:cNvPr>
            <p:cNvSpPr txBox="1"/>
            <p:nvPr/>
          </p:nvSpPr>
          <p:spPr>
            <a:xfrm>
              <a:off x="0" y="-38100"/>
              <a:ext cx="4238308" cy="1356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A0E2D0EF-9894-4046-18C8-887603125B3A}"/>
              </a:ext>
            </a:extLst>
          </p:cNvPr>
          <p:cNvSpPr txBox="1"/>
          <p:nvPr/>
        </p:nvSpPr>
        <p:spPr>
          <a:xfrm>
            <a:off x="3867866" y="126139"/>
            <a:ext cx="10536494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ct val="100000"/>
              </a:lnSpc>
              <a:defRPr sz="5400">
                <a:solidFill>
                  <a:srgbClr val="637C33"/>
                </a:solidFill>
                <a:latin typeface="#9Slide03 BoosterNextFYBlack" panose="02000A03000000020004" pitchFamily="2" charset="0"/>
                <a:ea typeface="Sniglet"/>
                <a:cs typeface="Sniglet"/>
              </a:defRPr>
            </a:lvl1pPr>
          </a:lstStyle>
          <a:p>
            <a:r>
              <a:rPr lang="en-US" dirty="0" err="1">
                <a:sym typeface="Sniglet"/>
              </a:rPr>
              <a:t>Dàn</a:t>
            </a:r>
            <a:r>
              <a:rPr lang="en-US" dirty="0">
                <a:sym typeface="Sniglet"/>
              </a:rPr>
              <a:t> ý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0344CE8-EA21-C278-76B4-DD0880492A57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1829516"/>
              </p:ext>
            </p:extLst>
          </p:nvPr>
        </p:nvGraphicFramePr>
        <p:xfrm>
          <a:off x="759983" y="2035288"/>
          <a:ext cx="16687800" cy="7418148"/>
        </p:xfrm>
        <a:graphic>
          <a:graphicData uri="http://schemas.openxmlformats.org/drawingml/2006/table">
            <a:tbl>
              <a:tblPr/>
              <a:tblGrid>
                <a:gridCol w="7402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5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1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Định</a:t>
                      </a:r>
                      <a:r>
                        <a:rPr lang="en-US" altLang="zh-CN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hướng</a:t>
                      </a:r>
                      <a:endParaRPr lang="en-US" altLang="zh-CN" sz="32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Dự</a:t>
                      </a:r>
                      <a:r>
                        <a:rPr lang="en-US" altLang="zh-CN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kiến</a:t>
                      </a:r>
                      <a:endParaRPr lang="en-US" altLang="zh-CN" sz="32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2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DengXian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 Box 1">
            <a:extLst>
              <a:ext uri="{FF2B5EF4-FFF2-40B4-BE49-F238E27FC236}">
                <a16:creationId xmlns:a16="http://schemas.microsoft.com/office/drawing/2014/main" id="{4F299926-1694-32A6-8A74-7160220EF5DD}"/>
              </a:ext>
            </a:extLst>
          </p:cNvPr>
          <p:cNvSpPr txBox="1"/>
          <p:nvPr/>
        </p:nvSpPr>
        <p:spPr>
          <a:xfrm>
            <a:off x="903605" y="3101904"/>
            <a:ext cx="7153437" cy="24622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3. </a:t>
            </a:r>
            <a:r>
              <a:rPr lang="en-US" altLang="zh-CN" sz="3600" b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Kết</a:t>
            </a:r>
            <a:r>
              <a:rPr lang="en-US" altLang="zh-CN" sz="3600" b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b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đoạn</a:t>
            </a:r>
            <a:endParaRPr lang="en-US" altLang="zh-CN" sz="3600" b="1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Khái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quát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những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suy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nghĩ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xúc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bản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thân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 Liên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hệ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mở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rộng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0B9E1D3B-78A5-02C9-9716-E2CB9BBC2DC4}"/>
              </a:ext>
            </a:extLst>
          </p:cNvPr>
          <p:cNvSpPr txBox="1"/>
          <p:nvPr/>
        </p:nvSpPr>
        <p:spPr>
          <a:xfrm>
            <a:off x="8245606" y="3357820"/>
            <a:ext cx="8975594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Bài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không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chỉ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khiến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tôi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nhận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được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vẻ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đẹp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thiên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nhiên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, con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người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nơi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làng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quê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mà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còn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nhận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được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tình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yêu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sâu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sắc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tác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giả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đối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với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quê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hương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đất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nước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C108F936-E424-5EE5-3DFC-C78396BFB919}"/>
              </a:ext>
            </a:extLst>
          </p:cNvPr>
          <p:cNvSpPr txBox="1"/>
          <p:nvPr/>
        </p:nvSpPr>
        <p:spPr>
          <a:xfrm>
            <a:off x="862563" y="6700403"/>
            <a:ext cx="7153436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4.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Để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trình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bày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xúc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về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dòng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/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khổ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/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đoạn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hay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cả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bài</a:t>
            </a:r>
            <a:r>
              <a:rPr lang="en-US" altLang="zh-CN" sz="3600" dirty="0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DengXian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“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”,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em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dự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kiến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sử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dụng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những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cách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thức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biểu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nào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?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31D08168-7F81-CEB8-8B2E-DA8855EE44B7}"/>
              </a:ext>
            </a:extLst>
          </p:cNvPr>
          <p:cNvSpPr txBox="1"/>
          <p:nvPr/>
        </p:nvSpPr>
        <p:spPr>
          <a:xfrm>
            <a:off x="8284209" y="6988676"/>
            <a:ext cx="8936991" cy="12779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Sử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dụng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cách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thức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biểu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trực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tiếp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biểu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gián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tiếp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BE0F709-C2AF-931C-E778-4448F1C7D5FD}"/>
              </a:ext>
            </a:extLst>
          </p:cNvPr>
          <p:cNvSpPr/>
          <p:nvPr/>
        </p:nvSpPr>
        <p:spPr>
          <a:xfrm>
            <a:off x="16948621" y="-240360"/>
            <a:ext cx="1257300" cy="3162300"/>
          </a:xfrm>
          <a:custGeom>
            <a:avLst/>
            <a:gdLst/>
            <a:ahLst/>
            <a:cxnLst/>
            <a:rect l="l" t="t" r="r" b="b"/>
            <a:pathLst>
              <a:path w="1787049" h="3915843">
                <a:moveTo>
                  <a:pt x="0" y="0"/>
                </a:moveTo>
                <a:lnTo>
                  <a:pt x="1787049" y="0"/>
                </a:lnTo>
                <a:lnTo>
                  <a:pt x="1787049" y="3915843"/>
                </a:lnTo>
                <a:lnTo>
                  <a:pt x="0" y="39158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BA6D3B8-25E4-3B05-8B57-D92D34D8FBF2}"/>
              </a:ext>
            </a:extLst>
          </p:cNvPr>
          <p:cNvSpPr/>
          <p:nvPr/>
        </p:nvSpPr>
        <p:spPr>
          <a:xfrm flipH="1">
            <a:off x="0" y="8496300"/>
            <a:ext cx="1752600" cy="1790700"/>
          </a:xfrm>
          <a:custGeom>
            <a:avLst/>
            <a:gdLst/>
            <a:ahLst/>
            <a:cxnLst/>
            <a:rect l="l" t="t" r="r" b="b"/>
            <a:pathLst>
              <a:path w="3491688" h="3535887">
                <a:moveTo>
                  <a:pt x="3491688" y="0"/>
                </a:moveTo>
                <a:lnTo>
                  <a:pt x="0" y="0"/>
                </a:lnTo>
                <a:lnTo>
                  <a:pt x="0" y="3535887"/>
                </a:lnTo>
                <a:lnTo>
                  <a:pt x="3491688" y="3535887"/>
                </a:lnTo>
                <a:lnTo>
                  <a:pt x="349168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0"/>
      <p:bldP spid="15" grpId="1"/>
      <p:bldP spid="16" grpId="1"/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CCDB25-5B56-42EF-D62A-C980CA78F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BB14ABB-A1DD-0016-C5D9-7719EE77CD04}"/>
              </a:ext>
            </a:extLst>
          </p:cNvPr>
          <p:cNvSpPr/>
          <p:nvPr/>
        </p:nvSpPr>
        <p:spPr>
          <a:xfrm>
            <a:off x="8151552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620FCB0-A352-46F1-938F-5DD15BA6D5AA}"/>
              </a:ext>
            </a:extLst>
          </p:cNvPr>
          <p:cNvSpPr/>
          <p:nvPr/>
        </p:nvSpPr>
        <p:spPr>
          <a:xfrm>
            <a:off x="-1630298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1C8EBE6-4880-2093-C68D-8ED71C3E83A1}"/>
              </a:ext>
            </a:extLst>
          </p:cNvPr>
          <p:cNvGrpSpPr/>
          <p:nvPr/>
        </p:nvGrpSpPr>
        <p:grpSpPr>
          <a:xfrm>
            <a:off x="6015769" y="-355384"/>
            <a:ext cx="5791200" cy="1352806"/>
            <a:chOff x="0" y="0"/>
            <a:chExt cx="4238308" cy="7604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BB27970-1D84-FD84-9D5A-CD268E4B3FED}"/>
                </a:ext>
              </a:extLst>
            </p:cNvPr>
            <p:cNvSpPr/>
            <p:nvPr/>
          </p:nvSpPr>
          <p:spPr>
            <a:xfrm>
              <a:off x="0" y="0"/>
              <a:ext cx="4238308" cy="760400"/>
            </a:xfrm>
            <a:custGeom>
              <a:avLst/>
              <a:gdLst/>
              <a:ahLst/>
              <a:cxnLst/>
              <a:rect l="l" t="t" r="r" b="b"/>
              <a:pathLst>
                <a:path w="4238308" h="760400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735864"/>
                  </a:lnTo>
                  <a:cubicBezTo>
                    <a:pt x="4238308" y="749415"/>
                    <a:pt x="4227323" y="760400"/>
                    <a:pt x="4213772" y="760400"/>
                  </a:cubicBezTo>
                  <a:lnTo>
                    <a:pt x="24536" y="760400"/>
                  </a:lnTo>
                  <a:cubicBezTo>
                    <a:pt x="10985" y="760400"/>
                    <a:pt x="0" y="749415"/>
                    <a:pt x="0" y="735864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A17BC36-54FA-ECE5-AC06-B16601BAF0DC}"/>
                </a:ext>
              </a:extLst>
            </p:cNvPr>
            <p:cNvSpPr txBox="1"/>
            <p:nvPr/>
          </p:nvSpPr>
          <p:spPr>
            <a:xfrm>
              <a:off x="0" y="-38100"/>
              <a:ext cx="4238308" cy="7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743648EF-C27C-2AA2-52E4-B06FA9371CE4}"/>
              </a:ext>
            </a:extLst>
          </p:cNvPr>
          <p:cNvGrpSpPr/>
          <p:nvPr/>
        </p:nvGrpSpPr>
        <p:grpSpPr>
          <a:xfrm>
            <a:off x="533401" y="1137223"/>
            <a:ext cx="17297400" cy="8730677"/>
            <a:chOff x="0" y="-38100"/>
            <a:chExt cx="4238308" cy="1356605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547D5F4-A173-3B89-2BAF-2DE650266694}"/>
                </a:ext>
              </a:extLst>
            </p:cNvPr>
            <p:cNvSpPr/>
            <p:nvPr/>
          </p:nvSpPr>
          <p:spPr>
            <a:xfrm>
              <a:off x="0" y="0"/>
              <a:ext cx="4238308" cy="1318505"/>
            </a:xfrm>
            <a:custGeom>
              <a:avLst/>
              <a:gdLst/>
              <a:ahLst/>
              <a:cxnLst/>
              <a:rect l="l" t="t" r="r" b="b"/>
              <a:pathLst>
                <a:path w="4238308" h="1318505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1293969"/>
                  </a:lnTo>
                  <a:cubicBezTo>
                    <a:pt x="4238308" y="1307520"/>
                    <a:pt x="4227323" y="1318505"/>
                    <a:pt x="4213772" y="1318505"/>
                  </a:cubicBezTo>
                  <a:lnTo>
                    <a:pt x="24536" y="1318505"/>
                  </a:lnTo>
                  <a:cubicBezTo>
                    <a:pt x="10985" y="1318505"/>
                    <a:pt x="0" y="1307520"/>
                    <a:pt x="0" y="1293969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5530E3F-511E-EC4F-A8ED-C692A42BCCD1}"/>
                </a:ext>
              </a:extLst>
            </p:cNvPr>
            <p:cNvSpPr txBox="1"/>
            <p:nvPr/>
          </p:nvSpPr>
          <p:spPr>
            <a:xfrm>
              <a:off x="0" y="-38100"/>
              <a:ext cx="4238308" cy="1356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DF35702C-68C4-8469-0776-5F8979CCB4E6}"/>
              </a:ext>
            </a:extLst>
          </p:cNvPr>
          <p:cNvSpPr/>
          <p:nvPr/>
        </p:nvSpPr>
        <p:spPr>
          <a:xfrm flipH="1">
            <a:off x="0" y="8496300"/>
            <a:ext cx="1752600" cy="1790700"/>
          </a:xfrm>
          <a:custGeom>
            <a:avLst/>
            <a:gdLst/>
            <a:ahLst/>
            <a:cxnLst/>
            <a:rect l="l" t="t" r="r" b="b"/>
            <a:pathLst>
              <a:path w="3491688" h="3535887">
                <a:moveTo>
                  <a:pt x="3491688" y="0"/>
                </a:moveTo>
                <a:lnTo>
                  <a:pt x="0" y="0"/>
                </a:lnTo>
                <a:lnTo>
                  <a:pt x="0" y="3535887"/>
                </a:lnTo>
                <a:lnTo>
                  <a:pt x="3491688" y="3535887"/>
                </a:lnTo>
                <a:lnTo>
                  <a:pt x="349168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D09572B-73DC-5BE3-7989-396C416C76BE}"/>
              </a:ext>
            </a:extLst>
          </p:cNvPr>
          <p:cNvSpPr/>
          <p:nvPr/>
        </p:nvSpPr>
        <p:spPr>
          <a:xfrm>
            <a:off x="16948621" y="-240360"/>
            <a:ext cx="1257300" cy="3162300"/>
          </a:xfrm>
          <a:custGeom>
            <a:avLst/>
            <a:gdLst/>
            <a:ahLst/>
            <a:cxnLst/>
            <a:rect l="l" t="t" r="r" b="b"/>
            <a:pathLst>
              <a:path w="1787049" h="3915843">
                <a:moveTo>
                  <a:pt x="0" y="0"/>
                </a:moveTo>
                <a:lnTo>
                  <a:pt x="1787049" y="0"/>
                </a:lnTo>
                <a:lnTo>
                  <a:pt x="1787049" y="3915843"/>
                </a:lnTo>
                <a:lnTo>
                  <a:pt x="0" y="39158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500983F-A3AB-513A-142D-93FEE3BB3F17}"/>
              </a:ext>
            </a:extLst>
          </p:cNvPr>
          <p:cNvSpPr txBox="1"/>
          <p:nvPr/>
        </p:nvSpPr>
        <p:spPr>
          <a:xfrm>
            <a:off x="3867866" y="126139"/>
            <a:ext cx="10536494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ct val="100000"/>
              </a:lnSpc>
              <a:defRPr sz="5400">
                <a:solidFill>
                  <a:srgbClr val="637C33"/>
                </a:solidFill>
                <a:latin typeface="#9Slide03 BoosterNextFYBlack" panose="02000A03000000020004" pitchFamily="2" charset="0"/>
                <a:ea typeface="Sniglet"/>
                <a:cs typeface="Sniglet"/>
              </a:defRPr>
            </a:lvl1pPr>
          </a:lstStyle>
          <a:p>
            <a:r>
              <a:rPr lang="en-US" dirty="0" err="1">
                <a:sym typeface="Sniglet"/>
              </a:rPr>
              <a:t>Yêu</a:t>
            </a:r>
            <a:r>
              <a:rPr lang="en-US" dirty="0">
                <a:sym typeface="Sniglet"/>
              </a:rPr>
              <a:t> </a:t>
            </a:r>
            <a:r>
              <a:rPr lang="en-US" dirty="0" err="1">
                <a:sym typeface="Sniglet"/>
              </a:rPr>
              <a:t>cầu</a:t>
            </a:r>
            <a:endParaRPr lang="en-US" dirty="0">
              <a:sym typeface="Sniglet"/>
            </a:endParaRPr>
          </a:p>
        </p:txBody>
      </p:sp>
      <p:sp>
        <p:nvSpPr>
          <p:cNvPr id="13" name="Text Box 1">
            <a:extLst>
              <a:ext uri="{FF2B5EF4-FFF2-40B4-BE49-F238E27FC236}">
                <a16:creationId xmlns:a16="http://schemas.microsoft.com/office/drawing/2014/main" id="{2CCDE425-F892-8070-62DB-C2E31B27E7B1}"/>
              </a:ext>
            </a:extLst>
          </p:cNvPr>
          <p:cNvSpPr txBox="1"/>
          <p:nvPr/>
        </p:nvSpPr>
        <p:spPr>
          <a:xfrm>
            <a:off x="1055330" y="1893901"/>
            <a:ext cx="16253542" cy="74625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 defTabSz="266700">
              <a:spcBef>
                <a:spcPts val="800"/>
              </a:spcBef>
              <a:spcAft>
                <a:spcPts val="800"/>
              </a:spcAft>
            </a:pPr>
            <a:r>
              <a:rPr lang="en-US" altLang="en-US" sz="3600" dirty="0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3. </a:t>
            </a:r>
            <a:r>
              <a:rPr lang="en-US" altLang="en-US" sz="3600" dirty="0" err="1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Bước</a:t>
            </a:r>
            <a:r>
              <a:rPr lang="en-US" altLang="en-US" sz="3600" dirty="0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3: </a:t>
            </a:r>
            <a:r>
              <a:rPr lang="en-US" altLang="en-US" sz="3600" dirty="0" err="1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Viết</a:t>
            </a:r>
            <a:r>
              <a:rPr lang="en-US" altLang="en-US" sz="3600" dirty="0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</a:p>
          <a:p>
            <a:pPr algn="just" defTabSz="266700">
              <a:spcBef>
                <a:spcPts val="800"/>
              </a:spcBef>
              <a:spcAft>
                <a:spcPts val="800"/>
              </a:spcAft>
            </a:pP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a,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Biểu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trong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văn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nghị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luận</a:t>
            </a:r>
            <a:endParaRPr lang="en-US" altLang="en-US" sz="3600" dirty="0"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 defTabSz="266700">
              <a:spcBef>
                <a:spcPts val="800"/>
              </a:spcBef>
              <a:spcAft>
                <a:spcPts val="800"/>
              </a:spcAft>
            </a:pP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Biểu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là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giãi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bày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thổ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lộ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tình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của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người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viết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trước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một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đối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tượng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spcBef>
                <a:spcPts val="800"/>
              </a:spcBef>
              <a:spcAft>
                <a:spcPts val="800"/>
              </a:spcAft>
            </a:pP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Biểu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trực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tiếp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: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sử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dụng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các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từ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ngữ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bộc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lộ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trực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tiếp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những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suy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nghĩ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xúc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của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mình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về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đối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tượng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: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từ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ngữ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biểu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tình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thái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từ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câu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câu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hỏi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tu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từ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,…</a:t>
            </a:r>
          </a:p>
          <a:p>
            <a:pPr algn="just" defTabSz="266700">
              <a:spcBef>
                <a:spcPts val="800"/>
              </a:spcBef>
              <a:spcAft>
                <a:spcPts val="800"/>
              </a:spcAft>
            </a:pP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Biểu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gián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tiếp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: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kể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lại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giới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thiệu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hoặc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miêu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tả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đặc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điểm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tính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chất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trạng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thái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của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thiên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nhiên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con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người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đồ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vật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,… qua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đó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gián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tiếp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thể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hiện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suy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nghĩ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tình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của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mình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spcBef>
                <a:spcPts val="800"/>
              </a:spcBef>
              <a:spcAft>
                <a:spcPts val="800"/>
              </a:spcAft>
            </a:pP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b,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Viết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đoạn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văn</a:t>
            </a:r>
            <a:endParaRPr lang="en-US" altLang="en-US" sz="3600" dirty="0"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 defTabSz="266700">
              <a:spcBef>
                <a:spcPts val="800"/>
              </a:spcBef>
              <a:spcAft>
                <a:spcPts val="800"/>
              </a:spcAft>
            </a:pP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Bước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4: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Kiểm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tra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chỉnh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sửa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 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7" action="ppaction://hlinkfile"/>
              </a:rPr>
              <a:t>(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7" action="ppaction://hlinkfile"/>
              </a:rPr>
              <a:t>BẢNG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7" action="ppaction://hlinkfile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7" action="ppaction://hlinkfile"/>
              </a:rPr>
              <a:t>KIỂM</a:t>
            </a:r>
            <a:r>
              <a:rPr lang="en-US" altLang="en-US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7" action="ppaction://hlinkfile"/>
              </a:rPr>
              <a:t>)</a:t>
            </a:r>
            <a:endParaRPr lang="en-US" altLang="en-US" sz="3600" dirty="0"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51552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630298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166975" y="1028701"/>
            <a:ext cx="16092325" cy="1219200"/>
            <a:chOff x="0" y="0"/>
            <a:chExt cx="4238308" cy="7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38308" cy="760400"/>
            </a:xfrm>
            <a:custGeom>
              <a:avLst/>
              <a:gdLst/>
              <a:ahLst/>
              <a:cxnLst/>
              <a:rect l="l" t="t" r="r" b="b"/>
              <a:pathLst>
                <a:path w="4238308" h="760400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735864"/>
                  </a:lnTo>
                  <a:cubicBezTo>
                    <a:pt x="4238308" y="749415"/>
                    <a:pt x="4227323" y="760400"/>
                    <a:pt x="4213772" y="760400"/>
                  </a:cubicBezTo>
                  <a:lnTo>
                    <a:pt x="24536" y="760400"/>
                  </a:lnTo>
                  <a:cubicBezTo>
                    <a:pt x="10985" y="760400"/>
                    <a:pt x="0" y="749415"/>
                    <a:pt x="0" y="735864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38308" cy="7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97837" y="2628900"/>
            <a:ext cx="16092325" cy="6629399"/>
            <a:chOff x="0" y="0"/>
            <a:chExt cx="4238308" cy="13185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38308" cy="1318505"/>
            </a:xfrm>
            <a:custGeom>
              <a:avLst/>
              <a:gdLst/>
              <a:ahLst/>
              <a:cxnLst/>
              <a:rect l="l" t="t" r="r" b="b"/>
              <a:pathLst>
                <a:path w="4238308" h="1318505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1293969"/>
                  </a:lnTo>
                  <a:cubicBezTo>
                    <a:pt x="4238308" y="1307520"/>
                    <a:pt x="4227323" y="1318505"/>
                    <a:pt x="4213772" y="1318505"/>
                  </a:cubicBezTo>
                  <a:lnTo>
                    <a:pt x="24536" y="1318505"/>
                  </a:lnTo>
                  <a:cubicBezTo>
                    <a:pt x="10985" y="1318505"/>
                    <a:pt x="0" y="1307520"/>
                    <a:pt x="0" y="1293969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38308" cy="1356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-717144" y="7734300"/>
            <a:ext cx="2638605" cy="2552700"/>
          </a:xfrm>
          <a:custGeom>
            <a:avLst/>
            <a:gdLst/>
            <a:ahLst/>
            <a:cxnLst/>
            <a:rect l="l" t="t" r="r" b="b"/>
            <a:pathLst>
              <a:path w="3491688" h="3535887">
                <a:moveTo>
                  <a:pt x="3491688" y="0"/>
                </a:moveTo>
                <a:lnTo>
                  <a:pt x="0" y="0"/>
                </a:lnTo>
                <a:lnTo>
                  <a:pt x="0" y="3535887"/>
                </a:lnTo>
                <a:lnTo>
                  <a:pt x="3491688" y="3535887"/>
                </a:lnTo>
                <a:lnTo>
                  <a:pt x="349168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472251" y="0"/>
            <a:ext cx="1787049" cy="3915843"/>
          </a:xfrm>
          <a:custGeom>
            <a:avLst/>
            <a:gdLst/>
            <a:ahLst/>
            <a:cxnLst/>
            <a:rect l="l" t="t" r="r" b="b"/>
            <a:pathLst>
              <a:path w="1787049" h="3915843">
                <a:moveTo>
                  <a:pt x="0" y="0"/>
                </a:moveTo>
                <a:lnTo>
                  <a:pt x="1787049" y="0"/>
                </a:lnTo>
                <a:lnTo>
                  <a:pt x="1787049" y="3915843"/>
                </a:lnTo>
                <a:lnTo>
                  <a:pt x="0" y="39158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295874" y="7429500"/>
            <a:ext cx="2709269" cy="2667285"/>
          </a:xfrm>
          <a:custGeom>
            <a:avLst/>
            <a:gdLst/>
            <a:ahLst/>
            <a:cxnLst/>
            <a:rect l="l" t="t" r="r" b="b"/>
            <a:pathLst>
              <a:path w="3491688" h="3535887">
                <a:moveTo>
                  <a:pt x="0" y="0"/>
                </a:moveTo>
                <a:lnTo>
                  <a:pt x="3491688" y="0"/>
                </a:lnTo>
                <a:lnTo>
                  <a:pt x="3491688" y="3535887"/>
                </a:lnTo>
                <a:lnTo>
                  <a:pt x="0" y="35358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114800" y="1192258"/>
            <a:ext cx="10536494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ct val="100000"/>
              </a:lnSpc>
              <a:defRPr sz="5400">
                <a:solidFill>
                  <a:srgbClr val="637C33"/>
                </a:solidFill>
                <a:latin typeface="#9Slide03 BoosterNextFYBlack" panose="02000A03000000020004" pitchFamily="2" charset="0"/>
                <a:ea typeface="Sniglet"/>
                <a:cs typeface="Sniglet"/>
              </a:defRPr>
            </a:lvl1pPr>
          </a:lstStyle>
          <a:p>
            <a:r>
              <a:rPr lang="en-US" dirty="0" err="1">
                <a:sym typeface="Sniglet"/>
              </a:rPr>
              <a:t>Hướng</a:t>
            </a:r>
            <a:r>
              <a:rPr lang="en-US" dirty="0">
                <a:sym typeface="Sniglet"/>
              </a:rPr>
              <a:t> </a:t>
            </a:r>
            <a:r>
              <a:rPr lang="en-US" dirty="0" err="1">
                <a:sym typeface="Sniglet"/>
              </a:rPr>
              <a:t>dẫn</a:t>
            </a:r>
            <a:r>
              <a:rPr lang="en-US" dirty="0">
                <a:sym typeface="Sniglet"/>
              </a:rPr>
              <a:t> </a:t>
            </a:r>
            <a:r>
              <a:rPr lang="en-US" dirty="0" err="1">
                <a:sym typeface="Sniglet"/>
              </a:rPr>
              <a:t>chuẩn</a:t>
            </a:r>
            <a:r>
              <a:rPr lang="en-US" dirty="0">
                <a:sym typeface="Sniglet"/>
              </a:rPr>
              <a:t> </a:t>
            </a:r>
            <a:r>
              <a:rPr lang="en-US" dirty="0" err="1">
                <a:sym typeface="Sniglet"/>
              </a:rPr>
              <a:t>bị</a:t>
            </a:r>
            <a:r>
              <a:rPr lang="en-US" dirty="0">
                <a:sym typeface="Sniglet"/>
              </a:rPr>
              <a:t> </a:t>
            </a:r>
            <a:r>
              <a:rPr lang="en-US" dirty="0" err="1">
                <a:sym typeface="Sniglet"/>
              </a:rPr>
              <a:t>bài</a:t>
            </a:r>
            <a:r>
              <a:rPr lang="en-US" dirty="0">
                <a:sym typeface="Sniglet"/>
              </a:rPr>
              <a:t> </a:t>
            </a:r>
            <a:r>
              <a:rPr lang="en-US" dirty="0" err="1">
                <a:sym typeface="Sniglet"/>
              </a:rPr>
              <a:t>sau</a:t>
            </a:r>
            <a:endParaRPr lang="en-US" dirty="0">
              <a:sym typeface="Sniglet"/>
            </a:endParaRPr>
          </a:p>
        </p:txBody>
      </p:sp>
      <p:sp>
        <p:nvSpPr>
          <p:cNvPr id="33" name="Text Box 1">
            <a:extLst>
              <a:ext uri="{FF2B5EF4-FFF2-40B4-BE49-F238E27FC236}">
                <a16:creationId xmlns:a16="http://schemas.microsoft.com/office/drawing/2014/main" id="{F6F113A4-0FF8-B6BB-CF62-3C5D8A0C0E0A}"/>
              </a:ext>
            </a:extLst>
          </p:cNvPr>
          <p:cNvSpPr txBox="1"/>
          <p:nvPr/>
        </p:nvSpPr>
        <p:spPr>
          <a:xfrm>
            <a:off x="1376156" y="3093647"/>
            <a:ext cx="15311643" cy="592759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450215" algn="just" defTabSz="266700">
              <a:spcBef>
                <a:spcPts val="12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1.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Đọc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lại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phần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Định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hướng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 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bài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Nói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nghe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Trang 27,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SGK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Lớp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9,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tập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1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Trang 51,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SGK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Lớp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9,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tập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2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để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nhớ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lại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khái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niệm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yêu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cầu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những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điều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lưu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ý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khi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nghe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nhận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biết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tính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thuyết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phục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của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một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ý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kiến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về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văn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bản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thơ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marL="0" indent="450215" algn="just" defTabSz="266700">
              <a:spcBef>
                <a:spcPts val="12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2.  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Chuẩn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bị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nội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dung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bài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nói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theo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PHT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dưới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đây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:</a:t>
            </a:r>
          </a:p>
          <a:p>
            <a:pPr marL="0" indent="450215" algn="just" defTabSz="266700">
              <a:spcBef>
                <a:spcPts val="12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a. Trong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vai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người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phát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biểu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làm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rõ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đề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tài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trong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SGK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: </a:t>
            </a:r>
          </a:p>
          <a:p>
            <a:pPr marL="0" indent="450215" algn="just" defTabSz="266700">
              <a:spcBef>
                <a:spcPts val="1200"/>
              </a:spcBef>
              <a:spcAft>
                <a:spcPts val="600"/>
              </a:spcAft>
            </a:pP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Chuẩn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bị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lí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lẽ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bằng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chứng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(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có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thể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kết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hợp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phương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tiện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hỗ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trợ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)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để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hoàn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thiện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7" action="ppaction://hlinkfile"/>
              </a:rPr>
              <a:t>PHIẾU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7" action="ppaction://hlinkfile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7" action="ppaction://hlinkfile"/>
              </a:rPr>
              <a:t>HỌC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7" action="ppaction://hlinkfile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7" action="ppaction://hlinkfile"/>
              </a:rPr>
              <a:t>TẬP</a:t>
            </a:r>
            <a:endParaRPr lang="en-US" altLang="zh-CN" sz="3200" dirty="0"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marL="0" indent="450215" algn="just" defTabSz="266700">
              <a:spcBef>
                <a:spcPts val="1200"/>
              </a:spcBef>
              <a:spcAft>
                <a:spcPts val="60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b. Trong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vai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người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nói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sau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khi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nghe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bài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phát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biểu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: </a:t>
            </a:r>
          </a:p>
          <a:p>
            <a:pPr marL="0" indent="450215" algn="just" defTabSz="266700">
              <a:spcBef>
                <a:spcPts val="1200"/>
              </a:spcBef>
              <a:spcAft>
                <a:spcPts val="60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(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nghiên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cứu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kĩ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7" action="ppaction://hlinkfile"/>
              </a:rPr>
              <a:t>PHIẾU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7" action="ppaction://hlinkfile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7" action="ppaction://hlinkfile"/>
              </a:rPr>
              <a:t>HỌC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7" action="ppaction://hlinkfile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7" action="ppaction://hlinkfile"/>
              </a:rPr>
              <a:t>TẬP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để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ghi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chép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lại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nội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dung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bài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phát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biểu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của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bạn</a:t>
            </a:r>
            <a:r>
              <a:rPr lang="en-US" altLang="en-US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51552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630298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951980" y="1613835"/>
            <a:ext cx="20193308" cy="8072924"/>
          </a:xfrm>
          <a:custGeom>
            <a:avLst/>
            <a:gdLst/>
            <a:ahLst/>
            <a:cxnLst/>
            <a:rect l="l" t="t" r="r" b="b"/>
            <a:pathLst>
              <a:path w="20193308" h="8072924">
                <a:moveTo>
                  <a:pt x="0" y="0"/>
                </a:moveTo>
                <a:lnTo>
                  <a:pt x="20193308" y="0"/>
                </a:lnTo>
                <a:lnTo>
                  <a:pt x="20193308" y="8072924"/>
                </a:lnTo>
                <a:lnTo>
                  <a:pt x="0" y="8072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360435" y="5038278"/>
            <a:ext cx="4958247" cy="5021010"/>
          </a:xfrm>
          <a:custGeom>
            <a:avLst/>
            <a:gdLst/>
            <a:ahLst/>
            <a:cxnLst/>
            <a:rect l="l" t="t" r="r" b="b"/>
            <a:pathLst>
              <a:path w="4958247" h="5021010">
                <a:moveTo>
                  <a:pt x="4958247" y="0"/>
                </a:moveTo>
                <a:lnTo>
                  <a:pt x="0" y="0"/>
                </a:lnTo>
                <a:lnTo>
                  <a:pt x="0" y="5021010"/>
                </a:lnTo>
                <a:lnTo>
                  <a:pt x="4958247" y="5021010"/>
                </a:lnTo>
                <a:lnTo>
                  <a:pt x="495824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716816" y="0"/>
            <a:ext cx="2542484" cy="5571179"/>
          </a:xfrm>
          <a:custGeom>
            <a:avLst/>
            <a:gdLst/>
            <a:ahLst/>
            <a:cxnLst/>
            <a:rect l="l" t="t" r="r" b="b"/>
            <a:pathLst>
              <a:path w="2542484" h="5571179">
                <a:moveTo>
                  <a:pt x="0" y="0"/>
                </a:moveTo>
                <a:lnTo>
                  <a:pt x="2542484" y="0"/>
                </a:lnTo>
                <a:lnTo>
                  <a:pt x="2542484" y="5571179"/>
                </a:lnTo>
                <a:lnTo>
                  <a:pt x="0" y="55711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462407" y="2703753"/>
            <a:ext cx="11145633" cy="444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981"/>
              </a:lnSpc>
            </a:pPr>
            <a:r>
              <a:rPr lang="en-US" sz="16327" dirty="0" err="1">
                <a:solidFill>
                  <a:srgbClr val="637C33"/>
                </a:solidFill>
                <a:latin typeface="#9Slide05 Rusulica Script" panose="00000500000000000000" pitchFamily="2" charset="0"/>
                <a:ea typeface="Sniglet"/>
                <a:cs typeface="Sniglet"/>
                <a:sym typeface="Sniglet"/>
              </a:rPr>
              <a:t>Tập</a:t>
            </a:r>
            <a:r>
              <a:rPr lang="en-US" sz="16327" dirty="0">
                <a:solidFill>
                  <a:srgbClr val="637C33"/>
                </a:solidFill>
                <a:latin typeface="#9Slide05 Rusulica Script" panose="00000500000000000000" pitchFamily="2" charset="0"/>
                <a:ea typeface="Sniglet"/>
                <a:cs typeface="Sniglet"/>
                <a:sym typeface="Sniglet"/>
              </a:rPr>
              <a:t> </a:t>
            </a:r>
            <a:r>
              <a:rPr lang="en-US" sz="16327" dirty="0" err="1">
                <a:solidFill>
                  <a:srgbClr val="637C33"/>
                </a:solidFill>
                <a:latin typeface="#9Slide05 Rusulica Script" panose="00000500000000000000" pitchFamily="2" charset="0"/>
                <a:ea typeface="Sniglet"/>
                <a:cs typeface="Sniglet"/>
                <a:sym typeface="Sniglet"/>
              </a:rPr>
              <a:t>làm</a:t>
            </a:r>
            <a:r>
              <a:rPr lang="en-US" sz="16327" dirty="0">
                <a:solidFill>
                  <a:srgbClr val="637C33"/>
                </a:solidFill>
                <a:latin typeface="#9Slide05 Rusulica Script" panose="00000500000000000000" pitchFamily="2" charset="0"/>
                <a:ea typeface="Sniglet"/>
                <a:cs typeface="Sniglet"/>
                <a:sym typeface="Sniglet"/>
              </a:rPr>
              <a:t> </a:t>
            </a:r>
            <a:r>
              <a:rPr lang="en-US" sz="16327" dirty="0" err="1">
                <a:solidFill>
                  <a:srgbClr val="637C33"/>
                </a:solidFill>
                <a:latin typeface="#9Slide05 Rusulica Script" panose="00000500000000000000" pitchFamily="2" charset="0"/>
                <a:ea typeface="Sniglet"/>
                <a:cs typeface="Sniglet"/>
                <a:sym typeface="Sniglet"/>
              </a:rPr>
              <a:t>thơ</a:t>
            </a:r>
            <a:r>
              <a:rPr lang="en-US" sz="16327" dirty="0">
                <a:solidFill>
                  <a:srgbClr val="637C33"/>
                </a:solidFill>
                <a:latin typeface="#9Slide05 Rusulica Script" panose="00000500000000000000" pitchFamily="2" charset="0"/>
                <a:ea typeface="Sniglet"/>
                <a:cs typeface="Sniglet"/>
                <a:sym typeface="Sniglet"/>
              </a:rPr>
              <a:t> </a:t>
            </a:r>
            <a:r>
              <a:rPr lang="en-US" sz="16327" dirty="0" err="1">
                <a:solidFill>
                  <a:srgbClr val="637C33"/>
                </a:solidFill>
                <a:latin typeface="#9Slide05 Rusulica Script" panose="00000500000000000000" pitchFamily="2" charset="0"/>
                <a:ea typeface="Sniglet"/>
                <a:cs typeface="Sniglet"/>
                <a:sym typeface="Sniglet"/>
              </a:rPr>
              <a:t>tám</a:t>
            </a:r>
            <a:r>
              <a:rPr lang="en-US" sz="16327" dirty="0">
                <a:solidFill>
                  <a:srgbClr val="637C33"/>
                </a:solidFill>
                <a:latin typeface="#9Slide05 Rusulica Script" panose="00000500000000000000" pitchFamily="2" charset="0"/>
                <a:ea typeface="Sniglet"/>
                <a:cs typeface="Sniglet"/>
                <a:sym typeface="Sniglet"/>
              </a:rPr>
              <a:t> </a:t>
            </a:r>
            <a:r>
              <a:rPr lang="en-US" sz="16327" dirty="0" err="1">
                <a:solidFill>
                  <a:srgbClr val="637C33"/>
                </a:solidFill>
                <a:latin typeface="#9Slide05 Rusulica Script" panose="00000500000000000000" pitchFamily="2" charset="0"/>
                <a:ea typeface="Sniglet"/>
                <a:cs typeface="Sniglet"/>
                <a:sym typeface="Sniglet"/>
              </a:rPr>
              <a:t>chữ</a:t>
            </a:r>
            <a:endParaRPr lang="en-US" sz="16327" dirty="0">
              <a:solidFill>
                <a:srgbClr val="637C33"/>
              </a:solidFill>
              <a:latin typeface="#9Slide05 Rusulica Script" panose="00000500000000000000" pitchFamily="2" charset="0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51552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630298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5210710" y="1450549"/>
            <a:ext cx="18927570" cy="7566905"/>
          </a:xfrm>
          <a:custGeom>
            <a:avLst/>
            <a:gdLst/>
            <a:ahLst/>
            <a:cxnLst/>
            <a:rect l="l" t="t" r="r" b="b"/>
            <a:pathLst>
              <a:path w="18927570" h="7566905">
                <a:moveTo>
                  <a:pt x="0" y="0"/>
                </a:moveTo>
                <a:lnTo>
                  <a:pt x="18927570" y="0"/>
                </a:lnTo>
                <a:lnTo>
                  <a:pt x="18927570" y="7566905"/>
                </a:lnTo>
                <a:lnTo>
                  <a:pt x="0" y="75669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10528707" y="5143500"/>
            <a:ext cx="4718863" cy="4778595"/>
          </a:xfrm>
          <a:custGeom>
            <a:avLst/>
            <a:gdLst/>
            <a:ahLst/>
            <a:cxnLst/>
            <a:rect l="l" t="t" r="r" b="b"/>
            <a:pathLst>
              <a:path w="4718863" h="4778595">
                <a:moveTo>
                  <a:pt x="4718863" y="0"/>
                </a:moveTo>
                <a:lnTo>
                  <a:pt x="0" y="0"/>
                </a:lnTo>
                <a:lnTo>
                  <a:pt x="0" y="4778595"/>
                </a:lnTo>
                <a:lnTo>
                  <a:pt x="4718863" y="4778595"/>
                </a:lnTo>
                <a:lnTo>
                  <a:pt x="471886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8700" y="0"/>
            <a:ext cx="2056781" cy="4506890"/>
          </a:xfrm>
          <a:custGeom>
            <a:avLst/>
            <a:gdLst/>
            <a:ahLst/>
            <a:cxnLst/>
            <a:rect l="l" t="t" r="r" b="b"/>
            <a:pathLst>
              <a:path w="2056781" h="4506890">
                <a:moveTo>
                  <a:pt x="0" y="0"/>
                </a:moveTo>
                <a:lnTo>
                  <a:pt x="2056781" y="0"/>
                </a:lnTo>
                <a:lnTo>
                  <a:pt x="2056781" y="4506890"/>
                </a:lnTo>
                <a:lnTo>
                  <a:pt x="0" y="45068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835082" y="3509016"/>
            <a:ext cx="11402084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793"/>
              </a:lnSpc>
            </a:pPr>
            <a:r>
              <a:rPr lang="en-US" sz="13800" dirty="0" err="1">
                <a:solidFill>
                  <a:srgbClr val="637C33"/>
                </a:solidFill>
                <a:latin typeface="#9Slide06 SVNFresh Script" pitchFamily="2" charset="0"/>
                <a:ea typeface="Sniglet"/>
                <a:cs typeface="Sniglet"/>
                <a:sym typeface="Sniglet"/>
              </a:rPr>
              <a:t>Thực</a:t>
            </a:r>
            <a:r>
              <a:rPr lang="en-US" sz="13800" dirty="0">
                <a:solidFill>
                  <a:srgbClr val="637C33"/>
                </a:solidFill>
                <a:latin typeface="#9Slide06 SVNFresh Script" pitchFamily="2" charset="0"/>
                <a:ea typeface="Sniglet"/>
                <a:cs typeface="Sniglet"/>
                <a:sym typeface="Sniglet"/>
              </a:rPr>
              <a:t> </a:t>
            </a:r>
            <a:r>
              <a:rPr lang="en-US" sz="13800" dirty="0" err="1">
                <a:solidFill>
                  <a:srgbClr val="637C33"/>
                </a:solidFill>
                <a:latin typeface="#9Slide06 SVNFresh Script" pitchFamily="2" charset="0"/>
                <a:ea typeface="Sniglet"/>
                <a:cs typeface="Sniglet"/>
                <a:sym typeface="Sniglet"/>
              </a:rPr>
              <a:t>hành</a:t>
            </a:r>
            <a:endParaRPr lang="en-US" sz="13800" dirty="0">
              <a:solidFill>
                <a:srgbClr val="637C33"/>
              </a:solidFill>
              <a:latin typeface="#9Slide06 SVNFresh Script" pitchFamily="2" charset="0"/>
              <a:ea typeface="Sniglet"/>
              <a:cs typeface="Sniglet"/>
              <a:sym typeface="Sniglet"/>
            </a:endParaRP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27CCCFF8-CD81-F2F0-10FF-73DB2C1C91CC}"/>
              </a:ext>
            </a:extLst>
          </p:cNvPr>
          <p:cNvSpPr txBox="1"/>
          <p:nvPr/>
        </p:nvSpPr>
        <p:spPr>
          <a:xfrm>
            <a:off x="3979572" y="5895368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637C33"/>
                </a:solidFill>
                <a:latin typeface="#9Slide03 Arima Madurai Bold" panose="00000800000000000000" charset="0"/>
                <a:ea typeface="仓耳青禾体-谷力 W05" panose="02020400000000000000" pitchFamily="18" charset="-122"/>
                <a:cs typeface="#9Slide03 Arima Madurai Bold" panose="00000800000000000000" charset="0"/>
              </a:rPr>
              <a:t>Viết một bài thơ tám chữ </a:t>
            </a:r>
          </a:p>
          <a:p>
            <a:pPr algn="ctr"/>
            <a:r>
              <a:rPr lang="en-US" altLang="en-US" sz="3600" b="1" dirty="0">
                <a:solidFill>
                  <a:srgbClr val="637C33"/>
                </a:solidFill>
                <a:latin typeface="#9Slide03 Arima Madurai Bold" panose="00000800000000000000" charset="0"/>
                <a:ea typeface="仓耳青禾体-谷力 W05" panose="02020400000000000000" pitchFamily="18" charset="-122"/>
                <a:cs typeface="#9Slide03 Arima Madurai Bold" panose="00000800000000000000" charset="0"/>
              </a:rPr>
              <a:t>theo đề tài tự chọn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51552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630298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533400" y="495300"/>
            <a:ext cx="17221199" cy="9296400"/>
            <a:chOff x="0" y="0"/>
            <a:chExt cx="4238308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38308" cy="2167467"/>
            </a:xfrm>
            <a:custGeom>
              <a:avLst/>
              <a:gdLst/>
              <a:ahLst/>
              <a:cxnLst/>
              <a:rect l="l" t="t" r="r" b="b"/>
              <a:pathLst>
                <a:path w="4238308" h="2167467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2142931"/>
                  </a:lnTo>
                  <a:cubicBezTo>
                    <a:pt x="4238308" y="2156482"/>
                    <a:pt x="4227323" y="2167467"/>
                    <a:pt x="4213772" y="2167467"/>
                  </a:cubicBezTo>
                  <a:lnTo>
                    <a:pt x="24536" y="2167467"/>
                  </a:lnTo>
                  <a:cubicBezTo>
                    <a:pt x="10985" y="2167467"/>
                    <a:pt x="0" y="2156482"/>
                    <a:pt x="0" y="2142931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38308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0" y="7871570"/>
            <a:ext cx="2209800" cy="2415430"/>
          </a:xfrm>
          <a:custGeom>
            <a:avLst/>
            <a:gdLst/>
            <a:ahLst/>
            <a:cxnLst/>
            <a:rect l="l" t="t" r="r" b="b"/>
            <a:pathLst>
              <a:path w="3491688" h="3535887">
                <a:moveTo>
                  <a:pt x="3491688" y="0"/>
                </a:moveTo>
                <a:lnTo>
                  <a:pt x="0" y="0"/>
                </a:lnTo>
                <a:lnTo>
                  <a:pt x="0" y="3535887"/>
                </a:lnTo>
                <a:lnTo>
                  <a:pt x="3491688" y="3535887"/>
                </a:lnTo>
                <a:lnTo>
                  <a:pt x="349168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472251" y="0"/>
            <a:ext cx="1787049" cy="3915843"/>
          </a:xfrm>
          <a:custGeom>
            <a:avLst/>
            <a:gdLst/>
            <a:ahLst/>
            <a:cxnLst/>
            <a:rect l="l" t="t" r="r" b="b"/>
            <a:pathLst>
              <a:path w="1787049" h="3915843">
                <a:moveTo>
                  <a:pt x="0" y="0"/>
                </a:moveTo>
                <a:lnTo>
                  <a:pt x="1787049" y="0"/>
                </a:lnTo>
                <a:lnTo>
                  <a:pt x="1787049" y="3915843"/>
                </a:lnTo>
                <a:lnTo>
                  <a:pt x="0" y="39158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491688" y="1204706"/>
            <a:ext cx="11145675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400" dirty="0" err="1">
                <a:solidFill>
                  <a:srgbClr val="637C33"/>
                </a:solidFill>
                <a:latin typeface="#9Slide03 BoosterNextFYBlack" panose="02000A03000000020004" pitchFamily="2" charset="0"/>
                <a:ea typeface="Sniglet"/>
                <a:cs typeface="Sniglet"/>
                <a:sym typeface="Sniglet"/>
              </a:rPr>
              <a:t>Bước</a:t>
            </a:r>
            <a:r>
              <a:rPr lang="en-US" sz="4400" dirty="0">
                <a:solidFill>
                  <a:srgbClr val="637C33"/>
                </a:solidFill>
                <a:latin typeface="#9Slide03 BoosterNextFYBlack" panose="02000A03000000020004" pitchFamily="2" charset="0"/>
                <a:ea typeface="Sniglet"/>
                <a:cs typeface="Sniglet"/>
                <a:sym typeface="Sniglet"/>
              </a:rPr>
              <a:t> 1: </a:t>
            </a:r>
            <a:r>
              <a:rPr lang="en-US" sz="4400" dirty="0" err="1">
                <a:solidFill>
                  <a:srgbClr val="637C33"/>
                </a:solidFill>
                <a:latin typeface="#9Slide03 BoosterNextFYBlack" panose="02000A03000000020004" pitchFamily="2" charset="0"/>
                <a:ea typeface="Sniglet"/>
                <a:cs typeface="Sniglet"/>
                <a:sym typeface="Sniglet"/>
              </a:rPr>
              <a:t>Chuẩn</a:t>
            </a:r>
            <a:r>
              <a:rPr lang="en-US" sz="4400" dirty="0">
                <a:solidFill>
                  <a:srgbClr val="637C33"/>
                </a:solidFill>
                <a:latin typeface="#9Slide03 BoosterNextFYBlack" panose="02000A03000000020004" pitchFamily="2" charset="0"/>
                <a:ea typeface="Sniglet"/>
                <a:cs typeface="Sniglet"/>
                <a:sym typeface="Sniglet"/>
              </a:rPr>
              <a:t> </a:t>
            </a:r>
            <a:r>
              <a:rPr lang="en-US" sz="4400" dirty="0" err="1">
                <a:solidFill>
                  <a:srgbClr val="637C33"/>
                </a:solidFill>
                <a:latin typeface="#9Slide03 BoosterNextFYBlack" panose="02000A03000000020004" pitchFamily="2" charset="0"/>
                <a:ea typeface="Sniglet"/>
                <a:cs typeface="Sniglet"/>
                <a:sym typeface="Sniglet"/>
              </a:rPr>
              <a:t>bị</a:t>
            </a:r>
            <a:endParaRPr lang="en-US" sz="4400" dirty="0">
              <a:solidFill>
                <a:srgbClr val="637C33"/>
              </a:solidFill>
              <a:latin typeface="#9Slide03 BoosterNextFYBlack" panose="02000A03000000020004" pitchFamily="2" charset="0"/>
              <a:ea typeface="Sniglet"/>
              <a:cs typeface="Sniglet"/>
              <a:sym typeface="Sniglet"/>
            </a:endParaRPr>
          </a:p>
        </p:txBody>
      </p:sp>
      <p:sp>
        <p:nvSpPr>
          <p:cNvPr id="22" name="Text Box 1">
            <a:extLst>
              <a:ext uri="{FF2B5EF4-FFF2-40B4-BE49-F238E27FC236}">
                <a16:creationId xmlns:a16="http://schemas.microsoft.com/office/drawing/2014/main" id="{F824230F-FEEA-98C6-6FFF-D7F790D7A3C7}"/>
              </a:ext>
            </a:extLst>
          </p:cNvPr>
          <p:cNvSpPr txBox="1"/>
          <p:nvPr/>
        </p:nvSpPr>
        <p:spPr>
          <a:xfrm>
            <a:off x="1407874" y="2338978"/>
            <a:ext cx="1585142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Đề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tài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: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quê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hương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gia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đình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người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thân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bạn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bè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trường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lớp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,…</a:t>
            </a:r>
          </a:p>
          <a:p>
            <a:pPr algn="just" defTabSz="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xúc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về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đối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tượng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trữ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tình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: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tự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hào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yêu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thương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nhớ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nhung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ngưỡng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mộ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...</a:t>
            </a:r>
          </a:p>
          <a:p>
            <a:pPr algn="just" defTabSz="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Những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hình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ảnh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chi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tiết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...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làm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nổi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bật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đối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tượng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Nhan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đề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*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Ví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dụ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: </a:t>
            </a:r>
          </a:p>
          <a:p>
            <a:pPr algn="just" defTabSz="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+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Bài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thơ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về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tuổi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học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trò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mái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trường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+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Tình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yêu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thương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sự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gắn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bó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lưu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luyến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với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mái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trường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thầy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cô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bạn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bè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khi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sắp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phải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rời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xa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ngôi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trường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+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Những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từ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ngữ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hình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ảnh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có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thể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sử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dụng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: </a:t>
            </a:r>
            <a:r>
              <a:rPr lang="en-US" altLang="zh-CN" sz="32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mái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trường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2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bè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bạn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2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tiếng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nói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cười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2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ước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mơ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2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kỉ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niệm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2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hành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trang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,...</a:t>
            </a:r>
          </a:p>
          <a:p>
            <a:pPr algn="l" defTabSz="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+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 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Nhan </a:t>
            </a:r>
            <a:r>
              <a:rPr lang="en-US" altLang="zh-CN" sz="32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đề</a:t>
            </a:r>
            <a:r>
              <a:rPr lang="en-US" altLang="zh-CN" sz="32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: 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Chia </a:t>
            </a:r>
            <a:r>
              <a:rPr lang="en-US" altLang="zh-CN" sz="32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tay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tuổi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học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trò</a:t>
            </a:r>
            <a:r>
              <a:rPr lang="en-US" altLang="zh-CN" sz="32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09BF37-BEDC-ED27-111F-3ECD79F1C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0290363-DA67-ADF0-3330-A6BB3F9F6358}"/>
              </a:ext>
            </a:extLst>
          </p:cNvPr>
          <p:cNvSpPr/>
          <p:nvPr/>
        </p:nvSpPr>
        <p:spPr>
          <a:xfrm>
            <a:off x="8151552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D947072-1E14-B979-A35A-829645BDEC3D}"/>
              </a:ext>
            </a:extLst>
          </p:cNvPr>
          <p:cNvSpPr/>
          <p:nvPr/>
        </p:nvSpPr>
        <p:spPr>
          <a:xfrm>
            <a:off x="-1630298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29DEFB6-207A-5862-0248-55C6950E0544}"/>
              </a:ext>
            </a:extLst>
          </p:cNvPr>
          <p:cNvGrpSpPr/>
          <p:nvPr/>
        </p:nvGrpSpPr>
        <p:grpSpPr>
          <a:xfrm>
            <a:off x="533400" y="495300"/>
            <a:ext cx="17221199" cy="9296400"/>
            <a:chOff x="0" y="0"/>
            <a:chExt cx="4238308" cy="216746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47F971B-C3FD-55C2-6334-1F9A5C749B9B}"/>
                </a:ext>
              </a:extLst>
            </p:cNvPr>
            <p:cNvSpPr/>
            <p:nvPr/>
          </p:nvSpPr>
          <p:spPr>
            <a:xfrm>
              <a:off x="0" y="0"/>
              <a:ext cx="4238308" cy="2167467"/>
            </a:xfrm>
            <a:custGeom>
              <a:avLst/>
              <a:gdLst/>
              <a:ahLst/>
              <a:cxnLst/>
              <a:rect l="l" t="t" r="r" b="b"/>
              <a:pathLst>
                <a:path w="4238308" h="2167467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2142931"/>
                  </a:lnTo>
                  <a:cubicBezTo>
                    <a:pt x="4238308" y="2156482"/>
                    <a:pt x="4227323" y="2167467"/>
                    <a:pt x="4213772" y="2167467"/>
                  </a:cubicBezTo>
                  <a:lnTo>
                    <a:pt x="24536" y="2167467"/>
                  </a:lnTo>
                  <a:cubicBezTo>
                    <a:pt x="10985" y="2167467"/>
                    <a:pt x="0" y="2156482"/>
                    <a:pt x="0" y="2142931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84E44AC-57E2-06BA-3C80-DE458092C3EE}"/>
                </a:ext>
              </a:extLst>
            </p:cNvPr>
            <p:cNvSpPr txBox="1"/>
            <p:nvPr/>
          </p:nvSpPr>
          <p:spPr>
            <a:xfrm>
              <a:off x="0" y="-38100"/>
              <a:ext cx="4238308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19698CFB-6335-9A93-D508-9EB19396D2CE}"/>
              </a:ext>
            </a:extLst>
          </p:cNvPr>
          <p:cNvSpPr/>
          <p:nvPr/>
        </p:nvSpPr>
        <p:spPr>
          <a:xfrm flipH="1">
            <a:off x="0" y="6751113"/>
            <a:ext cx="3491688" cy="3535887"/>
          </a:xfrm>
          <a:custGeom>
            <a:avLst/>
            <a:gdLst/>
            <a:ahLst/>
            <a:cxnLst/>
            <a:rect l="l" t="t" r="r" b="b"/>
            <a:pathLst>
              <a:path w="3491688" h="3535887">
                <a:moveTo>
                  <a:pt x="3491688" y="0"/>
                </a:moveTo>
                <a:lnTo>
                  <a:pt x="0" y="0"/>
                </a:lnTo>
                <a:lnTo>
                  <a:pt x="0" y="3535887"/>
                </a:lnTo>
                <a:lnTo>
                  <a:pt x="3491688" y="3535887"/>
                </a:lnTo>
                <a:lnTo>
                  <a:pt x="349168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3D4282C-8547-0B98-5C6A-FB72630BB689}"/>
              </a:ext>
            </a:extLst>
          </p:cNvPr>
          <p:cNvSpPr/>
          <p:nvPr/>
        </p:nvSpPr>
        <p:spPr>
          <a:xfrm>
            <a:off x="15472251" y="0"/>
            <a:ext cx="1787049" cy="3915843"/>
          </a:xfrm>
          <a:custGeom>
            <a:avLst/>
            <a:gdLst/>
            <a:ahLst/>
            <a:cxnLst/>
            <a:rect l="l" t="t" r="r" b="b"/>
            <a:pathLst>
              <a:path w="1787049" h="3915843">
                <a:moveTo>
                  <a:pt x="0" y="0"/>
                </a:moveTo>
                <a:lnTo>
                  <a:pt x="1787049" y="0"/>
                </a:lnTo>
                <a:lnTo>
                  <a:pt x="1787049" y="3915843"/>
                </a:lnTo>
                <a:lnTo>
                  <a:pt x="0" y="39158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6E0F51D-AAE5-3D50-F048-9241579DA2D5}"/>
              </a:ext>
            </a:extLst>
          </p:cNvPr>
          <p:cNvSpPr txBox="1"/>
          <p:nvPr/>
        </p:nvSpPr>
        <p:spPr>
          <a:xfrm>
            <a:off x="3491688" y="881945"/>
            <a:ext cx="11145675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defRPr sz="6000">
                <a:solidFill>
                  <a:srgbClr val="637C33"/>
                </a:solidFill>
                <a:latin typeface="#9Slide03 BoosterNextFYBlack" panose="02000A03000000020004" pitchFamily="2" charset="0"/>
                <a:ea typeface="Sniglet"/>
                <a:cs typeface="Sniglet"/>
              </a:defRPr>
            </a:lvl1pPr>
          </a:lstStyle>
          <a:p>
            <a:r>
              <a:rPr lang="en-US" sz="4000" dirty="0" err="1">
                <a:sym typeface="Sniglet"/>
              </a:rPr>
              <a:t>Bước</a:t>
            </a:r>
            <a:r>
              <a:rPr lang="en-US" sz="4000" dirty="0">
                <a:sym typeface="Sniglet"/>
              </a:rPr>
              <a:t> 2: </a:t>
            </a:r>
            <a:r>
              <a:rPr lang="en-US" sz="4000" dirty="0" err="1">
                <a:sym typeface="Sniglet"/>
              </a:rPr>
              <a:t>Viết</a:t>
            </a:r>
            <a:r>
              <a:rPr lang="en-US" sz="4000" dirty="0">
                <a:sym typeface="Sniglet"/>
              </a:rPr>
              <a:t> </a:t>
            </a:r>
            <a:r>
              <a:rPr lang="en-US" sz="4000" dirty="0" err="1">
                <a:sym typeface="Sniglet"/>
              </a:rPr>
              <a:t>bài</a:t>
            </a:r>
            <a:r>
              <a:rPr lang="en-US" sz="4000" dirty="0">
                <a:sym typeface="Sniglet"/>
              </a:rPr>
              <a:t> </a:t>
            </a:r>
            <a:r>
              <a:rPr lang="en-US" sz="4000" dirty="0" err="1">
                <a:sym typeface="Sniglet"/>
              </a:rPr>
              <a:t>thơ</a:t>
            </a:r>
            <a:endParaRPr lang="en-US" sz="4000" dirty="0">
              <a:sym typeface="Snigle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14FA4C-8004-64DB-7AB2-B67B4D0C44B1}"/>
              </a:ext>
            </a:extLst>
          </p:cNvPr>
          <p:cNvSpPr txBox="1"/>
          <p:nvPr/>
        </p:nvSpPr>
        <p:spPr>
          <a:xfrm>
            <a:off x="3755035" y="1679024"/>
            <a:ext cx="10777928" cy="769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kern="1200" dirty="0" err="1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kern="100" dirty="0">
              <a:effectLst/>
              <a:latin typeface="#9Slide03 BoosterNextFYBlack" panose="02000A0300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kern="1200" dirty="0" err="1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lang="en-US" sz="2000" kern="100" dirty="0">
              <a:effectLst/>
              <a:latin typeface="#9Slide03 BoosterNextFYBlack" panose="02000A0300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630555" algn="just">
              <a:spcBef>
                <a:spcPts val="600"/>
              </a:spcBef>
              <a:spcAft>
                <a:spcPts val="600"/>
              </a:spcAft>
            </a:pP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kern="1200" dirty="0" err="1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effectLst/>
              <a:latin typeface="#9Slide03 BoosterNextFYBlack" panose="02000A0300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600"/>
              </a:spcAft>
            </a:pP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sớt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30555" algn="just">
              <a:spcBef>
                <a:spcPts val="600"/>
              </a:spcBef>
              <a:spcAft>
                <a:spcPts val="600"/>
              </a:spcAft>
            </a:pP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30555" algn="just">
              <a:spcBef>
                <a:spcPts val="600"/>
              </a:spcBef>
              <a:spcAft>
                <a:spcPts val="600"/>
              </a:spcAft>
            </a:pP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vang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30555" algn="just">
              <a:spcBef>
                <a:spcPts val="600"/>
              </a:spcBef>
              <a:spcAft>
                <a:spcPts val="600"/>
              </a:spcAft>
            </a:pP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đứa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30555" algn="just">
              <a:spcBef>
                <a:spcPts val="600"/>
              </a:spcBef>
              <a:spcAft>
                <a:spcPts val="600"/>
              </a:spcAft>
            </a:pP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30555" algn="just">
              <a:spcBef>
                <a:spcPts val="600"/>
              </a:spcBef>
              <a:spcAft>
                <a:spcPts val="600"/>
              </a:spcAft>
            </a:pP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30555" algn="just">
              <a:spcBef>
                <a:spcPts val="600"/>
              </a:spcBef>
              <a:spcAft>
                <a:spcPts val="600"/>
              </a:spcAft>
            </a:pP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2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i="1" kern="12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30555" algn="just">
              <a:spcBef>
                <a:spcPts val="600"/>
              </a:spcBef>
              <a:spcAft>
                <a:spcPts val="600"/>
              </a:spcAft>
            </a:pPr>
            <a:r>
              <a:rPr lang="en-US" sz="32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8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94BA99-BE96-7824-727B-DC3CC90C0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9A068F7-4B4D-A628-C379-08EADD86BEF3}"/>
              </a:ext>
            </a:extLst>
          </p:cNvPr>
          <p:cNvSpPr/>
          <p:nvPr/>
        </p:nvSpPr>
        <p:spPr>
          <a:xfrm>
            <a:off x="8151552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8608BE3-B143-589C-A0D0-AB4258DBC0B5}"/>
              </a:ext>
            </a:extLst>
          </p:cNvPr>
          <p:cNvSpPr/>
          <p:nvPr/>
        </p:nvSpPr>
        <p:spPr>
          <a:xfrm>
            <a:off x="-1630298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27EE687-11F9-054E-ABB5-C83F2EE5BDF8}"/>
              </a:ext>
            </a:extLst>
          </p:cNvPr>
          <p:cNvGrpSpPr/>
          <p:nvPr/>
        </p:nvGrpSpPr>
        <p:grpSpPr>
          <a:xfrm>
            <a:off x="533400" y="495300"/>
            <a:ext cx="17221199" cy="9296400"/>
            <a:chOff x="0" y="0"/>
            <a:chExt cx="4238308" cy="216746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EDF4C4D-287B-7DB4-75B9-949B9A5411C6}"/>
                </a:ext>
              </a:extLst>
            </p:cNvPr>
            <p:cNvSpPr/>
            <p:nvPr/>
          </p:nvSpPr>
          <p:spPr>
            <a:xfrm>
              <a:off x="0" y="0"/>
              <a:ext cx="4238308" cy="2167467"/>
            </a:xfrm>
            <a:custGeom>
              <a:avLst/>
              <a:gdLst/>
              <a:ahLst/>
              <a:cxnLst/>
              <a:rect l="l" t="t" r="r" b="b"/>
              <a:pathLst>
                <a:path w="4238308" h="2167467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2142931"/>
                  </a:lnTo>
                  <a:cubicBezTo>
                    <a:pt x="4238308" y="2156482"/>
                    <a:pt x="4227323" y="2167467"/>
                    <a:pt x="4213772" y="2167467"/>
                  </a:cubicBezTo>
                  <a:lnTo>
                    <a:pt x="24536" y="2167467"/>
                  </a:lnTo>
                  <a:cubicBezTo>
                    <a:pt x="10985" y="2167467"/>
                    <a:pt x="0" y="2156482"/>
                    <a:pt x="0" y="2142931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78B7CA2-BF13-ED00-671B-4128EC6D51C6}"/>
                </a:ext>
              </a:extLst>
            </p:cNvPr>
            <p:cNvSpPr txBox="1"/>
            <p:nvPr/>
          </p:nvSpPr>
          <p:spPr>
            <a:xfrm>
              <a:off x="0" y="-38100"/>
              <a:ext cx="4238308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38AB81BE-6691-1311-867C-B3AFF7B4D600}"/>
              </a:ext>
            </a:extLst>
          </p:cNvPr>
          <p:cNvSpPr/>
          <p:nvPr/>
        </p:nvSpPr>
        <p:spPr>
          <a:xfrm flipH="1">
            <a:off x="0" y="6751113"/>
            <a:ext cx="3491688" cy="3535887"/>
          </a:xfrm>
          <a:custGeom>
            <a:avLst/>
            <a:gdLst/>
            <a:ahLst/>
            <a:cxnLst/>
            <a:rect l="l" t="t" r="r" b="b"/>
            <a:pathLst>
              <a:path w="3491688" h="3535887">
                <a:moveTo>
                  <a:pt x="3491688" y="0"/>
                </a:moveTo>
                <a:lnTo>
                  <a:pt x="0" y="0"/>
                </a:lnTo>
                <a:lnTo>
                  <a:pt x="0" y="3535887"/>
                </a:lnTo>
                <a:lnTo>
                  <a:pt x="3491688" y="3535887"/>
                </a:lnTo>
                <a:lnTo>
                  <a:pt x="349168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F48C977-33DA-39F5-6BE9-B384C45D8015}"/>
              </a:ext>
            </a:extLst>
          </p:cNvPr>
          <p:cNvSpPr/>
          <p:nvPr/>
        </p:nvSpPr>
        <p:spPr>
          <a:xfrm>
            <a:off x="15472251" y="0"/>
            <a:ext cx="1787049" cy="3915843"/>
          </a:xfrm>
          <a:custGeom>
            <a:avLst/>
            <a:gdLst/>
            <a:ahLst/>
            <a:cxnLst/>
            <a:rect l="l" t="t" r="r" b="b"/>
            <a:pathLst>
              <a:path w="1787049" h="3915843">
                <a:moveTo>
                  <a:pt x="0" y="0"/>
                </a:moveTo>
                <a:lnTo>
                  <a:pt x="1787049" y="0"/>
                </a:lnTo>
                <a:lnTo>
                  <a:pt x="1787049" y="3915843"/>
                </a:lnTo>
                <a:lnTo>
                  <a:pt x="0" y="39158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A5F0CB1-77FE-B458-64EA-C1C354C47411}"/>
              </a:ext>
            </a:extLst>
          </p:cNvPr>
          <p:cNvSpPr txBox="1"/>
          <p:nvPr/>
        </p:nvSpPr>
        <p:spPr>
          <a:xfrm>
            <a:off x="3522168" y="1748169"/>
            <a:ext cx="1114567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defRPr sz="6000">
                <a:solidFill>
                  <a:srgbClr val="637C33"/>
                </a:solidFill>
                <a:latin typeface="#9Slide03 BoosterNextFYBlack" panose="02000A03000000020004" pitchFamily="2" charset="0"/>
                <a:ea typeface="Sniglet"/>
                <a:cs typeface="Sniglet"/>
              </a:defRPr>
            </a:lvl1pPr>
          </a:lstStyle>
          <a:p>
            <a:r>
              <a:rPr lang="en-US" dirty="0" err="1">
                <a:sym typeface="Sniglet"/>
              </a:rPr>
              <a:t>Bước</a:t>
            </a:r>
            <a:r>
              <a:rPr lang="en-US" dirty="0">
                <a:sym typeface="Sniglet"/>
              </a:rPr>
              <a:t> 3: </a:t>
            </a:r>
            <a:r>
              <a:rPr lang="en-US" dirty="0" err="1">
                <a:sym typeface="Sniglet"/>
              </a:rPr>
              <a:t>Kiểm</a:t>
            </a:r>
            <a:r>
              <a:rPr lang="en-US" dirty="0">
                <a:sym typeface="Sniglet"/>
              </a:rPr>
              <a:t> </a:t>
            </a:r>
            <a:r>
              <a:rPr lang="en-US" dirty="0" err="1">
                <a:sym typeface="Sniglet"/>
              </a:rPr>
              <a:t>tra</a:t>
            </a:r>
            <a:r>
              <a:rPr lang="en-US" dirty="0">
                <a:sym typeface="Sniglet"/>
              </a:rPr>
              <a:t> </a:t>
            </a:r>
            <a:r>
              <a:rPr lang="en-US" dirty="0" err="1">
                <a:sym typeface="Sniglet"/>
              </a:rPr>
              <a:t>và</a:t>
            </a:r>
            <a:r>
              <a:rPr lang="en-US" dirty="0">
                <a:sym typeface="Sniglet"/>
              </a:rPr>
              <a:t> </a:t>
            </a:r>
            <a:r>
              <a:rPr lang="en-US" dirty="0" err="1">
                <a:sym typeface="Sniglet"/>
              </a:rPr>
              <a:t>chỉnh</a:t>
            </a:r>
            <a:r>
              <a:rPr lang="en-US" dirty="0">
                <a:sym typeface="Sniglet"/>
              </a:rPr>
              <a:t> </a:t>
            </a:r>
            <a:r>
              <a:rPr lang="en-US" dirty="0" err="1">
                <a:sym typeface="Sniglet"/>
              </a:rPr>
              <a:t>sửa</a:t>
            </a:r>
            <a:endParaRPr lang="en-US" dirty="0">
              <a:sym typeface="Sniglet"/>
            </a:endParaRPr>
          </a:p>
        </p:txBody>
      </p:sp>
      <p:sp>
        <p:nvSpPr>
          <p:cNvPr id="11" name="TextBox 10">
            <a:hlinkClick r:id="rId7" action="ppaction://hlinkfile"/>
            <a:extLst>
              <a:ext uri="{FF2B5EF4-FFF2-40B4-BE49-F238E27FC236}">
                <a16:creationId xmlns:a16="http://schemas.microsoft.com/office/drawing/2014/main" id="{F71CDCB6-D12C-CE78-61ED-98DCB2F8D31A}"/>
              </a:ext>
            </a:extLst>
          </p:cNvPr>
          <p:cNvSpPr txBox="1"/>
          <p:nvPr/>
        </p:nvSpPr>
        <p:spPr>
          <a:xfrm>
            <a:off x="5715000" y="2850424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70C0"/>
                </a:solidFill>
              </a:rPr>
              <a:t>BẢNG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KIỂM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VIẾT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BÀI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THƠ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TÁM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CHỮ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8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AA53EF-1EE4-A399-FD51-85F4582F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662969-002A-7248-EB07-BC430A2E4AE0}"/>
              </a:ext>
            </a:extLst>
          </p:cNvPr>
          <p:cNvSpPr/>
          <p:nvPr/>
        </p:nvSpPr>
        <p:spPr>
          <a:xfrm>
            <a:off x="8151552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7D15ACF-B786-00CA-441C-55577386BE1A}"/>
              </a:ext>
            </a:extLst>
          </p:cNvPr>
          <p:cNvSpPr/>
          <p:nvPr/>
        </p:nvSpPr>
        <p:spPr>
          <a:xfrm>
            <a:off x="-1630298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A26E2F9-51D4-1F94-CD47-9E2D72C7B122}"/>
              </a:ext>
            </a:extLst>
          </p:cNvPr>
          <p:cNvSpPr/>
          <p:nvPr/>
        </p:nvSpPr>
        <p:spPr>
          <a:xfrm>
            <a:off x="-951980" y="1613835"/>
            <a:ext cx="20193308" cy="8072924"/>
          </a:xfrm>
          <a:custGeom>
            <a:avLst/>
            <a:gdLst/>
            <a:ahLst/>
            <a:cxnLst/>
            <a:rect l="l" t="t" r="r" b="b"/>
            <a:pathLst>
              <a:path w="20193308" h="8072924">
                <a:moveTo>
                  <a:pt x="0" y="0"/>
                </a:moveTo>
                <a:lnTo>
                  <a:pt x="20193308" y="0"/>
                </a:lnTo>
                <a:lnTo>
                  <a:pt x="20193308" y="8072924"/>
                </a:lnTo>
                <a:lnTo>
                  <a:pt x="0" y="8072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3FC348E-36D2-C2AF-E54D-BDCFA2BF1B92}"/>
              </a:ext>
            </a:extLst>
          </p:cNvPr>
          <p:cNvSpPr/>
          <p:nvPr/>
        </p:nvSpPr>
        <p:spPr>
          <a:xfrm flipH="1">
            <a:off x="360435" y="5615945"/>
            <a:ext cx="4519334" cy="4488109"/>
          </a:xfrm>
          <a:custGeom>
            <a:avLst/>
            <a:gdLst/>
            <a:ahLst/>
            <a:cxnLst/>
            <a:rect l="l" t="t" r="r" b="b"/>
            <a:pathLst>
              <a:path w="4958247" h="5021010">
                <a:moveTo>
                  <a:pt x="4958247" y="0"/>
                </a:moveTo>
                <a:lnTo>
                  <a:pt x="0" y="0"/>
                </a:lnTo>
                <a:lnTo>
                  <a:pt x="0" y="5021010"/>
                </a:lnTo>
                <a:lnTo>
                  <a:pt x="4958247" y="5021010"/>
                </a:lnTo>
                <a:lnTo>
                  <a:pt x="495824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21B2E9C-6BDC-E46F-3B20-E27CF6283FBC}"/>
              </a:ext>
            </a:extLst>
          </p:cNvPr>
          <p:cNvSpPr/>
          <p:nvPr/>
        </p:nvSpPr>
        <p:spPr>
          <a:xfrm>
            <a:off x="15416557" y="0"/>
            <a:ext cx="2542484" cy="5571179"/>
          </a:xfrm>
          <a:custGeom>
            <a:avLst/>
            <a:gdLst/>
            <a:ahLst/>
            <a:cxnLst/>
            <a:rect l="l" t="t" r="r" b="b"/>
            <a:pathLst>
              <a:path w="2542484" h="5571179">
                <a:moveTo>
                  <a:pt x="0" y="0"/>
                </a:moveTo>
                <a:lnTo>
                  <a:pt x="2542484" y="0"/>
                </a:lnTo>
                <a:lnTo>
                  <a:pt x="2542484" y="5571179"/>
                </a:lnTo>
                <a:lnTo>
                  <a:pt x="0" y="55711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BA94419-083F-A176-4B58-A2430E295C28}"/>
              </a:ext>
            </a:extLst>
          </p:cNvPr>
          <p:cNvSpPr txBox="1"/>
          <p:nvPr/>
        </p:nvSpPr>
        <p:spPr>
          <a:xfrm>
            <a:off x="1600200" y="2673906"/>
            <a:ext cx="13771052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16981"/>
              </a:lnSpc>
              <a:defRPr sz="16327">
                <a:solidFill>
                  <a:srgbClr val="637C33"/>
                </a:solidFill>
                <a:latin typeface="#9Slide05 Rusulica Script" panose="00000500000000000000" pitchFamily="2" charset="0"/>
                <a:ea typeface="Sniglet"/>
                <a:cs typeface="Sniglet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8800" dirty="0" err="1">
                <a:sym typeface="Sniglet"/>
              </a:rPr>
              <a:t>Viết</a:t>
            </a:r>
            <a:r>
              <a:rPr lang="en-US" sz="8800" dirty="0">
                <a:sym typeface="Sniglet"/>
              </a:rPr>
              <a:t> </a:t>
            </a:r>
            <a:r>
              <a:rPr lang="en-US" sz="8800" dirty="0" err="1">
                <a:sym typeface="Sniglet"/>
              </a:rPr>
              <a:t>đoạn</a:t>
            </a:r>
            <a:r>
              <a:rPr lang="en-US" sz="8800" dirty="0">
                <a:sym typeface="Sniglet"/>
              </a:rPr>
              <a:t> </a:t>
            </a:r>
            <a:r>
              <a:rPr lang="en-US" sz="8800" dirty="0" err="1">
                <a:sym typeface="Sniglet"/>
              </a:rPr>
              <a:t>văn</a:t>
            </a:r>
            <a:r>
              <a:rPr lang="en-US" sz="8800" dirty="0">
                <a:sym typeface="Sniglet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8800" dirty="0" err="1">
                <a:sym typeface="Sniglet"/>
              </a:rPr>
              <a:t>ghi</a:t>
            </a:r>
            <a:r>
              <a:rPr lang="en-US" sz="8800" dirty="0">
                <a:sym typeface="Sniglet"/>
              </a:rPr>
              <a:t> </a:t>
            </a:r>
            <a:r>
              <a:rPr lang="en-US" sz="8800" dirty="0" err="1">
                <a:sym typeface="Sniglet"/>
              </a:rPr>
              <a:t>lại</a:t>
            </a:r>
            <a:r>
              <a:rPr lang="en-US" sz="8800" dirty="0">
                <a:sym typeface="Sniglet"/>
              </a:rPr>
              <a:t> </a:t>
            </a:r>
            <a:r>
              <a:rPr lang="en-US" sz="8800" dirty="0" err="1">
                <a:sym typeface="Sniglet"/>
              </a:rPr>
              <a:t>cảm</a:t>
            </a:r>
            <a:r>
              <a:rPr lang="en-US" sz="8800" dirty="0">
                <a:sym typeface="Sniglet"/>
              </a:rPr>
              <a:t> </a:t>
            </a:r>
            <a:r>
              <a:rPr lang="en-US" sz="8800" dirty="0" err="1">
                <a:sym typeface="Sniglet"/>
              </a:rPr>
              <a:t>nghĩ</a:t>
            </a:r>
            <a:r>
              <a:rPr lang="en-US" sz="8800" dirty="0">
                <a:sym typeface="Sniglet"/>
              </a:rPr>
              <a:t> </a:t>
            </a:r>
            <a:r>
              <a:rPr lang="en-US" sz="8800" dirty="0" err="1">
                <a:sym typeface="Sniglet"/>
              </a:rPr>
              <a:t>sau</a:t>
            </a:r>
            <a:r>
              <a:rPr lang="en-US" sz="8800" dirty="0">
                <a:sym typeface="Sniglet"/>
              </a:rPr>
              <a:t> </a:t>
            </a:r>
            <a:r>
              <a:rPr lang="en-US" sz="8800" dirty="0" err="1">
                <a:sym typeface="Sniglet"/>
              </a:rPr>
              <a:t>khi</a:t>
            </a:r>
            <a:r>
              <a:rPr lang="en-US" sz="8800" dirty="0">
                <a:sym typeface="Sniglet"/>
              </a:rPr>
              <a:t> </a:t>
            </a:r>
            <a:r>
              <a:rPr lang="en-US" sz="8800" dirty="0" err="1">
                <a:sym typeface="Sniglet"/>
              </a:rPr>
              <a:t>đọc</a:t>
            </a:r>
            <a:r>
              <a:rPr lang="en-US" sz="8800" dirty="0">
                <a:sym typeface="Sniglet"/>
              </a:rPr>
              <a:t> </a:t>
            </a:r>
            <a:r>
              <a:rPr lang="en-US" sz="8800" dirty="0" err="1">
                <a:sym typeface="Sniglet"/>
              </a:rPr>
              <a:t>bài</a:t>
            </a:r>
            <a:r>
              <a:rPr lang="en-US" sz="8800" dirty="0">
                <a:sym typeface="Sniglet"/>
              </a:rPr>
              <a:t> </a:t>
            </a:r>
            <a:r>
              <a:rPr lang="en-US" sz="8800" dirty="0" err="1">
                <a:sym typeface="Sniglet"/>
              </a:rPr>
              <a:t>thơ</a:t>
            </a:r>
            <a:r>
              <a:rPr lang="en-US" sz="8800" dirty="0">
                <a:sym typeface="Sniglet"/>
              </a:rPr>
              <a:t> </a:t>
            </a:r>
            <a:r>
              <a:rPr lang="en-US" sz="8800" dirty="0" err="1">
                <a:sym typeface="Sniglet"/>
              </a:rPr>
              <a:t>tám</a:t>
            </a:r>
            <a:r>
              <a:rPr lang="en-US" sz="8800" dirty="0">
                <a:sym typeface="Sniglet"/>
              </a:rPr>
              <a:t> </a:t>
            </a:r>
            <a:r>
              <a:rPr lang="en-US" sz="8800" dirty="0" err="1">
                <a:sym typeface="Sniglet"/>
              </a:rPr>
              <a:t>chữ</a:t>
            </a:r>
            <a:endParaRPr lang="en-US" sz="8800" dirty="0">
              <a:sym typeface="Sniglet"/>
            </a:endParaRPr>
          </a:p>
        </p:txBody>
      </p:sp>
    </p:spTree>
    <p:extLst>
      <p:ext uri="{BB962C8B-B14F-4D97-AF65-F5344CB8AC3E}">
        <p14:creationId xmlns:p14="http://schemas.microsoft.com/office/powerpoint/2010/main" val="95505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357785-FD26-D9DC-1C4C-9EDA41489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F0ED6DC-3780-47B5-0E63-0C01D830B0FB}"/>
              </a:ext>
            </a:extLst>
          </p:cNvPr>
          <p:cNvSpPr/>
          <p:nvPr/>
        </p:nvSpPr>
        <p:spPr>
          <a:xfrm>
            <a:off x="8151552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83EA4AC-0000-4A4B-E331-ED6ADC58C653}"/>
              </a:ext>
            </a:extLst>
          </p:cNvPr>
          <p:cNvSpPr/>
          <p:nvPr/>
        </p:nvSpPr>
        <p:spPr>
          <a:xfrm>
            <a:off x="-1630298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074D15F-F22C-95BF-3FF5-CB4CA3F1F528}"/>
              </a:ext>
            </a:extLst>
          </p:cNvPr>
          <p:cNvSpPr/>
          <p:nvPr/>
        </p:nvSpPr>
        <p:spPr>
          <a:xfrm>
            <a:off x="-3429000" y="1450547"/>
            <a:ext cx="18927570" cy="7566905"/>
          </a:xfrm>
          <a:custGeom>
            <a:avLst/>
            <a:gdLst/>
            <a:ahLst/>
            <a:cxnLst/>
            <a:rect l="l" t="t" r="r" b="b"/>
            <a:pathLst>
              <a:path w="18927570" h="7566905">
                <a:moveTo>
                  <a:pt x="0" y="0"/>
                </a:moveTo>
                <a:lnTo>
                  <a:pt x="18927570" y="0"/>
                </a:lnTo>
                <a:lnTo>
                  <a:pt x="18927570" y="7566905"/>
                </a:lnTo>
                <a:lnTo>
                  <a:pt x="0" y="75669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F0F57F8-86A4-BABE-95B9-007D8CBAE1C6}"/>
              </a:ext>
            </a:extLst>
          </p:cNvPr>
          <p:cNvSpPr/>
          <p:nvPr/>
        </p:nvSpPr>
        <p:spPr>
          <a:xfrm flipH="1">
            <a:off x="12098715" y="5143500"/>
            <a:ext cx="4718863" cy="4778595"/>
          </a:xfrm>
          <a:custGeom>
            <a:avLst/>
            <a:gdLst/>
            <a:ahLst/>
            <a:cxnLst/>
            <a:rect l="l" t="t" r="r" b="b"/>
            <a:pathLst>
              <a:path w="4718863" h="4778595">
                <a:moveTo>
                  <a:pt x="4718863" y="0"/>
                </a:moveTo>
                <a:lnTo>
                  <a:pt x="0" y="0"/>
                </a:lnTo>
                <a:lnTo>
                  <a:pt x="0" y="4778595"/>
                </a:lnTo>
                <a:lnTo>
                  <a:pt x="4718863" y="4778595"/>
                </a:lnTo>
                <a:lnTo>
                  <a:pt x="471886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CE1262F-C15E-6B1C-E724-77790F7AB3A0}"/>
              </a:ext>
            </a:extLst>
          </p:cNvPr>
          <p:cNvSpPr/>
          <p:nvPr/>
        </p:nvSpPr>
        <p:spPr>
          <a:xfrm>
            <a:off x="1028700" y="0"/>
            <a:ext cx="2056781" cy="4506890"/>
          </a:xfrm>
          <a:custGeom>
            <a:avLst/>
            <a:gdLst/>
            <a:ahLst/>
            <a:cxnLst/>
            <a:rect l="l" t="t" r="r" b="b"/>
            <a:pathLst>
              <a:path w="2056781" h="4506890">
                <a:moveTo>
                  <a:pt x="0" y="0"/>
                </a:moveTo>
                <a:lnTo>
                  <a:pt x="2056781" y="0"/>
                </a:lnTo>
                <a:lnTo>
                  <a:pt x="2056781" y="4506890"/>
                </a:lnTo>
                <a:lnTo>
                  <a:pt x="0" y="45068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3B2125F-631B-E12A-E334-FB02F810ECB4}"/>
              </a:ext>
            </a:extLst>
          </p:cNvPr>
          <p:cNvSpPr txBox="1"/>
          <p:nvPr/>
        </p:nvSpPr>
        <p:spPr>
          <a:xfrm>
            <a:off x="2450510" y="3964420"/>
            <a:ext cx="11402084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7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dirty="0" err="1">
                <a:solidFill>
                  <a:srgbClr val="637C33"/>
                </a:solidFill>
                <a:latin typeface="#9Slide06 SVNFresh Script" pitchFamily="2" charset="0"/>
                <a:ea typeface="Sniglet"/>
                <a:cs typeface="Sniglet"/>
                <a:sym typeface="Sniglet"/>
              </a:rPr>
              <a:t>Định</a:t>
            </a:r>
            <a:r>
              <a:rPr lang="en-US" sz="13800" dirty="0">
                <a:solidFill>
                  <a:srgbClr val="637C33"/>
                </a:solidFill>
                <a:latin typeface="#9Slide06 SVNFresh Script" pitchFamily="2" charset="0"/>
                <a:ea typeface="Sniglet"/>
                <a:cs typeface="Sniglet"/>
                <a:sym typeface="Sniglet"/>
              </a:rPr>
              <a:t> </a:t>
            </a:r>
            <a:r>
              <a:rPr lang="en-US" sz="13800" dirty="0" err="1">
                <a:solidFill>
                  <a:srgbClr val="637C33"/>
                </a:solidFill>
                <a:latin typeface="#9Slide06 SVNFresh Script" pitchFamily="2" charset="0"/>
                <a:ea typeface="Sniglet"/>
                <a:cs typeface="Sniglet"/>
                <a:sym typeface="Sniglet"/>
              </a:rPr>
              <a:t>hướng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637C33"/>
              </a:solidFill>
              <a:effectLst/>
              <a:uLnTx/>
              <a:uFillTx/>
              <a:latin typeface="#9Slide06 SVNFresh Script" pitchFamily="2" charset="0"/>
              <a:ea typeface="Sniglet"/>
              <a:cs typeface="Sniglet"/>
              <a:sym typeface="Sniglet"/>
            </a:endParaRPr>
          </a:p>
        </p:txBody>
      </p:sp>
    </p:spTree>
    <p:extLst>
      <p:ext uri="{BB962C8B-B14F-4D97-AF65-F5344CB8AC3E}">
        <p14:creationId xmlns:p14="http://schemas.microsoft.com/office/powerpoint/2010/main" val="241164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449116-C1E3-E119-E278-1741AB28A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2E37B94-19CF-7164-A30B-C0A5EFD94B9F}"/>
              </a:ext>
            </a:extLst>
          </p:cNvPr>
          <p:cNvSpPr/>
          <p:nvPr/>
        </p:nvSpPr>
        <p:spPr>
          <a:xfrm>
            <a:off x="8151552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33C66C7-E62F-B825-F826-12F404D42261}"/>
              </a:ext>
            </a:extLst>
          </p:cNvPr>
          <p:cNvSpPr/>
          <p:nvPr/>
        </p:nvSpPr>
        <p:spPr>
          <a:xfrm>
            <a:off x="-1630298" y="0"/>
            <a:ext cx="11766745" cy="10287000"/>
          </a:xfrm>
          <a:custGeom>
            <a:avLst/>
            <a:gdLst/>
            <a:ahLst/>
            <a:cxnLst/>
            <a:rect l="l" t="t" r="r" b="b"/>
            <a:pathLst>
              <a:path w="11766745" h="10287000">
                <a:moveTo>
                  <a:pt x="0" y="0"/>
                </a:moveTo>
                <a:lnTo>
                  <a:pt x="11766746" y="0"/>
                </a:lnTo>
                <a:lnTo>
                  <a:pt x="117667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01305BF-344B-0C77-2E69-5876622E3C28}"/>
              </a:ext>
            </a:extLst>
          </p:cNvPr>
          <p:cNvGrpSpPr/>
          <p:nvPr/>
        </p:nvGrpSpPr>
        <p:grpSpPr>
          <a:xfrm>
            <a:off x="457200" y="571500"/>
            <a:ext cx="17297399" cy="9220200"/>
            <a:chOff x="0" y="0"/>
            <a:chExt cx="4238308" cy="216746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F225BAA-B259-C51C-9519-7AC76372435F}"/>
                </a:ext>
              </a:extLst>
            </p:cNvPr>
            <p:cNvSpPr/>
            <p:nvPr/>
          </p:nvSpPr>
          <p:spPr>
            <a:xfrm>
              <a:off x="0" y="0"/>
              <a:ext cx="4238308" cy="2167467"/>
            </a:xfrm>
            <a:custGeom>
              <a:avLst/>
              <a:gdLst/>
              <a:ahLst/>
              <a:cxnLst/>
              <a:rect l="l" t="t" r="r" b="b"/>
              <a:pathLst>
                <a:path w="4238308" h="2167467">
                  <a:moveTo>
                    <a:pt x="24536" y="0"/>
                  </a:moveTo>
                  <a:lnTo>
                    <a:pt x="4213772" y="0"/>
                  </a:lnTo>
                  <a:cubicBezTo>
                    <a:pt x="4227323" y="0"/>
                    <a:pt x="4238308" y="10985"/>
                    <a:pt x="4238308" y="24536"/>
                  </a:cubicBezTo>
                  <a:lnTo>
                    <a:pt x="4238308" y="2142931"/>
                  </a:lnTo>
                  <a:cubicBezTo>
                    <a:pt x="4238308" y="2156482"/>
                    <a:pt x="4227323" y="2167467"/>
                    <a:pt x="4213772" y="2167467"/>
                  </a:cubicBezTo>
                  <a:lnTo>
                    <a:pt x="24536" y="2167467"/>
                  </a:lnTo>
                  <a:cubicBezTo>
                    <a:pt x="10985" y="2167467"/>
                    <a:pt x="0" y="2156482"/>
                    <a:pt x="0" y="2142931"/>
                  </a:cubicBezTo>
                  <a:lnTo>
                    <a:pt x="0" y="24536"/>
                  </a:lnTo>
                  <a:cubicBezTo>
                    <a:pt x="0" y="10985"/>
                    <a:pt x="10985" y="0"/>
                    <a:pt x="24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EBDA87A-4A2D-016F-AD13-FCD43F668CB9}"/>
                </a:ext>
              </a:extLst>
            </p:cNvPr>
            <p:cNvSpPr txBox="1"/>
            <p:nvPr/>
          </p:nvSpPr>
          <p:spPr>
            <a:xfrm>
              <a:off x="0" y="-38100"/>
              <a:ext cx="4238308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C9C8DEEB-A9FC-C5CC-16D5-8C61E8D4C25B}"/>
              </a:ext>
            </a:extLst>
          </p:cNvPr>
          <p:cNvSpPr/>
          <p:nvPr/>
        </p:nvSpPr>
        <p:spPr>
          <a:xfrm flipH="1">
            <a:off x="0" y="7962900"/>
            <a:ext cx="2209800" cy="2324100"/>
          </a:xfrm>
          <a:custGeom>
            <a:avLst/>
            <a:gdLst/>
            <a:ahLst/>
            <a:cxnLst/>
            <a:rect l="l" t="t" r="r" b="b"/>
            <a:pathLst>
              <a:path w="3491688" h="3535887">
                <a:moveTo>
                  <a:pt x="3491688" y="0"/>
                </a:moveTo>
                <a:lnTo>
                  <a:pt x="0" y="0"/>
                </a:lnTo>
                <a:lnTo>
                  <a:pt x="0" y="3535887"/>
                </a:lnTo>
                <a:lnTo>
                  <a:pt x="3491688" y="3535887"/>
                </a:lnTo>
                <a:lnTo>
                  <a:pt x="349168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41170B70-B0F9-B172-8502-9052ABEE5F00}"/>
              </a:ext>
            </a:extLst>
          </p:cNvPr>
          <p:cNvGrpSpPr/>
          <p:nvPr/>
        </p:nvGrpSpPr>
        <p:grpSpPr>
          <a:xfrm>
            <a:off x="-1371600" y="1075687"/>
            <a:ext cx="6853702" cy="1422372"/>
            <a:chOff x="0" y="0"/>
            <a:chExt cx="3062609" cy="76317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4DC6105-7677-8A08-3CDE-50244085A393}"/>
                </a:ext>
              </a:extLst>
            </p:cNvPr>
            <p:cNvSpPr/>
            <p:nvPr/>
          </p:nvSpPr>
          <p:spPr>
            <a:xfrm>
              <a:off x="0" y="0"/>
              <a:ext cx="3062609" cy="763179"/>
            </a:xfrm>
            <a:custGeom>
              <a:avLst/>
              <a:gdLst/>
              <a:ahLst/>
              <a:cxnLst/>
              <a:rect l="l" t="t" r="r" b="b"/>
              <a:pathLst>
                <a:path w="3062609" h="763179">
                  <a:moveTo>
                    <a:pt x="36005" y="0"/>
                  </a:moveTo>
                  <a:lnTo>
                    <a:pt x="3026604" y="0"/>
                  </a:lnTo>
                  <a:cubicBezTo>
                    <a:pt x="3046489" y="0"/>
                    <a:pt x="3062609" y="16120"/>
                    <a:pt x="3062609" y="36005"/>
                  </a:cubicBezTo>
                  <a:lnTo>
                    <a:pt x="3062609" y="727174"/>
                  </a:lnTo>
                  <a:cubicBezTo>
                    <a:pt x="3062609" y="736724"/>
                    <a:pt x="3058815" y="745882"/>
                    <a:pt x="3052063" y="752634"/>
                  </a:cubicBezTo>
                  <a:cubicBezTo>
                    <a:pt x="3045311" y="759386"/>
                    <a:pt x="3036153" y="763179"/>
                    <a:pt x="3026604" y="763179"/>
                  </a:cubicBezTo>
                  <a:lnTo>
                    <a:pt x="36005" y="763179"/>
                  </a:lnTo>
                  <a:cubicBezTo>
                    <a:pt x="16120" y="763179"/>
                    <a:pt x="0" y="747059"/>
                    <a:pt x="0" y="727174"/>
                  </a:cubicBezTo>
                  <a:lnTo>
                    <a:pt x="0" y="36005"/>
                  </a:lnTo>
                  <a:cubicBezTo>
                    <a:pt x="0" y="16120"/>
                    <a:pt x="16120" y="0"/>
                    <a:pt x="36005" y="0"/>
                  </a:cubicBezTo>
                  <a:close/>
                </a:path>
              </a:pathLst>
            </a:custGeom>
            <a:solidFill>
              <a:srgbClr val="637C3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868EC2C-65C1-0C24-9814-3A85D2AC2740}"/>
                </a:ext>
              </a:extLst>
            </p:cNvPr>
            <p:cNvSpPr txBox="1"/>
            <p:nvPr/>
          </p:nvSpPr>
          <p:spPr>
            <a:xfrm>
              <a:off x="0" y="-38100"/>
              <a:ext cx="3062609" cy="8012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03FB7017-98AB-FF52-4E7F-0BD995685271}"/>
              </a:ext>
            </a:extLst>
          </p:cNvPr>
          <p:cNvSpPr txBox="1"/>
          <p:nvPr/>
        </p:nvSpPr>
        <p:spPr>
          <a:xfrm>
            <a:off x="838200" y="1004678"/>
            <a:ext cx="4643902" cy="1222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BoosterNextFYBlack" panose="02000A03000000020004" pitchFamily="2" charset="0"/>
                <a:ea typeface="Sniglet"/>
                <a:cs typeface="Sniglet"/>
                <a:sym typeface="Sniglet"/>
              </a:rPr>
              <a:t>Yêu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BoosterNextFYBlack" panose="02000A03000000020004" pitchFamily="2" charset="0"/>
                <a:ea typeface="Sniglet"/>
                <a:cs typeface="Sniglet"/>
                <a:sym typeface="Sniglet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BoosterNextFYBlack" panose="02000A03000000020004" pitchFamily="2" charset="0"/>
                <a:ea typeface="Sniglet"/>
                <a:cs typeface="Sniglet"/>
                <a:sym typeface="Sniglet"/>
              </a:rPr>
              <a:t>cầu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BoosterNextFYBlack" panose="02000A03000000020004" pitchFamily="2" charset="0"/>
              <a:ea typeface="Sniglet"/>
              <a:cs typeface="Sniglet"/>
              <a:sym typeface="Sniglet"/>
            </a:endParaRPr>
          </a:p>
        </p:txBody>
      </p:sp>
      <p:sp>
        <p:nvSpPr>
          <p:cNvPr id="13" name="Text Box 1">
            <a:extLst>
              <a:ext uri="{FF2B5EF4-FFF2-40B4-BE49-F238E27FC236}">
                <a16:creationId xmlns:a16="http://schemas.microsoft.com/office/drawing/2014/main" id="{B03CC590-5C27-73D8-D674-393554FA59D6}"/>
              </a:ext>
            </a:extLst>
          </p:cNvPr>
          <p:cNvSpPr txBox="1"/>
          <p:nvPr/>
        </p:nvSpPr>
        <p:spPr>
          <a:xfrm>
            <a:off x="1595891" y="3093311"/>
            <a:ext cx="14863309" cy="58262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Đọc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kĩ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để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hiểu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nội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dung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nghệ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thuật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của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bài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thơ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Xác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định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các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yếu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tố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nội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dung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hoặc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nghệ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thuật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trong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bài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thơ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để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lại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cho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em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xúc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suy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nghĩ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sâu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sắc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Viết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đoạn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văn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trong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đó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nêu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rõ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các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ý: </a:t>
            </a:r>
          </a:p>
          <a:p>
            <a:pPr algn="just" defTabSz="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+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Yếu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tố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nội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dung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hoặc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nghệ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thuật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nào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trong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bài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thơ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để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lại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cho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em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xúc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suy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nghĩ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sâu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sắc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?</a:t>
            </a:r>
          </a:p>
          <a:p>
            <a:pPr algn="just" defTabSz="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+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Yếu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tố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đó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được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thể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hiện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qua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những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dòng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thơ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khổ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thơ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hay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những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hình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ảnh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từ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ngữ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nào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?</a:t>
            </a:r>
          </a:p>
          <a:p>
            <a:pPr algn="l" defTabSz="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+ Em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có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xúc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suy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nghĩ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gì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?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Vì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sao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em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lại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có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suy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nghĩ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xúc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đó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?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2660138-4C29-7E81-59A5-DB1AA17F0B7D}"/>
              </a:ext>
            </a:extLst>
          </p:cNvPr>
          <p:cNvSpPr/>
          <p:nvPr/>
        </p:nvSpPr>
        <p:spPr>
          <a:xfrm>
            <a:off x="15697200" y="1"/>
            <a:ext cx="1562100" cy="3543300"/>
          </a:xfrm>
          <a:custGeom>
            <a:avLst/>
            <a:gdLst/>
            <a:ahLst/>
            <a:cxnLst/>
            <a:rect l="l" t="t" r="r" b="b"/>
            <a:pathLst>
              <a:path w="1787049" h="3915843">
                <a:moveTo>
                  <a:pt x="0" y="0"/>
                </a:moveTo>
                <a:lnTo>
                  <a:pt x="1787049" y="0"/>
                </a:lnTo>
                <a:lnTo>
                  <a:pt x="1787049" y="3915843"/>
                </a:lnTo>
                <a:lnTo>
                  <a:pt x="0" y="39158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79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017*576"/>
  <p:tag name="TABLE_ENDDRAG_RECT" val="-4*-7*1017*5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017*539"/>
  <p:tag name="TABLE_ENDDRAG_RECT" val="0*29*1017*5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017*568"/>
  <p:tag name="TABLE_ENDDRAG_RECT" val="0*1*1017*5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017*539"/>
  <p:tag name="TABLE_ENDDRAG_RECT" val="0*29*1017*53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1632</Words>
  <Application>Microsoft Office PowerPoint</Application>
  <PresentationFormat>Custom</PresentationFormat>
  <Paragraphs>169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DengXian</vt:lpstr>
      <vt:lpstr>Sniglet</vt:lpstr>
      <vt:lpstr>#9Slide07 SVNNexa Rust Slab Bla</vt:lpstr>
      <vt:lpstr>Aptos</vt:lpstr>
      <vt:lpstr>#9Slide06 SVNFresh Script</vt:lpstr>
      <vt:lpstr>Times New Roman</vt:lpstr>
      <vt:lpstr>#9Slide05 Rusulica Script</vt:lpstr>
      <vt:lpstr>Calibri</vt:lpstr>
      <vt:lpstr>Arial</vt:lpstr>
      <vt:lpstr>仓耳青禾体-谷力 W05</vt:lpstr>
      <vt:lpstr>#9Slide03 BoosterNextFYBlack</vt:lpstr>
      <vt:lpstr>#9Slide03 Arima Madurai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Cute Aesthetic Group Project Presentation</dc:title>
  <dc:creator>Lenovo</dc:creator>
  <cp:lastModifiedBy>Lenovo</cp:lastModifiedBy>
  <cp:revision>9</cp:revision>
  <dcterms:created xsi:type="dcterms:W3CDTF">2006-08-16T00:00:00Z</dcterms:created>
  <dcterms:modified xsi:type="dcterms:W3CDTF">2025-05-19T00:49:23Z</dcterms:modified>
  <dc:identifier>DAGXydE_lRU</dc:identifier>
</cp:coreProperties>
</file>