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83" r:id="rId2"/>
    <p:sldId id="256" r:id="rId3"/>
    <p:sldId id="257" r:id="rId4"/>
    <p:sldId id="262" r:id="rId5"/>
    <p:sldId id="263" r:id="rId6"/>
    <p:sldId id="280" r:id="rId7"/>
    <p:sldId id="281" r:id="rId8"/>
    <p:sldId id="284" r:id="rId9"/>
    <p:sldId id="266" r:id="rId10"/>
    <p:sldId id="282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kRj06Ke7wbuq7CV51aA1ff9cE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2922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3726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969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26.png"/><Relationship Id="rId9" Type="http://schemas.openxmlformats.org/officeDocument/2006/relationships/hyperlink" Target="https://youtu.be/BWu2IrH1qSw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hyperlink" Target="https://youtu.be/BWu2IrH1qS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3tRblro" TargetMode="Externa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hyperlink" Target="https://youtu.be/c_zcxgM4dq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077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827" y="197027"/>
            <a:ext cx="2790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5222" y="1471188"/>
            <a:ext cx="15906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58062" y="1967299"/>
            <a:ext cx="16097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6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622" y="2672960"/>
            <a:ext cx="11426858" cy="3524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82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35">
        <p:fade/>
      </p:transition>
    </mc:Choice>
    <mc:Fallback xmlns="">
      <p:transition spd="med" advTm="302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8062" y="278871"/>
            <a:ext cx="313372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2"/>
          <p:cNvPicPr preferRelativeResize="0"/>
          <p:nvPr/>
        </p:nvPicPr>
        <p:blipFill rotWithShape="1">
          <a:blip r:embed="rId5">
            <a:alphaModFix/>
          </a:blip>
          <a:srcRect l="3220" r="16157"/>
          <a:stretch/>
        </p:blipFill>
        <p:spPr>
          <a:xfrm>
            <a:off x="181926" y="1933097"/>
            <a:ext cx="4937761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3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929" y="2136297"/>
            <a:ext cx="6469713" cy="3611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523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5697" y="328331"/>
            <a:ext cx="2981325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4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683" y="2529152"/>
            <a:ext cx="5570870" cy="2420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615" y="1943326"/>
            <a:ext cx="5971042" cy="40180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4615" y="6182416"/>
            <a:ext cx="9696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Xem Bài giảng MT mẫu hay tại: https://youtu.be/BWu2IrH1qSw</a:t>
            </a:r>
          </a:p>
        </p:txBody>
      </p:sp>
      <p:pic>
        <p:nvPicPr>
          <p:cNvPr id="10" name="Picture 9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721" y="5096638"/>
            <a:ext cx="783907" cy="12858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070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5697" y="328331"/>
            <a:ext cx="2981325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2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13" y="2327811"/>
            <a:ext cx="11912687" cy="28973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181" y="5918474"/>
            <a:ext cx="9696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Xem Bài giảng MT mẫu hay tại: https://youtu.be/BWu2IrH1qSw</a:t>
            </a:r>
          </a:p>
        </p:txBody>
      </p:sp>
      <p:pic>
        <p:nvPicPr>
          <p:cNvPr id="9" name="Picture 8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495" y="5275557"/>
            <a:ext cx="783907" cy="1285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176">
        <p:fade/>
      </p:transition>
    </mc:Choice>
    <mc:Fallback xmlns="">
      <p:transition spd="med" advTm="1917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5" descr="Hình Nền Máy Tính Chất, Ảnh Hình Nền Đẹp, Ngầu, Ý Nghĩa Full HD"/>
          <p:cNvPicPr preferRelativeResize="0"/>
          <p:nvPr/>
        </p:nvPicPr>
        <p:blipFill rotWithShape="1">
          <a:blip r:embed="rId4">
            <a:alphaModFix/>
          </a:blip>
          <a:srcRect b="61807"/>
          <a:stretch/>
        </p:blipFill>
        <p:spPr>
          <a:xfrm>
            <a:off x="0" y="0"/>
            <a:ext cx="12192000" cy="201478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5"/>
          <p:cNvSpPr/>
          <p:nvPr/>
        </p:nvSpPr>
        <p:spPr>
          <a:xfrm>
            <a:off x="2368499" y="701473"/>
            <a:ext cx="768575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CHUẨN BỊ BÀI HỌC SAU</a:t>
            </a:r>
            <a:endParaRPr sz="6000" b="1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5" descr="Trẻ Em, Mầm Non, Đọc Sách, Học Tập, Cô Bé, Tải hình PNG 345 -  Free.Vector6.com"/>
          <p:cNvPicPr preferRelativeResize="0"/>
          <p:nvPr/>
        </p:nvPicPr>
        <p:blipFill rotWithShape="1">
          <a:blip r:embed="rId5">
            <a:alphaModFix/>
          </a:blip>
          <a:srcRect t="4912" b="3589"/>
          <a:stretch/>
        </p:blipFill>
        <p:spPr>
          <a:xfrm>
            <a:off x="1141628" y="2716253"/>
            <a:ext cx="1462088" cy="1499286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2" name="Google Shape;252;p15" descr="Bộ 10 cọ vẽ màu nước, sơn dầu chuyên nghiệp | Shopee Việt N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1628" y="4747053"/>
            <a:ext cx="1462087" cy="1462088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3" name="Google Shape;253;p15" descr="Bộ họa cụ vẽ Màu nước full option | Shopee Việt Nam"/>
          <p:cNvPicPr preferRelativeResize="0"/>
          <p:nvPr/>
        </p:nvPicPr>
        <p:blipFill rotWithShape="1">
          <a:blip r:embed="rId7">
            <a:alphaModFix/>
          </a:blip>
          <a:srcRect t="26037" b="20571"/>
          <a:stretch/>
        </p:blipFill>
        <p:spPr>
          <a:xfrm>
            <a:off x="3019966" y="4264945"/>
            <a:ext cx="3641510" cy="1944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5"/>
          <p:cNvSpPr/>
          <p:nvPr/>
        </p:nvSpPr>
        <p:spPr>
          <a:xfrm>
            <a:off x="2932299" y="7114649"/>
            <a:ext cx="615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giảng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FULL: </a:t>
            </a:r>
            <a:r>
              <a:rPr lang="en-US" sz="2800" u="sng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https://bit.ly/3tRblro</a:t>
            </a:r>
            <a:endParaRPr sz="2800" dirty="0">
              <a:solidFill>
                <a:srgbClr val="FFD9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9966" y="2716253"/>
            <a:ext cx="6646182" cy="15698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15">
        <p14:prism/>
      </p:transition>
    </mc:Choice>
    <mc:Fallback xmlns="">
      <p:transition spd="slow" advTm="200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Ý nghĩa của hai từ Cảm 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210">
        <p14:gallery dir="l"/>
      </p:transition>
    </mc:Choice>
    <mc:Fallback xmlns="">
      <p:transition spd="slow" advTm="1821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Vector vạch sóng màu xanh lá cây | Thư viện stock vector đẹp miễn phí"/>
          <p:cNvPicPr preferRelativeResize="0"/>
          <p:nvPr/>
        </p:nvPicPr>
        <p:blipFill rotWithShape="1"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4180114"/>
            <a:ext cx="12192000" cy="267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122218"/>
            <a:ext cx="12192001" cy="29797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543">
        <p15:prstTrans prst="drape"/>
      </p:transition>
    </mc:Choice>
    <mc:Fallback xmlns="">
      <p:transition spd="slow" advTm="24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694"/>
            <a:ext cx="12220352" cy="2986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9" y="3336100"/>
            <a:ext cx="11294990" cy="3385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6298">
        <p14:switch dir="r"/>
      </p:transition>
    </mc:Choice>
    <mc:Fallback xmlns="">
      <p:transition spd="slow" advTm="26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827" y="197027"/>
            <a:ext cx="2790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5222" y="1471188"/>
            <a:ext cx="15906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0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87" y="2674173"/>
            <a:ext cx="11265259" cy="27977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178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827" y="197027"/>
            <a:ext cx="2790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5222" y="1471188"/>
            <a:ext cx="15906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58062" y="1967299"/>
            <a:ext cx="16097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6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984" y="1409516"/>
            <a:ext cx="4524375" cy="504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0198" y="2529152"/>
            <a:ext cx="3142650" cy="156521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0286" y="2229236"/>
            <a:ext cx="6836228" cy="4157050"/>
            <a:chOff x="585334" y="2229236"/>
            <a:chExt cx="5461000" cy="29813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9984" y="2229236"/>
              <a:ext cx="5086350" cy="29813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5334" y="4877186"/>
              <a:ext cx="323850" cy="33337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027">
        <p:fade/>
      </p:transition>
    </mc:Choice>
    <mc:Fallback xmlns="">
      <p:transition spd="med" advTm="28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827" y="197027"/>
            <a:ext cx="2790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5222" y="1471188"/>
            <a:ext cx="15906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58062" y="1967299"/>
            <a:ext cx="16097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6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984" y="1409516"/>
            <a:ext cx="4524375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b="11100"/>
          <a:stretch/>
        </p:blipFill>
        <p:spPr>
          <a:xfrm>
            <a:off x="1105124" y="2463409"/>
            <a:ext cx="9961394" cy="37922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89070" b="-298"/>
          <a:stretch/>
        </p:blipFill>
        <p:spPr>
          <a:xfrm>
            <a:off x="1105124" y="6267699"/>
            <a:ext cx="9961394" cy="478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98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62">
        <p:fade/>
      </p:transition>
    </mc:Choice>
    <mc:Fallback xmlns="">
      <p:transition spd="med" advTm="31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827" y="197027"/>
            <a:ext cx="2790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5222" y="1471188"/>
            <a:ext cx="15906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58062" y="1967299"/>
            <a:ext cx="16097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6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041" y="1437982"/>
            <a:ext cx="4514850" cy="485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b="13277"/>
          <a:stretch/>
        </p:blipFill>
        <p:spPr>
          <a:xfrm>
            <a:off x="1594030" y="2529152"/>
            <a:ext cx="8972370" cy="3711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t="87062"/>
          <a:stretch/>
        </p:blipFill>
        <p:spPr>
          <a:xfrm>
            <a:off x="1594030" y="6255657"/>
            <a:ext cx="8972370" cy="553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10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620">
        <p:fade/>
      </p:transition>
    </mc:Choice>
    <mc:Fallback xmlns="">
      <p:transition spd="med" advTm="45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28F59-11B8-EC59-102A-7725AAF2C0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6D8BC-5A01-7341-385D-C38A467D29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Ẽ TRANH TRANG TRÍ- TRANG TRÍ BÌA LỊCH TREO TƯỜNG 2021">
            <a:hlinkClick r:id="" action="ppaction://media"/>
            <a:extLst>
              <a:ext uri="{FF2B5EF4-FFF2-40B4-BE49-F238E27FC236}">
                <a16:creationId xmlns:a16="http://schemas.microsoft.com/office/drawing/2014/main" id="{C042AAC6-81A9-D0CF-4A63-0A1505F58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12" y="27682"/>
            <a:ext cx="12093575" cy="6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827" y="197027"/>
            <a:ext cx="2790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7139" y="1516907"/>
            <a:ext cx="2901528" cy="5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8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3623" y="2472258"/>
            <a:ext cx="5500485" cy="28069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2523" y="3107459"/>
            <a:ext cx="4616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Xem phần Sản phẩm Thiết kế Lịch của học sinh tại: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https://youtu.be/c_zcxgM4dqM</a:t>
            </a:r>
          </a:p>
        </p:txBody>
      </p:sp>
      <p:pic>
        <p:nvPicPr>
          <p:cNvPr id="14" name="Picture 13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679" y="4314798"/>
            <a:ext cx="783907" cy="1285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BAB231-CAEB-AE29-84D0-1878984AC2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305" y="1661929"/>
            <a:ext cx="6689715" cy="5156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94">
        <p:fade/>
      </p:transition>
    </mc:Choice>
    <mc:Fallback xmlns="">
      <p:transition spd="med" advTm="7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6.6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1|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68</Words>
  <Application>Microsoft Office PowerPoint</Application>
  <PresentationFormat>Widescreen</PresentationFormat>
  <Paragraphs>6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OS</cp:lastModifiedBy>
  <cp:revision>89</cp:revision>
  <dcterms:created xsi:type="dcterms:W3CDTF">2022-09-08T01:48:02Z</dcterms:created>
  <dcterms:modified xsi:type="dcterms:W3CDTF">2025-05-19T00:45:36Z</dcterms:modified>
</cp:coreProperties>
</file>