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22"/>
  </p:notesMasterIdLst>
  <p:sldIdLst>
    <p:sldId id="18807" r:id="rId2"/>
    <p:sldId id="298" r:id="rId3"/>
    <p:sldId id="258" r:id="rId4"/>
    <p:sldId id="18809" r:id="rId5"/>
    <p:sldId id="1231" r:id="rId6"/>
    <p:sldId id="18806" r:id="rId7"/>
    <p:sldId id="18810" r:id="rId8"/>
    <p:sldId id="349" r:id="rId9"/>
    <p:sldId id="2015" r:id="rId10"/>
    <p:sldId id="325" r:id="rId11"/>
    <p:sldId id="2037" r:id="rId12"/>
    <p:sldId id="326" r:id="rId13"/>
    <p:sldId id="328" r:id="rId14"/>
    <p:sldId id="448" r:id="rId15"/>
    <p:sldId id="18813" r:id="rId16"/>
    <p:sldId id="329" r:id="rId17"/>
    <p:sldId id="18802" r:id="rId18"/>
    <p:sldId id="313" r:id="rId19"/>
    <p:sldId id="309" r:id="rId20"/>
    <p:sldId id="1878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4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5989-681D-4314-A7F1-D413382BE1A7}" type="datetimeFigureOut">
              <a:rPr lang="en-GB" smtClean="0"/>
              <a:t>18/01/2024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36012-6FF3-453B-99E7-D9142837F8F4}" type="slidenum">
              <a:rPr lang="en-GB" smtClean="0"/>
              <a:t>‹#›</a:t>
            </a:fld>
            <a:endParaRPr lang="en-GB"/>
          </a:p>
        </p:txBody>
      </p:sp>
    </p:spTree>
    <p:extLst>
      <p:ext uri="{BB962C8B-B14F-4D97-AF65-F5344CB8AC3E}">
        <p14:creationId xmlns:p14="http://schemas.microsoft.com/office/powerpoint/2010/main" val="152195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9292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759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848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A1814F3-7BF6-CC41-BA5F-F3649E84E65E}" type="slidenum">
              <a:rPr lang="en-US" smtClean="0"/>
              <a:t>20</a:t>
            </a:fld>
            <a:endParaRPr lang="en-US"/>
          </a:p>
        </p:txBody>
      </p:sp>
    </p:spTree>
    <p:extLst>
      <p:ext uri="{BB962C8B-B14F-4D97-AF65-F5344CB8AC3E}">
        <p14:creationId xmlns:p14="http://schemas.microsoft.com/office/powerpoint/2010/main" val="43512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solidFill>
                  <a:srgbClr val="002060"/>
                </a:solidFill>
                <a:latin typeface="#9Slide05 SVNCookie" panose="020B0606040200020203" pitchFamily="34" charset="0"/>
                <a:cs typeface="Arima Madurai Black" pitchFamily="2" charset="77"/>
              </a:rPr>
              <a:t>Cuộc sống muôn hình vạn trạng của chúng ta đang thay đổi từng giây, từng phút với bao vấn đề. Có những vấn đề chúng ta cần thảo luận, cần sự sẻ chia để thấu hiểu và có biện pháp ứng phó thích hợp</a:t>
            </a:r>
            <a:r>
              <a:rPr lang="en-US" sz="1200" b="1" dirty="0">
                <a:solidFill>
                  <a:srgbClr val="002060"/>
                </a:solidFill>
                <a:latin typeface="#9Slide05 SVNCookie" panose="020B0606040200020203" pitchFamily="34" charset="0"/>
                <a:cs typeface="Arima Madurai Black" pitchFamily="2" charset="77"/>
              </a:rPr>
              <a:t>. </a:t>
            </a:r>
            <a:r>
              <a:rPr lang="vi-VN" sz="1200" b="1" dirty="0">
                <a:solidFill>
                  <a:srgbClr val="002060"/>
                </a:solidFill>
                <a:latin typeface="#9Slide05 SVNCookie" panose="020B0606040200020203" pitchFamily="34" charset="0"/>
                <a:cs typeface="Arima Madurai Black" pitchFamily="2" charset="77"/>
              </a:rPr>
              <a:t>Một trong các vấn đề mà chúng ta cần quan tâm là gì. Điều đó sẽ được trả lời trong tiết Nói- nghe</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vi-VN"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Thảo luận nhóm về một vấn đề trong đời sống</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Vậy</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làm</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thế</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nào</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để</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trở</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thành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nói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hấp</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dẫn</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nghe</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tích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cực</a:t>
            </a:r>
            <a:r>
              <a:rPr lang="vi-VN" sz="1200" b="1" dirty="0">
                <a:solidFill>
                  <a:srgbClr val="002060"/>
                </a:solidFill>
                <a:latin typeface="#9Slide05 SVNCookie" panose="020B0606040200020203" pitchFamily="34" charset="0"/>
                <a:cs typeface="Arima Madurai Black" pitchFamily="2" charset="77"/>
              </a:rPr>
              <a:t> chúng ta cùng vào bài học ngày hôm nay.</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t>3</a:t>
            </a:fld>
            <a:endParaRPr lang="en-US"/>
          </a:p>
        </p:txBody>
      </p:sp>
    </p:spTree>
    <p:extLst>
      <p:ext uri="{BB962C8B-B14F-4D97-AF65-F5344CB8AC3E}">
        <p14:creationId xmlns:p14="http://schemas.microsoft.com/office/powerpoint/2010/main" val="370333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5</a:t>
            </a:fld>
            <a:endParaRPr lang="en-US"/>
          </a:p>
        </p:txBody>
      </p:sp>
    </p:spTree>
    <p:extLst>
      <p:ext uri="{BB962C8B-B14F-4D97-AF65-F5344CB8AC3E}">
        <p14:creationId xmlns:p14="http://schemas.microsoft.com/office/powerpoint/2010/main" val="126622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6</a:t>
            </a:fld>
            <a:endParaRPr lang="en-US"/>
          </a:p>
        </p:txBody>
      </p:sp>
    </p:spTree>
    <p:extLst>
      <p:ext uri="{BB962C8B-B14F-4D97-AF65-F5344CB8AC3E}">
        <p14:creationId xmlns:p14="http://schemas.microsoft.com/office/powerpoint/2010/main" val="306091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4766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1030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8405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3345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90328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4703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16238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27802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97683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554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638400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6020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06449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5658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24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1878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3894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18/01/2024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5196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F68EF-DF12-4582-A75F-2477A668FBDE}" type="datetimeFigureOut">
              <a:rPr lang="en-GB" smtClean="0"/>
              <a:t>18/01/2024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33868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F68EF-DF12-4582-A75F-2477A668FBDE}" type="datetimeFigureOut">
              <a:rPr lang="en-GB" smtClean="0"/>
              <a:t>18/01/2024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71282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68EF-DF12-4582-A75F-2477A668FBDE}" type="datetimeFigureOut">
              <a:rPr lang="en-GB" smtClean="0"/>
              <a:t>18/01/2024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58102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68EF-DF12-4582-A75F-2477A668FBDE}" type="datetimeFigureOut">
              <a:rPr lang="en-GB" smtClean="0"/>
              <a:t>18/01/2024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71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18/01/2024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63660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18/01/2024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82797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F68EF-DF12-4582-A75F-2477A668FBDE}" type="datetimeFigureOut">
              <a:rPr lang="en-GB" smtClean="0"/>
              <a:t>18/01/2024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457C41-6D0A-4465-A68C-EC454592F4D5}" type="slidenum">
              <a:rPr lang="en-GB" smtClean="0"/>
              <a:t>‹#›</a:t>
            </a:fld>
            <a:endParaRPr lang="en-GB"/>
          </a:p>
        </p:txBody>
      </p:sp>
    </p:spTree>
    <p:extLst>
      <p:ext uri="{BB962C8B-B14F-4D97-AF65-F5344CB8AC3E}">
        <p14:creationId xmlns:p14="http://schemas.microsoft.com/office/powerpoint/2010/main" val="77359735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em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https://www.youtube.com/embed/wKTc6_PGrYg?feature=oembed" TargetMode="Externa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2.jpeg"/><Relationship Id="rId4" Type="http://schemas.openxmlformats.org/officeDocument/2006/relationships/image" Target="../media/image19.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a:extLst>
              <a:ext uri="{FF2B5EF4-FFF2-40B4-BE49-F238E27FC236}">
                <a16:creationId xmlns:a16="http://schemas.microsoft.com/office/drawing/2014/main" id="{1495DED8-5689-1135-F9B2-535CF8AE7475}"/>
              </a:ext>
            </a:extLst>
          </p:cNvPr>
          <p:cNvPicPr>
            <a:picLocks noChangeAspect="1"/>
          </p:cNvPicPr>
          <p:nvPr/>
        </p:nvPicPr>
        <p:blipFill rotWithShape="1">
          <a:blip r:embed="rId2"/>
          <a:srcRect t="2116" r="1" b="3375"/>
          <a:stretch/>
        </p:blipFill>
        <p:spPr>
          <a:xfrm>
            <a:off x="0" y="10"/>
            <a:ext cx="12015788"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1" name="TextBox 10">
            <a:extLst>
              <a:ext uri="{FF2B5EF4-FFF2-40B4-BE49-F238E27FC236}">
                <a16:creationId xmlns:a16="http://schemas.microsoft.com/office/drawing/2014/main" id="{738AA9BE-9037-9EE5-CDB2-962DDB4D0C1F}"/>
              </a:ext>
            </a:extLst>
          </p:cNvPr>
          <p:cNvSpPr txBox="1"/>
          <p:nvPr/>
        </p:nvSpPr>
        <p:spPr>
          <a:xfrm flipH="1">
            <a:off x="1656522" y="2705725"/>
            <a:ext cx="9037982" cy="1446550"/>
          </a:xfrm>
          <a:prstGeom prst="rect">
            <a:avLst/>
          </a:prstGeom>
          <a:noFill/>
        </p:spPr>
        <p:txBody>
          <a:bodyPr wrap="square" rtlCol="0">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rPr>
              <a:t> NHIỆT LIỆT CHÀO MỪNG QUÝ THẦY CÔ VÀ CÁC EM  </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93FA903-8D0A-B62D-80B2-E77ADFC8AB45}"/>
              </a:ext>
            </a:extLst>
          </p:cNvPr>
          <p:cNvSpPr txBox="1"/>
          <p:nvPr/>
        </p:nvSpPr>
        <p:spPr>
          <a:xfrm>
            <a:off x="2131219" y="4718209"/>
            <a:ext cx="7929561" cy="954107"/>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Giáo viên:</a:t>
            </a:r>
          </a:p>
          <a:p>
            <a:pPr algn="ctr"/>
            <a:r>
              <a:rPr lang="vi-VN" sz="2800" b="1" dirty="0">
                <a:solidFill>
                  <a:srgbClr val="008000"/>
                </a:solidFill>
                <a:latin typeface="Times New Roman" panose="02020603050405020304" pitchFamily="18" charset="0"/>
                <a:cs typeface="Times New Roman" panose="02020603050405020304" pitchFamily="18" charset="0"/>
              </a:rPr>
              <a:t>Trường THCS</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E1E7BD3-BABB-431A-FEE8-2E7CC6A5074E}"/>
              </a:ext>
            </a:extLst>
          </p:cNvPr>
          <p:cNvSpPr txBox="1"/>
          <p:nvPr/>
        </p:nvSpPr>
        <p:spPr>
          <a:xfrm>
            <a:off x="4957081" y="1077962"/>
            <a:ext cx="2486321"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NGỮ VĂN 7 </a:t>
            </a:r>
            <a:endParaRPr lang="en-SG" sz="3200" dirty="0">
              <a:solidFill>
                <a:srgbClr val="FF0000"/>
              </a:solidFill>
            </a:endParaRPr>
          </a:p>
        </p:txBody>
      </p:sp>
    </p:spTree>
    <p:extLst>
      <p:ext uri="{BB962C8B-B14F-4D97-AF65-F5344CB8AC3E}">
        <p14:creationId xmlns:p14="http://schemas.microsoft.com/office/powerpoint/2010/main" val="18201389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510206" y="1717016"/>
            <a:ext cx="3736865" cy="2156651"/>
            <a:chOff x="288339" y="889653"/>
            <a:chExt cx="3736865"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15335" y="1207772"/>
              <a:ext cx="3509869" cy="27819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a. Chuẩn bị nội dung nói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512837" y="2181193"/>
            <a:ext cx="3842278" cy="1228298"/>
            <a:chOff x="7582751" y="1967905"/>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82751" y="1967905"/>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7941896" y="2224990"/>
              <a:ext cx="4435123"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170328"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Trước khi nói</a:t>
            </a: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863066" y="1354856"/>
            <a:ext cx="332133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10980850" y="-60932"/>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pic>
        <p:nvPicPr>
          <p:cNvPr id="30" name="图片 9">
            <a:extLst>
              <a:ext uri="{FF2B5EF4-FFF2-40B4-BE49-F238E27FC236}">
                <a16:creationId xmlns:a16="http://schemas.microsoft.com/office/drawing/2014/main" id="{A0C19A3A-75D2-407E-8F31-F9948B9622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12837" y="4340429"/>
            <a:ext cx="3842278" cy="1228298"/>
          </a:xfrm>
          <a:prstGeom prst="rect">
            <a:avLst/>
          </a:prstGeom>
        </p:spPr>
      </p:pic>
      <p:sp>
        <p:nvSpPr>
          <p:cNvPr id="31" name="文本框 10">
            <a:extLst>
              <a:ext uri="{FF2B5EF4-FFF2-40B4-BE49-F238E27FC236}">
                <a16:creationId xmlns:a16="http://schemas.microsoft.com/office/drawing/2014/main" id="{C7F5F804-5B52-49E5-8EFF-F14BE09E774E}"/>
              </a:ext>
            </a:extLst>
          </p:cNvPr>
          <p:cNvSpPr txBox="1"/>
          <p:nvPr/>
        </p:nvSpPr>
        <p:spPr>
          <a:xfrm>
            <a:off x="7800667" y="4630306"/>
            <a:ext cx="3554448"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Kiểm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7" name="组合 2">
            <a:extLst>
              <a:ext uri="{FF2B5EF4-FFF2-40B4-BE49-F238E27FC236}">
                <a16:creationId xmlns:a16="http://schemas.microsoft.com/office/drawing/2014/main" id="{66E74D04-517D-C660-296B-DDE662A94A98}"/>
              </a:ext>
            </a:extLst>
          </p:cNvPr>
          <p:cNvGrpSpPr/>
          <p:nvPr/>
        </p:nvGrpSpPr>
        <p:grpSpPr>
          <a:xfrm>
            <a:off x="1205080" y="3864251"/>
            <a:ext cx="2992179" cy="1835977"/>
            <a:chOff x="288339" y="889653"/>
            <a:chExt cx="3736865" cy="1299575"/>
          </a:xfrm>
        </p:grpSpPr>
        <p:pic>
          <p:nvPicPr>
            <p:cNvPr id="25" name="图片 3">
              <a:extLst>
                <a:ext uri="{FF2B5EF4-FFF2-40B4-BE49-F238E27FC236}">
                  <a16:creationId xmlns:a16="http://schemas.microsoft.com/office/drawing/2014/main" id="{7330E672-EAE8-E43E-F4E0-7EA464124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26" name="文本框 4">
              <a:extLst>
                <a:ext uri="{FF2B5EF4-FFF2-40B4-BE49-F238E27FC236}">
                  <a16:creationId xmlns:a16="http://schemas.microsoft.com/office/drawing/2014/main" id="{1AAD627B-417A-68F3-4AC9-95F3E3EC01FE}"/>
                </a:ext>
              </a:extLst>
            </p:cNvPr>
            <p:cNvSpPr txBox="1"/>
            <p:nvPr/>
          </p:nvSpPr>
          <p:spPr>
            <a:xfrm>
              <a:off x="515335" y="1207772"/>
              <a:ext cx="3509869" cy="32678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Tìm</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dàn</a:t>
              </a:r>
              <a:r>
                <a:rPr lang="en-US" sz="2400" dirty="0">
                  <a:solidFill>
                    <a:prstClr val="black"/>
                  </a:solidFill>
                  <a:latin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33713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2853F11C-E2C0-4D7F-85B9-76D982440BFF}"/>
              </a:ext>
            </a:extLst>
          </p:cNvPr>
          <p:cNvGrpSpPr/>
          <p:nvPr/>
        </p:nvGrpSpPr>
        <p:grpSpPr>
          <a:xfrm>
            <a:off x="583451" y="1557867"/>
            <a:ext cx="2347260" cy="3622696"/>
            <a:chOff x="2268265" y="2839745"/>
            <a:chExt cx="2045267" cy="3232475"/>
          </a:xfrm>
        </p:grpSpPr>
        <p:sp>
          <p:nvSpPr>
            <p:cNvPr id="179" name="Rounded Rectangle 1">
              <a:extLst>
                <a:ext uri="{FF2B5EF4-FFF2-40B4-BE49-F238E27FC236}">
                  <a16:creationId xmlns:a16="http://schemas.microsoft.com/office/drawing/2014/main" id="{2A4AF312-45BC-4880-890E-0E7B625200D6}"/>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Times New Roman" panose="02020603050405020304" pitchFamily="18" charset="0"/>
                <a:cs typeface="Times New Roman" panose="02020603050405020304" pitchFamily="18" charset="0"/>
              </a:endParaRPr>
            </a:p>
          </p:txBody>
        </p:sp>
        <p:sp>
          <p:nvSpPr>
            <p:cNvPr id="180" name="TextBox 179">
              <a:extLst>
                <a:ext uri="{FF2B5EF4-FFF2-40B4-BE49-F238E27FC236}">
                  <a16:creationId xmlns:a16="http://schemas.microsoft.com/office/drawing/2014/main" id="{0F5BA4B9-4910-446C-BC33-BB2D2FD7D3CE}"/>
                </a:ext>
              </a:extLst>
            </p:cNvPr>
            <p:cNvSpPr txBox="1"/>
            <p:nvPr/>
          </p:nvSpPr>
          <p:spPr>
            <a:xfrm>
              <a:off x="2268265" y="4671637"/>
              <a:ext cx="2045267" cy="1400583"/>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81" name="Picture 180">
              <a:extLst>
                <a:ext uri="{FF2B5EF4-FFF2-40B4-BE49-F238E27FC236}">
                  <a16:creationId xmlns:a16="http://schemas.microsoft.com/office/drawing/2014/main" id="{034123B4-0782-44AA-A730-346A463C5DDA}"/>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83" name="Google Shape;253;p39">
            <a:extLst>
              <a:ext uri="{FF2B5EF4-FFF2-40B4-BE49-F238E27FC236}">
                <a16:creationId xmlns:a16="http://schemas.microsoft.com/office/drawing/2014/main" id="{39A7080C-C5DB-410B-A912-A8186D5B7E3A}"/>
              </a:ext>
            </a:extLst>
          </p:cNvPr>
          <p:cNvGrpSpPr/>
          <p:nvPr/>
        </p:nvGrpSpPr>
        <p:grpSpPr>
          <a:xfrm>
            <a:off x="2898089" y="621898"/>
            <a:ext cx="7130643" cy="903287"/>
            <a:chOff x="4283067" y="1135500"/>
            <a:chExt cx="5195135" cy="970500"/>
          </a:xfrm>
        </p:grpSpPr>
        <p:sp>
          <p:nvSpPr>
            <p:cNvPr id="184" name="Google Shape;254;p39">
              <a:extLst>
                <a:ext uri="{FF2B5EF4-FFF2-40B4-BE49-F238E27FC236}">
                  <a16:creationId xmlns:a16="http://schemas.microsoft.com/office/drawing/2014/main" id="{6680EA31-F775-4227-AF60-F0AF34BE6AC8}"/>
                </a:ext>
              </a:extLst>
            </p:cNvPr>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5" name="Google Shape;255;p39">
              <a:extLst>
                <a:ext uri="{FF2B5EF4-FFF2-40B4-BE49-F238E27FC236}">
                  <a16:creationId xmlns:a16="http://schemas.microsoft.com/office/drawing/2014/main" id="{5B44BF3B-9D30-452D-AAEC-2978CA80CD35}"/>
                </a:ext>
              </a:extLst>
            </p:cNvPr>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6" name="Google Shape;256;p39">
              <a:extLst>
                <a:ext uri="{FF2B5EF4-FFF2-40B4-BE49-F238E27FC236}">
                  <a16:creationId xmlns:a16="http://schemas.microsoft.com/office/drawing/2014/main" id="{3DBE7949-15EA-41BE-8C12-EE7F1607BD78}"/>
                </a:ext>
              </a:extLst>
            </p:cNvPr>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latin typeface="Times New Roman" panose="02020603050405020304" pitchFamily="18" charset="0"/>
                <a:cs typeface="Times New Roman" panose="02020603050405020304" pitchFamily="18" charset="0"/>
              </a:endParaRPr>
            </a:p>
          </p:txBody>
        </p:sp>
      </p:grpSp>
      <p:sp>
        <p:nvSpPr>
          <p:cNvPr id="191" name="TextBox 190">
            <a:extLst>
              <a:ext uri="{FF2B5EF4-FFF2-40B4-BE49-F238E27FC236}">
                <a16:creationId xmlns:a16="http://schemas.microsoft.com/office/drawing/2014/main" id="{3102BAD8-6D23-4B1F-AD59-C73689D8BAAA}"/>
              </a:ext>
            </a:extLst>
          </p:cNvPr>
          <p:cNvSpPr txBox="1"/>
          <p:nvPr/>
        </p:nvSpPr>
        <p:spPr>
          <a:xfrm>
            <a:off x="4242603" y="780694"/>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3" name="TextBox 192">
            <a:extLst>
              <a:ext uri="{FF2B5EF4-FFF2-40B4-BE49-F238E27FC236}">
                <a16:creationId xmlns:a16="http://schemas.microsoft.com/office/drawing/2014/main" id="{4C19B8FB-5D03-4460-A5F1-831CC7059E56}"/>
              </a:ext>
            </a:extLst>
          </p:cNvPr>
          <p:cNvSpPr txBox="1"/>
          <p:nvPr/>
        </p:nvSpPr>
        <p:spPr>
          <a:xfrm>
            <a:off x="2998479" y="2103723"/>
            <a:ext cx="7110897" cy="3539430"/>
          </a:xfrm>
          <a:prstGeom prst="rect">
            <a:avLst/>
          </a:prstGeom>
          <a:noFill/>
        </p:spPr>
        <p:txBody>
          <a:bodyPr wrap="square" rtlCol="0">
            <a:spAutoFit/>
          </a:bodyPr>
          <a:lstStyle/>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Mục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Thầy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cô</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bè</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thâ</a:t>
            </a:r>
            <a:r>
              <a:rPr lang="en-US" sz="2800" b="1" dirty="0">
                <a:solidFill>
                  <a:srgbClr val="008000"/>
                </a:solidFill>
                <a:latin typeface="Times New Roman" panose="02020603050405020304" pitchFamily="18" charset="0"/>
                <a:cs typeface="Times New Roman" panose="02020603050405020304" pitchFamily="18" charset="0"/>
              </a:rPr>
              <a:t>n </a:t>
            </a:r>
            <a:r>
              <a:rPr lang="en-US" sz="2800" b="1" dirty="0" err="1">
                <a:solidFill>
                  <a:srgbClr val="008000"/>
                </a:solidFill>
                <a:latin typeface="Times New Roman" panose="02020603050405020304" pitchFamily="18" charset="0"/>
                <a:cs typeface="Times New Roman" panose="02020603050405020304" pitchFamily="18" charset="0"/>
              </a:rPr>
              <a:t>và</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tâm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đến</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vấn đề</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Đọc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nhiều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để</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nắm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chắc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nội</a:t>
            </a:r>
            <a:r>
              <a:rPr lang="en-US" sz="2800" b="1" dirty="0">
                <a:solidFill>
                  <a:srgbClr val="008000"/>
                </a:solidFill>
                <a:latin typeface="Times New Roman" panose="02020603050405020304" pitchFamily="18" charset="0"/>
                <a:cs typeface="Times New Roman" panose="02020603050405020304" pitchFamily="18" charset="0"/>
              </a:rPr>
              <a:t> dung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trọng</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064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randombar(horizontal)">
                                      <p:cBhvr>
                                        <p:cTn id="14" dur="500"/>
                                        <p:tgtEl>
                                          <p:spTgt spid="18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randombar(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443AFA5F-AF0F-2A8E-D316-EE3C2280A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344952" y="140368"/>
            <a:ext cx="718619" cy="774250"/>
          </a:xfrm>
          <a:prstGeom prst="rect">
            <a:avLst/>
          </a:prstGeom>
        </p:spPr>
      </p:pic>
      <p:sp>
        <p:nvSpPr>
          <p:cNvPr id="5" name="文本框 14">
            <a:extLst>
              <a:ext uri="{FF2B5EF4-FFF2-40B4-BE49-F238E27FC236}">
                <a16:creationId xmlns:a16="http://schemas.microsoft.com/office/drawing/2014/main" id="{961E45B7-3026-30EB-5B7C-B6EC752A2217}"/>
              </a:ext>
            </a:extLst>
          </p:cNvPr>
          <p:cNvSpPr txBox="1"/>
          <p:nvPr/>
        </p:nvSpPr>
        <p:spPr>
          <a:xfrm>
            <a:off x="1063572" y="183650"/>
            <a:ext cx="3206952"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Tìm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dàn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a:t>
            </a:r>
          </a:p>
        </p:txBody>
      </p:sp>
      <p:sp>
        <p:nvSpPr>
          <p:cNvPr id="8" name="Rectangle 7">
            <a:extLst>
              <a:ext uri="{FF2B5EF4-FFF2-40B4-BE49-F238E27FC236}">
                <a16:creationId xmlns:a16="http://schemas.microsoft.com/office/drawing/2014/main" id="{84D64199-D5AA-957D-EFD6-902C3BEAF79A}"/>
              </a:ext>
            </a:extLst>
          </p:cNvPr>
          <p:cNvSpPr/>
          <p:nvPr/>
        </p:nvSpPr>
        <p:spPr>
          <a:xfrm>
            <a:off x="5306110" y="236157"/>
            <a:ext cx="2101281" cy="661463"/>
          </a:xfrm>
          <a:prstGeom prst="rect">
            <a:avLst/>
          </a:prstGeom>
        </p:spPr>
        <p:txBody>
          <a:bodyPr wrap="none">
            <a:spAutoFit/>
          </a:bodyPr>
          <a:lstStyle/>
          <a:p>
            <a:pPr algn="ctr">
              <a:lnSpc>
                <a:spcPct val="150000"/>
              </a:lnSpc>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5C1867CC-39F7-DD5D-012B-FE72BADAB60B}"/>
              </a:ext>
            </a:extLst>
          </p:cNvPr>
          <p:cNvGraphicFramePr>
            <a:graphicFrameLocks noGrp="1"/>
          </p:cNvGraphicFramePr>
          <p:nvPr>
            <p:extLst>
              <p:ext uri="{D42A27DB-BD31-4B8C-83A1-F6EECF244321}">
                <p14:modId xmlns:p14="http://schemas.microsoft.com/office/powerpoint/2010/main" val="3465468748"/>
              </p:ext>
            </p:extLst>
          </p:nvPr>
        </p:nvGraphicFramePr>
        <p:xfrm>
          <a:off x="319569" y="914619"/>
          <a:ext cx="11033060" cy="5510217"/>
        </p:xfrm>
        <a:graphic>
          <a:graphicData uri="http://schemas.openxmlformats.org/drawingml/2006/table">
            <a:tbl>
              <a:tblPr firstRow="1" bandRow="1">
                <a:tableStyleId>{5C22544A-7EE6-4342-B048-85BDC9FD1C3A}</a:tableStyleId>
              </a:tblPr>
              <a:tblGrid>
                <a:gridCol w="1424105">
                  <a:extLst>
                    <a:ext uri="{9D8B030D-6E8A-4147-A177-3AD203B41FA5}">
                      <a16:colId xmlns:a16="http://schemas.microsoft.com/office/drawing/2014/main" val="2508431104"/>
                    </a:ext>
                  </a:extLst>
                </a:gridCol>
                <a:gridCol w="9608955">
                  <a:extLst>
                    <a:ext uri="{9D8B030D-6E8A-4147-A177-3AD203B41FA5}">
                      <a16:colId xmlns:a16="http://schemas.microsoft.com/office/drawing/2014/main" val="1221878996"/>
                    </a:ext>
                  </a:extLst>
                </a:gridCol>
              </a:tblGrid>
              <a:tr h="811819">
                <a:tc>
                  <a:txBody>
                    <a:bodyPr/>
                    <a:lstStyle/>
                    <a:p>
                      <a:r>
                        <a:rPr lang="vi-VN" sz="2000" b="1" dirty="0">
                          <a:solidFill>
                            <a:schemeClr val="tx1"/>
                          </a:solidFill>
                          <a:latin typeface="Times New Roman" panose="02020603050405020304" pitchFamily="18" charset="0"/>
                          <a:cs typeface="Times New Roman" panose="02020603050405020304" pitchFamily="18" charset="0"/>
                        </a:rPr>
                        <a:t>Mở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indent="355600" algn="just">
                        <a:lnSpc>
                          <a:spcPct val="140000"/>
                        </a:lnSpc>
                        <a:tabLst>
                          <a:tab pos="1774825" algn="l"/>
                        </a:tabLs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Giới thiệu khái quát về bài “Vinh khoa thi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tác giả và nghệ thuật trào phúng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3239313"/>
                  </a:ext>
                </a:extLst>
              </a:tr>
              <a:tr h="3605217">
                <a:tc>
                  <a:txBody>
                    <a:bodyPr/>
                    <a:lstStyle/>
                    <a:p>
                      <a:r>
                        <a:rPr lang="vi-VN" sz="2000" b="1" dirty="0">
                          <a:solidFill>
                            <a:schemeClr val="tx1"/>
                          </a:solidFill>
                          <a:latin typeface="Times New Roman" panose="02020603050405020304" pitchFamily="18" charset="0"/>
                          <a:cs typeface="Times New Roman" panose="02020603050405020304" pitchFamily="18" charset="0"/>
                        </a:rPr>
                        <a:t>Thân bài </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Trình bày chủ đề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và xây dựng hình ảnh. Lí giải vì sao nhà thơ lại lựa chọn các hình ảnh ấy và phàn tích để thấy được mục đích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ngôn từ: thống kẻ các từ ngữ mà tác giả lựa chọn, phân tích để thấy được sự lựa chọn đó rất hiệu quả trong việc khác hoạ hình ảnh các nhân vật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Chỉ ra và phân tích tác dụng của các phép đối đã được tác giả sử dụng để tạo nên những hình ảnh, ngôn từ trào phúng đặc sác và gây ấn tượng mạnh mẽ.</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Nêu lên những suy nghĩ và cảm xúc của bản thân vé nội dung và nghệ thuật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1382358"/>
                  </a:ext>
                </a:extLst>
              </a:tr>
              <a:tr h="1030466">
                <a:tc>
                  <a:txBody>
                    <a:bodyPr/>
                    <a:lstStyle/>
                    <a:p>
                      <a:r>
                        <a:rPr lang="vi-VN" sz="2000" b="1" dirty="0">
                          <a:solidFill>
                            <a:schemeClr val="tx1"/>
                          </a:solidFill>
                          <a:latin typeface="Times New Roman" panose="02020603050405020304" pitchFamily="18" charset="0"/>
                          <a:cs typeface="Times New Roman" panose="02020603050405020304" pitchFamily="18" charset="0"/>
                        </a:rPr>
                        <a:t>Kết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1485900" marR="100330" indent="38100" algn="just">
                        <a:lnSpc>
                          <a:spcPct val="115000"/>
                        </a:lnSpc>
                        <a:spcAft>
                          <a:spcPts val="0"/>
                        </a:spcAf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Khái quát, tổng hợp lại vấn đề dã được trình bày: Nội dung và một số hình</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thức nghệ thuật của bài thơ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Vịnh khoa thi 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dã cho thấy tài năng trào</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phúng bậc thắy của Trán Tế Xương.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38849"/>
                  </a:ext>
                </a:extLst>
              </a:tr>
            </a:tbl>
          </a:graphicData>
        </a:graphic>
      </p:graphicFrame>
    </p:spTree>
    <p:extLst>
      <p:ext uri="{BB962C8B-B14F-4D97-AF65-F5344CB8AC3E}">
        <p14:creationId xmlns:p14="http://schemas.microsoft.com/office/powerpoint/2010/main" val="23384754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4" r="11491" b="56505"/>
          <a:stretch/>
        </p:blipFill>
        <p:spPr>
          <a:xfrm>
            <a:off x="318782" y="2311284"/>
            <a:ext cx="4007567" cy="1339805"/>
          </a:xfrm>
          <a:prstGeom prst="rect">
            <a:avLst/>
          </a:prstGeom>
        </p:spPr>
      </p:pic>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93563" y="1870073"/>
            <a:ext cx="3422487" cy="1285998"/>
          </a:xfrm>
          <a:prstGeom prst="rect">
            <a:avLst/>
          </a:prstGeom>
        </p:spPr>
      </p:pic>
      <p:pic>
        <p:nvPicPr>
          <p:cNvPr id="13" name="图片 12">
            <a:extLst>
              <a:ext uri="{FF2B5EF4-FFF2-40B4-BE49-F238E27FC236}">
                <a16:creationId xmlns:a16="http://schemas.microsoft.com/office/drawing/2014/main" id="{B2309D60-8064-4C7B-869B-9097541E3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632631" y="4112380"/>
            <a:ext cx="3575714" cy="1126985"/>
          </a:xfrm>
          <a:prstGeom prst="rect">
            <a:avLst/>
          </a:prstGeom>
        </p:spPr>
      </p:pic>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7" y="657337"/>
            <a:ext cx="3405220"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luyện</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a:extLst>
              <a:ext uri="{FF2B5EF4-FFF2-40B4-BE49-F238E27FC236}">
                <a16:creationId xmlns:a16="http://schemas.microsoft.com/office/drawing/2014/main" id="{77243BE6-8057-4540-8DB9-08FD767A1D10}"/>
              </a:ext>
            </a:extLst>
          </p:cNvPr>
          <p:cNvSpPr/>
          <p:nvPr/>
        </p:nvSpPr>
        <p:spPr>
          <a:xfrm>
            <a:off x="7974212" y="2025460"/>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Rectangle 13">
            <a:extLst>
              <a:ext uri="{FF2B5EF4-FFF2-40B4-BE49-F238E27FC236}">
                <a16:creationId xmlns:a16="http://schemas.microsoft.com/office/drawing/2014/main" id="{EE87B2DF-56ED-4192-A280-4B4F093AD936}"/>
              </a:ext>
            </a:extLst>
          </p:cNvPr>
          <p:cNvSpPr/>
          <p:nvPr/>
        </p:nvSpPr>
        <p:spPr>
          <a:xfrm>
            <a:off x="7974212" y="4245698"/>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A7562249-F6DE-4F7E-B7DC-D185E74C8B47}"/>
              </a:ext>
            </a:extLst>
          </p:cNvPr>
          <p:cNvSpPr/>
          <p:nvPr/>
        </p:nvSpPr>
        <p:spPr>
          <a:xfrm>
            <a:off x="580006" y="2498035"/>
            <a:ext cx="341976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26800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7" y="657337"/>
            <a:ext cx="41157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Kiểm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4" name="Picture 3">
            <a:extLst>
              <a:ext uri="{FF2B5EF4-FFF2-40B4-BE49-F238E27FC236}">
                <a16:creationId xmlns:a16="http://schemas.microsoft.com/office/drawing/2014/main" id="{16A97F46-61F5-90E4-274B-2E4AD7C65C73}"/>
              </a:ext>
            </a:extLst>
          </p:cNvPr>
          <p:cNvPicPr>
            <a:picLocks noChangeAspect="1"/>
          </p:cNvPicPr>
          <p:nvPr/>
        </p:nvPicPr>
        <p:blipFill>
          <a:blip r:embed="rId5"/>
          <a:stretch>
            <a:fillRect/>
          </a:stretch>
        </p:blipFill>
        <p:spPr>
          <a:xfrm>
            <a:off x="689317" y="1466968"/>
            <a:ext cx="10086535" cy="4378440"/>
          </a:xfrm>
          <a:prstGeom prst="rect">
            <a:avLst/>
          </a:prstGeom>
        </p:spPr>
      </p:pic>
    </p:spTree>
    <p:extLst>
      <p:ext uri="{BB962C8B-B14F-4D97-AF65-F5344CB8AC3E}">
        <p14:creationId xmlns:p14="http://schemas.microsoft.com/office/powerpoint/2010/main" val="1658567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74D3D-B793-8C95-5A11-4999F7DD87F4}"/>
              </a:ext>
            </a:extLst>
          </p:cNvPr>
          <p:cNvPicPr>
            <a:picLocks noChangeAspect="1"/>
          </p:cNvPicPr>
          <p:nvPr/>
        </p:nvPicPr>
        <p:blipFill>
          <a:blip r:embed="rId2"/>
          <a:stretch>
            <a:fillRect/>
          </a:stretch>
        </p:blipFill>
        <p:spPr>
          <a:xfrm>
            <a:off x="1151206" y="787791"/>
            <a:ext cx="9889587" cy="5866227"/>
          </a:xfrm>
          <a:prstGeom prst="rect">
            <a:avLst/>
          </a:prstGeom>
        </p:spPr>
      </p:pic>
      <p:sp>
        <p:nvSpPr>
          <p:cNvPr id="4" name="文本框 14">
            <a:extLst>
              <a:ext uri="{FF2B5EF4-FFF2-40B4-BE49-F238E27FC236}">
                <a16:creationId xmlns:a16="http://schemas.microsoft.com/office/drawing/2014/main" id="{2C3AD906-59B4-03C9-618A-76569D4111AB}"/>
              </a:ext>
            </a:extLst>
          </p:cNvPr>
          <p:cNvSpPr txBox="1"/>
          <p:nvPr/>
        </p:nvSpPr>
        <p:spPr>
          <a:xfrm>
            <a:off x="414092" y="203982"/>
            <a:ext cx="580382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Trình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bày</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 nghe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5628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4232934"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3.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đổi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về</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4114283"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a16="http://schemas.microsoft.com/office/drawing/2014/main" id="{DB70A9F5-2C41-40BA-990E-CB9D5FEB37BC}"/>
              </a:ext>
            </a:extLst>
          </p:cNvPr>
          <p:cNvPicPr>
            <a:picLocks noChangeAspect="1"/>
          </p:cNvPicPr>
          <p:nvPr/>
        </p:nvPicPr>
        <p:blipFill>
          <a:blip r:embed="rId5"/>
          <a:stretch>
            <a:fillRect/>
          </a:stretch>
        </p:blipFill>
        <p:spPr>
          <a:xfrm>
            <a:off x="607436" y="1806266"/>
            <a:ext cx="4330467" cy="3127296"/>
          </a:xfrm>
          <a:prstGeom prst="rect">
            <a:avLst/>
          </a:prstGeom>
        </p:spPr>
      </p:pic>
      <p:pic>
        <p:nvPicPr>
          <p:cNvPr id="24" name="图片 6">
            <a:extLst>
              <a:ext uri="{FF2B5EF4-FFF2-40B4-BE49-F238E27FC236}">
                <a16:creationId xmlns:a16="http://schemas.microsoft.com/office/drawing/2014/main" id="{8D452BA4-0D9A-4FA1-947A-29F6D580A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a:extLst>
              <a:ext uri="{FF2B5EF4-FFF2-40B4-BE49-F238E27FC236}">
                <a16:creationId xmlns:a16="http://schemas.microsoft.com/office/drawing/2014/main" id="{2FE7CC87-B48A-4782-B04D-1A06085E79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687658" y="827270"/>
            <a:ext cx="4896906" cy="1279984"/>
          </a:xfrm>
          <a:prstGeom prst="rect">
            <a:avLst/>
          </a:prstGeom>
        </p:spPr>
      </p:pic>
      <p:sp>
        <p:nvSpPr>
          <p:cNvPr id="28" name="文本框 16">
            <a:extLst>
              <a:ext uri="{FF2B5EF4-FFF2-40B4-BE49-F238E27FC236}">
                <a16:creationId xmlns:a16="http://schemas.microsoft.com/office/drawing/2014/main" id="{5E2B833F-6C04-41DF-8450-82E33B98DA43}"/>
              </a:ext>
            </a:extLst>
          </p:cNvPr>
          <p:cNvSpPr txBox="1"/>
          <p:nvPr/>
        </p:nvSpPr>
        <p:spPr bwMode="auto">
          <a:xfrm>
            <a:off x="6977383" y="1204721"/>
            <a:ext cx="4330467"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Cầu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thị</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nghiêm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túc</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lắng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nghe</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đánh</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giá</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bài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nói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của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bạn</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a:extLst>
              <a:ext uri="{FF2B5EF4-FFF2-40B4-BE49-F238E27FC236}">
                <a16:creationId xmlns:a16="http://schemas.microsoft.com/office/drawing/2014/main" id="{782370FC-CD59-4B3D-A941-C01A54D9A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a:extLst>
              <a:ext uri="{FF2B5EF4-FFF2-40B4-BE49-F238E27FC236}">
                <a16:creationId xmlns:a16="http://schemas.microsoft.com/office/drawing/2014/main" id="{81F7C643-0484-4F18-8147-42275357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792243" y="2312488"/>
            <a:ext cx="4814613" cy="1046442"/>
          </a:xfrm>
          <a:prstGeom prst="rect">
            <a:avLst/>
          </a:prstGeom>
        </p:spPr>
      </p:pic>
      <p:sp>
        <p:nvSpPr>
          <p:cNvPr id="32" name="文本框 16">
            <a:extLst>
              <a:ext uri="{FF2B5EF4-FFF2-40B4-BE49-F238E27FC236}">
                <a16:creationId xmlns:a16="http://schemas.microsoft.com/office/drawing/2014/main" id="{EDB96CF4-C810-42AB-86AE-C9A86FE5BDCF}"/>
              </a:ext>
            </a:extLst>
          </p:cNvPr>
          <p:cNvSpPr txBox="1"/>
          <p:nvPr/>
        </p:nvSpPr>
        <p:spPr bwMode="auto">
          <a:xfrm>
            <a:off x="7100158" y="2693803"/>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Lựa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câu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hỏi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để</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phản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hồi</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a:extLst>
              <a:ext uri="{FF2B5EF4-FFF2-40B4-BE49-F238E27FC236}">
                <a16:creationId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81" y="3552244"/>
            <a:ext cx="1306050" cy="1036327"/>
          </a:xfrm>
          <a:prstGeom prst="rect">
            <a:avLst/>
          </a:prstGeom>
        </p:spPr>
      </p:pic>
      <p:pic>
        <p:nvPicPr>
          <p:cNvPr id="34" name="图片 11">
            <a:extLst>
              <a:ext uri="{FF2B5EF4-FFF2-40B4-BE49-F238E27FC236}">
                <a16:creationId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8880" y="3536783"/>
            <a:ext cx="5096754" cy="1046442"/>
          </a:xfrm>
          <a:prstGeom prst="rect">
            <a:avLst/>
          </a:prstGeom>
        </p:spPr>
      </p:pic>
      <p:sp>
        <p:nvSpPr>
          <p:cNvPr id="35" name="文本框 16">
            <a:extLst>
              <a:ext uri="{FF2B5EF4-FFF2-40B4-BE49-F238E27FC236}">
                <a16:creationId xmlns:a16="http://schemas.microsoft.com/office/drawing/2014/main" id="{D448B23B-3432-4623-90DC-A6BA51A32BEC}"/>
              </a:ext>
            </a:extLst>
          </p:cNvPr>
          <p:cNvSpPr txBox="1"/>
          <p:nvPr/>
        </p:nvSpPr>
        <p:spPr bwMode="auto">
          <a:xfrm>
            <a:off x="6802693" y="3856743"/>
            <a:ext cx="5026742"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Trao</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2" name="图片 6">
            <a:extLst>
              <a:ext uri="{FF2B5EF4-FFF2-40B4-BE49-F238E27FC236}">
                <a16:creationId xmlns:a16="http://schemas.microsoft.com/office/drawing/2014/main" id="{B0C1171A-83E3-458A-A4C7-36AF76541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932" y="4875456"/>
            <a:ext cx="1306050" cy="1036327"/>
          </a:xfrm>
          <a:prstGeom prst="rect">
            <a:avLst/>
          </a:prstGeom>
        </p:spPr>
      </p:pic>
      <p:pic>
        <p:nvPicPr>
          <p:cNvPr id="25" name="图片 11">
            <a:extLst>
              <a:ext uri="{FF2B5EF4-FFF2-40B4-BE49-F238E27FC236}">
                <a16:creationId xmlns:a16="http://schemas.microsoft.com/office/drawing/2014/main" id="{55992703-01B7-41E9-8069-CB0694DCAB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71931" y="4868787"/>
            <a:ext cx="5123703" cy="1046442"/>
          </a:xfrm>
          <a:prstGeom prst="rect">
            <a:avLst/>
          </a:prstGeom>
        </p:spPr>
      </p:pic>
      <p:sp>
        <p:nvSpPr>
          <p:cNvPr id="27" name="文本框 16">
            <a:extLst>
              <a:ext uri="{FF2B5EF4-FFF2-40B4-BE49-F238E27FC236}">
                <a16:creationId xmlns:a16="http://schemas.microsoft.com/office/drawing/2014/main" id="{FDA14B48-C8B7-4D71-9471-DC40D4E97691}"/>
              </a:ext>
            </a:extLst>
          </p:cNvPr>
          <p:cNvSpPr txBox="1"/>
          <p:nvPr/>
        </p:nvSpPr>
        <p:spPr bwMode="auto">
          <a:xfrm>
            <a:off x="6775743" y="5179955"/>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Tôn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trọng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đóng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góp</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808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91">
            <a:extLst>
              <a:ext uri="{FF2B5EF4-FFF2-40B4-BE49-F238E27FC236}">
                <a16:creationId xmlns:a16="http://schemas.microsoft.com/office/drawing/2014/main" id="{DF069456-571E-4C33-8C60-7A583FE0C4E9}"/>
              </a:ext>
            </a:extLst>
          </p:cNvPr>
          <p:cNvSpPr txBox="1"/>
          <p:nvPr/>
        </p:nvSpPr>
        <p:spPr>
          <a:xfrm>
            <a:off x="2546252" y="324655"/>
            <a:ext cx="9277447" cy="954107"/>
          </a:xfrm>
          <a:prstGeom prst="rect">
            <a:avLst/>
          </a:prstGeom>
          <a:noFill/>
        </p:spPr>
        <p:txBody>
          <a:bodyPr wrap="square">
            <a:spAutoFit/>
          </a:bodyPr>
          <a:lstStyle/>
          <a:p>
            <a:pPr marL="457200" indent="-457200" algn="just">
              <a:buFont typeface="Wingdings" panose="05000000000000000000" pitchFamily="2" charset="2"/>
              <a:buChar char="v"/>
            </a:pPr>
            <a:r>
              <a:rPr lang="en-US" sz="2800" dirty="0" err="1">
                <a:solidFill>
                  <a:srgbClr val="FF0000"/>
                </a:solidFill>
                <a:latin typeface="#9Slide03 Arima Madurai Black" panose="00000A00000000000000" pitchFamily="2" charset="0"/>
                <a:cs typeface="#9Slide03 Arima Madurai Black" panose="00000A00000000000000" pitchFamily="2" charset="0"/>
              </a:rPr>
              <a:t>Người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nghe</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Trao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đổi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với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tinh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thần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xây</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dựng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và</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tôn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trọng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kĩ</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thuật</a:t>
            </a:r>
            <a:r>
              <a:rPr lang="en-US" sz="2800" dirty="0">
                <a:solidFill>
                  <a:srgbClr val="FF0000"/>
                </a:solidFill>
                <a:latin typeface="#9Slide03 Arima Madurai Black" panose="00000A00000000000000" pitchFamily="2" charset="0"/>
                <a:cs typeface="#9Slide03 Arima Madurai Black" panose="00000A00000000000000" pitchFamily="2" charset="0"/>
              </a:rPr>
              <a:t> 3-2-1) + </a:t>
            </a:r>
            <a:r>
              <a:rPr lang="en-US" sz="2800" dirty="0" err="1">
                <a:solidFill>
                  <a:srgbClr val="FF0000"/>
                </a:solidFill>
                <a:latin typeface="#9Slide03 Arima Madurai Black" panose="00000A00000000000000" pitchFamily="2" charset="0"/>
                <a:cs typeface="#9Slide03 Arima Madurai Black" panose="00000A00000000000000" pitchFamily="2" charset="0"/>
              </a:rPr>
              <a:t>Chấm</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PĐG</a:t>
            </a:r>
          </a:p>
        </p:txBody>
      </p:sp>
      <p:sp>
        <p:nvSpPr>
          <p:cNvPr id="193" name="TextBox 192">
            <a:extLst>
              <a:ext uri="{FF2B5EF4-FFF2-40B4-BE49-F238E27FC236}">
                <a16:creationId xmlns:a16="http://schemas.microsoft.com/office/drawing/2014/main" id="{8AB4C6A3-F53D-4ED6-A927-D38772F68847}"/>
              </a:ext>
            </a:extLst>
          </p:cNvPr>
          <p:cNvSpPr txBox="1"/>
          <p:nvPr/>
        </p:nvSpPr>
        <p:spPr>
          <a:xfrm>
            <a:off x="3207434" y="4349651"/>
            <a:ext cx="8354329" cy="1083374"/>
          </a:xfrm>
          <a:prstGeom prst="rect">
            <a:avLst/>
          </a:prstGeom>
          <a:noFill/>
        </p:spPr>
        <p:txBody>
          <a:bodyPr wrap="square">
            <a:spAutoFit/>
          </a:bodyPr>
          <a:lstStyle/>
          <a:p>
            <a:pPr marL="457200" indent="-457200" algn="just">
              <a:lnSpc>
                <a:spcPct val="115000"/>
              </a:lnSpc>
              <a:buFont typeface="Wingdings" panose="05000000000000000000" pitchFamily="2" charset="2"/>
              <a:buChar char="v"/>
            </a:pP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Lắng</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hồi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ý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kiến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tinh</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thần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cầu</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thị</a:t>
            </a:r>
            <a:endPar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94" name="TextBox 193">
            <a:extLst>
              <a:ext uri="{FF2B5EF4-FFF2-40B4-BE49-F238E27FC236}">
                <a16:creationId xmlns:a16="http://schemas.microsoft.com/office/drawing/2014/main" id="{AFAB5FBA-31F3-4E42-A49A-AA6D5546171E}"/>
              </a:ext>
            </a:extLst>
          </p:cNvPr>
          <p:cNvSpPr txBox="1"/>
          <p:nvPr/>
        </p:nvSpPr>
        <p:spPr>
          <a:xfrm>
            <a:off x="3469228" y="1438651"/>
            <a:ext cx="8130635" cy="2677656"/>
          </a:xfrm>
          <a:prstGeom prst="rect">
            <a:avLst/>
          </a:prstGeom>
          <a:noFill/>
        </p:spPr>
        <p:txBody>
          <a:bodyPr wrap="square" rtlCol="0">
            <a:spAutoFit/>
          </a:bodyPr>
          <a:lstStyle/>
          <a:p>
            <a:pPr algn="just"/>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 …</a:t>
            </a:r>
          </a:p>
          <a:p>
            <a:pPr algn="just"/>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góp</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dung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thắc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chi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rõ</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95" name="TextBox 194">
            <a:extLst>
              <a:ext uri="{FF2B5EF4-FFF2-40B4-BE49-F238E27FC236}">
                <a16:creationId xmlns:a16="http://schemas.microsoft.com/office/drawing/2014/main" id="{6588D7EB-067D-4EA2-A8CB-DC0BB5D93899}"/>
              </a:ext>
            </a:extLst>
          </p:cNvPr>
          <p:cNvSpPr txBox="1"/>
          <p:nvPr/>
        </p:nvSpPr>
        <p:spPr>
          <a:xfrm>
            <a:off x="4036559" y="5584123"/>
            <a:ext cx="7111336" cy="954107"/>
          </a:xfrm>
          <a:prstGeom prst="rect">
            <a:avLst/>
          </a:prstGeom>
          <a:noFill/>
        </p:spPr>
        <p:txBody>
          <a:bodyPr wrap="square" rtlCol="0">
            <a:spAutoFit/>
          </a:bodyPr>
          <a:lstStyle/>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góp</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đáng</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nghe</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FCC878A-6ABA-46C1-9348-B3AF417D2CB8}"/>
              </a:ext>
            </a:extLst>
          </p:cNvPr>
          <p:cNvPicPr>
            <a:picLocks noChangeAspect="1"/>
          </p:cNvPicPr>
          <p:nvPr/>
        </p:nvPicPr>
        <p:blipFill>
          <a:blip r:embed="rId3"/>
          <a:stretch>
            <a:fillRect/>
          </a:stretch>
        </p:blipFill>
        <p:spPr>
          <a:xfrm>
            <a:off x="-1003300" y="0"/>
            <a:ext cx="4900051" cy="6045200"/>
          </a:xfrm>
          <a:prstGeom prst="rect">
            <a:avLst/>
          </a:prstGeom>
        </p:spPr>
      </p:pic>
    </p:spTree>
    <p:extLst>
      <p:ext uri="{BB962C8B-B14F-4D97-AF65-F5344CB8AC3E}">
        <p14:creationId xmlns:p14="http://schemas.microsoft.com/office/powerpoint/2010/main" val="56860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randombar(horizont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barn(inVertical)">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randombar(horizont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barn(inVertical)">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4" grpId="0"/>
      <p:bldP spid="1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5247FCF-74F1-1865-5DAB-4EC61CDCE6E6}"/>
              </a:ext>
            </a:extLst>
          </p:cNvPr>
          <p:cNvGraphicFramePr>
            <a:graphicFrameLocks noGrp="1"/>
          </p:cNvGraphicFramePr>
          <p:nvPr>
            <p:extLst>
              <p:ext uri="{D42A27DB-BD31-4B8C-83A1-F6EECF244321}">
                <p14:modId xmlns:p14="http://schemas.microsoft.com/office/powerpoint/2010/main" val="3123985093"/>
              </p:ext>
            </p:extLst>
          </p:nvPr>
        </p:nvGraphicFramePr>
        <p:xfrm>
          <a:off x="351692" y="225085"/>
          <a:ext cx="11437036" cy="6350510"/>
        </p:xfrm>
        <a:graphic>
          <a:graphicData uri="http://schemas.openxmlformats.org/drawingml/2006/table">
            <a:tbl>
              <a:tblPr firstRow="1" firstCol="1" bandRow="1">
                <a:tableStyleId>{5C22544A-7EE6-4342-B048-85BDC9FD1C3A}</a:tableStyleId>
              </a:tblPr>
              <a:tblGrid>
                <a:gridCol w="2883877">
                  <a:extLst>
                    <a:ext uri="{9D8B030D-6E8A-4147-A177-3AD203B41FA5}">
                      <a16:colId xmlns:a16="http://schemas.microsoft.com/office/drawing/2014/main" val="1816558746"/>
                    </a:ext>
                  </a:extLst>
                </a:gridCol>
                <a:gridCol w="2834641">
                  <a:extLst>
                    <a:ext uri="{9D8B030D-6E8A-4147-A177-3AD203B41FA5}">
                      <a16:colId xmlns:a16="http://schemas.microsoft.com/office/drawing/2014/main" val="4165717927"/>
                    </a:ext>
                  </a:extLst>
                </a:gridCol>
                <a:gridCol w="2859259">
                  <a:extLst>
                    <a:ext uri="{9D8B030D-6E8A-4147-A177-3AD203B41FA5}">
                      <a16:colId xmlns:a16="http://schemas.microsoft.com/office/drawing/2014/main" val="3397269027"/>
                    </a:ext>
                  </a:extLst>
                </a:gridCol>
                <a:gridCol w="2859259">
                  <a:extLst>
                    <a:ext uri="{9D8B030D-6E8A-4147-A177-3AD203B41FA5}">
                      <a16:colId xmlns:a16="http://schemas.microsoft.com/office/drawing/2014/main" val="2584682357"/>
                    </a:ext>
                  </a:extLst>
                </a:gridCol>
              </a:tblGrid>
              <a:tr h="809339">
                <a:tc gridSpan="4">
                  <a:txBody>
                    <a:bodyPr/>
                    <a:lstStyle/>
                    <a:p>
                      <a:pPr algn="ctr">
                        <a:lnSpc>
                          <a:spcPct val="107000"/>
                        </a:lnSpc>
                        <a:tabLst>
                          <a:tab pos="90170" algn="l"/>
                          <a:tab pos="180340" algn="l"/>
                        </a:tabLst>
                      </a:pPr>
                      <a:r>
                        <a:rPr lang="es-MX" sz="2600" kern="100" dirty="0">
                          <a:effectLst/>
                          <a:latin typeface="Times New Roman" panose="02020603050405020304" pitchFamily="18" charset="0"/>
                          <a:cs typeface="Times New Roman" panose="02020603050405020304" pitchFamily="18" charset="0"/>
                        </a:rPr>
                        <a:t>PHIẾU TIÊU CHÍ ĐÁNH GIÁ THEO TIÊU CHÍ</a:t>
                      </a:r>
                      <a:endParaRPr lang="en-GB" sz="2600" kern="100" dirty="0">
                        <a:effectLst/>
                        <a:latin typeface="Times New Roman" panose="02020603050405020304" pitchFamily="18" charset="0"/>
                        <a:cs typeface="Times New Roman" panose="02020603050405020304" pitchFamily="18" charset="0"/>
                      </a:endParaRPr>
                    </a:p>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Nhóm</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52838461"/>
                  </a:ext>
                </a:extLst>
              </a:tr>
              <a:tr h="809339">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Mức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độ</a:t>
                      </a:r>
                      <a:endParaRPr lang="en-GB" sz="2600" kern="100" dirty="0">
                        <a:effectLst/>
                        <a:latin typeface="Times New Roman" panose="02020603050405020304" pitchFamily="18" charset="0"/>
                        <a:cs typeface="Times New Roman" panose="02020603050405020304" pitchFamily="18" charset="0"/>
                      </a:endParaRPr>
                    </a:p>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Tiêu</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chí</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Chưa</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đạt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Tốt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472324"/>
                  </a:ext>
                </a:extLst>
              </a:tr>
              <a:tr h="1976587">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1. Nội dung tóm tắt căn cứ vào ý kiến người phát biểu.</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Nội</a:t>
                      </a:r>
                      <a:r>
                        <a:rPr lang="en-US" sz="2600" kern="100" dirty="0">
                          <a:effectLst/>
                          <a:latin typeface="Times New Roman" panose="02020603050405020304" pitchFamily="18" charset="0"/>
                          <a:cs typeface="Times New Roman" panose="02020603050405020304" pitchFamily="18" charset="0"/>
                        </a:rPr>
                        <a:t> dung </a:t>
                      </a:r>
                      <a:r>
                        <a:rPr lang="en-US" sz="2600" kern="100" dirty="0" err="1">
                          <a:effectLst/>
                          <a:latin typeface="Times New Roman" panose="02020603050405020304" pitchFamily="18" charset="0"/>
                          <a:cs typeface="Times New Roman" panose="02020603050405020304" pitchFamily="18" charset="0"/>
                        </a:rPr>
                        <a:t>rời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rạc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không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đúng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với</a:t>
                      </a:r>
                      <a:r>
                        <a:rPr lang="en-US" sz="2600" kern="100" dirty="0">
                          <a:effectLst/>
                          <a:latin typeface="Times New Roman" panose="02020603050405020304" pitchFamily="18" charset="0"/>
                          <a:cs typeface="Times New Roman" panose="02020603050405020304" pitchFamily="18" charset="0"/>
                        </a:rPr>
                        <a:t> ý </a:t>
                      </a:r>
                      <a:r>
                        <a:rPr lang="en-US" sz="2600" kern="100" dirty="0" err="1">
                          <a:effectLst/>
                          <a:latin typeface="Times New Roman" panose="02020603050405020304" pitchFamily="18" charset="0"/>
                          <a:cs typeface="Times New Roman" panose="02020603050405020304" pitchFamily="18" charset="0"/>
                        </a:rPr>
                        <a:t>kiến</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nói</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tương đối phù hợp với ý kiến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phù hợp với ý kiến người nói, bám sát sự trình bình của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4106753"/>
                  </a:ext>
                </a:extLst>
              </a:tr>
              <a:tr h="809339">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2. Tóm lược được các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tóm lược được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Có vài ý chính, không lan man.</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Đầy đủ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1357430"/>
                  </a:ext>
                </a:extLst>
              </a:tr>
              <a:tr h="1004668">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3. Trình bày rõ ràng, sạch ,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Cẩu thả trong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Tương đối cẩn thận với việc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Trình bày sạch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90411"/>
                  </a:ext>
                </a:extLst>
              </a:tr>
              <a:tr h="911043">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4. Có sự quan sát  người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chú ý.</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Về cơ bản có sự quan sát.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Quan </a:t>
                      </a:r>
                      <a:r>
                        <a:rPr lang="en-US" sz="2600" kern="100" dirty="0" err="1">
                          <a:effectLst/>
                          <a:latin typeface="Times New Roman" panose="02020603050405020304" pitchFamily="18" charset="0"/>
                          <a:cs typeface="Times New Roman" panose="02020603050405020304" pitchFamily="18" charset="0"/>
                        </a:rPr>
                        <a:t>sát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tốt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trình</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bày</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050001"/>
                  </a:ext>
                </a:extLst>
              </a:tr>
            </a:tbl>
          </a:graphicData>
        </a:graphic>
      </p:graphicFrame>
    </p:spTree>
    <p:extLst>
      <p:ext uri="{BB962C8B-B14F-4D97-AF65-F5344CB8AC3E}">
        <p14:creationId xmlns:p14="http://schemas.microsoft.com/office/powerpoint/2010/main" val="21693017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57500" y="379524"/>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438583" y="451725"/>
            <a:ext cx="416138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14066" y="1671510"/>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8979720" y="4256839"/>
            <a:ext cx="2324107" cy="2324107"/>
          </a:xfrm>
          <a:prstGeom prst="rect">
            <a:avLst/>
          </a:prstGeom>
        </p:spPr>
      </p:pic>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5" y="4256839"/>
            <a:ext cx="2382614"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81851" y="1513161"/>
            <a:ext cx="2583541" cy="2583541"/>
          </a:xfrm>
          <a:prstGeom prst="rect">
            <a:avLst/>
          </a:prstGeom>
        </p:spPr>
      </p:pic>
      <p:sp>
        <p:nvSpPr>
          <p:cNvPr id="14" name="TextBox 13">
            <a:extLst>
              <a:ext uri="{FF2B5EF4-FFF2-40B4-BE49-F238E27FC236}">
                <a16:creationId xmlns:a16="http://schemas.microsoft.com/office/drawing/2014/main" id="{4765D4D2-ABAB-9104-600C-97DE2B4E8C4B}"/>
              </a:ext>
            </a:extLst>
          </p:cNvPr>
          <p:cNvSpPr txBox="1"/>
          <p:nvPr/>
        </p:nvSpPr>
        <p:spPr>
          <a:xfrm>
            <a:off x="5994850" y="614329"/>
            <a:ext cx="5439650" cy="417871"/>
          </a:xfrm>
          <a:prstGeom prst="rect">
            <a:avLst/>
          </a:prstGeom>
          <a:noFill/>
        </p:spPr>
        <p:txBody>
          <a:bodyPr wrap="square">
            <a:spAutoFit/>
          </a:bodyPr>
          <a:lstStyle/>
          <a:p>
            <a:pPr marL="0" marR="0" algn="just">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https://youtu.be/wKTc6_PGrYg</a:t>
            </a:r>
          </a:p>
        </p:txBody>
      </p:sp>
      <p:pic>
        <p:nvPicPr>
          <p:cNvPr id="5" name="Online Media 4" title="Phân tích Sang Thu của Hữu Thỉnh hay nhất | Văn mẫu 9">
            <a:hlinkClick r:id="" action="ppaction://media"/>
            <a:extLst>
              <a:ext uri="{FF2B5EF4-FFF2-40B4-BE49-F238E27FC236}">
                <a16:creationId xmlns:a16="http://schemas.microsoft.com/office/drawing/2014/main" id="{C6E86326-23A8-823A-C472-75E5DB8238CE}"/>
              </a:ext>
            </a:extLst>
          </p:cNvPr>
          <p:cNvPicPr>
            <a:picLocks noRot="1" noChangeAspect="1"/>
          </p:cNvPicPr>
          <p:nvPr>
            <a:videoFile r:link="rId1"/>
          </p:nvPr>
        </p:nvPicPr>
        <p:blipFill>
          <a:blip r:embed="rId10"/>
          <a:stretch>
            <a:fillRect/>
          </a:stretch>
        </p:blipFill>
        <p:spPr>
          <a:xfrm>
            <a:off x="2638173" y="2786432"/>
            <a:ext cx="6341547" cy="3515893"/>
          </a:xfrm>
          <a:prstGeom prst="rect">
            <a:avLst/>
          </a:prstGeom>
        </p:spPr>
      </p:pic>
      <p:sp>
        <p:nvSpPr>
          <p:cNvPr id="6" name="TextBox 5">
            <a:extLst>
              <a:ext uri="{FF2B5EF4-FFF2-40B4-BE49-F238E27FC236}">
                <a16:creationId xmlns:a16="http://schemas.microsoft.com/office/drawing/2014/main" id="{052F29A7-6620-DB86-14FB-7C3839BC7E08}"/>
              </a:ext>
            </a:extLst>
          </p:cNvPr>
          <p:cNvSpPr txBox="1"/>
          <p:nvPr/>
        </p:nvSpPr>
        <p:spPr>
          <a:xfrm>
            <a:off x="1855904" y="1222871"/>
            <a:ext cx="7906086" cy="1077218"/>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Nghe và tóm tắt nội dung người khác thuyết trình về bài thơ trong video sau</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4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7525" y="-702572"/>
            <a:ext cx="4878918" cy="7871998"/>
          </a:xfrm>
          <a:prstGeom prst="rect">
            <a:avLst/>
          </a:prstGeom>
        </p:spPr>
      </p:pic>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357399" y="5161936"/>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13737" y="5689684"/>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3385" y="4629356"/>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755" y="3458387"/>
            <a:ext cx="5920646" cy="3561071"/>
          </a:xfrm>
          <a:prstGeom prst="rect">
            <a:avLst/>
          </a:prstGeom>
        </p:spPr>
      </p:pic>
      <p:pic>
        <p:nvPicPr>
          <p:cNvPr id="6" name="图片 23">
            <a:extLst>
              <a:ext uri="{FF2B5EF4-FFF2-40B4-BE49-F238E27FC236}">
                <a16:creationId xmlns:a16="http://schemas.microsoft.com/office/drawing/2014/main" id="{542E4B39-E447-F6B4-C66E-C4069D6ED3AC}"/>
              </a:ext>
            </a:extLst>
          </p:cNvPr>
          <p:cNvPicPr>
            <a:picLocks noChangeAspect="1"/>
          </p:cNvPicPr>
          <p:nvPr/>
        </p:nvPicPr>
        <p:blipFill>
          <a:blip r:embed="rId8"/>
          <a:stretch>
            <a:fillRect/>
          </a:stretch>
        </p:blipFill>
        <p:spPr>
          <a:xfrm>
            <a:off x="205557" y="173346"/>
            <a:ext cx="6804844" cy="4014276"/>
          </a:xfrm>
          <a:prstGeom prst="rect">
            <a:avLst/>
          </a:prstGeom>
        </p:spPr>
      </p:pic>
      <p:sp>
        <p:nvSpPr>
          <p:cNvPr id="11" name="TextBox 10">
            <a:extLst>
              <a:ext uri="{FF2B5EF4-FFF2-40B4-BE49-F238E27FC236}">
                <a16:creationId xmlns:a16="http://schemas.microsoft.com/office/drawing/2014/main" id="{490C0119-B4D3-7471-9E55-C989A57FE7B4}"/>
              </a:ext>
            </a:extLst>
          </p:cNvPr>
          <p:cNvSpPr txBox="1"/>
          <p:nvPr/>
        </p:nvSpPr>
        <p:spPr>
          <a:xfrm>
            <a:off x="7919234" y="2026257"/>
            <a:ext cx="3061252" cy="3416320"/>
          </a:xfrm>
          <a:prstGeom prst="rect">
            <a:avLst/>
          </a:prstGeom>
          <a:noFill/>
        </p:spPr>
        <p:txBody>
          <a:bodyPr wrap="square" rtlCol="0">
            <a:spAutoFit/>
          </a:bodyPr>
          <a:lstStyle/>
          <a:p>
            <a:pPr algn="just"/>
            <a:r>
              <a:rPr lang="vi-VN" sz="1800" b="1" dirty="0">
                <a:latin typeface="+mj-lt"/>
              </a:rPr>
              <a:t>Muốn tóm tắt được ý chính của một bài trình bày hay của một cuộc trao đổi, thảo luận, cần lưu ý: </a:t>
            </a:r>
          </a:p>
          <a:p>
            <a:pPr marL="285750" indent="-285750" algn="just">
              <a:buFontTx/>
              <a:buChar char="-"/>
            </a:pPr>
            <a:r>
              <a:rPr lang="vi-VN" b="1" dirty="0">
                <a:latin typeface="+mj-lt"/>
              </a:rPr>
              <a:t>Chú ý nghe kĩ nội dung của bài</a:t>
            </a:r>
          </a:p>
          <a:p>
            <a:pPr marL="285750" indent="-285750" algn="just">
              <a:buFontTx/>
              <a:buChar char="-"/>
            </a:pPr>
            <a:r>
              <a:rPr lang="vi-VN" b="1" dirty="0">
                <a:latin typeface="+mj-lt"/>
              </a:rPr>
              <a:t>Tùy theo yêu cầu để lựa chọn và ghi lại các nội dung chính</a:t>
            </a:r>
          </a:p>
          <a:p>
            <a:pPr marL="285750" indent="-285750" algn="just">
              <a:buFontTx/>
              <a:buChar char="-"/>
            </a:pPr>
            <a:r>
              <a:rPr lang="vi-VN" sz="1800" b="1" dirty="0">
                <a:latin typeface="+mj-lt"/>
              </a:rPr>
              <a:t>Trình bày bản tóm tắt nội dung chính theo từng mức độ</a:t>
            </a:r>
            <a:endParaRPr lang="en-GB" sz="1800" b="1" dirty="0">
              <a:latin typeface="+mj-lt"/>
            </a:endParaRPr>
          </a:p>
        </p:txBody>
      </p:sp>
      <p:sp>
        <p:nvSpPr>
          <p:cNvPr id="12" name="TextBox 11">
            <a:extLst>
              <a:ext uri="{FF2B5EF4-FFF2-40B4-BE49-F238E27FC236}">
                <a16:creationId xmlns:a16="http://schemas.microsoft.com/office/drawing/2014/main" id="{F9E4A23F-FB08-4DAF-9913-068773293ED7}"/>
              </a:ext>
            </a:extLst>
          </p:cNvPr>
          <p:cNvSpPr txBox="1"/>
          <p:nvPr/>
        </p:nvSpPr>
        <p:spPr>
          <a:xfrm>
            <a:off x="3398070" y="1961665"/>
            <a:ext cx="3091614" cy="1631216"/>
          </a:xfrm>
          <a:prstGeom prst="rect">
            <a:avLst/>
          </a:prstGeom>
          <a:noFill/>
        </p:spPr>
        <p:txBody>
          <a:bodyPr wrap="square" rtlCol="0">
            <a:spAutoFit/>
          </a:bodyPr>
          <a:lstStyle/>
          <a:p>
            <a:pPr algn="just"/>
            <a:r>
              <a:rPr lang="vi-VN" sz="2000" b="1" dirty="0">
                <a:latin typeface="+mj-lt"/>
              </a:rPr>
              <a:t>Muốn tóm tắt được ý chính của một bài trình bày hay của một cuộc trao đổi, thảo luận, các em cần lưu ý điều gì? </a:t>
            </a:r>
            <a:endParaRPr lang="en-GB" sz="2000" b="1" dirty="0">
              <a:latin typeface="+mj-lt"/>
            </a:endParaRPr>
          </a:p>
        </p:txBody>
      </p:sp>
    </p:spTree>
    <p:extLst>
      <p:ext uri="{BB962C8B-B14F-4D97-AF65-F5344CB8AC3E}">
        <p14:creationId xmlns:p14="http://schemas.microsoft.com/office/powerpoint/2010/main" val="42748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4D9F7C-6A57-8261-B047-C3E2F676E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4"/>
            <a:ext cx="12221881" cy="6874354"/>
          </a:xfrm>
          <a:prstGeom prst="rect">
            <a:avLst/>
          </a:prstGeom>
        </p:spPr>
      </p:pic>
      <p:sp>
        <p:nvSpPr>
          <p:cNvPr id="3" name="TextBox 2">
            <a:extLst>
              <a:ext uri="{FF2B5EF4-FFF2-40B4-BE49-F238E27FC236}">
                <a16:creationId xmlns:a16="http://schemas.microsoft.com/office/drawing/2014/main" id="{D79435CB-81C7-4690-8923-CDD9AA627FC5}"/>
              </a:ext>
            </a:extLst>
          </p:cNvPr>
          <p:cNvSpPr txBox="1"/>
          <p:nvPr/>
        </p:nvSpPr>
        <p:spPr>
          <a:xfrm>
            <a:off x="1048043" y="1020069"/>
            <a:ext cx="8377311" cy="5566845"/>
          </a:xfrm>
          <a:prstGeom prst="rect">
            <a:avLst/>
          </a:prstGeom>
          <a:noFill/>
        </p:spPr>
        <p:txBody>
          <a:bodyPr wrap="square">
            <a:spAutoFit/>
          </a:bodyPr>
          <a:lstStyle/>
          <a:p>
            <a:pPr algn="ctr">
              <a:lnSpc>
                <a:spcPct val="115000"/>
              </a:lnSpc>
              <a:spcAft>
                <a:spcPts val="1000"/>
              </a:spcAft>
            </a:pPr>
            <a:r>
              <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BTVN</a:t>
            </a:r>
          </a:p>
          <a:p>
            <a:pPr algn="just">
              <a:lnSpc>
                <a:spcPct val="115000"/>
              </a:lnSpc>
              <a:spcAft>
                <a:spcPts val="1000"/>
              </a:spcAft>
            </a:pPr>
            <a:r>
              <a:rPr lang="vi-VN"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Quay video </a:t>
            </a: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thuyết trình về một bài thơ tự chọn và up lên fb, zalo, tiktok,...</a:t>
            </a:r>
          </a:p>
          <a:p>
            <a:pPr marL="457200" indent="-457200" algn="just">
              <a:lnSpc>
                <a:spcPct val="115000"/>
              </a:lnSpc>
              <a:spcAft>
                <a:spcPts val="1000"/>
              </a:spcAft>
              <a:buFontTx/>
              <a:buChar char="-"/>
            </a:pP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Thực hành nghe tại nhà: Vào fb, zalo, tiktok của một bạn trong lớp, nghe và tóm tắt nội dung bạn thuyết trình về bài thơ đó.</a:t>
            </a:r>
          </a:p>
          <a:p>
            <a:pPr algn="just">
              <a:lnSpc>
                <a:spcPct val="115000"/>
              </a:lnSpc>
              <a:spcAft>
                <a:spcPts val="1000"/>
              </a:spcAft>
            </a:pP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36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6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CCEF82-B59F-4ACA-802C-F4E49C29E0AD}"/>
              </a:ext>
            </a:extLst>
          </p:cNvPr>
          <p:cNvPicPr>
            <a:picLocks noChangeAspect="1"/>
          </p:cNvPicPr>
          <p:nvPr/>
        </p:nvPicPr>
        <p:blipFill rotWithShape="1">
          <a:blip r:embed="rId4">
            <a:extLst>
              <a:ext uri="{28A0092B-C50C-407E-A947-70E740481C1C}">
                <a14:useLocalDpi xmlns:a14="http://schemas.microsoft.com/office/drawing/2010/main" val="0"/>
              </a:ext>
            </a:extLst>
          </a:blip>
          <a:srcRect l="42844" t="15489" b="15489"/>
          <a:stretch/>
        </p:blipFill>
        <p:spPr>
          <a:xfrm>
            <a:off x="8989255" y="-356462"/>
            <a:ext cx="3993883" cy="5935791"/>
          </a:xfrm>
          <a:prstGeom prst="rect">
            <a:avLst/>
          </a:prstGeom>
        </p:spPr>
      </p:pic>
      <p:pic>
        <p:nvPicPr>
          <p:cNvPr id="6" name="Picture 5">
            <a:extLst>
              <a:ext uri="{FF2B5EF4-FFF2-40B4-BE49-F238E27FC236}">
                <a16:creationId xmlns:a16="http://schemas.microsoft.com/office/drawing/2014/main" id="{1B92AECC-806F-BE04-2E6A-D4FCCD0B7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5" y="1534277"/>
            <a:ext cx="4144993" cy="5854803"/>
          </a:xfrm>
          <a:prstGeom prst="rect">
            <a:avLst/>
          </a:prstGeom>
        </p:spPr>
      </p:pic>
    </p:spTree>
    <p:extLst>
      <p:ext uri="{BB962C8B-B14F-4D97-AF65-F5344CB8AC3E}">
        <p14:creationId xmlns:p14="http://schemas.microsoft.com/office/powerpoint/2010/main" val="27596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DF4187DE-BD99-0E43-9466-F43A832C9663}"/>
              </a:ext>
            </a:extLst>
          </p:cNvPr>
          <p:cNvGrpSpPr/>
          <p:nvPr/>
        </p:nvGrpSpPr>
        <p:grpSpPr>
          <a:xfrm>
            <a:off x="0" y="48512"/>
            <a:ext cx="12188825" cy="6809488"/>
            <a:chOff x="12470" y="44891"/>
            <a:chExt cx="12188825" cy="6809488"/>
          </a:xfrm>
        </p:grpSpPr>
        <p:sp>
          <p:nvSpPr>
            <p:cNvPr id="3" name="Freeform 33">
              <a:extLst>
                <a:ext uri="{FF2B5EF4-FFF2-40B4-BE49-F238E27FC236}">
                  <a16:creationId xmlns:a16="http://schemas.microsoft.com/office/drawing/2014/main" id="{484B4BCC-AFAA-C04B-A520-38B09A5A2D90}"/>
                </a:ext>
              </a:extLst>
            </p:cNvPr>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 name="Freeform 34">
              <a:extLst>
                <a:ext uri="{FF2B5EF4-FFF2-40B4-BE49-F238E27FC236}">
                  <a16:creationId xmlns:a16="http://schemas.microsoft.com/office/drawing/2014/main" id="{E4ECC3E7-8BB9-E244-8EEA-02D5E09FC423}"/>
                </a:ext>
              </a:extLst>
            </p:cNvPr>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 name="Freeform 35">
              <a:extLst>
                <a:ext uri="{FF2B5EF4-FFF2-40B4-BE49-F238E27FC236}">
                  <a16:creationId xmlns:a16="http://schemas.microsoft.com/office/drawing/2014/main" id="{F69E5AEA-9FB5-B342-968D-00B54B3784E3}"/>
                </a:ext>
              </a:extLst>
            </p:cNvPr>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6" name="Freeform 36">
              <a:extLst>
                <a:ext uri="{FF2B5EF4-FFF2-40B4-BE49-F238E27FC236}">
                  <a16:creationId xmlns:a16="http://schemas.microsoft.com/office/drawing/2014/main" id="{3649D88D-A580-EA42-BD8C-E649F9DE3489}"/>
                </a:ext>
              </a:extLst>
            </p:cNvPr>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 name="Freeform 37">
              <a:extLst>
                <a:ext uri="{FF2B5EF4-FFF2-40B4-BE49-F238E27FC236}">
                  <a16:creationId xmlns:a16="http://schemas.microsoft.com/office/drawing/2014/main" id="{59F786EA-10FE-8446-9694-A6DA3A70F552}"/>
                </a:ext>
              </a:extLst>
            </p:cNvPr>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8" name="Freeform 38">
              <a:extLst>
                <a:ext uri="{FF2B5EF4-FFF2-40B4-BE49-F238E27FC236}">
                  <a16:creationId xmlns:a16="http://schemas.microsoft.com/office/drawing/2014/main" id="{5BDCB9DC-5233-9042-B973-BE800C97AA03}"/>
                </a:ext>
              </a:extLst>
            </p:cNvPr>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9" name="Freeform 39">
              <a:extLst>
                <a:ext uri="{FF2B5EF4-FFF2-40B4-BE49-F238E27FC236}">
                  <a16:creationId xmlns:a16="http://schemas.microsoft.com/office/drawing/2014/main" id="{38B06184-34A7-FF40-9B3F-670FBD469DEB}"/>
                </a:ext>
              </a:extLst>
            </p:cNvPr>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0" name="Freeform 40">
              <a:extLst>
                <a:ext uri="{FF2B5EF4-FFF2-40B4-BE49-F238E27FC236}">
                  <a16:creationId xmlns:a16="http://schemas.microsoft.com/office/drawing/2014/main" id="{5EC7C1C9-0C3D-8F4D-80EA-815BA8F83AAE}"/>
                </a:ext>
              </a:extLst>
            </p:cNvPr>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1" name="Freeform 41">
              <a:extLst>
                <a:ext uri="{FF2B5EF4-FFF2-40B4-BE49-F238E27FC236}">
                  <a16:creationId xmlns:a16="http://schemas.microsoft.com/office/drawing/2014/main" id="{96770F8C-6345-734D-9084-94E2B9F6F53A}"/>
                </a:ext>
              </a:extLst>
            </p:cNvPr>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 name="Freeform 42">
              <a:extLst>
                <a:ext uri="{FF2B5EF4-FFF2-40B4-BE49-F238E27FC236}">
                  <a16:creationId xmlns:a16="http://schemas.microsoft.com/office/drawing/2014/main" id="{64108A85-0E4E-AA46-B4AF-6874DDED2A8C}"/>
                </a:ext>
              </a:extLst>
            </p:cNvPr>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 name="Freeform 43">
              <a:extLst>
                <a:ext uri="{FF2B5EF4-FFF2-40B4-BE49-F238E27FC236}">
                  <a16:creationId xmlns:a16="http://schemas.microsoft.com/office/drawing/2014/main" id="{EA40ADB1-864F-9141-AEE3-3B55926A1C42}"/>
                </a:ext>
              </a:extLst>
            </p:cNvPr>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 name="Freeform 44">
              <a:extLst>
                <a:ext uri="{FF2B5EF4-FFF2-40B4-BE49-F238E27FC236}">
                  <a16:creationId xmlns:a16="http://schemas.microsoft.com/office/drawing/2014/main" id="{23A7DC26-EFF0-6346-96C4-CB55E31AAB07}"/>
                </a:ext>
              </a:extLst>
            </p:cNvPr>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 name="Freeform 45">
              <a:extLst>
                <a:ext uri="{FF2B5EF4-FFF2-40B4-BE49-F238E27FC236}">
                  <a16:creationId xmlns:a16="http://schemas.microsoft.com/office/drawing/2014/main" id="{90E7252D-F6BE-7C4B-B59B-324915571827}"/>
                </a:ext>
              </a:extLst>
            </p:cNvPr>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6" name="Freeform 46">
              <a:extLst>
                <a:ext uri="{FF2B5EF4-FFF2-40B4-BE49-F238E27FC236}">
                  <a16:creationId xmlns:a16="http://schemas.microsoft.com/office/drawing/2014/main" id="{7D01FE55-85E0-BD4A-B2CC-351E89780628}"/>
                </a:ext>
              </a:extLst>
            </p:cNvPr>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7" name="Freeform 47">
              <a:extLst>
                <a:ext uri="{FF2B5EF4-FFF2-40B4-BE49-F238E27FC236}">
                  <a16:creationId xmlns:a16="http://schemas.microsoft.com/office/drawing/2014/main" id="{A9BC6E8B-5566-5D4D-871A-DFF18B70C86B}"/>
                </a:ext>
              </a:extLst>
            </p:cNvPr>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8" name="Freeform 48">
              <a:extLst>
                <a:ext uri="{FF2B5EF4-FFF2-40B4-BE49-F238E27FC236}">
                  <a16:creationId xmlns:a16="http://schemas.microsoft.com/office/drawing/2014/main" id="{E410C8C8-79DB-1C46-A483-4F152C70CAC6}"/>
                </a:ext>
              </a:extLst>
            </p:cNvPr>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9" name="Freeform 49">
              <a:extLst>
                <a:ext uri="{FF2B5EF4-FFF2-40B4-BE49-F238E27FC236}">
                  <a16:creationId xmlns:a16="http://schemas.microsoft.com/office/drawing/2014/main" id="{DA81AF70-A487-F34A-8F90-B6563FB241D9}"/>
                </a:ext>
              </a:extLst>
            </p:cNvPr>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0" name="Freeform 50">
              <a:extLst>
                <a:ext uri="{FF2B5EF4-FFF2-40B4-BE49-F238E27FC236}">
                  <a16:creationId xmlns:a16="http://schemas.microsoft.com/office/drawing/2014/main" id="{CCF79755-48C9-8543-8066-FC6B45E850E7}"/>
                </a:ext>
              </a:extLst>
            </p:cNvPr>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 name="Freeform 51">
              <a:extLst>
                <a:ext uri="{FF2B5EF4-FFF2-40B4-BE49-F238E27FC236}">
                  <a16:creationId xmlns:a16="http://schemas.microsoft.com/office/drawing/2014/main" id="{54A34B86-A5D9-3349-8131-5AD2DFC9655A}"/>
                </a:ext>
              </a:extLst>
            </p:cNvPr>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 name="Freeform 52">
              <a:extLst>
                <a:ext uri="{FF2B5EF4-FFF2-40B4-BE49-F238E27FC236}">
                  <a16:creationId xmlns:a16="http://schemas.microsoft.com/office/drawing/2014/main" id="{BCC887B3-051B-804F-8DFF-B9E8E9B57A71}"/>
                </a:ext>
              </a:extLst>
            </p:cNvPr>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3" name="Freeform 53">
              <a:extLst>
                <a:ext uri="{FF2B5EF4-FFF2-40B4-BE49-F238E27FC236}">
                  <a16:creationId xmlns:a16="http://schemas.microsoft.com/office/drawing/2014/main" id="{66C006B2-7828-F841-A12A-3B777B273947}"/>
                </a:ext>
              </a:extLst>
            </p:cNvPr>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4" name="Freeform 54">
              <a:extLst>
                <a:ext uri="{FF2B5EF4-FFF2-40B4-BE49-F238E27FC236}">
                  <a16:creationId xmlns:a16="http://schemas.microsoft.com/office/drawing/2014/main" id="{1D613065-774A-B94C-904E-BE987171FF8A}"/>
                </a:ext>
              </a:extLst>
            </p:cNvPr>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5" name="Freeform 55">
              <a:extLst>
                <a:ext uri="{FF2B5EF4-FFF2-40B4-BE49-F238E27FC236}">
                  <a16:creationId xmlns:a16="http://schemas.microsoft.com/office/drawing/2014/main" id="{69E61D1B-C479-1F44-8A33-1B079170D80E}"/>
                </a:ext>
              </a:extLst>
            </p:cNvPr>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6" name="Freeform 56">
              <a:extLst>
                <a:ext uri="{FF2B5EF4-FFF2-40B4-BE49-F238E27FC236}">
                  <a16:creationId xmlns:a16="http://schemas.microsoft.com/office/drawing/2014/main" id="{59326C9F-AE07-7843-804D-A9442C60F141}"/>
                </a:ext>
              </a:extLst>
            </p:cNvPr>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7" name="Freeform 57">
              <a:extLst>
                <a:ext uri="{FF2B5EF4-FFF2-40B4-BE49-F238E27FC236}">
                  <a16:creationId xmlns:a16="http://schemas.microsoft.com/office/drawing/2014/main" id="{621E4B5E-4952-844B-89E3-EB9C26D2DF36}"/>
                </a:ext>
              </a:extLst>
            </p:cNvPr>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8" name="Freeform 58">
              <a:extLst>
                <a:ext uri="{FF2B5EF4-FFF2-40B4-BE49-F238E27FC236}">
                  <a16:creationId xmlns:a16="http://schemas.microsoft.com/office/drawing/2014/main" id="{DF33011B-5D68-0547-8EAC-9BE80EF6D226}"/>
                </a:ext>
              </a:extLst>
            </p:cNvPr>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9" name="Freeform 59">
              <a:extLst>
                <a:ext uri="{FF2B5EF4-FFF2-40B4-BE49-F238E27FC236}">
                  <a16:creationId xmlns:a16="http://schemas.microsoft.com/office/drawing/2014/main" id="{70BA16B3-BB89-1049-ACDE-8416CE4F308C}"/>
                </a:ext>
              </a:extLst>
            </p:cNvPr>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30" name="Freeform 60">
              <a:extLst>
                <a:ext uri="{FF2B5EF4-FFF2-40B4-BE49-F238E27FC236}">
                  <a16:creationId xmlns:a16="http://schemas.microsoft.com/office/drawing/2014/main" id="{84EE39AD-9648-134F-8E13-A228DDE9DC3A}"/>
                </a:ext>
              </a:extLst>
            </p:cNvPr>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31" name="Freeform 61">
              <a:extLst>
                <a:ext uri="{FF2B5EF4-FFF2-40B4-BE49-F238E27FC236}">
                  <a16:creationId xmlns:a16="http://schemas.microsoft.com/office/drawing/2014/main" id="{EA5208A6-D323-0748-8954-8CD4BAB9CC48}"/>
                </a:ext>
              </a:extLst>
            </p:cNvPr>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2" name="Freeform 62">
              <a:extLst>
                <a:ext uri="{FF2B5EF4-FFF2-40B4-BE49-F238E27FC236}">
                  <a16:creationId xmlns:a16="http://schemas.microsoft.com/office/drawing/2014/main" id="{4C408593-113B-DF4A-974D-E49B47F72DF2}"/>
                </a:ext>
              </a:extLst>
            </p:cNvPr>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33" name="Freeform 63">
              <a:extLst>
                <a:ext uri="{FF2B5EF4-FFF2-40B4-BE49-F238E27FC236}">
                  <a16:creationId xmlns:a16="http://schemas.microsoft.com/office/drawing/2014/main" id="{F12873C7-2A22-C04B-96DF-25FCC38F460A}"/>
                </a:ext>
              </a:extLst>
            </p:cNvPr>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4" name="Freeform 64">
              <a:extLst>
                <a:ext uri="{FF2B5EF4-FFF2-40B4-BE49-F238E27FC236}">
                  <a16:creationId xmlns:a16="http://schemas.microsoft.com/office/drawing/2014/main" id="{6D3212C4-FCE1-A44C-9F7B-E0CF978E75DC}"/>
                </a:ext>
              </a:extLst>
            </p:cNvPr>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5" name="Freeform 65">
              <a:extLst>
                <a:ext uri="{FF2B5EF4-FFF2-40B4-BE49-F238E27FC236}">
                  <a16:creationId xmlns:a16="http://schemas.microsoft.com/office/drawing/2014/main" id="{F320584B-40CA-6C43-BF95-4CA3C6951436}"/>
                </a:ext>
              </a:extLst>
            </p:cNvPr>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36" name="Freeform 66">
              <a:extLst>
                <a:ext uri="{FF2B5EF4-FFF2-40B4-BE49-F238E27FC236}">
                  <a16:creationId xmlns:a16="http://schemas.microsoft.com/office/drawing/2014/main" id="{3759FB39-F3CF-744F-8E83-E1AB30ED1EB2}"/>
                </a:ext>
              </a:extLst>
            </p:cNvPr>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37" name="Freeform 67">
              <a:extLst>
                <a:ext uri="{FF2B5EF4-FFF2-40B4-BE49-F238E27FC236}">
                  <a16:creationId xmlns:a16="http://schemas.microsoft.com/office/drawing/2014/main" id="{17785876-ED04-714B-9EC0-630EE6EFC2CD}"/>
                </a:ext>
              </a:extLst>
            </p:cNvPr>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8" name="Freeform 68">
              <a:extLst>
                <a:ext uri="{FF2B5EF4-FFF2-40B4-BE49-F238E27FC236}">
                  <a16:creationId xmlns:a16="http://schemas.microsoft.com/office/drawing/2014/main" id="{D7F6F3E3-E697-7F41-886D-A0884C504AE3}"/>
                </a:ext>
              </a:extLst>
            </p:cNvPr>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39" name="Freeform 69">
              <a:extLst>
                <a:ext uri="{FF2B5EF4-FFF2-40B4-BE49-F238E27FC236}">
                  <a16:creationId xmlns:a16="http://schemas.microsoft.com/office/drawing/2014/main" id="{1D1108C9-03B9-B647-93AA-C64FAD0ADDB1}"/>
                </a:ext>
              </a:extLst>
            </p:cNvPr>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40" name="Freeform 70">
              <a:extLst>
                <a:ext uri="{FF2B5EF4-FFF2-40B4-BE49-F238E27FC236}">
                  <a16:creationId xmlns:a16="http://schemas.microsoft.com/office/drawing/2014/main" id="{0A309B80-557F-5C4A-9A51-182731EB4CB6}"/>
                </a:ext>
              </a:extLst>
            </p:cNvPr>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41" name="Freeform 71">
              <a:extLst>
                <a:ext uri="{FF2B5EF4-FFF2-40B4-BE49-F238E27FC236}">
                  <a16:creationId xmlns:a16="http://schemas.microsoft.com/office/drawing/2014/main" id="{46086FBB-AD61-9E4A-9EA1-5AAAC0C484A4}"/>
                </a:ext>
              </a:extLst>
            </p:cNvPr>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42" name="Freeform 72">
              <a:extLst>
                <a:ext uri="{FF2B5EF4-FFF2-40B4-BE49-F238E27FC236}">
                  <a16:creationId xmlns:a16="http://schemas.microsoft.com/office/drawing/2014/main" id="{8952AF02-0A9A-DD4F-B26E-61500F51B6CB}"/>
                </a:ext>
              </a:extLst>
            </p:cNvPr>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43" name="Freeform 73">
              <a:extLst>
                <a:ext uri="{FF2B5EF4-FFF2-40B4-BE49-F238E27FC236}">
                  <a16:creationId xmlns:a16="http://schemas.microsoft.com/office/drawing/2014/main" id="{4FA299CB-282F-534D-B0A1-8D60BB82BF14}"/>
                </a:ext>
              </a:extLst>
            </p:cNvPr>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44" name="Freeform 74">
              <a:extLst>
                <a:ext uri="{FF2B5EF4-FFF2-40B4-BE49-F238E27FC236}">
                  <a16:creationId xmlns:a16="http://schemas.microsoft.com/office/drawing/2014/main" id="{EFA4287E-5CB4-0949-AE40-F7CAD6FF04BC}"/>
                </a:ext>
              </a:extLst>
            </p:cNvPr>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5" name="Freeform 75">
              <a:extLst>
                <a:ext uri="{FF2B5EF4-FFF2-40B4-BE49-F238E27FC236}">
                  <a16:creationId xmlns:a16="http://schemas.microsoft.com/office/drawing/2014/main" id="{4B259A1C-5F3D-BB40-A59C-6A533BE91BD4}"/>
                </a:ext>
              </a:extLst>
            </p:cNvPr>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6" name="Freeform 76">
              <a:extLst>
                <a:ext uri="{FF2B5EF4-FFF2-40B4-BE49-F238E27FC236}">
                  <a16:creationId xmlns:a16="http://schemas.microsoft.com/office/drawing/2014/main" id="{3A7F1582-6CC3-A54C-85EF-AC8D91A5E0BB}"/>
                </a:ext>
              </a:extLst>
            </p:cNvPr>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7" name="Freeform 77">
              <a:extLst>
                <a:ext uri="{FF2B5EF4-FFF2-40B4-BE49-F238E27FC236}">
                  <a16:creationId xmlns:a16="http://schemas.microsoft.com/office/drawing/2014/main" id="{C9303541-EFA6-0B40-AF76-E7677F120F21}"/>
                </a:ext>
              </a:extLst>
            </p:cNvPr>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8" name="Freeform 78">
              <a:extLst>
                <a:ext uri="{FF2B5EF4-FFF2-40B4-BE49-F238E27FC236}">
                  <a16:creationId xmlns:a16="http://schemas.microsoft.com/office/drawing/2014/main" id="{F9EB5BA1-3137-3D4D-943C-62DDE4FE3510}"/>
                </a:ext>
              </a:extLst>
            </p:cNvPr>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9" name="Freeform 79">
              <a:extLst>
                <a:ext uri="{FF2B5EF4-FFF2-40B4-BE49-F238E27FC236}">
                  <a16:creationId xmlns:a16="http://schemas.microsoft.com/office/drawing/2014/main" id="{B7B2744C-0F42-7E45-8BB9-45817BF1A793}"/>
                </a:ext>
              </a:extLst>
            </p:cNvPr>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50" name="Freeform 80">
              <a:extLst>
                <a:ext uri="{FF2B5EF4-FFF2-40B4-BE49-F238E27FC236}">
                  <a16:creationId xmlns:a16="http://schemas.microsoft.com/office/drawing/2014/main" id="{8F13BD50-93FE-D843-B98A-74B11345CCB0}"/>
                </a:ext>
              </a:extLst>
            </p:cNvPr>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1" name="Freeform 81">
              <a:extLst>
                <a:ext uri="{FF2B5EF4-FFF2-40B4-BE49-F238E27FC236}">
                  <a16:creationId xmlns:a16="http://schemas.microsoft.com/office/drawing/2014/main" id="{5B1D6100-5EB5-1F4D-AD17-490C8A7A83F3}"/>
                </a:ext>
              </a:extLst>
            </p:cNvPr>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52" name="Freeform 82">
              <a:extLst>
                <a:ext uri="{FF2B5EF4-FFF2-40B4-BE49-F238E27FC236}">
                  <a16:creationId xmlns:a16="http://schemas.microsoft.com/office/drawing/2014/main" id="{4D3EFE65-AEDB-2B42-A95C-97FD0E05313E}"/>
                </a:ext>
              </a:extLst>
            </p:cNvPr>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53" name="Freeform 83">
              <a:extLst>
                <a:ext uri="{FF2B5EF4-FFF2-40B4-BE49-F238E27FC236}">
                  <a16:creationId xmlns:a16="http://schemas.microsoft.com/office/drawing/2014/main" id="{CFEBB2D4-CF79-8C42-A063-C9F203BCFE47}"/>
                </a:ext>
              </a:extLst>
            </p:cNvPr>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54" name="Freeform 84">
              <a:extLst>
                <a:ext uri="{FF2B5EF4-FFF2-40B4-BE49-F238E27FC236}">
                  <a16:creationId xmlns:a16="http://schemas.microsoft.com/office/drawing/2014/main" id="{519CCDF0-3F46-294C-A160-3463FEF4F1B0}"/>
                </a:ext>
              </a:extLst>
            </p:cNvPr>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55" name="Freeform 85">
              <a:extLst>
                <a:ext uri="{FF2B5EF4-FFF2-40B4-BE49-F238E27FC236}">
                  <a16:creationId xmlns:a16="http://schemas.microsoft.com/office/drawing/2014/main" id="{35CFE591-1F88-274A-B88F-B3341AB9CBCA}"/>
                </a:ext>
              </a:extLst>
            </p:cNvPr>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56" name="Freeform 86">
              <a:extLst>
                <a:ext uri="{FF2B5EF4-FFF2-40B4-BE49-F238E27FC236}">
                  <a16:creationId xmlns:a16="http://schemas.microsoft.com/office/drawing/2014/main" id="{9B8139E0-66AF-1C44-9DA6-0242F63A82C6}"/>
                </a:ext>
              </a:extLst>
            </p:cNvPr>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57" name="Freeform 87">
              <a:extLst>
                <a:ext uri="{FF2B5EF4-FFF2-40B4-BE49-F238E27FC236}">
                  <a16:creationId xmlns:a16="http://schemas.microsoft.com/office/drawing/2014/main" id="{82C25C22-9069-3E4A-A52F-1246EE20A69C}"/>
                </a:ext>
              </a:extLst>
            </p:cNvPr>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58" name="Freeform 88">
              <a:extLst>
                <a:ext uri="{FF2B5EF4-FFF2-40B4-BE49-F238E27FC236}">
                  <a16:creationId xmlns:a16="http://schemas.microsoft.com/office/drawing/2014/main" id="{9DD6BFA1-00B2-9040-BC0A-DFCA0E4D6DCA}"/>
                </a:ext>
              </a:extLst>
            </p:cNvPr>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59" name="Freeform 89">
              <a:extLst>
                <a:ext uri="{FF2B5EF4-FFF2-40B4-BE49-F238E27FC236}">
                  <a16:creationId xmlns:a16="http://schemas.microsoft.com/office/drawing/2014/main" id="{EEF0B267-C208-004B-8DFF-C698B4253423}"/>
                </a:ext>
              </a:extLst>
            </p:cNvPr>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60" name="Freeform 90">
              <a:extLst>
                <a:ext uri="{FF2B5EF4-FFF2-40B4-BE49-F238E27FC236}">
                  <a16:creationId xmlns:a16="http://schemas.microsoft.com/office/drawing/2014/main" id="{FFD3C458-2D50-274E-A05B-8B36C1331A99}"/>
                </a:ext>
              </a:extLst>
            </p:cNvPr>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1" name="Freeform 91">
              <a:extLst>
                <a:ext uri="{FF2B5EF4-FFF2-40B4-BE49-F238E27FC236}">
                  <a16:creationId xmlns:a16="http://schemas.microsoft.com/office/drawing/2014/main" id="{A2526F7B-FD33-9547-92D4-0086156387EC}"/>
                </a:ext>
              </a:extLst>
            </p:cNvPr>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62" name="Freeform 92">
              <a:extLst>
                <a:ext uri="{FF2B5EF4-FFF2-40B4-BE49-F238E27FC236}">
                  <a16:creationId xmlns:a16="http://schemas.microsoft.com/office/drawing/2014/main" id="{406044BB-F517-F345-9FD2-372148C313B2}"/>
                </a:ext>
              </a:extLst>
            </p:cNvPr>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63" name="Freeform 93">
              <a:extLst>
                <a:ext uri="{FF2B5EF4-FFF2-40B4-BE49-F238E27FC236}">
                  <a16:creationId xmlns:a16="http://schemas.microsoft.com/office/drawing/2014/main" id="{2EA75639-25C9-8F4D-841A-713BE2F8A62F}"/>
                </a:ext>
              </a:extLst>
            </p:cNvPr>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64" name="Freeform 94">
              <a:extLst>
                <a:ext uri="{FF2B5EF4-FFF2-40B4-BE49-F238E27FC236}">
                  <a16:creationId xmlns:a16="http://schemas.microsoft.com/office/drawing/2014/main" id="{FB050BDD-34CA-7248-B387-4C94CD72397D}"/>
                </a:ext>
              </a:extLst>
            </p:cNvPr>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65" name="Freeform 95">
              <a:extLst>
                <a:ext uri="{FF2B5EF4-FFF2-40B4-BE49-F238E27FC236}">
                  <a16:creationId xmlns:a16="http://schemas.microsoft.com/office/drawing/2014/main" id="{6CFA60A4-416F-9640-BDD0-83257A763818}"/>
                </a:ext>
              </a:extLst>
            </p:cNvPr>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66" name="Freeform 96">
              <a:extLst>
                <a:ext uri="{FF2B5EF4-FFF2-40B4-BE49-F238E27FC236}">
                  <a16:creationId xmlns:a16="http://schemas.microsoft.com/office/drawing/2014/main" id="{05EB7C1B-4507-3549-8F6C-8FF8D1577197}"/>
                </a:ext>
              </a:extLst>
            </p:cNvPr>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68" name="Freeform 33">
              <a:extLst>
                <a:ext uri="{FF2B5EF4-FFF2-40B4-BE49-F238E27FC236}">
                  <a16:creationId xmlns:a16="http://schemas.microsoft.com/office/drawing/2014/main" id="{2411C2A0-0FA9-9047-8249-BBCF52775218}"/>
                </a:ext>
              </a:extLst>
            </p:cNvPr>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9" name="Freeform 34">
              <a:extLst>
                <a:ext uri="{FF2B5EF4-FFF2-40B4-BE49-F238E27FC236}">
                  <a16:creationId xmlns:a16="http://schemas.microsoft.com/office/drawing/2014/main" id="{D1FC90FB-840C-0640-BA82-8B089DFA9FFD}"/>
                </a:ext>
              </a:extLst>
            </p:cNvPr>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70" name="Freeform 35">
              <a:extLst>
                <a:ext uri="{FF2B5EF4-FFF2-40B4-BE49-F238E27FC236}">
                  <a16:creationId xmlns:a16="http://schemas.microsoft.com/office/drawing/2014/main" id="{4F429993-9DB0-BF44-853C-FE10F460DCA0}"/>
                </a:ext>
              </a:extLst>
            </p:cNvPr>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1" name="Freeform 36">
              <a:extLst>
                <a:ext uri="{FF2B5EF4-FFF2-40B4-BE49-F238E27FC236}">
                  <a16:creationId xmlns:a16="http://schemas.microsoft.com/office/drawing/2014/main" id="{5090CC0E-3477-194F-9C09-FD9AC117A611}"/>
                </a:ext>
              </a:extLst>
            </p:cNvPr>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2" name="Freeform 37">
              <a:extLst>
                <a:ext uri="{FF2B5EF4-FFF2-40B4-BE49-F238E27FC236}">
                  <a16:creationId xmlns:a16="http://schemas.microsoft.com/office/drawing/2014/main" id="{2D07FD63-FE94-B049-9C55-D771976ADE2F}"/>
                </a:ext>
              </a:extLst>
            </p:cNvPr>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73" name="Freeform 38">
              <a:extLst>
                <a:ext uri="{FF2B5EF4-FFF2-40B4-BE49-F238E27FC236}">
                  <a16:creationId xmlns:a16="http://schemas.microsoft.com/office/drawing/2014/main" id="{495A93A2-AF0D-6F4B-AA52-8732E1E0B591}"/>
                </a:ext>
              </a:extLst>
            </p:cNvPr>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74" name="Freeform 39">
              <a:extLst>
                <a:ext uri="{FF2B5EF4-FFF2-40B4-BE49-F238E27FC236}">
                  <a16:creationId xmlns:a16="http://schemas.microsoft.com/office/drawing/2014/main" id="{BEC3291B-5413-A94B-B84A-D648CA3B0CA1}"/>
                </a:ext>
              </a:extLst>
            </p:cNvPr>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75" name="Freeform 40">
              <a:extLst>
                <a:ext uri="{FF2B5EF4-FFF2-40B4-BE49-F238E27FC236}">
                  <a16:creationId xmlns:a16="http://schemas.microsoft.com/office/drawing/2014/main" id="{DB27161D-CEA2-8541-82D2-C08B747653E6}"/>
                </a:ext>
              </a:extLst>
            </p:cNvPr>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76" name="Freeform 41">
              <a:extLst>
                <a:ext uri="{FF2B5EF4-FFF2-40B4-BE49-F238E27FC236}">
                  <a16:creationId xmlns:a16="http://schemas.microsoft.com/office/drawing/2014/main" id="{EC15C78F-E51E-194F-98AC-8B61D18F5CF6}"/>
                </a:ext>
              </a:extLst>
            </p:cNvPr>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7" name="Freeform 42">
              <a:extLst>
                <a:ext uri="{FF2B5EF4-FFF2-40B4-BE49-F238E27FC236}">
                  <a16:creationId xmlns:a16="http://schemas.microsoft.com/office/drawing/2014/main" id="{792B511E-DE09-1342-BFC2-AFF82DD60469}"/>
                </a:ext>
              </a:extLst>
            </p:cNvPr>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78" name="Freeform 43">
              <a:extLst>
                <a:ext uri="{FF2B5EF4-FFF2-40B4-BE49-F238E27FC236}">
                  <a16:creationId xmlns:a16="http://schemas.microsoft.com/office/drawing/2014/main" id="{5D2940E5-AA31-9543-8D6C-2114F61D7C22}"/>
                </a:ext>
              </a:extLst>
            </p:cNvPr>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79" name="Freeform 44">
              <a:extLst>
                <a:ext uri="{FF2B5EF4-FFF2-40B4-BE49-F238E27FC236}">
                  <a16:creationId xmlns:a16="http://schemas.microsoft.com/office/drawing/2014/main" id="{AF5E13E8-02FB-2A4F-8A37-1A1F555D6087}"/>
                </a:ext>
              </a:extLst>
            </p:cNvPr>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80" name="Freeform 45">
              <a:extLst>
                <a:ext uri="{FF2B5EF4-FFF2-40B4-BE49-F238E27FC236}">
                  <a16:creationId xmlns:a16="http://schemas.microsoft.com/office/drawing/2014/main" id="{71AA663E-5C4C-9040-B7D3-A1B13A57AF04}"/>
                </a:ext>
              </a:extLst>
            </p:cNvPr>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81" name="Freeform 46">
              <a:extLst>
                <a:ext uri="{FF2B5EF4-FFF2-40B4-BE49-F238E27FC236}">
                  <a16:creationId xmlns:a16="http://schemas.microsoft.com/office/drawing/2014/main" id="{0E234D29-2476-FD43-A74F-9DDA606F9FED}"/>
                </a:ext>
              </a:extLst>
            </p:cNvPr>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82" name="Freeform 47">
              <a:extLst>
                <a:ext uri="{FF2B5EF4-FFF2-40B4-BE49-F238E27FC236}">
                  <a16:creationId xmlns:a16="http://schemas.microsoft.com/office/drawing/2014/main" id="{3EEB733E-2E74-1244-99DA-26A48C61E0A7}"/>
                </a:ext>
              </a:extLst>
            </p:cNvPr>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83" name="Freeform 48">
              <a:extLst>
                <a:ext uri="{FF2B5EF4-FFF2-40B4-BE49-F238E27FC236}">
                  <a16:creationId xmlns:a16="http://schemas.microsoft.com/office/drawing/2014/main" id="{6F9DAA17-BD00-A44C-B107-2284BCC373A1}"/>
                </a:ext>
              </a:extLst>
            </p:cNvPr>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84" name="Freeform 49">
              <a:extLst>
                <a:ext uri="{FF2B5EF4-FFF2-40B4-BE49-F238E27FC236}">
                  <a16:creationId xmlns:a16="http://schemas.microsoft.com/office/drawing/2014/main" id="{33A3E383-5633-CC47-A9F5-FBCD492FE390}"/>
                </a:ext>
              </a:extLst>
            </p:cNvPr>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85" name="Freeform 50">
              <a:extLst>
                <a:ext uri="{FF2B5EF4-FFF2-40B4-BE49-F238E27FC236}">
                  <a16:creationId xmlns:a16="http://schemas.microsoft.com/office/drawing/2014/main" id="{5004D22B-C5DB-3F47-A079-57A8E794E0B6}"/>
                </a:ext>
              </a:extLst>
            </p:cNvPr>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86" name="Freeform 51">
              <a:extLst>
                <a:ext uri="{FF2B5EF4-FFF2-40B4-BE49-F238E27FC236}">
                  <a16:creationId xmlns:a16="http://schemas.microsoft.com/office/drawing/2014/main" id="{D79D4FF8-33A9-1E43-BAD5-8990F4BF36BD}"/>
                </a:ext>
              </a:extLst>
            </p:cNvPr>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87" name="Freeform 52">
              <a:extLst>
                <a:ext uri="{FF2B5EF4-FFF2-40B4-BE49-F238E27FC236}">
                  <a16:creationId xmlns:a16="http://schemas.microsoft.com/office/drawing/2014/main" id="{6D5DCD42-6402-8A4F-8FC4-DA4CB72913D9}"/>
                </a:ext>
              </a:extLst>
            </p:cNvPr>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88" name="Freeform 53">
              <a:extLst>
                <a:ext uri="{FF2B5EF4-FFF2-40B4-BE49-F238E27FC236}">
                  <a16:creationId xmlns:a16="http://schemas.microsoft.com/office/drawing/2014/main" id="{F35F7A3A-F658-CF4E-B517-C02E0E62CD45}"/>
                </a:ext>
              </a:extLst>
            </p:cNvPr>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89" name="Freeform 54">
              <a:extLst>
                <a:ext uri="{FF2B5EF4-FFF2-40B4-BE49-F238E27FC236}">
                  <a16:creationId xmlns:a16="http://schemas.microsoft.com/office/drawing/2014/main" id="{ADD3E5D6-24BF-D64B-BF17-944337E18B19}"/>
                </a:ext>
              </a:extLst>
            </p:cNvPr>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0" name="Freeform 55">
              <a:extLst>
                <a:ext uri="{FF2B5EF4-FFF2-40B4-BE49-F238E27FC236}">
                  <a16:creationId xmlns:a16="http://schemas.microsoft.com/office/drawing/2014/main" id="{7DAA8951-F16A-D740-AD9A-339B877AB9F3}"/>
                </a:ext>
              </a:extLst>
            </p:cNvPr>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1" name="Freeform 56">
              <a:extLst>
                <a:ext uri="{FF2B5EF4-FFF2-40B4-BE49-F238E27FC236}">
                  <a16:creationId xmlns:a16="http://schemas.microsoft.com/office/drawing/2014/main" id="{F4F0E5AB-F738-8244-8F2A-CF6B3D487B59}"/>
                </a:ext>
              </a:extLst>
            </p:cNvPr>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2" name="Freeform 57">
              <a:extLst>
                <a:ext uri="{FF2B5EF4-FFF2-40B4-BE49-F238E27FC236}">
                  <a16:creationId xmlns:a16="http://schemas.microsoft.com/office/drawing/2014/main" id="{2651F7AA-9F0E-3D4B-B6E8-9ACE2BB28D61}"/>
                </a:ext>
              </a:extLst>
            </p:cNvPr>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93" name="Freeform 58">
              <a:extLst>
                <a:ext uri="{FF2B5EF4-FFF2-40B4-BE49-F238E27FC236}">
                  <a16:creationId xmlns:a16="http://schemas.microsoft.com/office/drawing/2014/main" id="{B13823C8-D453-4A45-A654-8F63043185D8}"/>
                </a:ext>
              </a:extLst>
            </p:cNvPr>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94" name="Freeform 59">
              <a:extLst>
                <a:ext uri="{FF2B5EF4-FFF2-40B4-BE49-F238E27FC236}">
                  <a16:creationId xmlns:a16="http://schemas.microsoft.com/office/drawing/2014/main" id="{7E38F146-4F3C-9F43-B41C-6D8083700840}"/>
                </a:ext>
              </a:extLst>
            </p:cNvPr>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95" name="Freeform 60">
              <a:extLst>
                <a:ext uri="{FF2B5EF4-FFF2-40B4-BE49-F238E27FC236}">
                  <a16:creationId xmlns:a16="http://schemas.microsoft.com/office/drawing/2014/main" id="{989B25D1-4968-A141-B57F-5F9D4386FA67}"/>
                </a:ext>
              </a:extLst>
            </p:cNvPr>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96" name="Freeform 61">
              <a:extLst>
                <a:ext uri="{FF2B5EF4-FFF2-40B4-BE49-F238E27FC236}">
                  <a16:creationId xmlns:a16="http://schemas.microsoft.com/office/drawing/2014/main" id="{2D7B5F51-52E9-3149-9F82-B0C3B383B610}"/>
                </a:ext>
              </a:extLst>
            </p:cNvPr>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97" name="Freeform 62">
              <a:extLst>
                <a:ext uri="{FF2B5EF4-FFF2-40B4-BE49-F238E27FC236}">
                  <a16:creationId xmlns:a16="http://schemas.microsoft.com/office/drawing/2014/main" id="{1F165B8B-AD0B-AB46-B958-9FF17CA6C7C5}"/>
                </a:ext>
              </a:extLst>
            </p:cNvPr>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98" name="Freeform 63">
              <a:extLst>
                <a:ext uri="{FF2B5EF4-FFF2-40B4-BE49-F238E27FC236}">
                  <a16:creationId xmlns:a16="http://schemas.microsoft.com/office/drawing/2014/main" id="{65E7DB30-9E6A-6546-BC95-9EF4BF460D41}"/>
                </a:ext>
              </a:extLst>
            </p:cNvPr>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9" name="Freeform 64">
              <a:extLst>
                <a:ext uri="{FF2B5EF4-FFF2-40B4-BE49-F238E27FC236}">
                  <a16:creationId xmlns:a16="http://schemas.microsoft.com/office/drawing/2014/main" id="{75302415-7AA5-2441-B3C3-B19FF96557AA}"/>
                </a:ext>
              </a:extLst>
            </p:cNvPr>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0" name="Freeform 65">
              <a:extLst>
                <a:ext uri="{FF2B5EF4-FFF2-40B4-BE49-F238E27FC236}">
                  <a16:creationId xmlns:a16="http://schemas.microsoft.com/office/drawing/2014/main" id="{B9ECCAD3-7CD5-D74D-9230-5874E376F22D}"/>
                </a:ext>
              </a:extLst>
            </p:cNvPr>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01" name="Freeform 66">
              <a:extLst>
                <a:ext uri="{FF2B5EF4-FFF2-40B4-BE49-F238E27FC236}">
                  <a16:creationId xmlns:a16="http://schemas.microsoft.com/office/drawing/2014/main" id="{D21E469D-DFC1-DB46-8E71-291B6C0FB937}"/>
                </a:ext>
              </a:extLst>
            </p:cNvPr>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2" name="Freeform 67">
              <a:extLst>
                <a:ext uri="{FF2B5EF4-FFF2-40B4-BE49-F238E27FC236}">
                  <a16:creationId xmlns:a16="http://schemas.microsoft.com/office/drawing/2014/main" id="{FFB92F0C-131A-EE44-9473-58D71AC401F4}"/>
                </a:ext>
              </a:extLst>
            </p:cNvPr>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3" name="Freeform 68">
              <a:extLst>
                <a:ext uri="{FF2B5EF4-FFF2-40B4-BE49-F238E27FC236}">
                  <a16:creationId xmlns:a16="http://schemas.microsoft.com/office/drawing/2014/main" id="{8E8FB4A0-9A2C-924B-9847-C4D119C6498C}"/>
                </a:ext>
              </a:extLst>
            </p:cNvPr>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4" name="Freeform 69">
              <a:extLst>
                <a:ext uri="{FF2B5EF4-FFF2-40B4-BE49-F238E27FC236}">
                  <a16:creationId xmlns:a16="http://schemas.microsoft.com/office/drawing/2014/main" id="{D68762C3-88A0-E049-8BE1-513B68D444BC}"/>
                </a:ext>
              </a:extLst>
            </p:cNvPr>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05" name="Freeform 70">
              <a:extLst>
                <a:ext uri="{FF2B5EF4-FFF2-40B4-BE49-F238E27FC236}">
                  <a16:creationId xmlns:a16="http://schemas.microsoft.com/office/drawing/2014/main" id="{095D8B25-FEFE-C84A-926C-5DAB010026F7}"/>
                </a:ext>
              </a:extLst>
            </p:cNvPr>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06" name="Freeform 71">
              <a:extLst>
                <a:ext uri="{FF2B5EF4-FFF2-40B4-BE49-F238E27FC236}">
                  <a16:creationId xmlns:a16="http://schemas.microsoft.com/office/drawing/2014/main" id="{1200ABE3-DAC1-8847-AD22-26B8CE3EE4CE}"/>
                </a:ext>
              </a:extLst>
            </p:cNvPr>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7" name="Freeform 72">
              <a:extLst>
                <a:ext uri="{FF2B5EF4-FFF2-40B4-BE49-F238E27FC236}">
                  <a16:creationId xmlns:a16="http://schemas.microsoft.com/office/drawing/2014/main" id="{7FFE6731-AB44-6047-9C3B-051C96249515}"/>
                </a:ext>
              </a:extLst>
            </p:cNvPr>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8" name="Freeform 73">
              <a:extLst>
                <a:ext uri="{FF2B5EF4-FFF2-40B4-BE49-F238E27FC236}">
                  <a16:creationId xmlns:a16="http://schemas.microsoft.com/office/drawing/2014/main" id="{F3DFEFB8-98C9-0F42-86F6-7FF2B238D0BD}"/>
                </a:ext>
              </a:extLst>
            </p:cNvPr>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9" name="Freeform 74">
              <a:extLst>
                <a:ext uri="{FF2B5EF4-FFF2-40B4-BE49-F238E27FC236}">
                  <a16:creationId xmlns:a16="http://schemas.microsoft.com/office/drawing/2014/main" id="{17B6BEC8-20D3-1C4B-9FDB-2A0F79393542}"/>
                </a:ext>
              </a:extLst>
            </p:cNvPr>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0" name="Freeform 75">
              <a:extLst>
                <a:ext uri="{FF2B5EF4-FFF2-40B4-BE49-F238E27FC236}">
                  <a16:creationId xmlns:a16="http://schemas.microsoft.com/office/drawing/2014/main" id="{7E4FC993-D8B7-454B-9793-863A54AE911E}"/>
                </a:ext>
              </a:extLst>
            </p:cNvPr>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1" name="Freeform 76">
              <a:extLst>
                <a:ext uri="{FF2B5EF4-FFF2-40B4-BE49-F238E27FC236}">
                  <a16:creationId xmlns:a16="http://schemas.microsoft.com/office/drawing/2014/main" id="{2B77B2B1-2260-2942-AE91-7B2F26B46FF9}"/>
                </a:ext>
              </a:extLst>
            </p:cNvPr>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2" name="Freeform 77">
              <a:extLst>
                <a:ext uri="{FF2B5EF4-FFF2-40B4-BE49-F238E27FC236}">
                  <a16:creationId xmlns:a16="http://schemas.microsoft.com/office/drawing/2014/main" id="{CA1BA66B-2F7F-254B-A141-F0F7C2D2EDBD}"/>
                </a:ext>
              </a:extLst>
            </p:cNvPr>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3" name="Freeform 78">
              <a:extLst>
                <a:ext uri="{FF2B5EF4-FFF2-40B4-BE49-F238E27FC236}">
                  <a16:creationId xmlns:a16="http://schemas.microsoft.com/office/drawing/2014/main" id="{0A7A60A4-624D-CE4E-BF2E-3E24435F0CAA}"/>
                </a:ext>
              </a:extLst>
            </p:cNvPr>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4" name="Freeform 79">
              <a:extLst>
                <a:ext uri="{FF2B5EF4-FFF2-40B4-BE49-F238E27FC236}">
                  <a16:creationId xmlns:a16="http://schemas.microsoft.com/office/drawing/2014/main" id="{47DA16DA-D094-8F4F-9C0F-4EC3013B4DA7}"/>
                </a:ext>
              </a:extLst>
            </p:cNvPr>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5" name="Freeform 80">
              <a:extLst>
                <a:ext uri="{FF2B5EF4-FFF2-40B4-BE49-F238E27FC236}">
                  <a16:creationId xmlns:a16="http://schemas.microsoft.com/office/drawing/2014/main" id="{5BEDDA3F-17E9-6541-B058-B6109C826553}"/>
                </a:ext>
              </a:extLst>
            </p:cNvPr>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6" name="Freeform 81">
              <a:extLst>
                <a:ext uri="{FF2B5EF4-FFF2-40B4-BE49-F238E27FC236}">
                  <a16:creationId xmlns:a16="http://schemas.microsoft.com/office/drawing/2014/main" id="{52C14A1F-2712-6F4B-87E0-3F92D4AB0E7B}"/>
                </a:ext>
              </a:extLst>
            </p:cNvPr>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7" name="Freeform 82">
              <a:extLst>
                <a:ext uri="{FF2B5EF4-FFF2-40B4-BE49-F238E27FC236}">
                  <a16:creationId xmlns:a16="http://schemas.microsoft.com/office/drawing/2014/main" id="{471E27F8-E426-A848-BD1D-8D344AF60143}"/>
                </a:ext>
              </a:extLst>
            </p:cNvPr>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8" name="Freeform 83">
              <a:extLst>
                <a:ext uri="{FF2B5EF4-FFF2-40B4-BE49-F238E27FC236}">
                  <a16:creationId xmlns:a16="http://schemas.microsoft.com/office/drawing/2014/main" id="{B62D84E9-CB33-6340-B929-6E72EBA15134}"/>
                </a:ext>
              </a:extLst>
            </p:cNvPr>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9" name="Freeform 84">
              <a:extLst>
                <a:ext uri="{FF2B5EF4-FFF2-40B4-BE49-F238E27FC236}">
                  <a16:creationId xmlns:a16="http://schemas.microsoft.com/office/drawing/2014/main" id="{E02FC554-284C-AE40-97CF-E55BC9A69165}"/>
                </a:ext>
              </a:extLst>
            </p:cNvPr>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0" name="Freeform 85">
              <a:extLst>
                <a:ext uri="{FF2B5EF4-FFF2-40B4-BE49-F238E27FC236}">
                  <a16:creationId xmlns:a16="http://schemas.microsoft.com/office/drawing/2014/main" id="{6262E2A3-D4E4-5541-BC81-2FC6C65353CE}"/>
                </a:ext>
              </a:extLst>
            </p:cNvPr>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21" name="Freeform 86">
              <a:extLst>
                <a:ext uri="{FF2B5EF4-FFF2-40B4-BE49-F238E27FC236}">
                  <a16:creationId xmlns:a16="http://schemas.microsoft.com/office/drawing/2014/main" id="{4A464ADA-04E7-E342-8DD7-995E25BA0693}"/>
                </a:ext>
              </a:extLst>
            </p:cNvPr>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22" name="Freeform 87">
              <a:extLst>
                <a:ext uri="{FF2B5EF4-FFF2-40B4-BE49-F238E27FC236}">
                  <a16:creationId xmlns:a16="http://schemas.microsoft.com/office/drawing/2014/main" id="{01F06F84-CEA1-5842-AD6D-D9F83E2C5F19}"/>
                </a:ext>
              </a:extLst>
            </p:cNvPr>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3" name="Freeform 88">
              <a:extLst>
                <a:ext uri="{FF2B5EF4-FFF2-40B4-BE49-F238E27FC236}">
                  <a16:creationId xmlns:a16="http://schemas.microsoft.com/office/drawing/2014/main" id="{ED1A8749-9D0C-8446-9AD2-1394CAB23C46}"/>
                </a:ext>
              </a:extLst>
            </p:cNvPr>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4" name="Freeform 89">
              <a:extLst>
                <a:ext uri="{FF2B5EF4-FFF2-40B4-BE49-F238E27FC236}">
                  <a16:creationId xmlns:a16="http://schemas.microsoft.com/office/drawing/2014/main" id="{81F28244-427F-E142-82A8-D568A5DF2CD0}"/>
                </a:ext>
              </a:extLst>
            </p:cNvPr>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5" name="Freeform 90">
              <a:extLst>
                <a:ext uri="{FF2B5EF4-FFF2-40B4-BE49-F238E27FC236}">
                  <a16:creationId xmlns:a16="http://schemas.microsoft.com/office/drawing/2014/main" id="{3838D4AE-5786-7149-9A0D-39BDFC2068A3}"/>
                </a:ext>
              </a:extLst>
            </p:cNvPr>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26" name="Freeform 91">
              <a:extLst>
                <a:ext uri="{FF2B5EF4-FFF2-40B4-BE49-F238E27FC236}">
                  <a16:creationId xmlns:a16="http://schemas.microsoft.com/office/drawing/2014/main" id="{A1CD56C8-0BBB-014E-A899-7246F81E2177}"/>
                </a:ext>
              </a:extLst>
            </p:cNvPr>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7" name="Freeform 92">
              <a:extLst>
                <a:ext uri="{FF2B5EF4-FFF2-40B4-BE49-F238E27FC236}">
                  <a16:creationId xmlns:a16="http://schemas.microsoft.com/office/drawing/2014/main" id="{6AE6CB5A-56B9-6847-B354-E589AE0247A0}"/>
                </a:ext>
              </a:extLst>
            </p:cNvPr>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8" name="Freeform 93">
              <a:extLst>
                <a:ext uri="{FF2B5EF4-FFF2-40B4-BE49-F238E27FC236}">
                  <a16:creationId xmlns:a16="http://schemas.microsoft.com/office/drawing/2014/main" id="{3036EF75-4653-C842-90C4-98C34E40110A}"/>
                </a:ext>
              </a:extLst>
            </p:cNvPr>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9" name="Freeform 94">
              <a:extLst>
                <a:ext uri="{FF2B5EF4-FFF2-40B4-BE49-F238E27FC236}">
                  <a16:creationId xmlns:a16="http://schemas.microsoft.com/office/drawing/2014/main" id="{4C43596B-DF8A-FF40-820E-56C52838C9D8}"/>
                </a:ext>
              </a:extLst>
            </p:cNvPr>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30" name="Freeform 95">
              <a:extLst>
                <a:ext uri="{FF2B5EF4-FFF2-40B4-BE49-F238E27FC236}">
                  <a16:creationId xmlns:a16="http://schemas.microsoft.com/office/drawing/2014/main" id="{3B7511D9-3C7F-8E40-ADD9-D3B8F185CA86}"/>
                </a:ext>
              </a:extLst>
            </p:cNvPr>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1" name="Freeform 96">
              <a:extLst>
                <a:ext uri="{FF2B5EF4-FFF2-40B4-BE49-F238E27FC236}">
                  <a16:creationId xmlns:a16="http://schemas.microsoft.com/office/drawing/2014/main" id="{57F6E9A6-983B-7946-AFBC-42E9DA259153}"/>
                </a:ext>
              </a:extLst>
            </p:cNvPr>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3" name="Freeform 33">
              <a:extLst>
                <a:ext uri="{FF2B5EF4-FFF2-40B4-BE49-F238E27FC236}">
                  <a16:creationId xmlns:a16="http://schemas.microsoft.com/office/drawing/2014/main" id="{4CB2AC26-7E51-3144-AB95-1DD8A9A81448}"/>
                </a:ext>
              </a:extLst>
            </p:cNvPr>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4" name="Freeform 34">
              <a:extLst>
                <a:ext uri="{FF2B5EF4-FFF2-40B4-BE49-F238E27FC236}">
                  <a16:creationId xmlns:a16="http://schemas.microsoft.com/office/drawing/2014/main" id="{39EA22BA-074F-B846-BA9D-333312601227}"/>
                </a:ext>
              </a:extLst>
            </p:cNvPr>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35" name="Freeform 35">
              <a:extLst>
                <a:ext uri="{FF2B5EF4-FFF2-40B4-BE49-F238E27FC236}">
                  <a16:creationId xmlns:a16="http://schemas.microsoft.com/office/drawing/2014/main" id="{27863EC9-D8FA-E24D-9EC7-2602B9532F69}"/>
                </a:ext>
              </a:extLst>
            </p:cNvPr>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6" name="Freeform 36">
              <a:extLst>
                <a:ext uri="{FF2B5EF4-FFF2-40B4-BE49-F238E27FC236}">
                  <a16:creationId xmlns:a16="http://schemas.microsoft.com/office/drawing/2014/main" id="{BF3D2737-7391-9A4B-9AF5-CBC89E551A97}"/>
                </a:ext>
              </a:extLst>
            </p:cNvPr>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7" name="Freeform 37">
              <a:extLst>
                <a:ext uri="{FF2B5EF4-FFF2-40B4-BE49-F238E27FC236}">
                  <a16:creationId xmlns:a16="http://schemas.microsoft.com/office/drawing/2014/main" id="{0BE53D37-CF12-1544-9EBB-8DDC083B4FA2}"/>
                </a:ext>
              </a:extLst>
            </p:cNvPr>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138" name="Freeform 38">
              <a:extLst>
                <a:ext uri="{FF2B5EF4-FFF2-40B4-BE49-F238E27FC236}">
                  <a16:creationId xmlns:a16="http://schemas.microsoft.com/office/drawing/2014/main" id="{540265DC-248E-CE41-A395-20676AACA350}"/>
                </a:ext>
              </a:extLst>
            </p:cNvPr>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39" name="Freeform 39">
              <a:extLst>
                <a:ext uri="{FF2B5EF4-FFF2-40B4-BE49-F238E27FC236}">
                  <a16:creationId xmlns:a16="http://schemas.microsoft.com/office/drawing/2014/main" id="{1210F685-24B2-6C49-B57A-12565FF1E320}"/>
                </a:ext>
              </a:extLst>
            </p:cNvPr>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0" name="Freeform 40">
              <a:extLst>
                <a:ext uri="{FF2B5EF4-FFF2-40B4-BE49-F238E27FC236}">
                  <a16:creationId xmlns:a16="http://schemas.microsoft.com/office/drawing/2014/main" id="{79EC2287-8F9E-144E-9D1A-8591586C84F6}"/>
                </a:ext>
              </a:extLst>
            </p:cNvPr>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1" name="Freeform 41">
              <a:extLst>
                <a:ext uri="{FF2B5EF4-FFF2-40B4-BE49-F238E27FC236}">
                  <a16:creationId xmlns:a16="http://schemas.microsoft.com/office/drawing/2014/main" id="{120C4923-084F-6441-B2A0-F86672F76725}"/>
                </a:ext>
              </a:extLst>
            </p:cNvPr>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42" name="Freeform 42">
              <a:extLst>
                <a:ext uri="{FF2B5EF4-FFF2-40B4-BE49-F238E27FC236}">
                  <a16:creationId xmlns:a16="http://schemas.microsoft.com/office/drawing/2014/main" id="{F8F858E7-CECB-F84F-B67A-6A90212A297D}"/>
                </a:ext>
              </a:extLst>
            </p:cNvPr>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43" name="Freeform 43">
              <a:extLst>
                <a:ext uri="{FF2B5EF4-FFF2-40B4-BE49-F238E27FC236}">
                  <a16:creationId xmlns:a16="http://schemas.microsoft.com/office/drawing/2014/main" id="{8AD5DA50-F52B-2E4E-8650-F92F43C5BA82}"/>
                </a:ext>
              </a:extLst>
            </p:cNvPr>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4" name="Freeform 44">
              <a:extLst>
                <a:ext uri="{FF2B5EF4-FFF2-40B4-BE49-F238E27FC236}">
                  <a16:creationId xmlns:a16="http://schemas.microsoft.com/office/drawing/2014/main" id="{F3DCE0A6-1F1E-7248-AA79-149C20B801B9}"/>
                </a:ext>
              </a:extLst>
            </p:cNvPr>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5" name="Freeform 45">
              <a:extLst>
                <a:ext uri="{FF2B5EF4-FFF2-40B4-BE49-F238E27FC236}">
                  <a16:creationId xmlns:a16="http://schemas.microsoft.com/office/drawing/2014/main" id="{9AC579CF-D4AE-174B-BB6F-A873D40FD697}"/>
                </a:ext>
              </a:extLst>
            </p:cNvPr>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6" name="Freeform 46">
              <a:extLst>
                <a:ext uri="{FF2B5EF4-FFF2-40B4-BE49-F238E27FC236}">
                  <a16:creationId xmlns:a16="http://schemas.microsoft.com/office/drawing/2014/main" id="{DD9F5DB0-5338-5F48-9107-9ABE43B1A47C}"/>
                </a:ext>
              </a:extLst>
            </p:cNvPr>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47" name="Freeform 47">
              <a:extLst>
                <a:ext uri="{FF2B5EF4-FFF2-40B4-BE49-F238E27FC236}">
                  <a16:creationId xmlns:a16="http://schemas.microsoft.com/office/drawing/2014/main" id="{69B82725-4B25-074B-8F5F-32A090C549DB}"/>
                </a:ext>
              </a:extLst>
            </p:cNvPr>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8" name="Freeform 48">
              <a:extLst>
                <a:ext uri="{FF2B5EF4-FFF2-40B4-BE49-F238E27FC236}">
                  <a16:creationId xmlns:a16="http://schemas.microsoft.com/office/drawing/2014/main" id="{54DE6541-0006-7B4A-A65F-4E2E6732496E}"/>
                </a:ext>
              </a:extLst>
            </p:cNvPr>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9" name="Freeform 49">
              <a:extLst>
                <a:ext uri="{FF2B5EF4-FFF2-40B4-BE49-F238E27FC236}">
                  <a16:creationId xmlns:a16="http://schemas.microsoft.com/office/drawing/2014/main" id="{5872710A-3B18-3A45-BBBB-B8BBB9C645C0}"/>
                </a:ext>
              </a:extLst>
            </p:cNvPr>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0" name="Freeform 50">
              <a:extLst>
                <a:ext uri="{FF2B5EF4-FFF2-40B4-BE49-F238E27FC236}">
                  <a16:creationId xmlns:a16="http://schemas.microsoft.com/office/drawing/2014/main" id="{E7076E52-2674-F54C-A675-BA7B4D06D989}"/>
                </a:ext>
              </a:extLst>
            </p:cNvPr>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51" name="Freeform 51">
              <a:extLst>
                <a:ext uri="{FF2B5EF4-FFF2-40B4-BE49-F238E27FC236}">
                  <a16:creationId xmlns:a16="http://schemas.microsoft.com/office/drawing/2014/main" id="{73B87B26-84A9-9245-8559-D568AA29E630}"/>
                </a:ext>
              </a:extLst>
            </p:cNvPr>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2" name="Freeform 52">
              <a:extLst>
                <a:ext uri="{FF2B5EF4-FFF2-40B4-BE49-F238E27FC236}">
                  <a16:creationId xmlns:a16="http://schemas.microsoft.com/office/drawing/2014/main" id="{EA775BCC-524C-6C4E-B62B-F7208DDDF016}"/>
                </a:ext>
              </a:extLst>
            </p:cNvPr>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3" name="Freeform 53">
              <a:extLst>
                <a:ext uri="{FF2B5EF4-FFF2-40B4-BE49-F238E27FC236}">
                  <a16:creationId xmlns:a16="http://schemas.microsoft.com/office/drawing/2014/main" id="{247D27C2-13E2-8547-84B5-7A9555E0CE17}"/>
                </a:ext>
              </a:extLst>
            </p:cNvPr>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54" name="Freeform 54">
              <a:extLst>
                <a:ext uri="{FF2B5EF4-FFF2-40B4-BE49-F238E27FC236}">
                  <a16:creationId xmlns:a16="http://schemas.microsoft.com/office/drawing/2014/main" id="{23E63FF4-2558-F54E-B37A-619949889DF7}"/>
                </a:ext>
              </a:extLst>
            </p:cNvPr>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55" name="Freeform 55">
              <a:extLst>
                <a:ext uri="{FF2B5EF4-FFF2-40B4-BE49-F238E27FC236}">
                  <a16:creationId xmlns:a16="http://schemas.microsoft.com/office/drawing/2014/main" id="{A48B2E92-E575-7442-8760-FA813B046E7A}"/>
                </a:ext>
              </a:extLst>
            </p:cNvPr>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6" name="Freeform 56">
              <a:extLst>
                <a:ext uri="{FF2B5EF4-FFF2-40B4-BE49-F238E27FC236}">
                  <a16:creationId xmlns:a16="http://schemas.microsoft.com/office/drawing/2014/main" id="{A7A2CDCE-06F6-5749-88C8-9153D0D93DED}"/>
                </a:ext>
              </a:extLst>
            </p:cNvPr>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7" name="Freeform 57">
              <a:extLst>
                <a:ext uri="{FF2B5EF4-FFF2-40B4-BE49-F238E27FC236}">
                  <a16:creationId xmlns:a16="http://schemas.microsoft.com/office/drawing/2014/main" id="{6DD0BA69-969F-DE44-8483-DE37D21A59D4}"/>
                </a:ext>
              </a:extLst>
            </p:cNvPr>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8" name="Freeform 58">
              <a:extLst>
                <a:ext uri="{FF2B5EF4-FFF2-40B4-BE49-F238E27FC236}">
                  <a16:creationId xmlns:a16="http://schemas.microsoft.com/office/drawing/2014/main" id="{3AA44363-8459-424F-8B74-EF1F8DC71A0D}"/>
                </a:ext>
              </a:extLst>
            </p:cNvPr>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9" name="Freeform 59">
              <a:extLst>
                <a:ext uri="{FF2B5EF4-FFF2-40B4-BE49-F238E27FC236}">
                  <a16:creationId xmlns:a16="http://schemas.microsoft.com/office/drawing/2014/main" id="{E2DFE3B3-C843-A447-9FC9-3AD43E8C394B}"/>
                </a:ext>
              </a:extLst>
            </p:cNvPr>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0" name="Freeform 60">
              <a:extLst>
                <a:ext uri="{FF2B5EF4-FFF2-40B4-BE49-F238E27FC236}">
                  <a16:creationId xmlns:a16="http://schemas.microsoft.com/office/drawing/2014/main" id="{2E36BA5C-6BDD-504C-B54D-4407FB36AF6C}"/>
                </a:ext>
              </a:extLst>
            </p:cNvPr>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1" name="Freeform 61">
              <a:extLst>
                <a:ext uri="{FF2B5EF4-FFF2-40B4-BE49-F238E27FC236}">
                  <a16:creationId xmlns:a16="http://schemas.microsoft.com/office/drawing/2014/main" id="{585202AA-D92B-B64A-8E9C-49E948A92886}"/>
                </a:ext>
              </a:extLst>
            </p:cNvPr>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62" name="Freeform 62">
              <a:extLst>
                <a:ext uri="{FF2B5EF4-FFF2-40B4-BE49-F238E27FC236}">
                  <a16:creationId xmlns:a16="http://schemas.microsoft.com/office/drawing/2014/main" id="{B384F90F-62EE-8349-A4F9-33ABE7A1151F}"/>
                </a:ext>
              </a:extLst>
            </p:cNvPr>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3" name="Freeform 63">
              <a:extLst>
                <a:ext uri="{FF2B5EF4-FFF2-40B4-BE49-F238E27FC236}">
                  <a16:creationId xmlns:a16="http://schemas.microsoft.com/office/drawing/2014/main" id="{DE2B485A-E304-8E4B-BBAE-DBA613546F33}"/>
                </a:ext>
              </a:extLst>
            </p:cNvPr>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4" name="Freeform 64">
              <a:extLst>
                <a:ext uri="{FF2B5EF4-FFF2-40B4-BE49-F238E27FC236}">
                  <a16:creationId xmlns:a16="http://schemas.microsoft.com/office/drawing/2014/main" id="{B50A1E8E-B6F0-4049-9BB3-EA72F89538F9}"/>
                </a:ext>
              </a:extLst>
            </p:cNvPr>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5" name="Freeform 65">
              <a:extLst>
                <a:ext uri="{FF2B5EF4-FFF2-40B4-BE49-F238E27FC236}">
                  <a16:creationId xmlns:a16="http://schemas.microsoft.com/office/drawing/2014/main" id="{7EA32475-3A0D-614F-8673-86565735BBCA}"/>
                </a:ext>
              </a:extLst>
            </p:cNvPr>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7" name="Freeform 67">
              <a:extLst>
                <a:ext uri="{FF2B5EF4-FFF2-40B4-BE49-F238E27FC236}">
                  <a16:creationId xmlns:a16="http://schemas.microsoft.com/office/drawing/2014/main" id="{6A673B8F-189F-E644-A6DE-16399BF4A08E}"/>
                </a:ext>
              </a:extLst>
            </p:cNvPr>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0" name="Freeform 33">
              <a:extLst>
                <a:ext uri="{FF2B5EF4-FFF2-40B4-BE49-F238E27FC236}">
                  <a16:creationId xmlns:a16="http://schemas.microsoft.com/office/drawing/2014/main" id="{A99ADD20-7C48-B247-B9C9-6194DB148473}"/>
                </a:ext>
              </a:extLst>
            </p:cNvPr>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01" name="Freeform 34">
              <a:extLst>
                <a:ext uri="{FF2B5EF4-FFF2-40B4-BE49-F238E27FC236}">
                  <a16:creationId xmlns:a16="http://schemas.microsoft.com/office/drawing/2014/main" id="{760F02CD-C538-DB46-AE06-AB02D7E64C6E}"/>
                </a:ext>
              </a:extLst>
            </p:cNvPr>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2" name="Freeform 35">
              <a:extLst>
                <a:ext uri="{FF2B5EF4-FFF2-40B4-BE49-F238E27FC236}">
                  <a16:creationId xmlns:a16="http://schemas.microsoft.com/office/drawing/2014/main" id="{699EFC8E-45D2-9340-85C2-72DA3C1E7C02}"/>
                </a:ext>
              </a:extLst>
            </p:cNvPr>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3" name="Freeform 36">
              <a:extLst>
                <a:ext uri="{FF2B5EF4-FFF2-40B4-BE49-F238E27FC236}">
                  <a16:creationId xmlns:a16="http://schemas.microsoft.com/office/drawing/2014/main" id="{1052AB22-D21F-AE4D-AE02-E1F9D4C59C67}"/>
                </a:ext>
              </a:extLst>
            </p:cNvPr>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4" name="Freeform 37">
              <a:extLst>
                <a:ext uri="{FF2B5EF4-FFF2-40B4-BE49-F238E27FC236}">
                  <a16:creationId xmlns:a16="http://schemas.microsoft.com/office/drawing/2014/main" id="{F00D4E4C-C2F1-8941-AC2B-7C148BFA59CF}"/>
                </a:ext>
              </a:extLst>
            </p:cNvPr>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205" name="Freeform 38">
              <a:extLst>
                <a:ext uri="{FF2B5EF4-FFF2-40B4-BE49-F238E27FC236}">
                  <a16:creationId xmlns:a16="http://schemas.microsoft.com/office/drawing/2014/main" id="{39268F2F-22B2-F448-A8CF-640FA32A3FEE}"/>
                </a:ext>
              </a:extLst>
            </p:cNvPr>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06" name="Freeform 39">
              <a:extLst>
                <a:ext uri="{FF2B5EF4-FFF2-40B4-BE49-F238E27FC236}">
                  <a16:creationId xmlns:a16="http://schemas.microsoft.com/office/drawing/2014/main" id="{FD3CD4DB-DA93-6F4C-AF78-F2ADC69D45D0}"/>
                </a:ext>
              </a:extLst>
            </p:cNvPr>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7" name="Freeform 40">
              <a:extLst>
                <a:ext uri="{FF2B5EF4-FFF2-40B4-BE49-F238E27FC236}">
                  <a16:creationId xmlns:a16="http://schemas.microsoft.com/office/drawing/2014/main" id="{A450BC6D-9B7A-B942-8E23-EAF7C9D9F193}"/>
                </a:ext>
              </a:extLst>
            </p:cNvPr>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8" name="Freeform 41">
              <a:extLst>
                <a:ext uri="{FF2B5EF4-FFF2-40B4-BE49-F238E27FC236}">
                  <a16:creationId xmlns:a16="http://schemas.microsoft.com/office/drawing/2014/main" id="{A3D15FFD-DC36-6D46-A599-E6886F71C988}"/>
                </a:ext>
              </a:extLst>
            </p:cNvPr>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9" name="Freeform 42">
              <a:extLst>
                <a:ext uri="{FF2B5EF4-FFF2-40B4-BE49-F238E27FC236}">
                  <a16:creationId xmlns:a16="http://schemas.microsoft.com/office/drawing/2014/main" id="{91814112-1FBD-9C4D-A1D4-3A7922EBAFA1}"/>
                </a:ext>
              </a:extLst>
            </p:cNvPr>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10" name="Freeform 43">
              <a:extLst>
                <a:ext uri="{FF2B5EF4-FFF2-40B4-BE49-F238E27FC236}">
                  <a16:creationId xmlns:a16="http://schemas.microsoft.com/office/drawing/2014/main" id="{1CD390BB-21CD-9047-8530-A94E70B51939}"/>
                </a:ext>
              </a:extLst>
            </p:cNvPr>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1" name="Freeform 44">
              <a:extLst>
                <a:ext uri="{FF2B5EF4-FFF2-40B4-BE49-F238E27FC236}">
                  <a16:creationId xmlns:a16="http://schemas.microsoft.com/office/drawing/2014/main" id="{444FB569-E11B-0D4D-BFAE-3E6AC0BC885C}"/>
                </a:ext>
              </a:extLst>
            </p:cNvPr>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2" name="Freeform 45">
              <a:extLst>
                <a:ext uri="{FF2B5EF4-FFF2-40B4-BE49-F238E27FC236}">
                  <a16:creationId xmlns:a16="http://schemas.microsoft.com/office/drawing/2014/main" id="{86B0013C-E503-6648-9838-1C8F5B3DEA53}"/>
                </a:ext>
              </a:extLst>
            </p:cNvPr>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13" name="Freeform 46">
              <a:extLst>
                <a:ext uri="{FF2B5EF4-FFF2-40B4-BE49-F238E27FC236}">
                  <a16:creationId xmlns:a16="http://schemas.microsoft.com/office/drawing/2014/main" id="{6FDDCA1C-7499-C145-B436-FA5FD8FB4CC7}"/>
                </a:ext>
              </a:extLst>
            </p:cNvPr>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214" name="Freeform 47">
              <a:extLst>
                <a:ext uri="{FF2B5EF4-FFF2-40B4-BE49-F238E27FC236}">
                  <a16:creationId xmlns:a16="http://schemas.microsoft.com/office/drawing/2014/main" id="{183E5633-86B6-6142-9416-997C08786616}"/>
                </a:ext>
              </a:extLst>
            </p:cNvPr>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5" name="Freeform 48">
              <a:extLst>
                <a:ext uri="{FF2B5EF4-FFF2-40B4-BE49-F238E27FC236}">
                  <a16:creationId xmlns:a16="http://schemas.microsoft.com/office/drawing/2014/main" id="{D60BEC4A-3287-4449-96ED-578456F53699}"/>
                </a:ext>
              </a:extLst>
            </p:cNvPr>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6" name="Freeform 49">
              <a:extLst>
                <a:ext uri="{FF2B5EF4-FFF2-40B4-BE49-F238E27FC236}">
                  <a16:creationId xmlns:a16="http://schemas.microsoft.com/office/drawing/2014/main" id="{65A47480-5204-A84C-99E3-71EDF7972D2B}"/>
                </a:ext>
              </a:extLst>
            </p:cNvPr>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17" name="Freeform 50">
              <a:extLst>
                <a:ext uri="{FF2B5EF4-FFF2-40B4-BE49-F238E27FC236}">
                  <a16:creationId xmlns:a16="http://schemas.microsoft.com/office/drawing/2014/main" id="{45B49129-8608-DB4E-B069-1C68104F21A5}"/>
                </a:ext>
              </a:extLst>
            </p:cNvPr>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8" name="Freeform 51">
              <a:extLst>
                <a:ext uri="{FF2B5EF4-FFF2-40B4-BE49-F238E27FC236}">
                  <a16:creationId xmlns:a16="http://schemas.microsoft.com/office/drawing/2014/main" id="{97B26D03-4040-E442-A994-F29B964E1A01}"/>
                </a:ext>
              </a:extLst>
            </p:cNvPr>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19" name="Freeform 52">
              <a:extLst>
                <a:ext uri="{FF2B5EF4-FFF2-40B4-BE49-F238E27FC236}">
                  <a16:creationId xmlns:a16="http://schemas.microsoft.com/office/drawing/2014/main" id="{757D63E1-E6BD-854E-8663-1E2368D18B4C}"/>
                </a:ext>
              </a:extLst>
            </p:cNvPr>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0" name="Freeform 53">
              <a:extLst>
                <a:ext uri="{FF2B5EF4-FFF2-40B4-BE49-F238E27FC236}">
                  <a16:creationId xmlns:a16="http://schemas.microsoft.com/office/drawing/2014/main" id="{05EE3866-BB23-7343-A35C-D7A83E07D48D}"/>
                </a:ext>
              </a:extLst>
            </p:cNvPr>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21" name="Freeform 54">
              <a:extLst>
                <a:ext uri="{FF2B5EF4-FFF2-40B4-BE49-F238E27FC236}">
                  <a16:creationId xmlns:a16="http://schemas.microsoft.com/office/drawing/2014/main" id="{5237D1C7-D296-8C42-B0D5-8A34E70BF13D}"/>
                </a:ext>
              </a:extLst>
            </p:cNvPr>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22" name="Freeform 55">
              <a:extLst>
                <a:ext uri="{FF2B5EF4-FFF2-40B4-BE49-F238E27FC236}">
                  <a16:creationId xmlns:a16="http://schemas.microsoft.com/office/drawing/2014/main" id="{5977D827-3641-2B42-ADDF-E2553D46DCF7}"/>
                </a:ext>
              </a:extLst>
            </p:cNvPr>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3" name="Freeform 56">
              <a:extLst>
                <a:ext uri="{FF2B5EF4-FFF2-40B4-BE49-F238E27FC236}">
                  <a16:creationId xmlns:a16="http://schemas.microsoft.com/office/drawing/2014/main" id="{FA42DD67-C741-524E-8FCB-D29583A0E4E5}"/>
                </a:ext>
              </a:extLst>
            </p:cNvPr>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4" name="Freeform 57">
              <a:extLst>
                <a:ext uri="{FF2B5EF4-FFF2-40B4-BE49-F238E27FC236}">
                  <a16:creationId xmlns:a16="http://schemas.microsoft.com/office/drawing/2014/main" id="{DE06B783-7B22-D249-A1CC-D956AF42C2BF}"/>
                </a:ext>
              </a:extLst>
            </p:cNvPr>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5" name="Freeform 58">
              <a:extLst>
                <a:ext uri="{FF2B5EF4-FFF2-40B4-BE49-F238E27FC236}">
                  <a16:creationId xmlns:a16="http://schemas.microsoft.com/office/drawing/2014/main" id="{1274F16B-0A88-A241-8186-07DE96CF3D8B}"/>
                </a:ext>
              </a:extLst>
            </p:cNvPr>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26" name="Freeform 59">
              <a:extLst>
                <a:ext uri="{FF2B5EF4-FFF2-40B4-BE49-F238E27FC236}">
                  <a16:creationId xmlns:a16="http://schemas.microsoft.com/office/drawing/2014/main" id="{632A09A4-9CD4-3445-83BD-F7AF866C1BE2}"/>
                </a:ext>
              </a:extLst>
            </p:cNvPr>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7" name="Freeform 60">
              <a:extLst>
                <a:ext uri="{FF2B5EF4-FFF2-40B4-BE49-F238E27FC236}">
                  <a16:creationId xmlns:a16="http://schemas.microsoft.com/office/drawing/2014/main" id="{5D35D81B-3C46-C94D-8E27-2695601F2AC5}"/>
                </a:ext>
              </a:extLst>
            </p:cNvPr>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8" name="Freeform 61">
              <a:extLst>
                <a:ext uri="{FF2B5EF4-FFF2-40B4-BE49-F238E27FC236}">
                  <a16:creationId xmlns:a16="http://schemas.microsoft.com/office/drawing/2014/main" id="{660E9ACB-E2A6-A247-AD09-BC7C33CE5829}"/>
                </a:ext>
              </a:extLst>
            </p:cNvPr>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9" name="Freeform 62">
              <a:extLst>
                <a:ext uri="{FF2B5EF4-FFF2-40B4-BE49-F238E27FC236}">
                  <a16:creationId xmlns:a16="http://schemas.microsoft.com/office/drawing/2014/main" id="{83D745A5-5405-074D-BC33-ADB9D8E31109}"/>
                </a:ext>
              </a:extLst>
            </p:cNvPr>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0" name="Freeform 63">
              <a:extLst>
                <a:ext uri="{FF2B5EF4-FFF2-40B4-BE49-F238E27FC236}">
                  <a16:creationId xmlns:a16="http://schemas.microsoft.com/office/drawing/2014/main" id="{BECAAFA3-6DEA-CE4F-9A15-11BB502C26E2}"/>
                </a:ext>
              </a:extLst>
            </p:cNvPr>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1" name="Freeform 64">
              <a:extLst>
                <a:ext uri="{FF2B5EF4-FFF2-40B4-BE49-F238E27FC236}">
                  <a16:creationId xmlns:a16="http://schemas.microsoft.com/office/drawing/2014/main" id="{00C8CC8D-F592-6848-882C-04C4F4BF86E1}"/>
                </a:ext>
              </a:extLst>
            </p:cNvPr>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2" name="Freeform 65">
              <a:extLst>
                <a:ext uri="{FF2B5EF4-FFF2-40B4-BE49-F238E27FC236}">
                  <a16:creationId xmlns:a16="http://schemas.microsoft.com/office/drawing/2014/main" id="{C73D65CF-B7B3-964F-A97B-47E45D76D93C}"/>
                </a:ext>
              </a:extLst>
            </p:cNvPr>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3" name="Freeform 67">
              <a:extLst>
                <a:ext uri="{FF2B5EF4-FFF2-40B4-BE49-F238E27FC236}">
                  <a16:creationId xmlns:a16="http://schemas.microsoft.com/office/drawing/2014/main" id="{BB1BCCE4-22BF-EF47-9C06-18980362117E}"/>
                </a:ext>
              </a:extLst>
            </p:cNvPr>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grpSp>
      <p:sp>
        <p:nvSpPr>
          <p:cNvPr id="234" name="TextBox 233">
            <a:extLst>
              <a:ext uri="{FF2B5EF4-FFF2-40B4-BE49-F238E27FC236}">
                <a16:creationId xmlns:a16="http://schemas.microsoft.com/office/drawing/2014/main" id="{A90D9147-49C0-6A4B-9222-A40E04CA3632}"/>
              </a:ext>
            </a:extLst>
          </p:cNvPr>
          <p:cNvSpPr txBox="1"/>
          <p:nvPr/>
        </p:nvSpPr>
        <p:spPr>
          <a:xfrm>
            <a:off x="945193" y="468090"/>
            <a:ext cx="10141637" cy="5049011"/>
          </a:xfrm>
          <a:prstGeom prst="rect">
            <a:avLst/>
          </a:prstGeom>
          <a:noFill/>
        </p:spPr>
        <p:txBody>
          <a:bodyPr wrap="square" rtlCol="0" anchor="b">
            <a:spAutoFit/>
          </a:bodyPr>
          <a:lstStyle/>
          <a:p>
            <a:pPr algn="ctr">
              <a:lnSpc>
                <a:spcPct val="200000"/>
              </a:lnSpc>
            </a:pP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iết</a:t>
            </a: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 – NGHE</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s-MX" sz="4400" b="1" dirty="0">
                <a:solidFill>
                  <a:srgbClr val="FF0000"/>
                </a:solidFill>
                <a:latin typeface="Times New Roman" panose="02020603050405020304" pitchFamily="18" charset="0"/>
                <a:cs typeface="Times New Roman" panose="02020603050405020304" pitchFamily="18" charset="0"/>
              </a:rPr>
              <a:t>NGHE VÀ TÓM TẮT NỘI </a:t>
            </a:r>
            <a:r>
              <a:rPr lang="vi-VN" sz="4400" b="1" dirty="0">
                <a:solidFill>
                  <a:srgbClr val="FF0000"/>
                </a:solidFill>
                <a:latin typeface="Times New Roman" panose="02020603050405020304" pitchFamily="18" charset="0"/>
                <a:cs typeface="Times New Roman" panose="02020603050405020304" pitchFamily="18" charset="0"/>
              </a:rPr>
              <a:t>DUNG</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NGƯỜI KHÁC THUYẾT TRÌNH </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VỀ MỘT TÁC PHẨM THƠ</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37" name="Picture 236">
            <a:extLst>
              <a:ext uri="{FF2B5EF4-FFF2-40B4-BE49-F238E27FC236}">
                <a16:creationId xmlns:a16="http://schemas.microsoft.com/office/drawing/2014/main" id="{7575E461-3651-423D-A558-88E2F862CABC}"/>
              </a:ext>
            </a:extLst>
          </p:cNvPr>
          <p:cNvPicPr>
            <a:picLocks noChangeAspect="1"/>
          </p:cNvPicPr>
          <p:nvPr/>
        </p:nvPicPr>
        <p:blipFill>
          <a:blip r:embed="rId3"/>
          <a:stretch>
            <a:fillRect/>
          </a:stretch>
        </p:blipFill>
        <p:spPr>
          <a:xfrm>
            <a:off x="39301" y="-416876"/>
            <a:ext cx="2293639" cy="2293639"/>
          </a:xfrm>
          <a:prstGeom prst="rect">
            <a:avLst/>
          </a:prstGeom>
        </p:spPr>
      </p:pic>
      <p:pic>
        <p:nvPicPr>
          <p:cNvPr id="241" name="Picture 240">
            <a:extLst>
              <a:ext uri="{FF2B5EF4-FFF2-40B4-BE49-F238E27FC236}">
                <a16:creationId xmlns:a16="http://schemas.microsoft.com/office/drawing/2014/main" id="{F8B6C498-58CA-4760-8CBD-8A928B07B86E}"/>
              </a:ext>
            </a:extLst>
          </p:cNvPr>
          <p:cNvPicPr>
            <a:picLocks noChangeAspect="1"/>
          </p:cNvPicPr>
          <p:nvPr/>
        </p:nvPicPr>
        <p:blipFill>
          <a:blip r:embed="rId4"/>
          <a:stretch>
            <a:fillRect/>
          </a:stretch>
        </p:blipFill>
        <p:spPr>
          <a:xfrm>
            <a:off x="9969026" y="5069199"/>
            <a:ext cx="2232841" cy="1855593"/>
          </a:xfrm>
          <a:prstGeom prst="rect">
            <a:avLst/>
          </a:prstGeom>
        </p:spPr>
      </p:pic>
      <p:pic>
        <p:nvPicPr>
          <p:cNvPr id="243" name="Picture 242">
            <a:extLst>
              <a:ext uri="{FF2B5EF4-FFF2-40B4-BE49-F238E27FC236}">
                <a16:creationId xmlns:a16="http://schemas.microsoft.com/office/drawing/2014/main" id="{8B6ADD57-39C8-42EA-A827-3DFA33180C34}"/>
              </a:ext>
            </a:extLst>
          </p:cNvPr>
          <p:cNvPicPr>
            <a:picLocks noChangeAspect="1"/>
          </p:cNvPicPr>
          <p:nvPr/>
        </p:nvPicPr>
        <p:blipFill>
          <a:blip r:embed="rId5"/>
          <a:stretch>
            <a:fillRect/>
          </a:stretch>
        </p:blipFill>
        <p:spPr>
          <a:xfrm flipH="1">
            <a:off x="9969026" y="-97674"/>
            <a:ext cx="2183292" cy="2079834"/>
          </a:xfrm>
          <a:prstGeom prst="rect">
            <a:avLst/>
          </a:prstGeom>
        </p:spPr>
      </p:pic>
      <p:pic>
        <p:nvPicPr>
          <p:cNvPr id="245" name="Picture 244">
            <a:extLst>
              <a:ext uri="{FF2B5EF4-FFF2-40B4-BE49-F238E27FC236}">
                <a16:creationId xmlns:a16="http://schemas.microsoft.com/office/drawing/2014/main" id="{E13C22AF-F332-42FF-A3A7-6801BBB5C63B}"/>
              </a:ext>
            </a:extLst>
          </p:cNvPr>
          <p:cNvPicPr>
            <a:picLocks noChangeAspect="1"/>
          </p:cNvPicPr>
          <p:nvPr/>
        </p:nvPicPr>
        <p:blipFill>
          <a:blip r:embed="rId6"/>
          <a:stretch>
            <a:fillRect/>
          </a:stretch>
        </p:blipFill>
        <p:spPr>
          <a:xfrm>
            <a:off x="-170754" y="4625211"/>
            <a:ext cx="2567657" cy="2567657"/>
          </a:xfrm>
          <a:prstGeom prst="rect">
            <a:avLst/>
          </a:prstGeom>
        </p:spPr>
      </p:pic>
    </p:spTree>
    <p:extLst>
      <p:ext uri="{BB962C8B-B14F-4D97-AF65-F5344CB8AC3E}">
        <p14:creationId xmlns:p14="http://schemas.microsoft.com/office/powerpoint/2010/main" val="2179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87BE0-0178-A6C2-9697-A583533700B9}"/>
              </a:ext>
            </a:extLst>
          </p:cNvPr>
          <p:cNvSpPr txBox="1"/>
          <p:nvPr/>
        </p:nvSpPr>
        <p:spPr>
          <a:xfrm flipH="1">
            <a:off x="-245150" y="1773942"/>
            <a:ext cx="12682300" cy="2834943"/>
          </a:xfrm>
          <a:prstGeom prst="rect">
            <a:avLst/>
          </a:prstGeom>
          <a:noFill/>
        </p:spPr>
        <p:txBody>
          <a:bodyPr wrap="square" rtlCol="0">
            <a:spAutoFit/>
          </a:bodyPr>
          <a:lstStyle/>
          <a:p>
            <a:pPr algn="ctr">
              <a:lnSpc>
                <a:spcPct val="150000"/>
              </a:lnSpc>
            </a:pP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6000" b="1" i="1" dirty="0">
                <a:solidFill>
                  <a:srgbClr val="060606"/>
                </a:solidFill>
                <a:latin typeface="Times New Roman" panose="02020603050405020304" pitchFamily="18" charset="0"/>
                <a:cs typeface="Times New Roman" panose="02020603050405020304" pitchFamily="18" charset="0"/>
              </a:rPr>
              <a:t> </a:t>
            </a:r>
            <a:endParaRPr lang="en-SG" sz="6000" b="1" i="1" dirty="0">
              <a:solidFill>
                <a:srgbClr val="0606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9236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a16="http://schemas.microsoft.com/office/drawing/2014/main" id="{1C4602D8-7C8B-4F97-A2B3-222D555310C1}"/>
              </a:ext>
            </a:extLst>
          </p:cNvPr>
          <p:cNvGrpSpPr/>
          <p:nvPr/>
        </p:nvGrpSpPr>
        <p:grpSpPr>
          <a:xfrm>
            <a:off x="142876" y="2691830"/>
            <a:ext cx="11572620" cy="1359621"/>
            <a:chOff x="2897146" y="974685"/>
            <a:chExt cx="8588774" cy="1131315"/>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7146" y="974685"/>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Mục đích của bài </a:t>
              </a:r>
              <a:endParaRPr sz="2750" b="1" dirty="0">
                <a:solidFill>
                  <a:srgbClr val="060606"/>
                </a:solidFill>
                <a:latin typeface="Times New Roman" panose="02020603050405020304" pitchFamily="18" charset="0"/>
                <a:cs typeface="Times New Roman" panose="02020603050405020304" pitchFamily="18" charset="0"/>
              </a:endParaRPr>
            </a:p>
          </p:txBody>
        </p:sp>
      </p:grpSp>
      <p:grpSp>
        <p:nvGrpSpPr>
          <p:cNvPr id="50" name="Google Shape;253;p39">
            <a:extLst>
              <a:ext uri="{FF2B5EF4-FFF2-40B4-BE49-F238E27FC236}">
                <a16:creationId xmlns:a16="http://schemas.microsoft.com/office/drawing/2014/main" id="{53A2054F-48B6-4E42-A571-E7C1C3281654}"/>
              </a:ext>
            </a:extLst>
          </p:cNvPr>
          <p:cNvGrpSpPr/>
          <p:nvPr/>
        </p:nvGrpSpPr>
        <p:grpSpPr>
          <a:xfrm>
            <a:off x="307389" y="4683339"/>
            <a:ext cx="11515523" cy="1605738"/>
            <a:chOff x="2934562" y="1194179"/>
            <a:chExt cx="8683616" cy="1336104"/>
          </a:xfrm>
        </p:grpSpPr>
        <p:sp>
          <p:nvSpPr>
            <p:cNvPr id="51" name="Google Shape;254;p39">
              <a:extLst>
                <a:ext uri="{FF2B5EF4-FFF2-40B4-BE49-F238E27FC236}">
                  <a16:creationId xmlns:a16="http://schemas.microsoft.com/office/drawing/2014/main" id="{B16CAE86-3F14-471B-BCBA-B79322713C40}"/>
                </a:ext>
              </a:extLst>
            </p:cNvPr>
            <p:cNvSpPr/>
            <p:nvPr/>
          </p:nvSpPr>
          <p:spPr>
            <a:xfrm>
              <a:off x="4650857" y="170355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2934562" y="1194179"/>
              <a:ext cx="2114321" cy="1103861"/>
            </a:xfrm>
            <a:prstGeom prst="rect">
              <a:avLst/>
            </a:prstGeom>
            <a:solidFill>
              <a:srgbClr val="E2F0D9"/>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Lưu ý của bài</a:t>
              </a:r>
              <a:endParaRPr sz="2750" b="1" dirty="0">
                <a:solidFill>
                  <a:srgbClr val="060606"/>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3456533" y="419757"/>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D36395-7E23-5DE7-5681-83E76531C5AD}"/>
              </a:ext>
            </a:extLst>
          </p:cNvPr>
          <p:cNvSpPr txBox="1"/>
          <p:nvPr/>
        </p:nvSpPr>
        <p:spPr>
          <a:xfrm>
            <a:off x="2399594" y="1167097"/>
            <a:ext cx="7710712"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a16="http://schemas.microsoft.com/office/drawing/2014/main" id="{1C4602D8-7C8B-4F97-A2B3-222D555310C1}"/>
              </a:ext>
            </a:extLst>
          </p:cNvPr>
          <p:cNvGrpSpPr/>
          <p:nvPr/>
        </p:nvGrpSpPr>
        <p:grpSpPr>
          <a:xfrm>
            <a:off x="460376" y="2051929"/>
            <a:ext cx="11883208" cy="3374182"/>
            <a:chOff x="2895258" y="588213"/>
            <a:chExt cx="8590662" cy="1517787"/>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089920"/>
              <a:ext cx="6913921" cy="101608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5258" y="588213"/>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a:t>
              </a:r>
              <a:r>
                <a:rPr lang="vi-VN" sz="2750" b="1" dirty="0">
                  <a:solidFill>
                    <a:srgbClr val="C00000"/>
                  </a:solidFill>
                  <a:latin typeface="Times New Roman" panose="02020603050405020304" pitchFamily="18" charset="0"/>
                  <a:cs typeface="Times New Roman" panose="02020603050405020304" pitchFamily="18" charset="0"/>
                </a:rPr>
                <a:t>Mục đích của bài</a:t>
              </a:r>
              <a:endParaRPr sz="2750" b="1" dirty="0">
                <a:solidFill>
                  <a:srgbClr val="C00000"/>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3456533" y="228121"/>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D36395-7E23-5DE7-5681-83E76531C5AD}"/>
              </a:ext>
            </a:extLst>
          </p:cNvPr>
          <p:cNvSpPr txBox="1"/>
          <p:nvPr/>
        </p:nvSpPr>
        <p:spPr>
          <a:xfrm>
            <a:off x="3333852" y="812896"/>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142202A-774A-CB1A-D275-58CD96DD7DB5}"/>
              </a:ext>
            </a:extLst>
          </p:cNvPr>
          <p:cNvSpPr txBox="1"/>
          <p:nvPr/>
        </p:nvSpPr>
        <p:spPr>
          <a:xfrm>
            <a:off x="3293380" y="3721749"/>
            <a:ext cx="8536585" cy="954107"/>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Tiếp tục rèn luyện kĩ năng nghe và tóm tắt nội dung thuyết trình về một bài thơ, tập thơ.</a:t>
            </a:r>
            <a:endParaRPr lang="en-SG"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57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a:extLst>
              <a:ext uri="{FF2B5EF4-FFF2-40B4-BE49-F238E27FC236}">
                <a16:creationId xmlns:a16="http://schemas.microsoft.com/office/drawing/2014/main" id="{3F81D049-C6C0-7434-D829-999136ABBC59}"/>
              </a:ext>
            </a:extLst>
          </p:cNvPr>
          <p:cNvSpPr/>
          <p:nvPr/>
        </p:nvSpPr>
        <p:spPr>
          <a:xfrm>
            <a:off x="2757402" y="2095327"/>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7" name="Google Shape;254;p39">
            <a:extLst>
              <a:ext uri="{FF2B5EF4-FFF2-40B4-BE49-F238E27FC236}">
                <a16:creationId xmlns:a16="http://schemas.microsoft.com/office/drawing/2014/main" id="{4EED157D-43F8-40B5-9331-89200B54EE71}"/>
              </a:ext>
            </a:extLst>
          </p:cNvPr>
          <p:cNvSpPr/>
          <p:nvPr/>
        </p:nvSpPr>
        <p:spPr>
          <a:xfrm>
            <a:off x="2757402" y="890661"/>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AF3BA6-F4A7-5BB4-32A7-8D0D30725C85}"/>
              </a:ext>
            </a:extLst>
          </p:cNvPr>
          <p:cNvSpPr txBox="1"/>
          <p:nvPr/>
        </p:nvSpPr>
        <p:spPr>
          <a:xfrm>
            <a:off x="3044798" y="1117816"/>
            <a:ext cx="7513983" cy="461665"/>
          </a:xfrm>
          <a:prstGeom prst="rect">
            <a:avLst/>
          </a:prstGeom>
          <a:noFill/>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rPr>
              <a:t>Xác định rõ vấn đề và thời gian người nói sẽ trình bày</a:t>
            </a:r>
            <a:endParaRPr lang="en-US" sz="2400" b="1" dirty="0">
              <a:latin typeface="Times New Roman" panose="02020603050405020304" pitchFamily="18" charset="0"/>
              <a:ea typeface="Roboto" charset="0"/>
              <a:cs typeface="Times New Roman" panose="02020603050405020304" pitchFamily="18" charset="0"/>
            </a:endParaRPr>
          </a:p>
        </p:txBody>
      </p:sp>
      <p:sp>
        <p:nvSpPr>
          <p:cNvPr id="9" name="Google Shape;254;p39">
            <a:extLst>
              <a:ext uri="{FF2B5EF4-FFF2-40B4-BE49-F238E27FC236}">
                <a16:creationId xmlns:a16="http://schemas.microsoft.com/office/drawing/2014/main" id="{FC02D71B-1125-86BC-E9AE-291BDFDBFB65}"/>
              </a:ext>
            </a:extLst>
          </p:cNvPr>
          <p:cNvSpPr/>
          <p:nvPr/>
        </p:nvSpPr>
        <p:spPr>
          <a:xfrm>
            <a:off x="2757402" y="3379841"/>
            <a:ext cx="9315902" cy="1086141"/>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r>
              <a:rPr lang="vi-VN" sz="2400" b="1" dirty="0">
                <a:latin typeface="Times New Roman" panose="02020603050405020304" pitchFamily="18" charset="0"/>
                <a:ea typeface="Roboto" charset="0"/>
                <a:cs typeface="Times New Roman" panose="02020603050405020304" pitchFamily="18" charset="0"/>
              </a:rPr>
              <a:t>Chuẩn bị các phương tiện để ghi chép và tóm tắt nội dung bài thuyết trình như giấy bút, sổ tay, máy tính cá nhân (nếu có)</a:t>
            </a:r>
            <a:endParaRPr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48E804C-4D3D-AA09-6D2A-1164677049C3}"/>
              </a:ext>
            </a:extLst>
          </p:cNvPr>
          <p:cNvSpPr txBox="1"/>
          <p:nvPr/>
        </p:nvSpPr>
        <p:spPr>
          <a:xfrm>
            <a:off x="2706176" y="2163495"/>
            <a:ext cx="8467188" cy="830997"/>
          </a:xfrm>
          <a:prstGeom prst="rect">
            <a:avLst/>
          </a:prstGeom>
          <a:noFill/>
          <a:ln>
            <a:noFill/>
          </a:ln>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sym typeface="Wingdings" panose="05000000000000000000" pitchFamily="2" charset="2"/>
              </a:rPr>
              <a:t>Tìm đọc trước bài thơ sẽ trình bày; tìm hiểu thông tin về tác giả và một số ý kiến, bài viết xung quanh tác phẩm</a:t>
            </a:r>
            <a:endParaRPr lang="en-US" sz="2400" b="1" dirty="0">
              <a:latin typeface="Times New Roman" panose="02020603050405020304" pitchFamily="18" charset="0"/>
              <a:ea typeface="Roboto" charset="0"/>
              <a:cs typeface="Times New Roman" panose="02020603050405020304" pitchFamily="18" charset="0"/>
            </a:endParaRPr>
          </a:p>
        </p:txBody>
      </p:sp>
      <p:sp>
        <p:nvSpPr>
          <p:cNvPr id="12" name="Google Shape;254;p39">
            <a:extLst>
              <a:ext uri="{FF2B5EF4-FFF2-40B4-BE49-F238E27FC236}">
                <a16:creationId xmlns:a16="http://schemas.microsoft.com/office/drawing/2014/main" id="{A78C4375-9AC1-81B9-4EB9-178E741FCD31}"/>
              </a:ext>
            </a:extLst>
          </p:cNvPr>
          <p:cNvSpPr/>
          <p:nvPr/>
        </p:nvSpPr>
        <p:spPr>
          <a:xfrm>
            <a:off x="2757402" y="4664356"/>
            <a:ext cx="9315902" cy="1550913"/>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pPr algn="just"/>
            <a:r>
              <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B</a:t>
            </a:r>
            <a:r>
              <a:rPr lang="vi-VN" sz="24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ài thuyết trình theo trình tự 3 phần: mở đầu, phát triển, kết thúc; ghi chép những chỗ cần lưu ý, những ý kiến khác biệt, những vấn đề còn chưa hiểu để đề nghị người nói giải thích, trình bày thêm hoặc tham gia ý kiến khi thảo luận.</a:t>
            </a:r>
            <a:endParaRPr lang="en-GB" sz="2400" b="1"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89EEF9F-E279-FC93-8EAB-781C63F74639}"/>
              </a:ext>
            </a:extLst>
          </p:cNvPr>
          <p:cNvGrpSpPr/>
          <p:nvPr/>
        </p:nvGrpSpPr>
        <p:grpSpPr>
          <a:xfrm>
            <a:off x="1" y="1159233"/>
            <a:ext cx="2706175" cy="5443763"/>
            <a:chOff x="4527061" y="2859409"/>
            <a:chExt cx="2626795" cy="4379709"/>
          </a:xfrm>
        </p:grpSpPr>
        <p:sp>
          <p:nvSpPr>
            <p:cNvPr id="14" name="Rounded Rectangle 121">
              <a:extLst>
                <a:ext uri="{FF2B5EF4-FFF2-40B4-BE49-F238E27FC236}">
                  <a16:creationId xmlns:a16="http://schemas.microsoft.com/office/drawing/2014/main" id="{48E5338A-06CB-9840-0173-43F5C509E481}"/>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E3F2734-66CE-0EFB-5360-A586CB972DAB}"/>
                </a:ext>
              </a:extLst>
            </p:cNvPr>
            <p:cNvSpPr txBox="1"/>
            <p:nvPr/>
          </p:nvSpPr>
          <p:spPr>
            <a:xfrm>
              <a:off x="4527061" y="4688656"/>
              <a:ext cx="2626795" cy="2550462"/>
            </a:xfrm>
            <a:prstGeom prst="rect">
              <a:avLst/>
            </a:prstGeom>
            <a:noFill/>
          </p:spPr>
          <p:txBody>
            <a:bodyPr wrap="square" rtlCol="0">
              <a:spAutoFit/>
            </a:bodyPr>
            <a:lstStyle/>
            <a:p>
              <a:pPr algn="ctr"/>
              <a:r>
                <a:rPr lang="vi-VN" sz="4000" b="1" dirty="0">
                  <a:solidFill>
                    <a:srgbClr val="002060"/>
                  </a:solidFill>
                  <a:latin typeface="Times New Roman" panose="02020603050405020304" pitchFamily="18" charset="0"/>
                  <a:ea typeface="Nunito Bold" charset="0"/>
                  <a:cs typeface="Times New Roman" panose="02020603050405020304" pitchFamily="18" charset="0"/>
                </a:rPr>
                <a:t> </a:t>
              </a:r>
              <a:r>
                <a:rPr lang="vi-VN" sz="3200" b="1" dirty="0">
                  <a:solidFill>
                    <a:srgbClr val="002060"/>
                  </a:solidFill>
                  <a:latin typeface="Times New Roman" panose="02020603050405020304" pitchFamily="18" charset="0"/>
                  <a:ea typeface="Nunito Bold" charset="0"/>
                  <a:cs typeface="Times New Roman" panose="02020603050405020304" pitchFamily="18" charset="0"/>
                </a:rPr>
                <a:t>Để nghe và tóm tắt nội dung thuyết trình về một bài thơ, tập thơ</a:t>
              </a:r>
              <a:endParaRPr lang="en-US" sz="3200" b="1" dirty="0">
                <a:solidFill>
                  <a:srgbClr val="0000FF"/>
                </a:solidFill>
                <a:latin typeface="Times New Roman" panose="02020603050405020304" pitchFamily="18" charset="0"/>
                <a:ea typeface="Nunito Bold" charset="0"/>
                <a:cs typeface="Times New Roman" panose="02020603050405020304" pitchFamily="18" charset="0"/>
              </a:endParaRPr>
            </a:p>
          </p:txBody>
        </p:sp>
        <p:pic>
          <p:nvPicPr>
            <p:cNvPr id="16" name="Picture 15">
              <a:extLst>
                <a:ext uri="{FF2B5EF4-FFF2-40B4-BE49-F238E27FC236}">
                  <a16:creationId xmlns:a16="http://schemas.microsoft.com/office/drawing/2014/main" id="{68E15F45-7E5B-3A89-E926-3BA1E85BC9A0}"/>
                </a:ext>
              </a:extLst>
            </p:cNvPr>
            <p:cNvPicPr>
              <a:picLocks noChangeAspect="1"/>
            </p:cNvPicPr>
            <p:nvPr/>
          </p:nvPicPr>
          <p:blipFill rotWithShape="1">
            <a:blip r:embed="rId2"/>
            <a:srcRect t="8203" r="42023" b="38664"/>
            <a:stretch/>
          </p:blipFill>
          <p:spPr>
            <a:xfrm>
              <a:off x="5515817" y="3035299"/>
              <a:ext cx="1196328" cy="1096373"/>
            </a:xfrm>
            <a:prstGeom prst="rect">
              <a:avLst/>
            </a:prstGeom>
          </p:spPr>
        </p:pic>
      </p:grpSp>
      <p:sp>
        <p:nvSpPr>
          <p:cNvPr id="17" name="Rectangle 16">
            <a:extLst>
              <a:ext uri="{FF2B5EF4-FFF2-40B4-BE49-F238E27FC236}">
                <a16:creationId xmlns:a16="http://schemas.microsoft.com/office/drawing/2014/main" id="{9C626052-B6E5-7309-2393-8EFE232BCC8F}"/>
              </a:ext>
            </a:extLst>
          </p:cNvPr>
          <p:cNvSpPr>
            <a:spLocks/>
          </p:cNvSpPr>
          <p:nvPr/>
        </p:nvSpPr>
        <p:spPr bwMode="auto">
          <a:xfrm>
            <a:off x="122838" y="230622"/>
            <a:ext cx="281487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LƯU Ý</a:t>
            </a:r>
          </a:p>
        </p:txBody>
      </p:sp>
    </p:spTree>
    <p:extLst>
      <p:ext uri="{BB962C8B-B14F-4D97-AF65-F5344CB8AC3E}">
        <p14:creationId xmlns:p14="http://schemas.microsoft.com/office/powerpoint/2010/main" val="14292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1063287" cy="7357531"/>
          </a:xfrm>
          <a:prstGeom prst="rect">
            <a:avLst/>
          </a:prstGeom>
        </p:spPr>
      </p:pic>
      <p:sp>
        <p:nvSpPr>
          <p:cNvPr id="2" name="TextBox 1">
            <a:extLst>
              <a:ext uri="{FF2B5EF4-FFF2-40B4-BE49-F238E27FC236}">
                <a16:creationId xmlns:a16="http://schemas.microsoft.com/office/drawing/2014/main" id="{7CE9D8A3-32CA-4AD5-BEF9-88C8632797DA}"/>
              </a:ext>
            </a:extLst>
          </p:cNvPr>
          <p:cNvSpPr txBox="1"/>
          <p:nvPr/>
        </p:nvSpPr>
        <p:spPr>
          <a:xfrm>
            <a:off x="1129748" y="780328"/>
            <a:ext cx="7524222" cy="923330"/>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II. THỰC HÀNH</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396F985-B950-4D34-97B0-B4680B6053F0}"/>
              </a:ext>
            </a:extLst>
          </p:cNvPr>
          <p:cNvPicPr>
            <a:picLocks noChangeAspect="1"/>
          </p:cNvPicPr>
          <p:nvPr/>
        </p:nvPicPr>
        <p:blipFill>
          <a:blip r:embed="rId3"/>
          <a:stretch>
            <a:fillRect/>
          </a:stretch>
        </p:blipFill>
        <p:spPr>
          <a:xfrm>
            <a:off x="8916636" y="2237355"/>
            <a:ext cx="4620645" cy="4620645"/>
          </a:xfrm>
          <a:prstGeom prst="rect">
            <a:avLst/>
          </a:prstGeom>
        </p:spPr>
      </p:pic>
      <p:sp>
        <p:nvSpPr>
          <p:cNvPr id="3" name="TextBox 2">
            <a:extLst>
              <a:ext uri="{FF2B5EF4-FFF2-40B4-BE49-F238E27FC236}">
                <a16:creationId xmlns:a16="http://schemas.microsoft.com/office/drawing/2014/main" id="{DC30561C-0888-5E0A-CF16-469242559FBB}"/>
              </a:ext>
            </a:extLst>
          </p:cNvPr>
          <p:cNvSpPr txBox="1"/>
          <p:nvPr/>
        </p:nvSpPr>
        <p:spPr>
          <a:xfrm>
            <a:off x="5500688" y="872661"/>
            <a:ext cx="45719" cy="369332"/>
          </a:xfrm>
          <a:prstGeom prst="rect">
            <a:avLst/>
          </a:prstGeom>
          <a:noFill/>
        </p:spPr>
        <p:txBody>
          <a:bodyPr wrap="square" rtlCol="0">
            <a:spAutoFit/>
          </a:bodyPr>
          <a:lstStyle/>
          <a:p>
            <a:endParaRPr lang="en-SG" dirty="0"/>
          </a:p>
        </p:txBody>
      </p:sp>
      <p:sp>
        <p:nvSpPr>
          <p:cNvPr id="7" name="TextBox 6">
            <a:extLst>
              <a:ext uri="{FF2B5EF4-FFF2-40B4-BE49-F238E27FC236}">
                <a16:creationId xmlns:a16="http://schemas.microsoft.com/office/drawing/2014/main" id="{EF2488AF-F4C7-C3F7-981F-1BC5AA987AF6}"/>
              </a:ext>
            </a:extLst>
          </p:cNvPr>
          <p:cNvSpPr txBox="1"/>
          <p:nvPr/>
        </p:nvSpPr>
        <p:spPr>
          <a:xfrm>
            <a:off x="5653088" y="1025061"/>
            <a:ext cx="45719" cy="369332"/>
          </a:xfrm>
          <a:prstGeom prst="rect">
            <a:avLst/>
          </a:prstGeom>
          <a:noFill/>
        </p:spPr>
        <p:txBody>
          <a:bodyPr wrap="square" rtlCol="0">
            <a:spAutoFit/>
          </a:bodyPr>
          <a:lstStyle/>
          <a:p>
            <a:endParaRPr lang="en-SG" dirty="0"/>
          </a:p>
        </p:txBody>
      </p:sp>
      <p:sp>
        <p:nvSpPr>
          <p:cNvPr id="8" name="TextBox 7">
            <a:extLst>
              <a:ext uri="{FF2B5EF4-FFF2-40B4-BE49-F238E27FC236}">
                <a16:creationId xmlns:a16="http://schemas.microsoft.com/office/drawing/2014/main" id="{768F1439-341B-D812-42D5-7D1F82E7CE99}"/>
              </a:ext>
            </a:extLst>
          </p:cNvPr>
          <p:cNvSpPr txBox="1"/>
          <p:nvPr/>
        </p:nvSpPr>
        <p:spPr>
          <a:xfrm>
            <a:off x="779511" y="1644345"/>
            <a:ext cx="9071293" cy="3447098"/>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3600" b="1" u="sng" dirty="0">
                <a:solidFill>
                  <a:srgbClr val="FFC000"/>
                </a:solidFill>
                <a:latin typeface="Times New Roman" panose="02020603050405020304" pitchFamily="18" charset="0"/>
                <a:cs typeface="Times New Roman" panose="02020603050405020304" pitchFamily="18" charset="0"/>
              </a:rPr>
              <a:t>Bài tập</a:t>
            </a:r>
            <a:r>
              <a:rPr lang="vi-VN" sz="3600" b="1" dirty="0">
                <a:solidFill>
                  <a:srgbClr val="FFC000"/>
                </a:solidFill>
                <a:latin typeface="Times New Roman" panose="02020603050405020304" pitchFamily="18" charset="0"/>
                <a:cs typeface="Times New Roman" panose="02020603050405020304" pitchFamily="18" charset="0"/>
              </a:rPr>
              <a:t>: </a:t>
            </a:r>
            <a:r>
              <a:rPr lang="vi-VN" sz="4000" dirty="0">
                <a:solidFill>
                  <a:srgbClr val="FFFF00"/>
                </a:solidFill>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GB" sz="4000" dirty="0">
              <a:solidFill>
                <a:srgbClr val="FFFF00"/>
              </a:solidFill>
              <a:latin typeface="Times New Roman" panose="02020603050405020304" pitchFamily="18" charset="0"/>
              <a:cs typeface="Times New Roman" panose="02020603050405020304" pitchFamily="18" charset="0"/>
            </a:endParaRPr>
          </a:p>
          <a:p>
            <a:pPr algn="ctr"/>
            <a:endParaRPr lang="en-US" sz="5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13223EF-3C28-CD44-8631-B0D3A78B67DB}"/>
              </a:ext>
            </a:extLst>
          </p:cNvPr>
          <p:cNvSpPr txBox="1"/>
          <p:nvPr/>
        </p:nvSpPr>
        <p:spPr>
          <a:xfrm>
            <a:off x="2829878" y="693458"/>
            <a:ext cx="7711122" cy="1745029"/>
          </a:xfrm>
          <a:prstGeom prst="rect">
            <a:avLst/>
          </a:prstGeom>
          <a:noFill/>
        </p:spPr>
        <p:txBody>
          <a:bodyPr wrap="square" rtlCol="0">
            <a:spAutoFit/>
          </a:bodyPr>
          <a:lstStyle/>
          <a:p>
            <a:pPr algn="ctr">
              <a:lnSpc>
                <a:spcPts val="6400"/>
              </a:lnSpc>
            </a:pP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Các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bước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vi-VN" sz="7200" b="1" dirty="0">
                <a:solidFill>
                  <a:srgbClr val="FF0000"/>
                </a:solidFill>
                <a:latin typeface="Times New Roman" panose="02020603050405020304" pitchFamily="18" charset="0"/>
                <a:ea typeface="Nunito Bold" charset="0"/>
                <a:cs typeface="Times New Roman" panose="02020603050405020304" pitchFamily="18" charset="0"/>
              </a:rPr>
              <a:t>của bài 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6" name="Group 119">
            <a:extLst>
              <a:ext uri="{FF2B5EF4-FFF2-40B4-BE49-F238E27FC236}">
                <a16:creationId xmlns:a16="http://schemas.microsoft.com/office/drawing/2014/main" id="{E110ADE1-D0FF-8445-8B9E-786C806554C7}"/>
              </a:ext>
            </a:extLst>
          </p:cNvPr>
          <p:cNvGrpSpPr>
            <a:grpSpLocks/>
          </p:cNvGrpSpPr>
          <p:nvPr/>
        </p:nvGrpSpPr>
        <p:grpSpPr bwMode="auto">
          <a:xfrm>
            <a:off x="31750" y="44450"/>
            <a:ext cx="12133263" cy="6773863"/>
            <a:chOff x="31588" y="44624"/>
            <a:chExt cx="12134080" cy="6773350"/>
          </a:xfrm>
        </p:grpSpPr>
        <p:grpSp>
          <p:nvGrpSpPr>
            <p:cNvPr id="17" name="Group 1">
              <a:extLst>
                <a:ext uri="{FF2B5EF4-FFF2-40B4-BE49-F238E27FC236}">
                  <a16:creationId xmlns:a16="http://schemas.microsoft.com/office/drawing/2014/main" id="{053809FE-0AF6-8644-8075-27C8656DB85A}"/>
                </a:ext>
              </a:extLst>
            </p:cNvPr>
            <p:cNvGrpSpPr>
              <a:grpSpLocks noChangeAspect="1"/>
            </p:cNvGrpSpPr>
            <p:nvPr/>
          </p:nvGrpSpPr>
          <p:grpSpPr bwMode="auto">
            <a:xfrm>
              <a:off x="33668" y="44624"/>
              <a:ext cx="12132000" cy="148614"/>
              <a:chOff x="495425" y="1620126"/>
              <a:chExt cx="11129769" cy="136337"/>
            </a:xfrm>
          </p:grpSpPr>
          <p:sp>
            <p:nvSpPr>
              <p:cNvPr id="90" name="Freeform 1">
                <a:extLst>
                  <a:ext uri="{FF2B5EF4-FFF2-40B4-BE49-F238E27FC236}">
                    <a16:creationId xmlns:a16="http://schemas.microsoft.com/office/drawing/2014/main" id="{FAF20762-536C-AB4C-812D-60AFCB38EF8C}"/>
                  </a:ext>
                </a:extLst>
              </p:cNvPr>
              <p:cNvSpPr>
                <a:spLocks noChangeArrowheads="1"/>
              </p:cNvSpPr>
              <p:nvPr/>
            </p:nvSpPr>
            <p:spPr bwMode="auto">
              <a:xfrm>
                <a:off x="6022216"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1" name="Freeform 2">
                <a:extLst>
                  <a:ext uri="{FF2B5EF4-FFF2-40B4-BE49-F238E27FC236}">
                    <a16:creationId xmlns:a16="http://schemas.microsoft.com/office/drawing/2014/main" id="{E0D40D12-5D18-D444-8576-55086BB68F61}"/>
                  </a:ext>
                </a:extLst>
              </p:cNvPr>
              <p:cNvSpPr>
                <a:spLocks noChangeArrowheads="1"/>
              </p:cNvSpPr>
              <p:nvPr/>
            </p:nvSpPr>
            <p:spPr bwMode="auto">
              <a:xfrm>
                <a:off x="6351374" y="162012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2" name="Freeform 3">
                <a:extLst>
                  <a:ext uri="{FF2B5EF4-FFF2-40B4-BE49-F238E27FC236}">
                    <a16:creationId xmlns:a16="http://schemas.microsoft.com/office/drawing/2014/main" id="{0B248BE5-2970-564F-BE88-81EB22BEAA04}"/>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3" name="Freeform 4">
                <a:extLst>
                  <a:ext uri="{FF2B5EF4-FFF2-40B4-BE49-F238E27FC236}">
                    <a16:creationId xmlns:a16="http://schemas.microsoft.com/office/drawing/2014/main" id="{941D1460-C315-134F-8BBE-A5793D6D39F4}"/>
                  </a:ext>
                </a:extLst>
              </p:cNvPr>
              <p:cNvSpPr>
                <a:spLocks noChangeArrowheads="1"/>
              </p:cNvSpPr>
              <p:nvPr/>
            </p:nvSpPr>
            <p:spPr bwMode="auto">
              <a:xfrm>
                <a:off x="7059211"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4" name="Freeform 5">
                <a:extLst>
                  <a:ext uri="{FF2B5EF4-FFF2-40B4-BE49-F238E27FC236}">
                    <a16:creationId xmlns:a16="http://schemas.microsoft.com/office/drawing/2014/main" id="{F39732DA-86C4-5947-B421-79BA61EB15C5}"/>
                  </a:ext>
                </a:extLst>
              </p:cNvPr>
              <p:cNvSpPr>
                <a:spLocks noChangeArrowheads="1"/>
              </p:cNvSpPr>
              <p:nvPr/>
            </p:nvSpPr>
            <p:spPr bwMode="auto">
              <a:xfrm>
                <a:off x="7369436"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5" name="Freeform 6">
                <a:extLst>
                  <a:ext uri="{FF2B5EF4-FFF2-40B4-BE49-F238E27FC236}">
                    <a16:creationId xmlns:a16="http://schemas.microsoft.com/office/drawing/2014/main" id="{2EB76882-6469-B54D-B408-C02B00A61AAB}"/>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6" name="Freeform 7">
                <a:extLst>
                  <a:ext uri="{FF2B5EF4-FFF2-40B4-BE49-F238E27FC236}">
                    <a16:creationId xmlns:a16="http://schemas.microsoft.com/office/drawing/2014/main" id="{8905B627-F5BC-9141-BF62-F9B8E0ED6882}"/>
                  </a:ext>
                </a:extLst>
              </p:cNvPr>
              <p:cNvSpPr>
                <a:spLocks noChangeArrowheads="1"/>
              </p:cNvSpPr>
              <p:nvPr/>
            </p:nvSpPr>
            <p:spPr bwMode="auto">
              <a:xfrm>
                <a:off x="8078728"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7" name="Freeform 8">
                <a:extLst>
                  <a:ext uri="{FF2B5EF4-FFF2-40B4-BE49-F238E27FC236}">
                    <a16:creationId xmlns:a16="http://schemas.microsoft.com/office/drawing/2014/main" id="{70A44212-E62E-464B-B597-5E33C82E8D76}"/>
                  </a:ext>
                </a:extLst>
              </p:cNvPr>
              <p:cNvSpPr>
                <a:spLocks noChangeArrowheads="1"/>
              </p:cNvSpPr>
              <p:nvPr/>
            </p:nvSpPr>
            <p:spPr bwMode="auto">
              <a:xfrm>
                <a:off x="8409344" y="1620126"/>
                <a:ext cx="452957"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8" name="Freeform 9">
                <a:extLst>
                  <a:ext uri="{FF2B5EF4-FFF2-40B4-BE49-F238E27FC236}">
                    <a16:creationId xmlns:a16="http://schemas.microsoft.com/office/drawing/2014/main" id="{6E1A70E6-F85C-004A-A834-138E930526D9}"/>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9" name="Freeform 10">
                <a:extLst>
                  <a:ext uri="{FF2B5EF4-FFF2-40B4-BE49-F238E27FC236}">
                    <a16:creationId xmlns:a16="http://schemas.microsoft.com/office/drawing/2014/main" id="{C8003DA0-6498-F044-B4B2-3A82C9BAB2D9}"/>
                  </a:ext>
                </a:extLst>
              </p:cNvPr>
              <p:cNvSpPr>
                <a:spLocks noChangeArrowheads="1"/>
              </p:cNvSpPr>
              <p:nvPr/>
            </p:nvSpPr>
            <p:spPr bwMode="auto">
              <a:xfrm>
                <a:off x="9115724" y="1620126"/>
                <a:ext cx="452958"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0" name="Freeform 11">
                <a:extLst>
                  <a:ext uri="{FF2B5EF4-FFF2-40B4-BE49-F238E27FC236}">
                    <a16:creationId xmlns:a16="http://schemas.microsoft.com/office/drawing/2014/main" id="{6E5E6DB8-15EC-754E-95D9-294434AAE36E}"/>
                  </a:ext>
                </a:extLst>
              </p:cNvPr>
              <p:cNvSpPr>
                <a:spLocks noChangeArrowheads="1"/>
              </p:cNvSpPr>
              <p:nvPr/>
            </p:nvSpPr>
            <p:spPr bwMode="auto">
              <a:xfrm>
                <a:off x="9491489"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1" name="Freeform 12">
                <a:extLst>
                  <a:ext uri="{FF2B5EF4-FFF2-40B4-BE49-F238E27FC236}">
                    <a16:creationId xmlns:a16="http://schemas.microsoft.com/office/drawing/2014/main" id="{88E37158-45B8-454B-8B69-23EF966DED98}"/>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2" name="Freeform 13">
                <a:extLst>
                  <a:ext uri="{FF2B5EF4-FFF2-40B4-BE49-F238E27FC236}">
                    <a16:creationId xmlns:a16="http://schemas.microsoft.com/office/drawing/2014/main" id="{8D15C53D-B2FD-1D4C-988E-618591D66BCE}"/>
                  </a:ext>
                </a:extLst>
              </p:cNvPr>
              <p:cNvSpPr>
                <a:spLocks noChangeArrowheads="1"/>
              </p:cNvSpPr>
              <p:nvPr/>
            </p:nvSpPr>
            <p:spPr bwMode="auto">
              <a:xfrm>
                <a:off x="10135241"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3" name="Freeform 14">
                <a:extLst>
                  <a:ext uri="{FF2B5EF4-FFF2-40B4-BE49-F238E27FC236}">
                    <a16:creationId xmlns:a16="http://schemas.microsoft.com/office/drawing/2014/main" id="{681DEDE7-A881-4A4B-8FA7-D9D285BDE633}"/>
                  </a:ext>
                </a:extLst>
              </p:cNvPr>
              <p:cNvSpPr>
                <a:spLocks noChangeArrowheads="1"/>
              </p:cNvSpPr>
              <p:nvPr/>
            </p:nvSpPr>
            <p:spPr bwMode="auto">
              <a:xfrm>
                <a:off x="10462944"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4" name="Freeform 15">
                <a:extLst>
                  <a:ext uri="{FF2B5EF4-FFF2-40B4-BE49-F238E27FC236}">
                    <a16:creationId xmlns:a16="http://schemas.microsoft.com/office/drawing/2014/main" id="{D98A80B9-3DFA-7944-8F79-0FC2B97D6AF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5" name="Freeform 16">
                <a:extLst>
                  <a:ext uri="{FF2B5EF4-FFF2-40B4-BE49-F238E27FC236}">
                    <a16:creationId xmlns:a16="http://schemas.microsoft.com/office/drawing/2014/main" id="{23D01828-7FFF-FD46-9F14-7C9D7344E915}"/>
                  </a:ext>
                </a:extLst>
              </p:cNvPr>
              <p:cNvSpPr>
                <a:spLocks noChangeArrowheads="1"/>
              </p:cNvSpPr>
              <p:nvPr/>
            </p:nvSpPr>
            <p:spPr bwMode="auto">
              <a:xfrm>
                <a:off x="11172236"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6" name="Freeform 17">
                <a:extLst>
                  <a:ext uri="{FF2B5EF4-FFF2-40B4-BE49-F238E27FC236}">
                    <a16:creationId xmlns:a16="http://schemas.microsoft.com/office/drawing/2014/main" id="{6688958D-BB9F-3C4C-A411-ED898F6BB4B5}"/>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7" name="Freeform 18">
                <a:extLst>
                  <a:ext uri="{FF2B5EF4-FFF2-40B4-BE49-F238E27FC236}">
                    <a16:creationId xmlns:a16="http://schemas.microsoft.com/office/drawing/2014/main" id="{66087DC7-C9F8-714B-95B6-E3E386D9041C}"/>
                  </a:ext>
                </a:extLst>
              </p:cNvPr>
              <p:cNvSpPr>
                <a:spLocks noChangeArrowheads="1"/>
              </p:cNvSpPr>
              <p:nvPr/>
            </p:nvSpPr>
            <p:spPr bwMode="auto">
              <a:xfrm>
                <a:off x="825588"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8" name="Freeform 19">
                <a:extLst>
                  <a:ext uri="{FF2B5EF4-FFF2-40B4-BE49-F238E27FC236}">
                    <a16:creationId xmlns:a16="http://schemas.microsoft.com/office/drawing/2014/main" id="{A19F2DF4-D285-6F47-98CB-68223A45F598}"/>
                  </a:ext>
                </a:extLst>
              </p:cNvPr>
              <p:cNvSpPr>
                <a:spLocks noChangeArrowheads="1"/>
              </p:cNvSpPr>
              <p:nvPr/>
            </p:nvSpPr>
            <p:spPr bwMode="auto">
              <a:xfrm>
                <a:off x="1201353" y="1620126"/>
                <a:ext cx="452958"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9" name="Freeform 20">
                <a:extLst>
                  <a:ext uri="{FF2B5EF4-FFF2-40B4-BE49-F238E27FC236}">
                    <a16:creationId xmlns:a16="http://schemas.microsoft.com/office/drawing/2014/main" id="{91BD1D10-28ED-D74E-9786-BA115548C29C}"/>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0" name="Freeform 21">
                <a:extLst>
                  <a:ext uri="{FF2B5EF4-FFF2-40B4-BE49-F238E27FC236}">
                    <a16:creationId xmlns:a16="http://schemas.microsoft.com/office/drawing/2014/main" id="{F3A24915-A4A6-9843-AE5D-52C92077910D}"/>
                  </a:ext>
                </a:extLst>
              </p:cNvPr>
              <p:cNvSpPr>
                <a:spLocks noChangeArrowheads="1"/>
              </p:cNvSpPr>
              <p:nvPr/>
            </p:nvSpPr>
            <p:spPr bwMode="auto">
              <a:xfrm>
                <a:off x="1843650" y="1620126"/>
                <a:ext cx="452957"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1" name="Freeform 22">
                <a:extLst>
                  <a:ext uri="{FF2B5EF4-FFF2-40B4-BE49-F238E27FC236}">
                    <a16:creationId xmlns:a16="http://schemas.microsoft.com/office/drawing/2014/main" id="{282232B0-5003-EA4B-805C-8A26FEEE5B47}"/>
                  </a:ext>
                </a:extLst>
              </p:cNvPr>
              <p:cNvSpPr>
                <a:spLocks noChangeArrowheads="1"/>
              </p:cNvSpPr>
              <p:nvPr/>
            </p:nvSpPr>
            <p:spPr bwMode="auto">
              <a:xfrm>
                <a:off x="2172808" y="162012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2" name="Freeform 23">
                <a:extLst>
                  <a:ext uri="{FF2B5EF4-FFF2-40B4-BE49-F238E27FC236}">
                    <a16:creationId xmlns:a16="http://schemas.microsoft.com/office/drawing/2014/main" id="{68BE4BBD-B43B-B747-AF00-CCD5251C72B2}"/>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3" name="Freeform 24">
                <a:extLst>
                  <a:ext uri="{FF2B5EF4-FFF2-40B4-BE49-F238E27FC236}">
                    <a16:creationId xmlns:a16="http://schemas.microsoft.com/office/drawing/2014/main" id="{5568E393-90BF-214E-8E8C-6D9404BAE6B2}"/>
                  </a:ext>
                </a:extLst>
              </p:cNvPr>
              <p:cNvSpPr>
                <a:spLocks noChangeArrowheads="1"/>
              </p:cNvSpPr>
              <p:nvPr/>
            </p:nvSpPr>
            <p:spPr bwMode="auto">
              <a:xfrm>
                <a:off x="2880645"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4" name="Freeform 25">
                <a:extLst>
                  <a:ext uri="{FF2B5EF4-FFF2-40B4-BE49-F238E27FC236}">
                    <a16:creationId xmlns:a16="http://schemas.microsoft.com/office/drawing/2014/main" id="{E3722E96-FBA4-CE4E-9909-968A04D97C80}"/>
                  </a:ext>
                </a:extLst>
              </p:cNvPr>
              <p:cNvSpPr>
                <a:spLocks noChangeArrowheads="1"/>
              </p:cNvSpPr>
              <p:nvPr/>
            </p:nvSpPr>
            <p:spPr bwMode="auto">
              <a:xfrm>
                <a:off x="3257866"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5" name="Freeform 26">
                <a:extLst>
                  <a:ext uri="{FF2B5EF4-FFF2-40B4-BE49-F238E27FC236}">
                    <a16:creationId xmlns:a16="http://schemas.microsoft.com/office/drawing/2014/main" id="{96905D1A-FD7F-E040-B54F-33ABF8717349}"/>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6" name="Freeform 27">
                <a:extLst>
                  <a:ext uri="{FF2B5EF4-FFF2-40B4-BE49-F238E27FC236}">
                    <a16:creationId xmlns:a16="http://schemas.microsoft.com/office/drawing/2014/main" id="{0F19B3DC-F0F3-9A4F-83A8-5716C3A4CD08}"/>
                  </a:ext>
                </a:extLst>
              </p:cNvPr>
              <p:cNvSpPr>
                <a:spLocks noChangeArrowheads="1"/>
              </p:cNvSpPr>
              <p:nvPr/>
            </p:nvSpPr>
            <p:spPr bwMode="auto">
              <a:xfrm>
                <a:off x="3965703"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7" name="Freeform 28">
                <a:extLst>
                  <a:ext uri="{FF2B5EF4-FFF2-40B4-BE49-F238E27FC236}">
                    <a16:creationId xmlns:a16="http://schemas.microsoft.com/office/drawing/2014/main" id="{26860557-09BF-AE4E-84E7-9E2A2712B36B}"/>
                  </a:ext>
                </a:extLst>
              </p:cNvPr>
              <p:cNvSpPr>
                <a:spLocks noChangeArrowheads="1"/>
              </p:cNvSpPr>
              <p:nvPr/>
            </p:nvSpPr>
            <p:spPr bwMode="auto">
              <a:xfrm>
                <a:off x="4294861"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8" name="Freeform 29">
                <a:extLst>
                  <a:ext uri="{FF2B5EF4-FFF2-40B4-BE49-F238E27FC236}">
                    <a16:creationId xmlns:a16="http://schemas.microsoft.com/office/drawing/2014/main" id="{ED3BA7BF-8513-5348-A2EC-E8147103BE8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9" name="Freeform 30">
                <a:extLst>
                  <a:ext uri="{FF2B5EF4-FFF2-40B4-BE49-F238E27FC236}">
                    <a16:creationId xmlns:a16="http://schemas.microsoft.com/office/drawing/2014/main" id="{5AA4DA60-3AD8-7348-BCB3-5918C39E951D}"/>
                  </a:ext>
                </a:extLst>
              </p:cNvPr>
              <p:cNvSpPr>
                <a:spLocks noChangeArrowheads="1"/>
              </p:cNvSpPr>
              <p:nvPr/>
            </p:nvSpPr>
            <p:spPr bwMode="auto">
              <a:xfrm>
                <a:off x="4937158"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0" name="Freeform 31">
                <a:extLst>
                  <a:ext uri="{FF2B5EF4-FFF2-40B4-BE49-F238E27FC236}">
                    <a16:creationId xmlns:a16="http://schemas.microsoft.com/office/drawing/2014/main" id="{75241924-C106-1444-95DA-584CA888BAF5}"/>
                  </a:ext>
                </a:extLst>
              </p:cNvPr>
              <p:cNvSpPr>
                <a:spLocks noChangeArrowheads="1"/>
              </p:cNvSpPr>
              <p:nvPr/>
            </p:nvSpPr>
            <p:spPr bwMode="auto">
              <a:xfrm>
                <a:off x="5314379" y="162012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1" name="Freeform 32">
                <a:extLst>
                  <a:ext uri="{FF2B5EF4-FFF2-40B4-BE49-F238E27FC236}">
                    <a16:creationId xmlns:a16="http://schemas.microsoft.com/office/drawing/2014/main" id="{5D0BD3A4-9FCE-3C4B-A0D3-79C43BC5FF9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1" name="Group 34">
              <a:extLst>
                <a:ext uri="{FF2B5EF4-FFF2-40B4-BE49-F238E27FC236}">
                  <a16:creationId xmlns:a16="http://schemas.microsoft.com/office/drawing/2014/main" id="{1F14ADE1-751C-494D-8338-CDE1A038E748}"/>
                </a:ext>
              </a:extLst>
            </p:cNvPr>
            <p:cNvGrpSpPr>
              <a:grpSpLocks noChangeAspect="1"/>
            </p:cNvGrpSpPr>
            <p:nvPr/>
          </p:nvGrpSpPr>
          <p:grpSpPr bwMode="auto">
            <a:xfrm>
              <a:off x="31588" y="6669360"/>
              <a:ext cx="12132000" cy="148614"/>
              <a:chOff x="495425" y="1620126"/>
              <a:chExt cx="11129769" cy="136337"/>
            </a:xfrm>
          </p:grpSpPr>
          <p:sp>
            <p:nvSpPr>
              <p:cNvPr id="58" name="Freeform 1">
                <a:extLst>
                  <a:ext uri="{FF2B5EF4-FFF2-40B4-BE49-F238E27FC236}">
                    <a16:creationId xmlns:a16="http://schemas.microsoft.com/office/drawing/2014/main" id="{C70417D9-D824-BE45-8513-2E96035D1CAB}"/>
                  </a:ext>
                </a:extLst>
              </p:cNvPr>
              <p:cNvSpPr>
                <a:spLocks noChangeArrowheads="1"/>
              </p:cNvSpPr>
              <p:nvPr/>
            </p:nvSpPr>
            <p:spPr bwMode="auto">
              <a:xfrm>
                <a:off x="6022668"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9" name="Freeform 2">
                <a:extLst>
                  <a:ext uri="{FF2B5EF4-FFF2-40B4-BE49-F238E27FC236}">
                    <a16:creationId xmlns:a16="http://schemas.microsoft.com/office/drawing/2014/main" id="{0DCECEB5-C01E-4448-9D91-40DF69CEA0ED}"/>
                  </a:ext>
                </a:extLst>
              </p:cNvPr>
              <p:cNvSpPr>
                <a:spLocks noChangeArrowheads="1"/>
              </p:cNvSpPr>
              <p:nvPr/>
            </p:nvSpPr>
            <p:spPr bwMode="auto">
              <a:xfrm>
                <a:off x="6351826" y="161957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0" name="Freeform 3">
                <a:extLst>
                  <a:ext uri="{FF2B5EF4-FFF2-40B4-BE49-F238E27FC236}">
                    <a16:creationId xmlns:a16="http://schemas.microsoft.com/office/drawing/2014/main" id="{BB0B9E9F-283C-C84E-BD49-39FEB8002388}"/>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1" name="Freeform 4">
                <a:extLst>
                  <a:ext uri="{FF2B5EF4-FFF2-40B4-BE49-F238E27FC236}">
                    <a16:creationId xmlns:a16="http://schemas.microsoft.com/office/drawing/2014/main" id="{78ED692E-29F9-4441-AB98-026D6D252C68}"/>
                  </a:ext>
                </a:extLst>
              </p:cNvPr>
              <p:cNvSpPr>
                <a:spLocks noChangeArrowheads="1"/>
              </p:cNvSpPr>
              <p:nvPr/>
            </p:nvSpPr>
            <p:spPr bwMode="auto">
              <a:xfrm>
                <a:off x="7059663"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2" name="Freeform 5">
                <a:extLst>
                  <a:ext uri="{FF2B5EF4-FFF2-40B4-BE49-F238E27FC236}">
                    <a16:creationId xmlns:a16="http://schemas.microsoft.com/office/drawing/2014/main" id="{FA6E6C63-047E-F943-98CB-FCF442DD8EC6}"/>
                  </a:ext>
                </a:extLst>
              </p:cNvPr>
              <p:cNvSpPr>
                <a:spLocks noChangeArrowheads="1"/>
              </p:cNvSpPr>
              <p:nvPr/>
            </p:nvSpPr>
            <p:spPr bwMode="auto">
              <a:xfrm>
                <a:off x="7369887"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3" name="Freeform 6">
                <a:extLst>
                  <a:ext uri="{FF2B5EF4-FFF2-40B4-BE49-F238E27FC236}">
                    <a16:creationId xmlns:a16="http://schemas.microsoft.com/office/drawing/2014/main" id="{3F1E6968-02A5-9E4A-A1F7-5EE2C6729D88}"/>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4" name="Freeform 7">
                <a:extLst>
                  <a:ext uri="{FF2B5EF4-FFF2-40B4-BE49-F238E27FC236}">
                    <a16:creationId xmlns:a16="http://schemas.microsoft.com/office/drawing/2014/main" id="{365BCD50-72BF-834F-8A71-F4AA282C45AF}"/>
                  </a:ext>
                </a:extLst>
              </p:cNvPr>
              <p:cNvSpPr>
                <a:spLocks noChangeArrowheads="1"/>
              </p:cNvSpPr>
              <p:nvPr/>
            </p:nvSpPr>
            <p:spPr bwMode="auto">
              <a:xfrm>
                <a:off x="807918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5" name="Freeform 8">
                <a:extLst>
                  <a:ext uri="{FF2B5EF4-FFF2-40B4-BE49-F238E27FC236}">
                    <a16:creationId xmlns:a16="http://schemas.microsoft.com/office/drawing/2014/main" id="{21DE7DF8-8BC9-D240-ACBD-24BFFF01D186}"/>
                  </a:ext>
                </a:extLst>
              </p:cNvPr>
              <p:cNvSpPr>
                <a:spLocks noChangeArrowheads="1"/>
              </p:cNvSpPr>
              <p:nvPr/>
            </p:nvSpPr>
            <p:spPr bwMode="auto">
              <a:xfrm>
                <a:off x="8409795" y="1619576"/>
                <a:ext cx="452958"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6" name="Freeform 9">
                <a:extLst>
                  <a:ext uri="{FF2B5EF4-FFF2-40B4-BE49-F238E27FC236}">
                    <a16:creationId xmlns:a16="http://schemas.microsoft.com/office/drawing/2014/main" id="{A4FF9DAF-FBD0-5D46-852F-19FB6D552DC6}"/>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7" name="Freeform 10">
                <a:extLst>
                  <a:ext uri="{FF2B5EF4-FFF2-40B4-BE49-F238E27FC236}">
                    <a16:creationId xmlns:a16="http://schemas.microsoft.com/office/drawing/2014/main" id="{1F6C59E3-4B04-C945-9719-2CFF2BACBC06}"/>
                  </a:ext>
                </a:extLst>
              </p:cNvPr>
              <p:cNvSpPr>
                <a:spLocks noChangeArrowheads="1"/>
              </p:cNvSpPr>
              <p:nvPr/>
            </p:nvSpPr>
            <p:spPr bwMode="auto">
              <a:xfrm>
                <a:off x="9116176" y="1619576"/>
                <a:ext cx="452957"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8" name="Freeform 11">
                <a:extLst>
                  <a:ext uri="{FF2B5EF4-FFF2-40B4-BE49-F238E27FC236}">
                    <a16:creationId xmlns:a16="http://schemas.microsoft.com/office/drawing/2014/main" id="{EB643EC1-800F-7944-94DB-0DD491651BE9}"/>
                  </a:ext>
                </a:extLst>
              </p:cNvPr>
              <p:cNvSpPr>
                <a:spLocks noChangeArrowheads="1"/>
              </p:cNvSpPr>
              <p:nvPr/>
            </p:nvSpPr>
            <p:spPr bwMode="auto">
              <a:xfrm>
                <a:off x="949194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9" name="Freeform 12">
                <a:extLst>
                  <a:ext uri="{FF2B5EF4-FFF2-40B4-BE49-F238E27FC236}">
                    <a16:creationId xmlns:a16="http://schemas.microsoft.com/office/drawing/2014/main" id="{F63EBB42-555A-3742-876D-0168DCE31EEB}"/>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0" name="Freeform 13">
                <a:extLst>
                  <a:ext uri="{FF2B5EF4-FFF2-40B4-BE49-F238E27FC236}">
                    <a16:creationId xmlns:a16="http://schemas.microsoft.com/office/drawing/2014/main" id="{E546B44B-2E55-854B-96F8-81E170F641BC}"/>
                  </a:ext>
                </a:extLst>
              </p:cNvPr>
              <p:cNvSpPr>
                <a:spLocks noChangeArrowheads="1"/>
              </p:cNvSpPr>
              <p:nvPr/>
            </p:nvSpPr>
            <p:spPr bwMode="auto">
              <a:xfrm>
                <a:off x="10135694"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1" name="Freeform 14">
                <a:extLst>
                  <a:ext uri="{FF2B5EF4-FFF2-40B4-BE49-F238E27FC236}">
                    <a16:creationId xmlns:a16="http://schemas.microsoft.com/office/drawing/2014/main" id="{97799A6D-FBAB-D642-8A23-357F06C05688}"/>
                  </a:ext>
                </a:extLst>
              </p:cNvPr>
              <p:cNvSpPr>
                <a:spLocks noChangeArrowheads="1"/>
              </p:cNvSpPr>
              <p:nvPr/>
            </p:nvSpPr>
            <p:spPr bwMode="auto">
              <a:xfrm>
                <a:off x="10463395"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2" name="Freeform 15">
                <a:extLst>
                  <a:ext uri="{FF2B5EF4-FFF2-40B4-BE49-F238E27FC236}">
                    <a16:creationId xmlns:a16="http://schemas.microsoft.com/office/drawing/2014/main" id="{763DDFB1-4B94-4949-AF7E-F6AEB17D338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3" name="Freeform 16">
                <a:extLst>
                  <a:ext uri="{FF2B5EF4-FFF2-40B4-BE49-F238E27FC236}">
                    <a16:creationId xmlns:a16="http://schemas.microsoft.com/office/drawing/2014/main" id="{66598C13-D60F-3649-B5E8-401CC0A7597E}"/>
                  </a:ext>
                </a:extLst>
              </p:cNvPr>
              <p:cNvSpPr>
                <a:spLocks noChangeArrowheads="1"/>
              </p:cNvSpPr>
              <p:nvPr/>
            </p:nvSpPr>
            <p:spPr bwMode="auto">
              <a:xfrm>
                <a:off x="11172689"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4" name="Freeform 17">
                <a:extLst>
                  <a:ext uri="{FF2B5EF4-FFF2-40B4-BE49-F238E27FC236}">
                    <a16:creationId xmlns:a16="http://schemas.microsoft.com/office/drawing/2014/main" id="{51F3B634-5226-AA4A-8EDB-B07D89F1FBF1}"/>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5" name="Freeform 18">
                <a:extLst>
                  <a:ext uri="{FF2B5EF4-FFF2-40B4-BE49-F238E27FC236}">
                    <a16:creationId xmlns:a16="http://schemas.microsoft.com/office/drawing/2014/main" id="{1458DF6A-680E-5442-9361-E53D04E30CF8}"/>
                  </a:ext>
                </a:extLst>
              </p:cNvPr>
              <p:cNvSpPr>
                <a:spLocks noChangeArrowheads="1"/>
              </p:cNvSpPr>
              <p:nvPr/>
            </p:nvSpPr>
            <p:spPr bwMode="auto">
              <a:xfrm>
                <a:off x="826040"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6" name="Freeform 19">
                <a:extLst>
                  <a:ext uri="{FF2B5EF4-FFF2-40B4-BE49-F238E27FC236}">
                    <a16:creationId xmlns:a16="http://schemas.microsoft.com/office/drawing/2014/main" id="{B4D689EF-EDD2-6C4F-9122-A4E74FFE1954}"/>
                  </a:ext>
                </a:extLst>
              </p:cNvPr>
              <p:cNvSpPr>
                <a:spLocks noChangeArrowheads="1"/>
              </p:cNvSpPr>
              <p:nvPr/>
            </p:nvSpPr>
            <p:spPr bwMode="auto">
              <a:xfrm>
                <a:off x="1201806" y="1619576"/>
                <a:ext cx="452957"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7" name="Freeform 20">
                <a:extLst>
                  <a:ext uri="{FF2B5EF4-FFF2-40B4-BE49-F238E27FC236}">
                    <a16:creationId xmlns:a16="http://schemas.microsoft.com/office/drawing/2014/main" id="{375B6DC6-9123-2041-B02E-B7972CB16F3F}"/>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8" name="Freeform 21">
                <a:extLst>
                  <a:ext uri="{FF2B5EF4-FFF2-40B4-BE49-F238E27FC236}">
                    <a16:creationId xmlns:a16="http://schemas.microsoft.com/office/drawing/2014/main" id="{C154716E-0DBC-B141-9956-297001109B98}"/>
                  </a:ext>
                </a:extLst>
              </p:cNvPr>
              <p:cNvSpPr>
                <a:spLocks noChangeArrowheads="1"/>
              </p:cNvSpPr>
              <p:nvPr/>
            </p:nvSpPr>
            <p:spPr bwMode="auto">
              <a:xfrm>
                <a:off x="1844101" y="1619576"/>
                <a:ext cx="452958"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9" name="Freeform 22">
                <a:extLst>
                  <a:ext uri="{FF2B5EF4-FFF2-40B4-BE49-F238E27FC236}">
                    <a16:creationId xmlns:a16="http://schemas.microsoft.com/office/drawing/2014/main" id="{C238AEAC-CA9D-A544-A056-0ECAF220593D}"/>
                  </a:ext>
                </a:extLst>
              </p:cNvPr>
              <p:cNvSpPr>
                <a:spLocks noChangeArrowheads="1"/>
              </p:cNvSpPr>
              <p:nvPr/>
            </p:nvSpPr>
            <p:spPr bwMode="auto">
              <a:xfrm>
                <a:off x="2173260" y="161957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0" name="Freeform 23">
                <a:extLst>
                  <a:ext uri="{FF2B5EF4-FFF2-40B4-BE49-F238E27FC236}">
                    <a16:creationId xmlns:a16="http://schemas.microsoft.com/office/drawing/2014/main" id="{85FFF6EC-8D8D-0A41-BB9D-302A0DA2B0A4}"/>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1" name="Freeform 24">
                <a:extLst>
                  <a:ext uri="{FF2B5EF4-FFF2-40B4-BE49-F238E27FC236}">
                    <a16:creationId xmlns:a16="http://schemas.microsoft.com/office/drawing/2014/main" id="{93EBBA15-C7F0-3946-A3B5-C0D722BE0140}"/>
                  </a:ext>
                </a:extLst>
              </p:cNvPr>
              <p:cNvSpPr>
                <a:spLocks noChangeArrowheads="1"/>
              </p:cNvSpPr>
              <p:nvPr/>
            </p:nvSpPr>
            <p:spPr bwMode="auto">
              <a:xfrm>
                <a:off x="2881096"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2" name="Freeform 25">
                <a:extLst>
                  <a:ext uri="{FF2B5EF4-FFF2-40B4-BE49-F238E27FC236}">
                    <a16:creationId xmlns:a16="http://schemas.microsoft.com/office/drawing/2014/main" id="{98428A84-8223-DE4D-9263-86997100E456}"/>
                  </a:ext>
                </a:extLst>
              </p:cNvPr>
              <p:cNvSpPr>
                <a:spLocks noChangeArrowheads="1"/>
              </p:cNvSpPr>
              <p:nvPr/>
            </p:nvSpPr>
            <p:spPr bwMode="auto">
              <a:xfrm>
                <a:off x="3258318"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3" name="Freeform 26">
                <a:extLst>
                  <a:ext uri="{FF2B5EF4-FFF2-40B4-BE49-F238E27FC236}">
                    <a16:creationId xmlns:a16="http://schemas.microsoft.com/office/drawing/2014/main" id="{97DCA905-A6A5-E64B-9D6A-1A868E878006}"/>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4" name="Freeform 27">
                <a:extLst>
                  <a:ext uri="{FF2B5EF4-FFF2-40B4-BE49-F238E27FC236}">
                    <a16:creationId xmlns:a16="http://schemas.microsoft.com/office/drawing/2014/main" id="{D2B739D0-83D6-2044-A4CB-C69C7B94ECF3}"/>
                  </a:ext>
                </a:extLst>
              </p:cNvPr>
              <p:cNvSpPr>
                <a:spLocks noChangeArrowheads="1"/>
              </p:cNvSpPr>
              <p:nvPr/>
            </p:nvSpPr>
            <p:spPr bwMode="auto">
              <a:xfrm>
                <a:off x="3966155"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5" name="Freeform 28">
                <a:extLst>
                  <a:ext uri="{FF2B5EF4-FFF2-40B4-BE49-F238E27FC236}">
                    <a16:creationId xmlns:a16="http://schemas.microsoft.com/office/drawing/2014/main" id="{F93D0E0A-312C-FF4F-91FA-9847E51C74EE}"/>
                  </a:ext>
                </a:extLst>
              </p:cNvPr>
              <p:cNvSpPr>
                <a:spLocks noChangeArrowheads="1"/>
              </p:cNvSpPr>
              <p:nvPr/>
            </p:nvSpPr>
            <p:spPr bwMode="auto">
              <a:xfrm>
                <a:off x="4295314"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6" name="Freeform 29">
                <a:extLst>
                  <a:ext uri="{FF2B5EF4-FFF2-40B4-BE49-F238E27FC236}">
                    <a16:creationId xmlns:a16="http://schemas.microsoft.com/office/drawing/2014/main" id="{65A4B4CB-443E-BD4D-99BE-C8B00C1A997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7" name="Freeform 30">
                <a:extLst>
                  <a:ext uri="{FF2B5EF4-FFF2-40B4-BE49-F238E27FC236}">
                    <a16:creationId xmlns:a16="http://schemas.microsoft.com/office/drawing/2014/main" id="{8562DEF4-8DF7-284D-A02B-F4D9816038E8}"/>
                  </a:ext>
                </a:extLst>
              </p:cNvPr>
              <p:cNvSpPr>
                <a:spLocks noChangeArrowheads="1"/>
              </p:cNvSpPr>
              <p:nvPr/>
            </p:nvSpPr>
            <p:spPr bwMode="auto">
              <a:xfrm>
                <a:off x="4937609"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8" name="Freeform 31">
                <a:extLst>
                  <a:ext uri="{FF2B5EF4-FFF2-40B4-BE49-F238E27FC236}">
                    <a16:creationId xmlns:a16="http://schemas.microsoft.com/office/drawing/2014/main" id="{2FDE6452-736B-F841-94BC-9E8F893A94A9}"/>
                  </a:ext>
                </a:extLst>
              </p:cNvPr>
              <p:cNvSpPr>
                <a:spLocks noChangeArrowheads="1"/>
              </p:cNvSpPr>
              <p:nvPr/>
            </p:nvSpPr>
            <p:spPr bwMode="auto">
              <a:xfrm>
                <a:off x="5314831" y="161957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9" name="Freeform 32">
                <a:extLst>
                  <a:ext uri="{FF2B5EF4-FFF2-40B4-BE49-F238E27FC236}">
                    <a16:creationId xmlns:a16="http://schemas.microsoft.com/office/drawing/2014/main" id="{C7731496-4C51-B147-BD34-326E49B3864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2" name="Group 100">
              <a:extLst>
                <a:ext uri="{FF2B5EF4-FFF2-40B4-BE49-F238E27FC236}">
                  <a16:creationId xmlns:a16="http://schemas.microsoft.com/office/drawing/2014/main" id="{1D69EBF9-ECB6-F14D-B57F-5BF591C44C28}"/>
                </a:ext>
              </a:extLst>
            </p:cNvPr>
            <p:cNvGrpSpPr>
              <a:grpSpLocks/>
            </p:cNvGrpSpPr>
            <p:nvPr/>
          </p:nvGrpSpPr>
          <p:grpSpPr bwMode="auto">
            <a:xfrm rot="-5400000">
              <a:off x="-3141232" y="3373395"/>
              <a:ext cx="6518125" cy="148614"/>
              <a:chOff x="61588" y="3717032"/>
              <a:chExt cx="6518125" cy="148614"/>
            </a:xfrm>
          </p:grpSpPr>
          <p:sp>
            <p:nvSpPr>
              <p:cNvPr id="41" name="Freeform 1">
                <a:extLst>
                  <a:ext uri="{FF2B5EF4-FFF2-40B4-BE49-F238E27FC236}">
                    <a16:creationId xmlns:a16="http://schemas.microsoft.com/office/drawing/2014/main" id="{35F0F236-780F-9641-B29E-5653FE3D65E7}"/>
                  </a:ext>
                </a:extLst>
              </p:cNvPr>
              <p:cNvSpPr>
                <a:spLocks noChangeArrowheads="1"/>
              </p:cNvSpPr>
              <p:nvPr/>
            </p:nvSpPr>
            <p:spPr bwMode="auto">
              <a:xfrm>
                <a:off x="6087188" y="3717797"/>
                <a:ext cx="493676" cy="147648"/>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2" name="Freeform 17">
                <a:extLst>
                  <a:ext uri="{FF2B5EF4-FFF2-40B4-BE49-F238E27FC236}">
                    <a16:creationId xmlns:a16="http://schemas.microsoft.com/office/drawing/2014/main" id="{88A066D8-AAD3-6B43-8191-AE816AA2633C}"/>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3" name="Freeform 18">
                <a:extLst>
                  <a:ext uri="{FF2B5EF4-FFF2-40B4-BE49-F238E27FC236}">
                    <a16:creationId xmlns:a16="http://schemas.microsoft.com/office/drawing/2014/main" id="{94221A89-8560-194B-9DD7-38C33EEAB53A}"/>
                  </a:ext>
                </a:extLst>
              </p:cNvPr>
              <p:cNvSpPr>
                <a:spLocks noChangeArrowheads="1"/>
              </p:cNvSpPr>
              <p:nvPr/>
            </p:nvSpPr>
            <p:spPr bwMode="auto">
              <a:xfrm>
                <a:off x="423418" y="3717797"/>
                <a:ext cx="493676"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4" name="Freeform 19">
                <a:extLst>
                  <a:ext uri="{FF2B5EF4-FFF2-40B4-BE49-F238E27FC236}">
                    <a16:creationId xmlns:a16="http://schemas.microsoft.com/office/drawing/2014/main" id="{25D94D35-0F71-6046-B22B-AEECF663EF13}"/>
                  </a:ext>
                </a:extLst>
              </p:cNvPr>
              <p:cNvSpPr>
                <a:spLocks noChangeArrowheads="1"/>
              </p:cNvSpPr>
              <p:nvPr/>
            </p:nvSpPr>
            <p:spPr bwMode="auto">
              <a:xfrm>
                <a:off x="832962" y="3717797"/>
                <a:ext cx="493676" cy="147648"/>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5" name="Freeform 20">
                <a:extLst>
                  <a:ext uri="{FF2B5EF4-FFF2-40B4-BE49-F238E27FC236}">
                    <a16:creationId xmlns:a16="http://schemas.microsoft.com/office/drawing/2014/main" id="{0A13ACC5-00A6-3A4C-A131-54A5D0756B9E}"/>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6" name="Freeform 21">
                <a:extLst>
                  <a:ext uri="{FF2B5EF4-FFF2-40B4-BE49-F238E27FC236}">
                    <a16:creationId xmlns:a16="http://schemas.microsoft.com/office/drawing/2014/main" id="{FACA6CD3-6D86-7C42-840C-9BFDB75E0CB4}"/>
                  </a:ext>
                </a:extLst>
              </p:cNvPr>
              <p:cNvSpPr>
                <a:spLocks noChangeArrowheads="1"/>
              </p:cNvSpPr>
              <p:nvPr/>
            </p:nvSpPr>
            <p:spPr bwMode="auto">
              <a:xfrm>
                <a:off x="1532997" y="3717798"/>
                <a:ext cx="493675" cy="147648"/>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7" name="Freeform 22">
                <a:extLst>
                  <a:ext uri="{FF2B5EF4-FFF2-40B4-BE49-F238E27FC236}">
                    <a16:creationId xmlns:a16="http://schemas.microsoft.com/office/drawing/2014/main" id="{CC5D9B05-F1CC-E141-9E5F-369FDBFA1575}"/>
                  </a:ext>
                </a:extLst>
              </p:cNvPr>
              <p:cNvSpPr>
                <a:spLocks noChangeArrowheads="1"/>
              </p:cNvSpPr>
              <p:nvPr/>
            </p:nvSpPr>
            <p:spPr bwMode="auto">
              <a:xfrm>
                <a:off x="1890157" y="3717798"/>
                <a:ext cx="495262" cy="147648"/>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8" name="Freeform 23">
                <a:extLst>
                  <a:ext uri="{FF2B5EF4-FFF2-40B4-BE49-F238E27FC236}">
                    <a16:creationId xmlns:a16="http://schemas.microsoft.com/office/drawing/2014/main" id="{13D40BA3-1EC3-E245-B6D9-F130DD999223}"/>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9" name="Freeform 24">
                <a:extLst>
                  <a:ext uri="{FF2B5EF4-FFF2-40B4-BE49-F238E27FC236}">
                    <a16:creationId xmlns:a16="http://schemas.microsoft.com/office/drawing/2014/main" id="{740FFAD8-5E25-4D4E-939C-4A54C479371D}"/>
                  </a:ext>
                </a:extLst>
              </p:cNvPr>
              <p:cNvSpPr>
                <a:spLocks noChangeArrowheads="1"/>
              </p:cNvSpPr>
              <p:nvPr/>
            </p:nvSpPr>
            <p:spPr bwMode="auto">
              <a:xfrm>
                <a:off x="2663211" y="3717798"/>
                <a:ext cx="493675" cy="147648"/>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0" name="Freeform 25">
                <a:extLst>
                  <a:ext uri="{FF2B5EF4-FFF2-40B4-BE49-F238E27FC236}">
                    <a16:creationId xmlns:a16="http://schemas.microsoft.com/office/drawing/2014/main" id="{C6F2D817-A6B7-FB47-AC55-D8189880540E}"/>
                  </a:ext>
                </a:extLst>
              </p:cNvPr>
              <p:cNvSpPr>
                <a:spLocks noChangeArrowheads="1"/>
              </p:cNvSpPr>
              <p:nvPr/>
            </p:nvSpPr>
            <p:spPr bwMode="auto">
              <a:xfrm>
                <a:off x="3072755" y="3717798"/>
                <a:ext cx="495262"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1" name="Freeform 26">
                <a:extLst>
                  <a:ext uri="{FF2B5EF4-FFF2-40B4-BE49-F238E27FC236}">
                    <a16:creationId xmlns:a16="http://schemas.microsoft.com/office/drawing/2014/main" id="{DDDBE634-4CE4-AD42-99B6-A55DCE3257E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2" name="Freeform 27">
                <a:extLst>
                  <a:ext uri="{FF2B5EF4-FFF2-40B4-BE49-F238E27FC236}">
                    <a16:creationId xmlns:a16="http://schemas.microsoft.com/office/drawing/2014/main" id="{4BD4FF78-40D4-094F-81DC-1DB0DC61B830}"/>
                  </a:ext>
                </a:extLst>
              </p:cNvPr>
              <p:cNvSpPr>
                <a:spLocks noChangeArrowheads="1"/>
              </p:cNvSpPr>
              <p:nvPr/>
            </p:nvSpPr>
            <p:spPr bwMode="auto">
              <a:xfrm>
                <a:off x="3845808" y="3717797"/>
                <a:ext cx="493676"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3" name="Freeform 28">
                <a:extLst>
                  <a:ext uri="{FF2B5EF4-FFF2-40B4-BE49-F238E27FC236}">
                    <a16:creationId xmlns:a16="http://schemas.microsoft.com/office/drawing/2014/main" id="{1B83F07B-CCB9-F14E-B49E-9DA00B153CAE}"/>
                  </a:ext>
                </a:extLst>
              </p:cNvPr>
              <p:cNvSpPr>
                <a:spLocks noChangeArrowheads="1"/>
              </p:cNvSpPr>
              <p:nvPr/>
            </p:nvSpPr>
            <p:spPr bwMode="auto">
              <a:xfrm>
                <a:off x="4202970" y="3717798"/>
                <a:ext cx="495262" cy="147648"/>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4" name="Freeform 29">
                <a:extLst>
                  <a:ext uri="{FF2B5EF4-FFF2-40B4-BE49-F238E27FC236}">
                    <a16:creationId xmlns:a16="http://schemas.microsoft.com/office/drawing/2014/main" id="{8E953991-87DA-0E4D-B995-288B6122EB76}"/>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5" name="Freeform 30">
                <a:extLst>
                  <a:ext uri="{FF2B5EF4-FFF2-40B4-BE49-F238E27FC236}">
                    <a16:creationId xmlns:a16="http://schemas.microsoft.com/office/drawing/2014/main" id="{22253400-DF13-A549-9298-AE5DA978F695}"/>
                  </a:ext>
                </a:extLst>
              </p:cNvPr>
              <p:cNvSpPr>
                <a:spLocks noChangeArrowheads="1"/>
              </p:cNvSpPr>
              <p:nvPr/>
            </p:nvSpPr>
            <p:spPr bwMode="auto">
              <a:xfrm>
                <a:off x="4904591" y="3717798"/>
                <a:ext cx="493675"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6" name="Freeform 31">
                <a:extLst>
                  <a:ext uri="{FF2B5EF4-FFF2-40B4-BE49-F238E27FC236}">
                    <a16:creationId xmlns:a16="http://schemas.microsoft.com/office/drawing/2014/main" id="{09CBE023-6ED6-464E-ACEA-9B168D7C2E26}"/>
                  </a:ext>
                </a:extLst>
              </p:cNvPr>
              <p:cNvSpPr>
                <a:spLocks noChangeArrowheads="1"/>
              </p:cNvSpPr>
              <p:nvPr/>
            </p:nvSpPr>
            <p:spPr bwMode="auto">
              <a:xfrm>
                <a:off x="5317310" y="3717798"/>
                <a:ext cx="493675" cy="147648"/>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7" name="Freeform 32">
                <a:extLst>
                  <a:ext uri="{FF2B5EF4-FFF2-40B4-BE49-F238E27FC236}">
                    <a16:creationId xmlns:a16="http://schemas.microsoft.com/office/drawing/2014/main" id="{410368F5-7683-2F49-BCE2-9A37A585EC84}"/>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3" name="Group 101">
              <a:extLst>
                <a:ext uri="{FF2B5EF4-FFF2-40B4-BE49-F238E27FC236}">
                  <a16:creationId xmlns:a16="http://schemas.microsoft.com/office/drawing/2014/main" id="{AA9AD17E-6C18-524B-931E-395615E150F8}"/>
                </a:ext>
              </a:extLst>
            </p:cNvPr>
            <p:cNvGrpSpPr>
              <a:grpSpLocks/>
            </p:cNvGrpSpPr>
            <p:nvPr/>
          </p:nvGrpSpPr>
          <p:grpSpPr bwMode="auto">
            <a:xfrm rot="-5400000">
              <a:off x="8832265" y="3301388"/>
              <a:ext cx="6518125" cy="148614"/>
              <a:chOff x="61588" y="3717032"/>
              <a:chExt cx="6518125" cy="148614"/>
            </a:xfrm>
          </p:grpSpPr>
          <p:sp>
            <p:nvSpPr>
              <p:cNvPr id="24" name="Freeform 1">
                <a:extLst>
                  <a:ext uri="{FF2B5EF4-FFF2-40B4-BE49-F238E27FC236}">
                    <a16:creationId xmlns:a16="http://schemas.microsoft.com/office/drawing/2014/main" id="{33128533-CED6-474F-A8BC-38A13A66826F}"/>
                  </a:ext>
                </a:extLst>
              </p:cNvPr>
              <p:cNvSpPr>
                <a:spLocks noChangeArrowheads="1"/>
              </p:cNvSpPr>
              <p:nvPr/>
            </p:nvSpPr>
            <p:spPr bwMode="auto">
              <a:xfrm>
                <a:off x="6086614" y="3716445"/>
                <a:ext cx="493675" cy="149235"/>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5" name="Freeform 17">
                <a:extLst>
                  <a:ext uri="{FF2B5EF4-FFF2-40B4-BE49-F238E27FC236}">
                    <a16:creationId xmlns:a16="http://schemas.microsoft.com/office/drawing/2014/main" id="{681A5370-B002-1D4F-BBA1-1A2EA93ED6E5}"/>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6" name="Freeform 18">
                <a:extLst>
                  <a:ext uri="{FF2B5EF4-FFF2-40B4-BE49-F238E27FC236}">
                    <a16:creationId xmlns:a16="http://schemas.microsoft.com/office/drawing/2014/main" id="{847C2FAD-35D1-E94C-A3F0-758EB97EA671}"/>
                  </a:ext>
                </a:extLst>
              </p:cNvPr>
              <p:cNvSpPr>
                <a:spLocks noChangeArrowheads="1"/>
              </p:cNvSpPr>
              <p:nvPr/>
            </p:nvSpPr>
            <p:spPr bwMode="auto">
              <a:xfrm>
                <a:off x="42125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7" name="Freeform 19">
                <a:extLst>
                  <a:ext uri="{FF2B5EF4-FFF2-40B4-BE49-F238E27FC236}">
                    <a16:creationId xmlns:a16="http://schemas.microsoft.com/office/drawing/2014/main" id="{B2EA5CE3-291A-BA49-837D-59AD9D094E11}"/>
                  </a:ext>
                </a:extLst>
              </p:cNvPr>
              <p:cNvSpPr>
                <a:spLocks noChangeArrowheads="1"/>
              </p:cNvSpPr>
              <p:nvPr/>
            </p:nvSpPr>
            <p:spPr bwMode="auto">
              <a:xfrm>
                <a:off x="829213" y="3716445"/>
                <a:ext cx="495262" cy="149235"/>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8" name="Freeform 20">
                <a:extLst>
                  <a:ext uri="{FF2B5EF4-FFF2-40B4-BE49-F238E27FC236}">
                    <a16:creationId xmlns:a16="http://schemas.microsoft.com/office/drawing/2014/main" id="{1547BF40-DF70-C14A-B792-B513C8E3DB68}"/>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9" name="Freeform 21">
                <a:extLst>
                  <a:ext uri="{FF2B5EF4-FFF2-40B4-BE49-F238E27FC236}">
                    <a16:creationId xmlns:a16="http://schemas.microsoft.com/office/drawing/2014/main" id="{4BEFDC41-D424-774C-A929-D246F186B792}"/>
                  </a:ext>
                </a:extLst>
              </p:cNvPr>
              <p:cNvSpPr>
                <a:spLocks noChangeArrowheads="1"/>
              </p:cNvSpPr>
              <p:nvPr/>
            </p:nvSpPr>
            <p:spPr bwMode="auto">
              <a:xfrm>
                <a:off x="1530835" y="3716445"/>
                <a:ext cx="493675" cy="149235"/>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0" name="Freeform 22">
                <a:extLst>
                  <a:ext uri="{FF2B5EF4-FFF2-40B4-BE49-F238E27FC236}">
                    <a16:creationId xmlns:a16="http://schemas.microsoft.com/office/drawing/2014/main" id="{68E788A2-E878-7747-98AC-0591C3123FFF}"/>
                  </a:ext>
                </a:extLst>
              </p:cNvPr>
              <p:cNvSpPr>
                <a:spLocks noChangeArrowheads="1"/>
              </p:cNvSpPr>
              <p:nvPr/>
            </p:nvSpPr>
            <p:spPr bwMode="auto">
              <a:xfrm>
                <a:off x="1891169" y="3716444"/>
                <a:ext cx="493676" cy="149235"/>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1" name="Freeform 23">
                <a:extLst>
                  <a:ext uri="{FF2B5EF4-FFF2-40B4-BE49-F238E27FC236}">
                    <a16:creationId xmlns:a16="http://schemas.microsoft.com/office/drawing/2014/main" id="{C9C599CE-F73F-574D-9FD2-6DCAA16A5327}"/>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2" name="Freeform 24">
                <a:extLst>
                  <a:ext uri="{FF2B5EF4-FFF2-40B4-BE49-F238E27FC236}">
                    <a16:creationId xmlns:a16="http://schemas.microsoft.com/office/drawing/2014/main" id="{61244DBA-AE1E-9C4C-8032-2459BB89861C}"/>
                  </a:ext>
                </a:extLst>
              </p:cNvPr>
              <p:cNvSpPr>
                <a:spLocks noChangeArrowheads="1"/>
              </p:cNvSpPr>
              <p:nvPr/>
            </p:nvSpPr>
            <p:spPr bwMode="auto">
              <a:xfrm>
                <a:off x="2661049" y="3716445"/>
                <a:ext cx="493675" cy="149235"/>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3" name="Freeform 25">
                <a:extLst>
                  <a:ext uri="{FF2B5EF4-FFF2-40B4-BE49-F238E27FC236}">
                    <a16:creationId xmlns:a16="http://schemas.microsoft.com/office/drawing/2014/main" id="{008F027D-0A4D-0A40-8F49-07A16BEB9A21}"/>
                  </a:ext>
                </a:extLst>
              </p:cNvPr>
              <p:cNvSpPr>
                <a:spLocks noChangeArrowheads="1"/>
              </p:cNvSpPr>
              <p:nvPr/>
            </p:nvSpPr>
            <p:spPr bwMode="auto">
              <a:xfrm>
                <a:off x="3073768" y="3716445"/>
                <a:ext cx="493675"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4" name="Freeform 26">
                <a:extLst>
                  <a:ext uri="{FF2B5EF4-FFF2-40B4-BE49-F238E27FC236}">
                    <a16:creationId xmlns:a16="http://schemas.microsoft.com/office/drawing/2014/main" id="{6FAF5015-223B-7645-B4D8-E56CCD36DD2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5" name="Freeform 27">
                <a:extLst>
                  <a:ext uri="{FF2B5EF4-FFF2-40B4-BE49-F238E27FC236}">
                    <a16:creationId xmlns:a16="http://schemas.microsoft.com/office/drawing/2014/main" id="{87195CF0-7BAB-7F49-874A-F344DC353D1B}"/>
                  </a:ext>
                </a:extLst>
              </p:cNvPr>
              <p:cNvSpPr>
                <a:spLocks noChangeArrowheads="1"/>
              </p:cNvSpPr>
              <p:nvPr/>
            </p:nvSpPr>
            <p:spPr bwMode="auto">
              <a:xfrm>
                <a:off x="3843646" y="3716444"/>
                <a:ext cx="493676"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6" name="Freeform 28">
                <a:extLst>
                  <a:ext uri="{FF2B5EF4-FFF2-40B4-BE49-F238E27FC236}">
                    <a16:creationId xmlns:a16="http://schemas.microsoft.com/office/drawing/2014/main" id="{250629E1-EA90-B946-B39D-1DB9D05A00B8}"/>
                  </a:ext>
                </a:extLst>
              </p:cNvPr>
              <p:cNvSpPr>
                <a:spLocks noChangeArrowheads="1"/>
              </p:cNvSpPr>
              <p:nvPr/>
            </p:nvSpPr>
            <p:spPr bwMode="auto">
              <a:xfrm>
                <a:off x="4203982" y="3716445"/>
                <a:ext cx="493675" cy="149235"/>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7" name="Freeform 29">
                <a:extLst>
                  <a:ext uri="{FF2B5EF4-FFF2-40B4-BE49-F238E27FC236}">
                    <a16:creationId xmlns:a16="http://schemas.microsoft.com/office/drawing/2014/main" id="{71FCB582-AB17-A644-94FF-39E5D9F4371D}"/>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8" name="Freeform 30">
                <a:extLst>
                  <a:ext uri="{FF2B5EF4-FFF2-40B4-BE49-F238E27FC236}">
                    <a16:creationId xmlns:a16="http://schemas.microsoft.com/office/drawing/2014/main" id="{01F65919-3D9A-AA4A-9ABA-72265DE77995}"/>
                  </a:ext>
                </a:extLst>
              </p:cNvPr>
              <p:cNvSpPr>
                <a:spLocks noChangeArrowheads="1"/>
              </p:cNvSpPr>
              <p:nvPr/>
            </p:nvSpPr>
            <p:spPr bwMode="auto">
              <a:xfrm>
                <a:off x="490401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9" name="Freeform 31">
                <a:extLst>
                  <a:ext uri="{FF2B5EF4-FFF2-40B4-BE49-F238E27FC236}">
                    <a16:creationId xmlns:a16="http://schemas.microsoft.com/office/drawing/2014/main" id="{4B6C71DE-20F7-2743-88F6-FAE6DCC902D2}"/>
                  </a:ext>
                </a:extLst>
              </p:cNvPr>
              <p:cNvSpPr>
                <a:spLocks noChangeArrowheads="1"/>
              </p:cNvSpPr>
              <p:nvPr/>
            </p:nvSpPr>
            <p:spPr bwMode="auto">
              <a:xfrm>
                <a:off x="5313560" y="3716445"/>
                <a:ext cx="495262" cy="149235"/>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0" name="Freeform 32">
                <a:extLst>
                  <a:ext uri="{FF2B5EF4-FFF2-40B4-BE49-F238E27FC236}">
                    <a16:creationId xmlns:a16="http://schemas.microsoft.com/office/drawing/2014/main" id="{ABA032F7-B6FF-5549-A204-45CB3DB14521}"/>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grpSp>
        <p:nvGrpSpPr>
          <p:cNvPr id="20" name="Group 19">
            <a:extLst>
              <a:ext uri="{FF2B5EF4-FFF2-40B4-BE49-F238E27FC236}">
                <a16:creationId xmlns:a16="http://schemas.microsoft.com/office/drawing/2014/main" id="{F739031B-257B-437D-BB3F-8EA04058856A}"/>
              </a:ext>
            </a:extLst>
          </p:cNvPr>
          <p:cNvGrpSpPr/>
          <p:nvPr/>
        </p:nvGrpSpPr>
        <p:grpSpPr>
          <a:xfrm>
            <a:off x="440758" y="2290191"/>
            <a:ext cx="2960766" cy="3464948"/>
            <a:chOff x="1622655" y="2839745"/>
            <a:chExt cx="2960766" cy="3464948"/>
          </a:xfrm>
        </p:grpSpPr>
        <p:sp>
          <p:nvSpPr>
            <p:cNvPr id="2" name="Rounded Rectangle 1">
              <a:extLst>
                <a:ext uri="{FF2B5EF4-FFF2-40B4-BE49-F238E27FC236}">
                  <a16:creationId xmlns:a16="http://schemas.microsoft.com/office/drawing/2014/main" id="{603E06CE-6095-234E-97CE-2A18D80A2332}"/>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5" name="TextBox 14"/>
            <p:cNvSpPr txBox="1"/>
            <p:nvPr/>
          </p:nvSpPr>
          <p:spPr>
            <a:xfrm>
              <a:off x="1622655" y="4735033"/>
              <a:ext cx="2960766"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6" name="Picture 5">
              <a:extLst>
                <a:ext uri="{FF2B5EF4-FFF2-40B4-BE49-F238E27FC236}">
                  <a16:creationId xmlns:a16="http://schemas.microsoft.com/office/drawing/2014/main" id="{463C41C5-3484-47E8-9425-FBAD1772D0F8}"/>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24" name="Group 123">
            <a:extLst>
              <a:ext uri="{FF2B5EF4-FFF2-40B4-BE49-F238E27FC236}">
                <a16:creationId xmlns:a16="http://schemas.microsoft.com/office/drawing/2014/main" id="{7BD9098F-A85B-463E-AF29-F3B4B62460A8}"/>
              </a:ext>
            </a:extLst>
          </p:cNvPr>
          <p:cNvGrpSpPr/>
          <p:nvPr/>
        </p:nvGrpSpPr>
        <p:grpSpPr>
          <a:xfrm>
            <a:off x="4586457" y="2842813"/>
            <a:ext cx="2876042" cy="3398907"/>
            <a:chOff x="4606504" y="2859409"/>
            <a:chExt cx="2876042" cy="3398907"/>
          </a:xfrm>
        </p:grpSpPr>
        <p:sp>
          <p:nvSpPr>
            <p:cNvPr id="122" name="Rounded Rectangle 121">
              <a:extLst>
                <a:ext uri="{FF2B5EF4-FFF2-40B4-BE49-F238E27FC236}">
                  <a16:creationId xmlns:a16="http://schemas.microsoft.com/office/drawing/2014/main" id="{A92DB0E9-4175-8E47-8625-636490DD5E19}"/>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8" name="TextBox 17"/>
            <p:cNvSpPr txBox="1"/>
            <p:nvPr/>
          </p:nvSpPr>
          <p:spPr>
            <a:xfrm>
              <a:off x="4606504" y="4688656"/>
              <a:ext cx="2876042"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Trình</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bày</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8" name="Picture 7">
              <a:extLst>
                <a:ext uri="{FF2B5EF4-FFF2-40B4-BE49-F238E27FC236}">
                  <a16:creationId xmlns:a16="http://schemas.microsoft.com/office/drawing/2014/main" id="{85188E08-B202-4235-92CC-45CFEBC14F80}"/>
                </a:ext>
              </a:extLst>
            </p:cNvPr>
            <p:cNvPicPr>
              <a:picLocks noChangeAspect="1"/>
            </p:cNvPicPr>
            <p:nvPr/>
          </p:nvPicPr>
          <p:blipFill rotWithShape="1">
            <a:blip r:embed="rId4"/>
            <a:srcRect t="8203" r="42023" b="38664"/>
            <a:stretch/>
          </p:blipFill>
          <p:spPr>
            <a:xfrm>
              <a:off x="5515817" y="3035299"/>
              <a:ext cx="1196328" cy="1096373"/>
            </a:xfrm>
            <a:prstGeom prst="rect">
              <a:avLst/>
            </a:prstGeom>
          </p:spPr>
        </p:pic>
      </p:grpSp>
      <p:grpSp>
        <p:nvGrpSpPr>
          <p:cNvPr id="125" name="Group 124">
            <a:extLst>
              <a:ext uri="{FF2B5EF4-FFF2-40B4-BE49-F238E27FC236}">
                <a16:creationId xmlns:a16="http://schemas.microsoft.com/office/drawing/2014/main" id="{30C5F7CB-FFDF-4D47-A593-785DF6791E42}"/>
              </a:ext>
            </a:extLst>
          </p:cNvPr>
          <p:cNvGrpSpPr/>
          <p:nvPr/>
        </p:nvGrpSpPr>
        <p:grpSpPr>
          <a:xfrm>
            <a:off x="8120639" y="2290191"/>
            <a:ext cx="3504623" cy="3428432"/>
            <a:chOff x="7155300" y="2850434"/>
            <a:chExt cx="3504623" cy="3428432"/>
          </a:xfrm>
        </p:grpSpPr>
        <p:sp>
          <p:nvSpPr>
            <p:cNvPr id="123" name="Rounded Rectangle 122">
              <a:extLst>
                <a:ext uri="{FF2B5EF4-FFF2-40B4-BE49-F238E27FC236}">
                  <a16:creationId xmlns:a16="http://schemas.microsoft.com/office/drawing/2014/main" id="{AA641560-9B38-064D-91D0-187C45FB0E7C}"/>
                </a:ext>
              </a:extLst>
            </p:cNvPr>
            <p:cNvSpPr>
              <a:spLocks noChangeAspect="1"/>
            </p:cNvSpPr>
            <p:nvPr/>
          </p:nvSpPr>
          <p:spPr>
            <a:xfrm>
              <a:off x="8130737" y="2850434"/>
              <a:ext cx="1478681" cy="14815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4" name="TextBox 13"/>
            <p:cNvSpPr txBox="1"/>
            <p:nvPr/>
          </p:nvSpPr>
          <p:spPr>
            <a:xfrm>
              <a:off x="7155300" y="4709206"/>
              <a:ext cx="3504623" cy="1569660"/>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Nunito Bold" charset="0"/>
                  <a:cs typeface="Times New Roman" panose="02020603050405020304" pitchFamily="18" charset="0"/>
                </a:rPr>
                <a:t>Sau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vi-VN"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9" name="Picture 18">
              <a:extLst>
                <a:ext uri="{FF2B5EF4-FFF2-40B4-BE49-F238E27FC236}">
                  <a16:creationId xmlns:a16="http://schemas.microsoft.com/office/drawing/2014/main" id="{AED3EB97-BC82-46DE-A49C-3E9F82084837}"/>
                </a:ext>
              </a:extLst>
            </p:cNvPr>
            <p:cNvPicPr>
              <a:picLocks noChangeAspect="1"/>
            </p:cNvPicPr>
            <p:nvPr/>
          </p:nvPicPr>
          <p:blipFill rotWithShape="1">
            <a:blip r:embed="rId5"/>
            <a:srcRect l="14984" t="7824"/>
            <a:stretch/>
          </p:blipFill>
          <p:spPr>
            <a:xfrm>
              <a:off x="8292701" y="2947604"/>
              <a:ext cx="1224759" cy="1327917"/>
            </a:xfrm>
            <a:prstGeom prst="rect">
              <a:avLst/>
            </a:prstGeom>
          </p:spPr>
        </p:pic>
      </p:grpSp>
    </p:spTree>
    <p:extLst>
      <p:ext uri="{BB962C8B-B14F-4D97-AF65-F5344CB8AC3E}">
        <p14:creationId xmlns:p14="http://schemas.microsoft.com/office/powerpoint/2010/main" val="2580025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anim calcmode="lin" valueType="num">
                                      <p:cBhvr>
                                        <p:cTn id="27" dur="1000" fill="hold"/>
                                        <p:tgtEl>
                                          <p:spTgt spid="125"/>
                                        </p:tgtEl>
                                        <p:attrNameLst>
                                          <p:attrName>ppt_x</p:attrName>
                                        </p:attrNameLst>
                                      </p:cBhvr>
                                      <p:tavLst>
                                        <p:tav tm="0">
                                          <p:val>
                                            <p:strVal val="#ppt_x"/>
                                          </p:val>
                                        </p:tav>
                                        <p:tav tm="100000">
                                          <p:val>
                                            <p:strVal val="#ppt_x"/>
                                          </p:val>
                                        </p:tav>
                                      </p:tavLst>
                                    </p:anim>
                                    <p:anim calcmode="lin" valueType="num">
                                      <p:cBhvr>
                                        <p:cTn id="28"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178</TotalTime>
  <Words>1318</Words>
  <Application>Microsoft Office PowerPoint</Application>
  <PresentationFormat>Widescreen</PresentationFormat>
  <Paragraphs>119</Paragraphs>
  <Slides>20</Slides>
  <Notes>13</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20</vt:i4>
      </vt:variant>
    </vt:vector>
  </HeadingPairs>
  <TitlesOfParts>
    <vt:vector size="40" baseType="lpstr">
      <vt:lpstr>SimSun</vt:lpstr>
      <vt:lpstr>#9Slide03 Arima Madurai Black</vt:lpstr>
      <vt:lpstr>#9Slide05 SVNCookie</vt:lpstr>
      <vt:lpstr>#9Slide07 IcielLa Chic Pro Shad</vt:lpstr>
      <vt:lpstr>.VnTime</vt:lpstr>
      <vt:lpstr>Arial</vt:lpstr>
      <vt:lpstr>Arima Madurai Black</vt:lpstr>
      <vt:lpstr>Bebas Neue</vt:lpstr>
      <vt:lpstr>Calibri</vt:lpstr>
      <vt:lpstr>等线</vt:lpstr>
      <vt:lpstr>Nunito Bold</vt:lpstr>
      <vt:lpstr>Roboto</vt:lpstr>
      <vt:lpstr>Tahoma</vt:lpstr>
      <vt:lpstr>Times New Roman</vt:lpstr>
      <vt:lpstr>Trebuchet MS</vt:lpstr>
      <vt:lpstr>Wingdings</vt:lpstr>
      <vt:lpstr>Wingdings 3</vt:lpstr>
      <vt:lpstr>字魂107号-萌趣欢乐体</vt:lpstr>
      <vt:lpstr>字魂27号-布丁体</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Korea</dc:creator>
  <cp:lastModifiedBy>Lenovo</cp:lastModifiedBy>
  <cp:revision>2</cp:revision>
  <dcterms:created xsi:type="dcterms:W3CDTF">2023-07-03T03:14:55Z</dcterms:created>
  <dcterms:modified xsi:type="dcterms:W3CDTF">2024-01-18T00:42:43Z</dcterms:modified>
</cp:coreProperties>
</file>