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6" r:id="rId3"/>
    <p:sldId id="263" r:id="rId4"/>
    <p:sldId id="266" r:id="rId5"/>
    <p:sldId id="269" r:id="rId6"/>
    <p:sldId id="265" r:id="rId7"/>
    <p:sldId id="282" r:id="rId8"/>
    <p:sldId id="283" r:id="rId9"/>
    <p:sldId id="285" r:id="rId10"/>
    <p:sldId id="289" r:id="rId11"/>
    <p:sldId id="271" r:id="rId12"/>
    <p:sldId id="273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ill Sans MT" panose="020B0502020104020203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2" autoAdjust="0"/>
    <p:restoredTop sz="94622" autoAdjust="0"/>
  </p:normalViewPr>
  <p:slideViewPr>
    <p:cSldViewPr>
      <p:cViewPr varScale="1">
        <p:scale>
          <a:sx n="54" d="100"/>
          <a:sy n="54" d="100"/>
        </p:scale>
        <p:origin x="77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11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47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08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73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93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24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67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04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8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65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25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52465" y="3560628"/>
            <a:ext cx="14995390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2361" y="518505"/>
            <a:ext cx="14415265" cy="1335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44CB72-66B6-44C6-AE6B-980CB4781A94}"/>
              </a:ext>
            </a:extLst>
          </p:cNvPr>
          <p:cNvSpPr/>
          <p:nvPr/>
        </p:nvSpPr>
        <p:spPr>
          <a:xfrm>
            <a:off x="3029460" y="3262460"/>
            <a:ext cx="12221136" cy="460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In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bức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tranh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tĩnh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sẵn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tưởng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chủ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đề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Chủ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đề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gia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đình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hoa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;…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giữa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chủ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đề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tranh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tĩnh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mắt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7773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EE59FD-9458-4A71-9386-95E4A7BF6E22}"/>
              </a:ext>
            </a:extLst>
          </p:cNvPr>
          <p:cNvSpPr/>
          <p:nvPr/>
        </p:nvSpPr>
        <p:spPr>
          <a:xfrm>
            <a:off x="5975504" y="1611617"/>
            <a:ext cx="6336992" cy="15490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ỨNG DỤNG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4C704F-2036-450E-921A-DCCC4D5EAC9E}"/>
              </a:ext>
            </a:extLst>
          </p:cNvPr>
          <p:cNvSpPr txBox="1"/>
          <p:nvPr/>
        </p:nvSpPr>
        <p:spPr>
          <a:xfrm>
            <a:off x="1586751" y="3756215"/>
            <a:ext cx="8354053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restig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597970" y="3555054"/>
            <a:ext cx="13160254" cy="3844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800" b="1" dirty="0">
                <a:solidFill>
                  <a:srgbClr val="000000"/>
                </a:solidFill>
              </a:rPr>
              <a:t>CẢM ƠN CÁC EM ĐÃ LẮNG NGHE BÀI GIẢNG</a:t>
            </a:r>
            <a:endParaRPr lang="en-US" sz="8800" b="1" dirty="0">
              <a:solidFill>
                <a:srgbClr val="000000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71961" y="9095981"/>
            <a:ext cx="1526079" cy="3246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74712" y="1316350"/>
            <a:ext cx="14338576" cy="6994606"/>
            <a:chOff x="-2435954" y="948413"/>
            <a:chExt cx="19118101" cy="13269849"/>
          </a:xfrm>
        </p:grpSpPr>
        <p:sp>
          <p:nvSpPr>
            <p:cNvPr id="3" name="TextBox 3"/>
            <p:cNvSpPr txBox="1"/>
            <p:nvPr/>
          </p:nvSpPr>
          <p:spPr>
            <a:xfrm>
              <a:off x="-213351" y="948413"/>
              <a:ext cx="14378770" cy="4158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 ĐỀ: KẾT NỐI NGHỆ THUẬT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2435954" y="7644282"/>
              <a:ext cx="19118101" cy="65739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8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11: IN TRANH TĨNH VẬT VỚI VẬT LIỆU SẴN CÓ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48723" y="1485309"/>
            <a:ext cx="15790554" cy="1185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72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90540" y="3707223"/>
            <a:ext cx="3471984" cy="5389152"/>
            <a:chOff x="0" y="0"/>
            <a:chExt cx="1515823" cy="2352834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492963" cy="2324894"/>
            </a:xfrm>
            <a:custGeom>
              <a:avLst/>
              <a:gdLst/>
              <a:ahLst/>
              <a:cxnLst/>
              <a:rect l="l" t="t" r="r" b="b"/>
              <a:pathLst>
                <a:path w="1492963" h="2324894">
                  <a:moveTo>
                    <a:pt x="1492963" y="2324894"/>
                  </a:moveTo>
                  <a:lnTo>
                    <a:pt x="0" y="2317274"/>
                  </a:lnTo>
                  <a:lnTo>
                    <a:pt x="0" y="819561"/>
                  </a:lnTo>
                  <a:lnTo>
                    <a:pt x="17780" y="19050"/>
                  </a:lnTo>
                  <a:lnTo>
                    <a:pt x="742284" y="0"/>
                  </a:lnTo>
                  <a:lnTo>
                    <a:pt x="1473913" y="50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522173" cy="2351564"/>
            </a:xfrm>
            <a:custGeom>
              <a:avLst/>
              <a:gdLst/>
              <a:ahLst/>
              <a:cxnLst/>
              <a:rect l="l" t="t" r="r" b="b"/>
              <a:pathLst>
                <a:path w="1522173" h="2351564">
                  <a:moveTo>
                    <a:pt x="1487883" y="21590"/>
                  </a:moveTo>
                  <a:cubicBezTo>
                    <a:pt x="1489153" y="34290"/>
                    <a:pt x="1489153" y="44450"/>
                    <a:pt x="1490423" y="54610"/>
                  </a:cubicBezTo>
                  <a:cubicBezTo>
                    <a:pt x="1492963" y="98777"/>
                    <a:pt x="1494233" y="148642"/>
                    <a:pt x="1496773" y="196727"/>
                  </a:cubicBezTo>
                  <a:cubicBezTo>
                    <a:pt x="1496773" y="266182"/>
                    <a:pt x="1509473" y="1635696"/>
                    <a:pt x="1515823" y="1705152"/>
                  </a:cubicBezTo>
                  <a:cubicBezTo>
                    <a:pt x="1522173" y="1810225"/>
                    <a:pt x="1518363" y="1917079"/>
                    <a:pt x="1518363" y="2022152"/>
                  </a:cubicBezTo>
                  <a:cubicBezTo>
                    <a:pt x="1518363" y="2114759"/>
                    <a:pt x="1519633" y="2200243"/>
                    <a:pt x="1520903" y="2290604"/>
                  </a:cubicBezTo>
                  <a:cubicBezTo>
                    <a:pt x="1520903" y="2312194"/>
                    <a:pt x="1520903" y="2326164"/>
                    <a:pt x="1520903" y="2350294"/>
                  </a:cubicBezTo>
                  <a:cubicBezTo>
                    <a:pt x="1498043" y="2350294"/>
                    <a:pt x="1477723" y="2351564"/>
                    <a:pt x="1458027" y="2350294"/>
                  </a:cubicBezTo>
                  <a:cubicBezTo>
                    <a:pt x="1385391" y="2345214"/>
                    <a:pt x="1311638" y="2351564"/>
                    <a:pt x="1239002" y="2346484"/>
                  </a:cubicBezTo>
                  <a:cubicBezTo>
                    <a:pt x="1195421" y="2342674"/>
                    <a:pt x="1152957" y="2345214"/>
                    <a:pt x="1109375" y="2342674"/>
                  </a:cubicBezTo>
                  <a:cubicBezTo>
                    <a:pt x="1089261" y="2341404"/>
                    <a:pt x="1069146" y="2340134"/>
                    <a:pt x="1049032" y="2338864"/>
                  </a:cubicBezTo>
                  <a:cubicBezTo>
                    <a:pt x="1036739" y="2338864"/>
                    <a:pt x="1025565" y="2340134"/>
                    <a:pt x="1013273" y="2340134"/>
                  </a:cubicBezTo>
                  <a:cubicBezTo>
                    <a:pt x="981983" y="2338864"/>
                    <a:pt x="895938" y="2340134"/>
                    <a:pt x="864649" y="2338864"/>
                  </a:cubicBezTo>
                  <a:cubicBezTo>
                    <a:pt x="842299" y="2337594"/>
                    <a:pt x="395310" y="2346484"/>
                    <a:pt x="372961" y="2345214"/>
                  </a:cubicBezTo>
                  <a:cubicBezTo>
                    <a:pt x="367373" y="2345214"/>
                    <a:pt x="360668" y="2346484"/>
                    <a:pt x="355081" y="2346484"/>
                  </a:cubicBezTo>
                  <a:cubicBezTo>
                    <a:pt x="341671" y="2346484"/>
                    <a:pt x="329379" y="2347754"/>
                    <a:pt x="315969" y="2347754"/>
                  </a:cubicBezTo>
                  <a:cubicBezTo>
                    <a:pt x="282445" y="2347754"/>
                    <a:pt x="250038" y="2346484"/>
                    <a:pt x="216514" y="2345214"/>
                  </a:cubicBezTo>
                  <a:cubicBezTo>
                    <a:pt x="196400" y="2343944"/>
                    <a:pt x="176285" y="2342674"/>
                    <a:pt x="157288" y="2341404"/>
                  </a:cubicBezTo>
                  <a:cubicBezTo>
                    <a:pt x="121529" y="2340134"/>
                    <a:pt x="85770" y="2338864"/>
                    <a:pt x="48260" y="2338864"/>
                  </a:cubicBezTo>
                  <a:cubicBezTo>
                    <a:pt x="38100" y="2338864"/>
                    <a:pt x="29210" y="2338864"/>
                    <a:pt x="19050" y="2337594"/>
                  </a:cubicBezTo>
                  <a:cubicBezTo>
                    <a:pt x="10160" y="2336324"/>
                    <a:pt x="5080" y="2329974"/>
                    <a:pt x="7620" y="2321084"/>
                  </a:cubicBezTo>
                  <a:cubicBezTo>
                    <a:pt x="16510" y="2289288"/>
                    <a:pt x="12700" y="2244765"/>
                    <a:pt x="11430" y="2198462"/>
                  </a:cubicBezTo>
                  <a:cubicBezTo>
                    <a:pt x="10160" y="2104074"/>
                    <a:pt x="6350" y="2011467"/>
                    <a:pt x="7620" y="1917079"/>
                  </a:cubicBezTo>
                  <a:cubicBezTo>
                    <a:pt x="5080" y="1799539"/>
                    <a:pt x="0" y="344541"/>
                    <a:pt x="7620" y="225221"/>
                  </a:cubicBezTo>
                  <a:cubicBezTo>
                    <a:pt x="8890" y="202069"/>
                    <a:pt x="7620" y="177137"/>
                    <a:pt x="8890" y="153985"/>
                  </a:cubicBezTo>
                  <a:cubicBezTo>
                    <a:pt x="10160" y="116586"/>
                    <a:pt x="12700" y="7562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7833" y="30480"/>
                    <a:pt x="75713" y="29210"/>
                  </a:cubicBezTo>
                  <a:cubicBezTo>
                    <a:pt x="105884" y="25400"/>
                    <a:pt x="136056" y="22860"/>
                    <a:pt x="167345" y="20320"/>
                  </a:cubicBezTo>
                  <a:cubicBezTo>
                    <a:pt x="188577" y="17780"/>
                    <a:pt x="209809" y="16510"/>
                    <a:pt x="229924" y="13970"/>
                  </a:cubicBezTo>
                  <a:cubicBezTo>
                    <a:pt x="250038" y="11430"/>
                    <a:pt x="271270" y="8890"/>
                    <a:pt x="291385" y="8890"/>
                  </a:cubicBezTo>
                  <a:cubicBezTo>
                    <a:pt x="313734" y="7620"/>
                    <a:pt x="336084" y="10160"/>
                    <a:pt x="358433" y="8890"/>
                  </a:cubicBezTo>
                  <a:cubicBezTo>
                    <a:pt x="386370" y="8890"/>
                    <a:pt x="892585" y="6350"/>
                    <a:pt x="920522" y="5080"/>
                  </a:cubicBezTo>
                  <a:cubicBezTo>
                    <a:pt x="947342" y="3810"/>
                    <a:pt x="974161" y="2540"/>
                    <a:pt x="1002098" y="2540"/>
                  </a:cubicBezTo>
                  <a:cubicBezTo>
                    <a:pt x="1047914" y="1270"/>
                    <a:pt x="1092613" y="0"/>
                    <a:pt x="1138430" y="0"/>
                  </a:cubicBezTo>
                  <a:cubicBezTo>
                    <a:pt x="1157427" y="0"/>
                    <a:pt x="1177541" y="2540"/>
                    <a:pt x="1196538" y="2540"/>
                  </a:cubicBezTo>
                  <a:cubicBezTo>
                    <a:pt x="1249059" y="3810"/>
                    <a:pt x="1302698" y="5080"/>
                    <a:pt x="1355219" y="7620"/>
                  </a:cubicBezTo>
                  <a:cubicBezTo>
                    <a:pt x="1383156" y="8890"/>
                    <a:pt x="1411093" y="12700"/>
                    <a:pt x="1439030" y="16510"/>
                  </a:cubicBezTo>
                  <a:cubicBezTo>
                    <a:pt x="1445735" y="16510"/>
                    <a:pt x="1452439" y="16510"/>
                    <a:pt x="1458027" y="16510"/>
                  </a:cubicBezTo>
                  <a:cubicBezTo>
                    <a:pt x="1468833" y="17780"/>
                    <a:pt x="1477723" y="20320"/>
                    <a:pt x="1487883" y="21590"/>
                  </a:cubicBezTo>
                  <a:close/>
                  <a:moveTo>
                    <a:pt x="1498043" y="2333784"/>
                  </a:moveTo>
                  <a:cubicBezTo>
                    <a:pt x="1499313" y="2317274"/>
                    <a:pt x="1500583" y="2304574"/>
                    <a:pt x="1500583" y="2291874"/>
                  </a:cubicBezTo>
                  <a:cubicBezTo>
                    <a:pt x="1499313" y="2191338"/>
                    <a:pt x="1498043" y="2096950"/>
                    <a:pt x="1498043" y="1995439"/>
                  </a:cubicBezTo>
                  <a:cubicBezTo>
                    <a:pt x="1498043" y="1949135"/>
                    <a:pt x="1500583" y="1902832"/>
                    <a:pt x="1499313" y="1856528"/>
                  </a:cubicBezTo>
                  <a:cubicBezTo>
                    <a:pt x="1499313" y="1813787"/>
                    <a:pt x="1498043" y="1769264"/>
                    <a:pt x="1496773" y="1726522"/>
                  </a:cubicBezTo>
                  <a:cubicBezTo>
                    <a:pt x="1491693" y="1660629"/>
                    <a:pt x="1480263" y="296457"/>
                    <a:pt x="1480263" y="230564"/>
                  </a:cubicBezTo>
                  <a:cubicBezTo>
                    <a:pt x="1477723" y="175356"/>
                    <a:pt x="1475183" y="118367"/>
                    <a:pt x="1472643" y="63500"/>
                  </a:cubicBezTo>
                  <a:cubicBezTo>
                    <a:pt x="1471373" y="44450"/>
                    <a:pt x="1470103" y="43180"/>
                    <a:pt x="1454674" y="41910"/>
                  </a:cubicBezTo>
                  <a:cubicBezTo>
                    <a:pt x="1451322" y="41910"/>
                    <a:pt x="1449087" y="41910"/>
                    <a:pt x="1445735" y="40640"/>
                  </a:cubicBezTo>
                  <a:cubicBezTo>
                    <a:pt x="1417798" y="36830"/>
                    <a:pt x="1388743" y="31750"/>
                    <a:pt x="1360807" y="30480"/>
                  </a:cubicBezTo>
                  <a:cubicBezTo>
                    <a:pt x="1292641" y="26670"/>
                    <a:pt x="1223357" y="25400"/>
                    <a:pt x="1155192" y="22860"/>
                  </a:cubicBezTo>
                  <a:cubicBezTo>
                    <a:pt x="1145134" y="22860"/>
                    <a:pt x="1133960" y="22860"/>
                    <a:pt x="1123902" y="22860"/>
                  </a:cubicBezTo>
                  <a:cubicBezTo>
                    <a:pt x="1107140" y="22860"/>
                    <a:pt x="1090378" y="22860"/>
                    <a:pt x="1074734" y="22860"/>
                  </a:cubicBezTo>
                  <a:cubicBezTo>
                    <a:pt x="1038974" y="22860"/>
                    <a:pt x="1003215" y="22860"/>
                    <a:pt x="968574" y="24130"/>
                  </a:cubicBezTo>
                  <a:cubicBezTo>
                    <a:pt x="938402" y="25400"/>
                    <a:pt x="429952" y="29210"/>
                    <a:pt x="399780" y="29210"/>
                  </a:cubicBezTo>
                  <a:cubicBezTo>
                    <a:pt x="350611" y="29210"/>
                    <a:pt x="301442" y="26670"/>
                    <a:pt x="252273" y="33020"/>
                  </a:cubicBezTo>
                  <a:cubicBezTo>
                    <a:pt x="226572" y="36830"/>
                    <a:pt x="201987" y="36830"/>
                    <a:pt x="177403" y="38100"/>
                  </a:cubicBezTo>
                  <a:cubicBezTo>
                    <a:pt x="134939" y="41910"/>
                    <a:pt x="92475" y="45720"/>
                    <a:pt x="49530" y="50800"/>
                  </a:cubicBezTo>
                  <a:cubicBezTo>
                    <a:pt x="36830" y="50800"/>
                    <a:pt x="34290" y="53340"/>
                    <a:pt x="33020" y="70282"/>
                  </a:cubicBezTo>
                  <a:cubicBezTo>
                    <a:pt x="31750" y="102339"/>
                    <a:pt x="31750" y="134395"/>
                    <a:pt x="30480" y="166451"/>
                  </a:cubicBezTo>
                  <a:cubicBezTo>
                    <a:pt x="29210" y="219878"/>
                    <a:pt x="26670" y="271524"/>
                    <a:pt x="25400" y="324952"/>
                  </a:cubicBezTo>
                  <a:cubicBezTo>
                    <a:pt x="20320" y="381940"/>
                    <a:pt x="26670" y="1774607"/>
                    <a:pt x="29210" y="1831596"/>
                  </a:cubicBezTo>
                  <a:cubicBezTo>
                    <a:pt x="29210" y="1892146"/>
                    <a:pt x="29210" y="1954478"/>
                    <a:pt x="30480" y="2015029"/>
                  </a:cubicBezTo>
                  <a:cubicBezTo>
                    <a:pt x="30480" y="2059551"/>
                    <a:pt x="33020" y="2104074"/>
                    <a:pt x="33020" y="2148596"/>
                  </a:cubicBezTo>
                  <a:cubicBezTo>
                    <a:pt x="33020" y="2196681"/>
                    <a:pt x="33020" y="2244765"/>
                    <a:pt x="31750" y="2291874"/>
                  </a:cubicBezTo>
                  <a:cubicBezTo>
                    <a:pt x="31750" y="2295684"/>
                    <a:pt x="31750" y="2298224"/>
                    <a:pt x="31750" y="2302034"/>
                  </a:cubicBezTo>
                  <a:cubicBezTo>
                    <a:pt x="31750" y="2312194"/>
                    <a:pt x="35560" y="2316004"/>
                    <a:pt x="44450" y="2316004"/>
                  </a:cubicBezTo>
                  <a:cubicBezTo>
                    <a:pt x="60068" y="2316004"/>
                    <a:pt x="75713" y="2317274"/>
                    <a:pt x="90240" y="2317274"/>
                  </a:cubicBezTo>
                  <a:cubicBezTo>
                    <a:pt x="111472" y="2317274"/>
                    <a:pt x="133821" y="2314734"/>
                    <a:pt x="155053" y="2317274"/>
                  </a:cubicBezTo>
                  <a:cubicBezTo>
                    <a:pt x="189695" y="2321084"/>
                    <a:pt x="224337" y="2323624"/>
                    <a:pt x="258978" y="2322354"/>
                  </a:cubicBezTo>
                  <a:cubicBezTo>
                    <a:pt x="281328" y="2321084"/>
                    <a:pt x="302560" y="2323624"/>
                    <a:pt x="324909" y="2323624"/>
                  </a:cubicBezTo>
                  <a:cubicBezTo>
                    <a:pt x="357316" y="2323624"/>
                    <a:pt x="389723" y="2322354"/>
                    <a:pt x="422129" y="2323624"/>
                  </a:cubicBezTo>
                  <a:cubicBezTo>
                    <a:pt x="470181" y="2324894"/>
                    <a:pt x="997628" y="2314734"/>
                    <a:pt x="1046797" y="2317274"/>
                  </a:cubicBezTo>
                  <a:cubicBezTo>
                    <a:pt x="1068029" y="2318544"/>
                    <a:pt x="1089261" y="2319814"/>
                    <a:pt x="1109375" y="2319814"/>
                  </a:cubicBezTo>
                  <a:cubicBezTo>
                    <a:pt x="1146252" y="2322354"/>
                    <a:pt x="1182011" y="2318544"/>
                    <a:pt x="1218888" y="2322354"/>
                  </a:cubicBezTo>
                  <a:cubicBezTo>
                    <a:pt x="1249059" y="2324894"/>
                    <a:pt x="1279231" y="2324894"/>
                    <a:pt x="1309403" y="2327434"/>
                  </a:cubicBezTo>
                  <a:cubicBezTo>
                    <a:pt x="1354102" y="2331244"/>
                    <a:pt x="1398801" y="2333784"/>
                    <a:pt x="1443500" y="2335054"/>
                  </a:cubicBezTo>
                  <a:cubicBezTo>
                    <a:pt x="1460262" y="2335054"/>
                    <a:pt x="1477723" y="2333784"/>
                    <a:pt x="1498043" y="2333784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587691" y="3910665"/>
            <a:ext cx="2877682" cy="386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5368852" y="3707223"/>
            <a:ext cx="3471984" cy="5389152"/>
            <a:chOff x="0" y="0"/>
            <a:chExt cx="1515823" cy="2352834"/>
          </a:xfrm>
        </p:grpSpPr>
        <p:sp>
          <p:nvSpPr>
            <p:cNvPr id="13" name="Freeform 13"/>
            <p:cNvSpPr/>
            <p:nvPr/>
          </p:nvSpPr>
          <p:spPr>
            <a:xfrm>
              <a:off x="10160" y="16510"/>
              <a:ext cx="1492963" cy="2324894"/>
            </a:xfrm>
            <a:custGeom>
              <a:avLst/>
              <a:gdLst/>
              <a:ahLst/>
              <a:cxnLst/>
              <a:rect l="l" t="t" r="r" b="b"/>
              <a:pathLst>
                <a:path w="1492963" h="2324894">
                  <a:moveTo>
                    <a:pt x="1492963" y="2324894"/>
                  </a:moveTo>
                  <a:lnTo>
                    <a:pt x="0" y="2317274"/>
                  </a:lnTo>
                  <a:lnTo>
                    <a:pt x="0" y="819561"/>
                  </a:lnTo>
                  <a:lnTo>
                    <a:pt x="17780" y="19050"/>
                  </a:lnTo>
                  <a:lnTo>
                    <a:pt x="742284" y="0"/>
                  </a:lnTo>
                  <a:lnTo>
                    <a:pt x="1473913" y="50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3810" y="0"/>
              <a:ext cx="1522173" cy="2351564"/>
            </a:xfrm>
            <a:custGeom>
              <a:avLst/>
              <a:gdLst/>
              <a:ahLst/>
              <a:cxnLst/>
              <a:rect l="l" t="t" r="r" b="b"/>
              <a:pathLst>
                <a:path w="1522173" h="2351564">
                  <a:moveTo>
                    <a:pt x="1487883" y="21590"/>
                  </a:moveTo>
                  <a:cubicBezTo>
                    <a:pt x="1489153" y="34290"/>
                    <a:pt x="1489153" y="44450"/>
                    <a:pt x="1490423" y="54610"/>
                  </a:cubicBezTo>
                  <a:cubicBezTo>
                    <a:pt x="1492963" y="98777"/>
                    <a:pt x="1494233" y="148642"/>
                    <a:pt x="1496773" y="196727"/>
                  </a:cubicBezTo>
                  <a:cubicBezTo>
                    <a:pt x="1496773" y="266182"/>
                    <a:pt x="1509473" y="1635696"/>
                    <a:pt x="1515823" y="1705152"/>
                  </a:cubicBezTo>
                  <a:cubicBezTo>
                    <a:pt x="1522173" y="1810225"/>
                    <a:pt x="1518363" y="1917079"/>
                    <a:pt x="1518363" y="2022152"/>
                  </a:cubicBezTo>
                  <a:cubicBezTo>
                    <a:pt x="1518363" y="2114759"/>
                    <a:pt x="1519633" y="2200243"/>
                    <a:pt x="1520903" y="2290604"/>
                  </a:cubicBezTo>
                  <a:cubicBezTo>
                    <a:pt x="1520903" y="2312194"/>
                    <a:pt x="1520903" y="2326164"/>
                    <a:pt x="1520903" y="2350294"/>
                  </a:cubicBezTo>
                  <a:cubicBezTo>
                    <a:pt x="1498043" y="2350294"/>
                    <a:pt x="1477723" y="2351564"/>
                    <a:pt x="1458027" y="2350294"/>
                  </a:cubicBezTo>
                  <a:cubicBezTo>
                    <a:pt x="1385391" y="2345214"/>
                    <a:pt x="1311638" y="2351564"/>
                    <a:pt x="1239002" y="2346484"/>
                  </a:cubicBezTo>
                  <a:cubicBezTo>
                    <a:pt x="1195421" y="2342674"/>
                    <a:pt x="1152957" y="2345214"/>
                    <a:pt x="1109375" y="2342674"/>
                  </a:cubicBezTo>
                  <a:cubicBezTo>
                    <a:pt x="1089261" y="2341404"/>
                    <a:pt x="1069146" y="2340134"/>
                    <a:pt x="1049032" y="2338864"/>
                  </a:cubicBezTo>
                  <a:cubicBezTo>
                    <a:pt x="1036739" y="2338864"/>
                    <a:pt x="1025565" y="2340134"/>
                    <a:pt x="1013273" y="2340134"/>
                  </a:cubicBezTo>
                  <a:cubicBezTo>
                    <a:pt x="981983" y="2338864"/>
                    <a:pt x="895938" y="2340134"/>
                    <a:pt x="864649" y="2338864"/>
                  </a:cubicBezTo>
                  <a:cubicBezTo>
                    <a:pt x="842299" y="2337594"/>
                    <a:pt x="395310" y="2346484"/>
                    <a:pt x="372961" y="2345214"/>
                  </a:cubicBezTo>
                  <a:cubicBezTo>
                    <a:pt x="367373" y="2345214"/>
                    <a:pt x="360668" y="2346484"/>
                    <a:pt x="355081" y="2346484"/>
                  </a:cubicBezTo>
                  <a:cubicBezTo>
                    <a:pt x="341671" y="2346484"/>
                    <a:pt x="329379" y="2347754"/>
                    <a:pt x="315969" y="2347754"/>
                  </a:cubicBezTo>
                  <a:cubicBezTo>
                    <a:pt x="282445" y="2347754"/>
                    <a:pt x="250038" y="2346484"/>
                    <a:pt x="216514" y="2345214"/>
                  </a:cubicBezTo>
                  <a:cubicBezTo>
                    <a:pt x="196400" y="2343944"/>
                    <a:pt x="176285" y="2342674"/>
                    <a:pt x="157288" y="2341404"/>
                  </a:cubicBezTo>
                  <a:cubicBezTo>
                    <a:pt x="121529" y="2340134"/>
                    <a:pt x="85770" y="2338864"/>
                    <a:pt x="48260" y="2338864"/>
                  </a:cubicBezTo>
                  <a:cubicBezTo>
                    <a:pt x="38100" y="2338864"/>
                    <a:pt x="29210" y="2338864"/>
                    <a:pt x="19050" y="2337594"/>
                  </a:cubicBezTo>
                  <a:cubicBezTo>
                    <a:pt x="10160" y="2336324"/>
                    <a:pt x="5080" y="2329974"/>
                    <a:pt x="7620" y="2321084"/>
                  </a:cubicBezTo>
                  <a:cubicBezTo>
                    <a:pt x="16510" y="2289288"/>
                    <a:pt x="12700" y="2244765"/>
                    <a:pt x="11430" y="2198462"/>
                  </a:cubicBezTo>
                  <a:cubicBezTo>
                    <a:pt x="10160" y="2104074"/>
                    <a:pt x="6350" y="2011467"/>
                    <a:pt x="7620" y="1917079"/>
                  </a:cubicBezTo>
                  <a:cubicBezTo>
                    <a:pt x="5080" y="1799539"/>
                    <a:pt x="0" y="344541"/>
                    <a:pt x="7620" y="225221"/>
                  </a:cubicBezTo>
                  <a:cubicBezTo>
                    <a:pt x="8890" y="202069"/>
                    <a:pt x="7620" y="177137"/>
                    <a:pt x="8890" y="153985"/>
                  </a:cubicBezTo>
                  <a:cubicBezTo>
                    <a:pt x="10160" y="116586"/>
                    <a:pt x="12700" y="7562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7833" y="30480"/>
                    <a:pt x="75713" y="29210"/>
                  </a:cubicBezTo>
                  <a:cubicBezTo>
                    <a:pt x="105884" y="25400"/>
                    <a:pt x="136056" y="22860"/>
                    <a:pt x="167345" y="20320"/>
                  </a:cubicBezTo>
                  <a:cubicBezTo>
                    <a:pt x="188577" y="17780"/>
                    <a:pt x="209809" y="16510"/>
                    <a:pt x="229924" y="13970"/>
                  </a:cubicBezTo>
                  <a:cubicBezTo>
                    <a:pt x="250038" y="11430"/>
                    <a:pt x="271270" y="8890"/>
                    <a:pt x="291385" y="8890"/>
                  </a:cubicBezTo>
                  <a:cubicBezTo>
                    <a:pt x="313734" y="7620"/>
                    <a:pt x="336084" y="10160"/>
                    <a:pt x="358433" y="8890"/>
                  </a:cubicBezTo>
                  <a:cubicBezTo>
                    <a:pt x="386370" y="8890"/>
                    <a:pt x="892585" y="6350"/>
                    <a:pt x="920522" y="5080"/>
                  </a:cubicBezTo>
                  <a:cubicBezTo>
                    <a:pt x="947342" y="3810"/>
                    <a:pt x="974161" y="2540"/>
                    <a:pt x="1002098" y="2540"/>
                  </a:cubicBezTo>
                  <a:cubicBezTo>
                    <a:pt x="1047914" y="1270"/>
                    <a:pt x="1092613" y="0"/>
                    <a:pt x="1138430" y="0"/>
                  </a:cubicBezTo>
                  <a:cubicBezTo>
                    <a:pt x="1157427" y="0"/>
                    <a:pt x="1177541" y="2540"/>
                    <a:pt x="1196538" y="2540"/>
                  </a:cubicBezTo>
                  <a:cubicBezTo>
                    <a:pt x="1249059" y="3810"/>
                    <a:pt x="1302698" y="5080"/>
                    <a:pt x="1355219" y="7620"/>
                  </a:cubicBezTo>
                  <a:cubicBezTo>
                    <a:pt x="1383156" y="8890"/>
                    <a:pt x="1411093" y="12700"/>
                    <a:pt x="1439030" y="16510"/>
                  </a:cubicBezTo>
                  <a:cubicBezTo>
                    <a:pt x="1445735" y="16510"/>
                    <a:pt x="1452439" y="16510"/>
                    <a:pt x="1458027" y="16510"/>
                  </a:cubicBezTo>
                  <a:cubicBezTo>
                    <a:pt x="1468833" y="17780"/>
                    <a:pt x="1477723" y="20320"/>
                    <a:pt x="1487883" y="21590"/>
                  </a:cubicBezTo>
                  <a:close/>
                  <a:moveTo>
                    <a:pt x="1498043" y="2333784"/>
                  </a:moveTo>
                  <a:cubicBezTo>
                    <a:pt x="1499313" y="2317274"/>
                    <a:pt x="1500583" y="2304574"/>
                    <a:pt x="1500583" y="2291874"/>
                  </a:cubicBezTo>
                  <a:cubicBezTo>
                    <a:pt x="1499313" y="2191338"/>
                    <a:pt x="1498043" y="2096950"/>
                    <a:pt x="1498043" y="1995439"/>
                  </a:cubicBezTo>
                  <a:cubicBezTo>
                    <a:pt x="1498043" y="1949135"/>
                    <a:pt x="1500583" y="1902832"/>
                    <a:pt x="1499313" y="1856528"/>
                  </a:cubicBezTo>
                  <a:cubicBezTo>
                    <a:pt x="1499313" y="1813787"/>
                    <a:pt x="1498043" y="1769264"/>
                    <a:pt x="1496773" y="1726522"/>
                  </a:cubicBezTo>
                  <a:cubicBezTo>
                    <a:pt x="1491693" y="1660629"/>
                    <a:pt x="1480263" y="296457"/>
                    <a:pt x="1480263" y="230564"/>
                  </a:cubicBezTo>
                  <a:cubicBezTo>
                    <a:pt x="1477723" y="175356"/>
                    <a:pt x="1475183" y="118367"/>
                    <a:pt x="1472643" y="63500"/>
                  </a:cubicBezTo>
                  <a:cubicBezTo>
                    <a:pt x="1471373" y="44450"/>
                    <a:pt x="1470103" y="43180"/>
                    <a:pt x="1454674" y="41910"/>
                  </a:cubicBezTo>
                  <a:cubicBezTo>
                    <a:pt x="1451322" y="41910"/>
                    <a:pt x="1449087" y="41910"/>
                    <a:pt x="1445735" y="40640"/>
                  </a:cubicBezTo>
                  <a:cubicBezTo>
                    <a:pt x="1417798" y="36830"/>
                    <a:pt x="1388743" y="31750"/>
                    <a:pt x="1360807" y="30480"/>
                  </a:cubicBezTo>
                  <a:cubicBezTo>
                    <a:pt x="1292641" y="26670"/>
                    <a:pt x="1223357" y="25400"/>
                    <a:pt x="1155192" y="22860"/>
                  </a:cubicBezTo>
                  <a:cubicBezTo>
                    <a:pt x="1145134" y="22860"/>
                    <a:pt x="1133960" y="22860"/>
                    <a:pt x="1123902" y="22860"/>
                  </a:cubicBezTo>
                  <a:cubicBezTo>
                    <a:pt x="1107140" y="22860"/>
                    <a:pt x="1090378" y="22860"/>
                    <a:pt x="1074734" y="22860"/>
                  </a:cubicBezTo>
                  <a:cubicBezTo>
                    <a:pt x="1038974" y="22860"/>
                    <a:pt x="1003215" y="22860"/>
                    <a:pt x="968574" y="24130"/>
                  </a:cubicBezTo>
                  <a:cubicBezTo>
                    <a:pt x="938402" y="25400"/>
                    <a:pt x="429952" y="29210"/>
                    <a:pt x="399780" y="29210"/>
                  </a:cubicBezTo>
                  <a:cubicBezTo>
                    <a:pt x="350611" y="29210"/>
                    <a:pt x="301442" y="26670"/>
                    <a:pt x="252273" y="33020"/>
                  </a:cubicBezTo>
                  <a:cubicBezTo>
                    <a:pt x="226572" y="36830"/>
                    <a:pt x="201987" y="36830"/>
                    <a:pt x="177403" y="38100"/>
                  </a:cubicBezTo>
                  <a:cubicBezTo>
                    <a:pt x="134939" y="41910"/>
                    <a:pt x="92475" y="45720"/>
                    <a:pt x="49530" y="50800"/>
                  </a:cubicBezTo>
                  <a:cubicBezTo>
                    <a:pt x="36830" y="50800"/>
                    <a:pt x="34290" y="53340"/>
                    <a:pt x="33020" y="70282"/>
                  </a:cubicBezTo>
                  <a:cubicBezTo>
                    <a:pt x="31750" y="102339"/>
                    <a:pt x="31750" y="134395"/>
                    <a:pt x="30480" y="166451"/>
                  </a:cubicBezTo>
                  <a:cubicBezTo>
                    <a:pt x="29210" y="219878"/>
                    <a:pt x="26670" y="271524"/>
                    <a:pt x="25400" y="324952"/>
                  </a:cubicBezTo>
                  <a:cubicBezTo>
                    <a:pt x="20320" y="381940"/>
                    <a:pt x="26670" y="1774607"/>
                    <a:pt x="29210" y="1831596"/>
                  </a:cubicBezTo>
                  <a:cubicBezTo>
                    <a:pt x="29210" y="1892146"/>
                    <a:pt x="29210" y="1954478"/>
                    <a:pt x="30480" y="2015029"/>
                  </a:cubicBezTo>
                  <a:cubicBezTo>
                    <a:pt x="30480" y="2059551"/>
                    <a:pt x="33020" y="2104074"/>
                    <a:pt x="33020" y="2148596"/>
                  </a:cubicBezTo>
                  <a:cubicBezTo>
                    <a:pt x="33020" y="2196681"/>
                    <a:pt x="33020" y="2244765"/>
                    <a:pt x="31750" y="2291874"/>
                  </a:cubicBezTo>
                  <a:cubicBezTo>
                    <a:pt x="31750" y="2295684"/>
                    <a:pt x="31750" y="2298224"/>
                    <a:pt x="31750" y="2302034"/>
                  </a:cubicBezTo>
                  <a:cubicBezTo>
                    <a:pt x="31750" y="2312194"/>
                    <a:pt x="35560" y="2316004"/>
                    <a:pt x="44450" y="2316004"/>
                  </a:cubicBezTo>
                  <a:cubicBezTo>
                    <a:pt x="60068" y="2316004"/>
                    <a:pt x="75713" y="2317274"/>
                    <a:pt x="90240" y="2317274"/>
                  </a:cubicBezTo>
                  <a:cubicBezTo>
                    <a:pt x="111472" y="2317274"/>
                    <a:pt x="133821" y="2314734"/>
                    <a:pt x="155053" y="2317274"/>
                  </a:cubicBezTo>
                  <a:cubicBezTo>
                    <a:pt x="189695" y="2321084"/>
                    <a:pt x="224337" y="2323624"/>
                    <a:pt x="258978" y="2322354"/>
                  </a:cubicBezTo>
                  <a:cubicBezTo>
                    <a:pt x="281328" y="2321084"/>
                    <a:pt x="302560" y="2323624"/>
                    <a:pt x="324909" y="2323624"/>
                  </a:cubicBezTo>
                  <a:cubicBezTo>
                    <a:pt x="357316" y="2323624"/>
                    <a:pt x="389723" y="2322354"/>
                    <a:pt x="422129" y="2323624"/>
                  </a:cubicBezTo>
                  <a:cubicBezTo>
                    <a:pt x="470181" y="2324894"/>
                    <a:pt x="997628" y="2314734"/>
                    <a:pt x="1046797" y="2317274"/>
                  </a:cubicBezTo>
                  <a:cubicBezTo>
                    <a:pt x="1068029" y="2318544"/>
                    <a:pt x="1089261" y="2319814"/>
                    <a:pt x="1109375" y="2319814"/>
                  </a:cubicBezTo>
                  <a:cubicBezTo>
                    <a:pt x="1146252" y="2322354"/>
                    <a:pt x="1182011" y="2318544"/>
                    <a:pt x="1218888" y="2322354"/>
                  </a:cubicBezTo>
                  <a:cubicBezTo>
                    <a:pt x="1249059" y="2324894"/>
                    <a:pt x="1279231" y="2324894"/>
                    <a:pt x="1309403" y="2327434"/>
                  </a:cubicBezTo>
                  <a:cubicBezTo>
                    <a:pt x="1354102" y="2331244"/>
                    <a:pt x="1398801" y="2333784"/>
                    <a:pt x="1443500" y="2335054"/>
                  </a:cubicBezTo>
                  <a:cubicBezTo>
                    <a:pt x="1460262" y="2335054"/>
                    <a:pt x="1477723" y="2333784"/>
                    <a:pt x="1498043" y="2333784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5666003" y="3910665"/>
            <a:ext cx="2877682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447164" y="3707223"/>
            <a:ext cx="3471984" cy="5389152"/>
            <a:chOff x="0" y="0"/>
            <a:chExt cx="1515823" cy="2352834"/>
          </a:xfrm>
        </p:grpSpPr>
        <p:sp>
          <p:nvSpPr>
            <p:cNvPr id="20" name="Freeform 20"/>
            <p:cNvSpPr/>
            <p:nvPr/>
          </p:nvSpPr>
          <p:spPr>
            <a:xfrm>
              <a:off x="10160" y="16510"/>
              <a:ext cx="1492963" cy="2324894"/>
            </a:xfrm>
            <a:custGeom>
              <a:avLst/>
              <a:gdLst/>
              <a:ahLst/>
              <a:cxnLst/>
              <a:rect l="l" t="t" r="r" b="b"/>
              <a:pathLst>
                <a:path w="1492963" h="2324894">
                  <a:moveTo>
                    <a:pt x="1492963" y="2324894"/>
                  </a:moveTo>
                  <a:lnTo>
                    <a:pt x="0" y="2317274"/>
                  </a:lnTo>
                  <a:lnTo>
                    <a:pt x="0" y="819561"/>
                  </a:lnTo>
                  <a:lnTo>
                    <a:pt x="17780" y="19050"/>
                  </a:lnTo>
                  <a:lnTo>
                    <a:pt x="742284" y="0"/>
                  </a:lnTo>
                  <a:lnTo>
                    <a:pt x="1473913" y="50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-3810" y="0"/>
              <a:ext cx="1522173" cy="2351564"/>
            </a:xfrm>
            <a:custGeom>
              <a:avLst/>
              <a:gdLst/>
              <a:ahLst/>
              <a:cxnLst/>
              <a:rect l="l" t="t" r="r" b="b"/>
              <a:pathLst>
                <a:path w="1522173" h="2351564">
                  <a:moveTo>
                    <a:pt x="1487883" y="21590"/>
                  </a:moveTo>
                  <a:cubicBezTo>
                    <a:pt x="1489153" y="34290"/>
                    <a:pt x="1489153" y="44450"/>
                    <a:pt x="1490423" y="54610"/>
                  </a:cubicBezTo>
                  <a:cubicBezTo>
                    <a:pt x="1492963" y="98777"/>
                    <a:pt x="1494233" y="148642"/>
                    <a:pt x="1496773" y="196727"/>
                  </a:cubicBezTo>
                  <a:cubicBezTo>
                    <a:pt x="1496773" y="266182"/>
                    <a:pt x="1509473" y="1635696"/>
                    <a:pt x="1515823" y="1705152"/>
                  </a:cubicBezTo>
                  <a:cubicBezTo>
                    <a:pt x="1522173" y="1810225"/>
                    <a:pt x="1518363" y="1917079"/>
                    <a:pt x="1518363" y="2022152"/>
                  </a:cubicBezTo>
                  <a:cubicBezTo>
                    <a:pt x="1518363" y="2114759"/>
                    <a:pt x="1519633" y="2200243"/>
                    <a:pt x="1520903" y="2290604"/>
                  </a:cubicBezTo>
                  <a:cubicBezTo>
                    <a:pt x="1520903" y="2312194"/>
                    <a:pt x="1520903" y="2326164"/>
                    <a:pt x="1520903" y="2350294"/>
                  </a:cubicBezTo>
                  <a:cubicBezTo>
                    <a:pt x="1498043" y="2350294"/>
                    <a:pt x="1477723" y="2351564"/>
                    <a:pt x="1458027" y="2350294"/>
                  </a:cubicBezTo>
                  <a:cubicBezTo>
                    <a:pt x="1385391" y="2345214"/>
                    <a:pt x="1311638" y="2351564"/>
                    <a:pt x="1239002" y="2346484"/>
                  </a:cubicBezTo>
                  <a:cubicBezTo>
                    <a:pt x="1195421" y="2342674"/>
                    <a:pt x="1152957" y="2345214"/>
                    <a:pt x="1109375" y="2342674"/>
                  </a:cubicBezTo>
                  <a:cubicBezTo>
                    <a:pt x="1089261" y="2341404"/>
                    <a:pt x="1069146" y="2340134"/>
                    <a:pt x="1049032" y="2338864"/>
                  </a:cubicBezTo>
                  <a:cubicBezTo>
                    <a:pt x="1036739" y="2338864"/>
                    <a:pt x="1025565" y="2340134"/>
                    <a:pt x="1013273" y="2340134"/>
                  </a:cubicBezTo>
                  <a:cubicBezTo>
                    <a:pt x="981983" y="2338864"/>
                    <a:pt x="895938" y="2340134"/>
                    <a:pt x="864649" y="2338864"/>
                  </a:cubicBezTo>
                  <a:cubicBezTo>
                    <a:pt x="842299" y="2337594"/>
                    <a:pt x="395310" y="2346484"/>
                    <a:pt x="372961" y="2345214"/>
                  </a:cubicBezTo>
                  <a:cubicBezTo>
                    <a:pt x="367373" y="2345214"/>
                    <a:pt x="360668" y="2346484"/>
                    <a:pt x="355081" y="2346484"/>
                  </a:cubicBezTo>
                  <a:cubicBezTo>
                    <a:pt x="341671" y="2346484"/>
                    <a:pt x="329379" y="2347754"/>
                    <a:pt x="315969" y="2347754"/>
                  </a:cubicBezTo>
                  <a:cubicBezTo>
                    <a:pt x="282445" y="2347754"/>
                    <a:pt x="250038" y="2346484"/>
                    <a:pt x="216514" y="2345214"/>
                  </a:cubicBezTo>
                  <a:cubicBezTo>
                    <a:pt x="196400" y="2343944"/>
                    <a:pt x="176285" y="2342674"/>
                    <a:pt x="157288" y="2341404"/>
                  </a:cubicBezTo>
                  <a:cubicBezTo>
                    <a:pt x="121529" y="2340134"/>
                    <a:pt x="85770" y="2338864"/>
                    <a:pt x="48260" y="2338864"/>
                  </a:cubicBezTo>
                  <a:cubicBezTo>
                    <a:pt x="38100" y="2338864"/>
                    <a:pt x="29210" y="2338864"/>
                    <a:pt x="19050" y="2337594"/>
                  </a:cubicBezTo>
                  <a:cubicBezTo>
                    <a:pt x="10160" y="2336324"/>
                    <a:pt x="5080" y="2329974"/>
                    <a:pt x="7620" y="2321084"/>
                  </a:cubicBezTo>
                  <a:cubicBezTo>
                    <a:pt x="16510" y="2289288"/>
                    <a:pt x="12700" y="2244765"/>
                    <a:pt x="11430" y="2198462"/>
                  </a:cubicBezTo>
                  <a:cubicBezTo>
                    <a:pt x="10160" y="2104074"/>
                    <a:pt x="6350" y="2011467"/>
                    <a:pt x="7620" y="1917079"/>
                  </a:cubicBezTo>
                  <a:cubicBezTo>
                    <a:pt x="5080" y="1799539"/>
                    <a:pt x="0" y="344541"/>
                    <a:pt x="7620" y="225221"/>
                  </a:cubicBezTo>
                  <a:cubicBezTo>
                    <a:pt x="8890" y="202069"/>
                    <a:pt x="7620" y="177137"/>
                    <a:pt x="8890" y="153985"/>
                  </a:cubicBezTo>
                  <a:cubicBezTo>
                    <a:pt x="10160" y="116586"/>
                    <a:pt x="12700" y="7562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7833" y="30480"/>
                    <a:pt x="75713" y="29210"/>
                  </a:cubicBezTo>
                  <a:cubicBezTo>
                    <a:pt x="105884" y="25400"/>
                    <a:pt x="136056" y="22860"/>
                    <a:pt x="167345" y="20320"/>
                  </a:cubicBezTo>
                  <a:cubicBezTo>
                    <a:pt x="188577" y="17780"/>
                    <a:pt x="209809" y="16510"/>
                    <a:pt x="229924" y="13970"/>
                  </a:cubicBezTo>
                  <a:cubicBezTo>
                    <a:pt x="250038" y="11430"/>
                    <a:pt x="271270" y="8890"/>
                    <a:pt x="291385" y="8890"/>
                  </a:cubicBezTo>
                  <a:cubicBezTo>
                    <a:pt x="313734" y="7620"/>
                    <a:pt x="336084" y="10160"/>
                    <a:pt x="358433" y="8890"/>
                  </a:cubicBezTo>
                  <a:cubicBezTo>
                    <a:pt x="386370" y="8890"/>
                    <a:pt x="892585" y="6350"/>
                    <a:pt x="920522" y="5080"/>
                  </a:cubicBezTo>
                  <a:cubicBezTo>
                    <a:pt x="947342" y="3810"/>
                    <a:pt x="974161" y="2540"/>
                    <a:pt x="1002098" y="2540"/>
                  </a:cubicBezTo>
                  <a:cubicBezTo>
                    <a:pt x="1047914" y="1270"/>
                    <a:pt x="1092613" y="0"/>
                    <a:pt x="1138430" y="0"/>
                  </a:cubicBezTo>
                  <a:cubicBezTo>
                    <a:pt x="1157427" y="0"/>
                    <a:pt x="1177541" y="2540"/>
                    <a:pt x="1196538" y="2540"/>
                  </a:cubicBezTo>
                  <a:cubicBezTo>
                    <a:pt x="1249059" y="3810"/>
                    <a:pt x="1302698" y="5080"/>
                    <a:pt x="1355219" y="7620"/>
                  </a:cubicBezTo>
                  <a:cubicBezTo>
                    <a:pt x="1383156" y="8890"/>
                    <a:pt x="1411093" y="12700"/>
                    <a:pt x="1439030" y="16510"/>
                  </a:cubicBezTo>
                  <a:cubicBezTo>
                    <a:pt x="1445735" y="16510"/>
                    <a:pt x="1452439" y="16510"/>
                    <a:pt x="1458027" y="16510"/>
                  </a:cubicBezTo>
                  <a:cubicBezTo>
                    <a:pt x="1468833" y="17780"/>
                    <a:pt x="1477723" y="20320"/>
                    <a:pt x="1487883" y="21590"/>
                  </a:cubicBezTo>
                  <a:close/>
                  <a:moveTo>
                    <a:pt x="1498043" y="2333784"/>
                  </a:moveTo>
                  <a:cubicBezTo>
                    <a:pt x="1499313" y="2317274"/>
                    <a:pt x="1500583" y="2304574"/>
                    <a:pt x="1500583" y="2291874"/>
                  </a:cubicBezTo>
                  <a:cubicBezTo>
                    <a:pt x="1499313" y="2191338"/>
                    <a:pt x="1498043" y="2096950"/>
                    <a:pt x="1498043" y="1995439"/>
                  </a:cubicBezTo>
                  <a:cubicBezTo>
                    <a:pt x="1498043" y="1949135"/>
                    <a:pt x="1500583" y="1902832"/>
                    <a:pt x="1499313" y="1856528"/>
                  </a:cubicBezTo>
                  <a:cubicBezTo>
                    <a:pt x="1499313" y="1813787"/>
                    <a:pt x="1498043" y="1769264"/>
                    <a:pt x="1496773" y="1726522"/>
                  </a:cubicBezTo>
                  <a:cubicBezTo>
                    <a:pt x="1491693" y="1660629"/>
                    <a:pt x="1480263" y="296457"/>
                    <a:pt x="1480263" y="230564"/>
                  </a:cubicBezTo>
                  <a:cubicBezTo>
                    <a:pt x="1477723" y="175356"/>
                    <a:pt x="1475183" y="118367"/>
                    <a:pt x="1472643" y="63500"/>
                  </a:cubicBezTo>
                  <a:cubicBezTo>
                    <a:pt x="1471373" y="44450"/>
                    <a:pt x="1470103" y="43180"/>
                    <a:pt x="1454674" y="41910"/>
                  </a:cubicBezTo>
                  <a:cubicBezTo>
                    <a:pt x="1451322" y="41910"/>
                    <a:pt x="1449087" y="41910"/>
                    <a:pt x="1445735" y="40640"/>
                  </a:cubicBezTo>
                  <a:cubicBezTo>
                    <a:pt x="1417798" y="36830"/>
                    <a:pt x="1388743" y="31750"/>
                    <a:pt x="1360807" y="30480"/>
                  </a:cubicBezTo>
                  <a:cubicBezTo>
                    <a:pt x="1292641" y="26670"/>
                    <a:pt x="1223357" y="25400"/>
                    <a:pt x="1155192" y="22860"/>
                  </a:cubicBezTo>
                  <a:cubicBezTo>
                    <a:pt x="1145134" y="22860"/>
                    <a:pt x="1133960" y="22860"/>
                    <a:pt x="1123902" y="22860"/>
                  </a:cubicBezTo>
                  <a:cubicBezTo>
                    <a:pt x="1107140" y="22860"/>
                    <a:pt x="1090378" y="22860"/>
                    <a:pt x="1074734" y="22860"/>
                  </a:cubicBezTo>
                  <a:cubicBezTo>
                    <a:pt x="1038974" y="22860"/>
                    <a:pt x="1003215" y="22860"/>
                    <a:pt x="968574" y="24130"/>
                  </a:cubicBezTo>
                  <a:cubicBezTo>
                    <a:pt x="938402" y="25400"/>
                    <a:pt x="429952" y="29210"/>
                    <a:pt x="399780" y="29210"/>
                  </a:cubicBezTo>
                  <a:cubicBezTo>
                    <a:pt x="350611" y="29210"/>
                    <a:pt x="301442" y="26670"/>
                    <a:pt x="252273" y="33020"/>
                  </a:cubicBezTo>
                  <a:cubicBezTo>
                    <a:pt x="226572" y="36830"/>
                    <a:pt x="201987" y="36830"/>
                    <a:pt x="177403" y="38100"/>
                  </a:cubicBezTo>
                  <a:cubicBezTo>
                    <a:pt x="134939" y="41910"/>
                    <a:pt x="92475" y="45720"/>
                    <a:pt x="49530" y="50800"/>
                  </a:cubicBezTo>
                  <a:cubicBezTo>
                    <a:pt x="36830" y="50800"/>
                    <a:pt x="34290" y="53340"/>
                    <a:pt x="33020" y="70282"/>
                  </a:cubicBezTo>
                  <a:cubicBezTo>
                    <a:pt x="31750" y="102339"/>
                    <a:pt x="31750" y="134395"/>
                    <a:pt x="30480" y="166451"/>
                  </a:cubicBezTo>
                  <a:cubicBezTo>
                    <a:pt x="29210" y="219878"/>
                    <a:pt x="26670" y="271524"/>
                    <a:pt x="25400" y="324952"/>
                  </a:cubicBezTo>
                  <a:cubicBezTo>
                    <a:pt x="20320" y="381940"/>
                    <a:pt x="26670" y="1774607"/>
                    <a:pt x="29210" y="1831596"/>
                  </a:cubicBezTo>
                  <a:cubicBezTo>
                    <a:pt x="29210" y="1892146"/>
                    <a:pt x="29210" y="1954478"/>
                    <a:pt x="30480" y="2015029"/>
                  </a:cubicBezTo>
                  <a:cubicBezTo>
                    <a:pt x="30480" y="2059551"/>
                    <a:pt x="33020" y="2104074"/>
                    <a:pt x="33020" y="2148596"/>
                  </a:cubicBezTo>
                  <a:cubicBezTo>
                    <a:pt x="33020" y="2196681"/>
                    <a:pt x="33020" y="2244765"/>
                    <a:pt x="31750" y="2291874"/>
                  </a:cubicBezTo>
                  <a:cubicBezTo>
                    <a:pt x="31750" y="2295684"/>
                    <a:pt x="31750" y="2298224"/>
                    <a:pt x="31750" y="2302034"/>
                  </a:cubicBezTo>
                  <a:cubicBezTo>
                    <a:pt x="31750" y="2312194"/>
                    <a:pt x="35560" y="2316004"/>
                    <a:pt x="44450" y="2316004"/>
                  </a:cubicBezTo>
                  <a:cubicBezTo>
                    <a:pt x="60068" y="2316004"/>
                    <a:pt x="75713" y="2317274"/>
                    <a:pt x="90240" y="2317274"/>
                  </a:cubicBezTo>
                  <a:cubicBezTo>
                    <a:pt x="111472" y="2317274"/>
                    <a:pt x="133821" y="2314734"/>
                    <a:pt x="155053" y="2317274"/>
                  </a:cubicBezTo>
                  <a:cubicBezTo>
                    <a:pt x="189695" y="2321084"/>
                    <a:pt x="224337" y="2323624"/>
                    <a:pt x="258978" y="2322354"/>
                  </a:cubicBezTo>
                  <a:cubicBezTo>
                    <a:pt x="281328" y="2321084"/>
                    <a:pt x="302560" y="2323624"/>
                    <a:pt x="324909" y="2323624"/>
                  </a:cubicBezTo>
                  <a:cubicBezTo>
                    <a:pt x="357316" y="2323624"/>
                    <a:pt x="389723" y="2322354"/>
                    <a:pt x="422129" y="2323624"/>
                  </a:cubicBezTo>
                  <a:cubicBezTo>
                    <a:pt x="470181" y="2324894"/>
                    <a:pt x="997628" y="2314734"/>
                    <a:pt x="1046797" y="2317274"/>
                  </a:cubicBezTo>
                  <a:cubicBezTo>
                    <a:pt x="1068029" y="2318544"/>
                    <a:pt x="1089261" y="2319814"/>
                    <a:pt x="1109375" y="2319814"/>
                  </a:cubicBezTo>
                  <a:cubicBezTo>
                    <a:pt x="1146252" y="2322354"/>
                    <a:pt x="1182011" y="2318544"/>
                    <a:pt x="1218888" y="2322354"/>
                  </a:cubicBezTo>
                  <a:cubicBezTo>
                    <a:pt x="1249059" y="2324894"/>
                    <a:pt x="1279231" y="2324894"/>
                    <a:pt x="1309403" y="2327434"/>
                  </a:cubicBezTo>
                  <a:cubicBezTo>
                    <a:pt x="1354102" y="2331244"/>
                    <a:pt x="1398801" y="2333784"/>
                    <a:pt x="1443500" y="2335054"/>
                  </a:cubicBezTo>
                  <a:cubicBezTo>
                    <a:pt x="1460262" y="2335054"/>
                    <a:pt x="1477723" y="2333784"/>
                    <a:pt x="1498043" y="2333784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9744315" y="3910665"/>
            <a:ext cx="2877682" cy="386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3525476" y="3707223"/>
            <a:ext cx="3471984" cy="5389152"/>
            <a:chOff x="0" y="0"/>
            <a:chExt cx="1515823" cy="2352834"/>
          </a:xfrm>
        </p:grpSpPr>
        <p:sp>
          <p:nvSpPr>
            <p:cNvPr id="28" name="Freeform 28"/>
            <p:cNvSpPr/>
            <p:nvPr/>
          </p:nvSpPr>
          <p:spPr>
            <a:xfrm>
              <a:off x="10160" y="16510"/>
              <a:ext cx="1492963" cy="2324894"/>
            </a:xfrm>
            <a:custGeom>
              <a:avLst/>
              <a:gdLst/>
              <a:ahLst/>
              <a:cxnLst/>
              <a:rect l="l" t="t" r="r" b="b"/>
              <a:pathLst>
                <a:path w="1492963" h="2324894">
                  <a:moveTo>
                    <a:pt x="1492963" y="2324894"/>
                  </a:moveTo>
                  <a:lnTo>
                    <a:pt x="0" y="2317274"/>
                  </a:lnTo>
                  <a:lnTo>
                    <a:pt x="0" y="819561"/>
                  </a:lnTo>
                  <a:lnTo>
                    <a:pt x="17780" y="19050"/>
                  </a:lnTo>
                  <a:lnTo>
                    <a:pt x="742284" y="0"/>
                  </a:lnTo>
                  <a:lnTo>
                    <a:pt x="1473913" y="50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-3810" y="0"/>
              <a:ext cx="1522173" cy="2351564"/>
            </a:xfrm>
            <a:custGeom>
              <a:avLst/>
              <a:gdLst/>
              <a:ahLst/>
              <a:cxnLst/>
              <a:rect l="l" t="t" r="r" b="b"/>
              <a:pathLst>
                <a:path w="1522173" h="2351564">
                  <a:moveTo>
                    <a:pt x="1487883" y="21590"/>
                  </a:moveTo>
                  <a:cubicBezTo>
                    <a:pt x="1489153" y="34290"/>
                    <a:pt x="1489153" y="44450"/>
                    <a:pt x="1490423" y="54610"/>
                  </a:cubicBezTo>
                  <a:cubicBezTo>
                    <a:pt x="1492963" y="98777"/>
                    <a:pt x="1494233" y="148642"/>
                    <a:pt x="1496773" y="196727"/>
                  </a:cubicBezTo>
                  <a:cubicBezTo>
                    <a:pt x="1496773" y="266182"/>
                    <a:pt x="1509473" y="1635696"/>
                    <a:pt x="1515823" y="1705152"/>
                  </a:cubicBezTo>
                  <a:cubicBezTo>
                    <a:pt x="1522173" y="1810225"/>
                    <a:pt x="1518363" y="1917079"/>
                    <a:pt x="1518363" y="2022152"/>
                  </a:cubicBezTo>
                  <a:cubicBezTo>
                    <a:pt x="1518363" y="2114759"/>
                    <a:pt x="1519633" y="2200243"/>
                    <a:pt x="1520903" y="2290604"/>
                  </a:cubicBezTo>
                  <a:cubicBezTo>
                    <a:pt x="1520903" y="2312194"/>
                    <a:pt x="1520903" y="2326164"/>
                    <a:pt x="1520903" y="2350294"/>
                  </a:cubicBezTo>
                  <a:cubicBezTo>
                    <a:pt x="1498043" y="2350294"/>
                    <a:pt x="1477723" y="2351564"/>
                    <a:pt x="1458027" y="2350294"/>
                  </a:cubicBezTo>
                  <a:cubicBezTo>
                    <a:pt x="1385391" y="2345214"/>
                    <a:pt x="1311638" y="2351564"/>
                    <a:pt x="1239002" y="2346484"/>
                  </a:cubicBezTo>
                  <a:cubicBezTo>
                    <a:pt x="1195421" y="2342674"/>
                    <a:pt x="1152957" y="2345214"/>
                    <a:pt x="1109375" y="2342674"/>
                  </a:cubicBezTo>
                  <a:cubicBezTo>
                    <a:pt x="1089261" y="2341404"/>
                    <a:pt x="1069146" y="2340134"/>
                    <a:pt x="1049032" y="2338864"/>
                  </a:cubicBezTo>
                  <a:cubicBezTo>
                    <a:pt x="1036739" y="2338864"/>
                    <a:pt x="1025565" y="2340134"/>
                    <a:pt x="1013273" y="2340134"/>
                  </a:cubicBezTo>
                  <a:cubicBezTo>
                    <a:pt x="981983" y="2338864"/>
                    <a:pt x="895938" y="2340134"/>
                    <a:pt x="864649" y="2338864"/>
                  </a:cubicBezTo>
                  <a:cubicBezTo>
                    <a:pt x="842299" y="2337594"/>
                    <a:pt x="395310" y="2346484"/>
                    <a:pt x="372961" y="2345214"/>
                  </a:cubicBezTo>
                  <a:cubicBezTo>
                    <a:pt x="367373" y="2345214"/>
                    <a:pt x="360668" y="2346484"/>
                    <a:pt x="355081" y="2346484"/>
                  </a:cubicBezTo>
                  <a:cubicBezTo>
                    <a:pt x="341671" y="2346484"/>
                    <a:pt x="329379" y="2347754"/>
                    <a:pt x="315969" y="2347754"/>
                  </a:cubicBezTo>
                  <a:cubicBezTo>
                    <a:pt x="282445" y="2347754"/>
                    <a:pt x="250038" y="2346484"/>
                    <a:pt x="216514" y="2345214"/>
                  </a:cubicBezTo>
                  <a:cubicBezTo>
                    <a:pt x="196400" y="2343944"/>
                    <a:pt x="176285" y="2342674"/>
                    <a:pt x="157288" y="2341404"/>
                  </a:cubicBezTo>
                  <a:cubicBezTo>
                    <a:pt x="121529" y="2340134"/>
                    <a:pt x="85770" y="2338864"/>
                    <a:pt x="48260" y="2338864"/>
                  </a:cubicBezTo>
                  <a:cubicBezTo>
                    <a:pt x="38100" y="2338864"/>
                    <a:pt x="29210" y="2338864"/>
                    <a:pt x="19050" y="2337594"/>
                  </a:cubicBezTo>
                  <a:cubicBezTo>
                    <a:pt x="10160" y="2336324"/>
                    <a:pt x="5080" y="2329974"/>
                    <a:pt x="7620" y="2321084"/>
                  </a:cubicBezTo>
                  <a:cubicBezTo>
                    <a:pt x="16510" y="2289288"/>
                    <a:pt x="12700" y="2244765"/>
                    <a:pt x="11430" y="2198462"/>
                  </a:cubicBezTo>
                  <a:cubicBezTo>
                    <a:pt x="10160" y="2104074"/>
                    <a:pt x="6350" y="2011467"/>
                    <a:pt x="7620" y="1917079"/>
                  </a:cubicBezTo>
                  <a:cubicBezTo>
                    <a:pt x="5080" y="1799539"/>
                    <a:pt x="0" y="344541"/>
                    <a:pt x="7620" y="225221"/>
                  </a:cubicBezTo>
                  <a:cubicBezTo>
                    <a:pt x="8890" y="202069"/>
                    <a:pt x="7620" y="177137"/>
                    <a:pt x="8890" y="153985"/>
                  </a:cubicBezTo>
                  <a:cubicBezTo>
                    <a:pt x="10160" y="116586"/>
                    <a:pt x="12700" y="7562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7833" y="30480"/>
                    <a:pt x="75713" y="29210"/>
                  </a:cubicBezTo>
                  <a:cubicBezTo>
                    <a:pt x="105884" y="25400"/>
                    <a:pt x="136056" y="22860"/>
                    <a:pt x="167345" y="20320"/>
                  </a:cubicBezTo>
                  <a:cubicBezTo>
                    <a:pt x="188577" y="17780"/>
                    <a:pt x="209809" y="16510"/>
                    <a:pt x="229924" y="13970"/>
                  </a:cubicBezTo>
                  <a:cubicBezTo>
                    <a:pt x="250038" y="11430"/>
                    <a:pt x="271270" y="8890"/>
                    <a:pt x="291385" y="8890"/>
                  </a:cubicBezTo>
                  <a:cubicBezTo>
                    <a:pt x="313734" y="7620"/>
                    <a:pt x="336084" y="10160"/>
                    <a:pt x="358433" y="8890"/>
                  </a:cubicBezTo>
                  <a:cubicBezTo>
                    <a:pt x="386370" y="8890"/>
                    <a:pt x="892585" y="6350"/>
                    <a:pt x="920522" y="5080"/>
                  </a:cubicBezTo>
                  <a:cubicBezTo>
                    <a:pt x="947342" y="3810"/>
                    <a:pt x="974161" y="2540"/>
                    <a:pt x="1002098" y="2540"/>
                  </a:cubicBezTo>
                  <a:cubicBezTo>
                    <a:pt x="1047914" y="1270"/>
                    <a:pt x="1092613" y="0"/>
                    <a:pt x="1138430" y="0"/>
                  </a:cubicBezTo>
                  <a:cubicBezTo>
                    <a:pt x="1157427" y="0"/>
                    <a:pt x="1177541" y="2540"/>
                    <a:pt x="1196538" y="2540"/>
                  </a:cubicBezTo>
                  <a:cubicBezTo>
                    <a:pt x="1249059" y="3810"/>
                    <a:pt x="1302698" y="5080"/>
                    <a:pt x="1355219" y="7620"/>
                  </a:cubicBezTo>
                  <a:cubicBezTo>
                    <a:pt x="1383156" y="8890"/>
                    <a:pt x="1411093" y="12700"/>
                    <a:pt x="1439030" y="16510"/>
                  </a:cubicBezTo>
                  <a:cubicBezTo>
                    <a:pt x="1445735" y="16510"/>
                    <a:pt x="1452439" y="16510"/>
                    <a:pt x="1458027" y="16510"/>
                  </a:cubicBezTo>
                  <a:cubicBezTo>
                    <a:pt x="1468833" y="17780"/>
                    <a:pt x="1477723" y="20320"/>
                    <a:pt x="1487883" y="21590"/>
                  </a:cubicBezTo>
                  <a:close/>
                  <a:moveTo>
                    <a:pt x="1498043" y="2333784"/>
                  </a:moveTo>
                  <a:cubicBezTo>
                    <a:pt x="1499313" y="2317274"/>
                    <a:pt x="1500583" y="2304574"/>
                    <a:pt x="1500583" y="2291874"/>
                  </a:cubicBezTo>
                  <a:cubicBezTo>
                    <a:pt x="1499313" y="2191338"/>
                    <a:pt x="1498043" y="2096950"/>
                    <a:pt x="1498043" y="1995439"/>
                  </a:cubicBezTo>
                  <a:cubicBezTo>
                    <a:pt x="1498043" y="1949135"/>
                    <a:pt x="1500583" y="1902832"/>
                    <a:pt x="1499313" y="1856528"/>
                  </a:cubicBezTo>
                  <a:cubicBezTo>
                    <a:pt x="1499313" y="1813787"/>
                    <a:pt x="1498043" y="1769264"/>
                    <a:pt x="1496773" y="1726522"/>
                  </a:cubicBezTo>
                  <a:cubicBezTo>
                    <a:pt x="1491693" y="1660629"/>
                    <a:pt x="1480263" y="296457"/>
                    <a:pt x="1480263" y="230564"/>
                  </a:cubicBezTo>
                  <a:cubicBezTo>
                    <a:pt x="1477723" y="175356"/>
                    <a:pt x="1475183" y="118367"/>
                    <a:pt x="1472643" y="63500"/>
                  </a:cubicBezTo>
                  <a:cubicBezTo>
                    <a:pt x="1471373" y="44450"/>
                    <a:pt x="1470103" y="43180"/>
                    <a:pt x="1454674" y="41910"/>
                  </a:cubicBezTo>
                  <a:cubicBezTo>
                    <a:pt x="1451322" y="41910"/>
                    <a:pt x="1449087" y="41910"/>
                    <a:pt x="1445735" y="40640"/>
                  </a:cubicBezTo>
                  <a:cubicBezTo>
                    <a:pt x="1417798" y="36830"/>
                    <a:pt x="1388743" y="31750"/>
                    <a:pt x="1360807" y="30480"/>
                  </a:cubicBezTo>
                  <a:cubicBezTo>
                    <a:pt x="1292641" y="26670"/>
                    <a:pt x="1223357" y="25400"/>
                    <a:pt x="1155192" y="22860"/>
                  </a:cubicBezTo>
                  <a:cubicBezTo>
                    <a:pt x="1145134" y="22860"/>
                    <a:pt x="1133960" y="22860"/>
                    <a:pt x="1123902" y="22860"/>
                  </a:cubicBezTo>
                  <a:cubicBezTo>
                    <a:pt x="1107140" y="22860"/>
                    <a:pt x="1090378" y="22860"/>
                    <a:pt x="1074734" y="22860"/>
                  </a:cubicBezTo>
                  <a:cubicBezTo>
                    <a:pt x="1038974" y="22860"/>
                    <a:pt x="1003215" y="22860"/>
                    <a:pt x="968574" y="24130"/>
                  </a:cubicBezTo>
                  <a:cubicBezTo>
                    <a:pt x="938402" y="25400"/>
                    <a:pt x="429952" y="29210"/>
                    <a:pt x="399780" y="29210"/>
                  </a:cubicBezTo>
                  <a:cubicBezTo>
                    <a:pt x="350611" y="29210"/>
                    <a:pt x="301442" y="26670"/>
                    <a:pt x="252273" y="33020"/>
                  </a:cubicBezTo>
                  <a:cubicBezTo>
                    <a:pt x="226572" y="36830"/>
                    <a:pt x="201987" y="36830"/>
                    <a:pt x="177403" y="38100"/>
                  </a:cubicBezTo>
                  <a:cubicBezTo>
                    <a:pt x="134939" y="41910"/>
                    <a:pt x="92475" y="45720"/>
                    <a:pt x="49530" y="50800"/>
                  </a:cubicBezTo>
                  <a:cubicBezTo>
                    <a:pt x="36830" y="50800"/>
                    <a:pt x="34290" y="53340"/>
                    <a:pt x="33020" y="70282"/>
                  </a:cubicBezTo>
                  <a:cubicBezTo>
                    <a:pt x="31750" y="102339"/>
                    <a:pt x="31750" y="134395"/>
                    <a:pt x="30480" y="166451"/>
                  </a:cubicBezTo>
                  <a:cubicBezTo>
                    <a:pt x="29210" y="219878"/>
                    <a:pt x="26670" y="271524"/>
                    <a:pt x="25400" y="324952"/>
                  </a:cubicBezTo>
                  <a:cubicBezTo>
                    <a:pt x="20320" y="381940"/>
                    <a:pt x="26670" y="1774607"/>
                    <a:pt x="29210" y="1831596"/>
                  </a:cubicBezTo>
                  <a:cubicBezTo>
                    <a:pt x="29210" y="1892146"/>
                    <a:pt x="29210" y="1954478"/>
                    <a:pt x="30480" y="2015029"/>
                  </a:cubicBezTo>
                  <a:cubicBezTo>
                    <a:pt x="30480" y="2059551"/>
                    <a:pt x="33020" y="2104074"/>
                    <a:pt x="33020" y="2148596"/>
                  </a:cubicBezTo>
                  <a:cubicBezTo>
                    <a:pt x="33020" y="2196681"/>
                    <a:pt x="33020" y="2244765"/>
                    <a:pt x="31750" y="2291874"/>
                  </a:cubicBezTo>
                  <a:cubicBezTo>
                    <a:pt x="31750" y="2295684"/>
                    <a:pt x="31750" y="2298224"/>
                    <a:pt x="31750" y="2302034"/>
                  </a:cubicBezTo>
                  <a:cubicBezTo>
                    <a:pt x="31750" y="2312194"/>
                    <a:pt x="35560" y="2316004"/>
                    <a:pt x="44450" y="2316004"/>
                  </a:cubicBezTo>
                  <a:cubicBezTo>
                    <a:pt x="60068" y="2316004"/>
                    <a:pt x="75713" y="2317274"/>
                    <a:pt x="90240" y="2317274"/>
                  </a:cubicBezTo>
                  <a:cubicBezTo>
                    <a:pt x="111472" y="2317274"/>
                    <a:pt x="133821" y="2314734"/>
                    <a:pt x="155053" y="2317274"/>
                  </a:cubicBezTo>
                  <a:cubicBezTo>
                    <a:pt x="189695" y="2321084"/>
                    <a:pt x="224337" y="2323624"/>
                    <a:pt x="258978" y="2322354"/>
                  </a:cubicBezTo>
                  <a:cubicBezTo>
                    <a:pt x="281328" y="2321084"/>
                    <a:pt x="302560" y="2323624"/>
                    <a:pt x="324909" y="2323624"/>
                  </a:cubicBezTo>
                  <a:cubicBezTo>
                    <a:pt x="357316" y="2323624"/>
                    <a:pt x="389723" y="2322354"/>
                    <a:pt x="422129" y="2323624"/>
                  </a:cubicBezTo>
                  <a:cubicBezTo>
                    <a:pt x="470181" y="2324894"/>
                    <a:pt x="997628" y="2314734"/>
                    <a:pt x="1046797" y="2317274"/>
                  </a:cubicBezTo>
                  <a:cubicBezTo>
                    <a:pt x="1068029" y="2318544"/>
                    <a:pt x="1089261" y="2319814"/>
                    <a:pt x="1109375" y="2319814"/>
                  </a:cubicBezTo>
                  <a:cubicBezTo>
                    <a:pt x="1146252" y="2322354"/>
                    <a:pt x="1182011" y="2318544"/>
                    <a:pt x="1218888" y="2322354"/>
                  </a:cubicBezTo>
                  <a:cubicBezTo>
                    <a:pt x="1249059" y="2324894"/>
                    <a:pt x="1279231" y="2324894"/>
                    <a:pt x="1309403" y="2327434"/>
                  </a:cubicBezTo>
                  <a:cubicBezTo>
                    <a:pt x="1354102" y="2331244"/>
                    <a:pt x="1398801" y="2333784"/>
                    <a:pt x="1443500" y="2335054"/>
                  </a:cubicBezTo>
                  <a:cubicBezTo>
                    <a:pt x="1460262" y="2335054"/>
                    <a:pt x="1477723" y="2333784"/>
                    <a:pt x="1498043" y="2333784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13822627" y="3910665"/>
            <a:ext cx="2877682" cy="386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D46AD2-2E51-484B-B02B-E18F519A8F58}"/>
              </a:ext>
            </a:extLst>
          </p:cNvPr>
          <p:cNvSpPr txBox="1"/>
          <p:nvPr/>
        </p:nvSpPr>
        <p:spPr>
          <a:xfrm>
            <a:off x="1724875" y="5126576"/>
            <a:ext cx="2597493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B43708-3DEB-4550-BC00-EE7E61F72AC1}"/>
              </a:ext>
            </a:extLst>
          </p:cNvPr>
          <p:cNvSpPr txBox="1"/>
          <p:nvPr/>
        </p:nvSpPr>
        <p:spPr>
          <a:xfrm>
            <a:off x="5838951" y="5044956"/>
            <a:ext cx="2597493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SÁNG TẠO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071A92-DA3F-4639-A82D-D6FB94BCE5AC}"/>
              </a:ext>
            </a:extLst>
          </p:cNvPr>
          <p:cNvSpPr txBox="1"/>
          <p:nvPr/>
        </p:nvSpPr>
        <p:spPr>
          <a:xfrm>
            <a:off x="9844440" y="5044956"/>
            <a:ext cx="2597493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THẢO LUẬN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455D49-4CE8-4135-92E2-9493B2CCF516}"/>
              </a:ext>
            </a:extLst>
          </p:cNvPr>
          <p:cNvSpPr txBox="1"/>
          <p:nvPr/>
        </p:nvSpPr>
        <p:spPr>
          <a:xfrm>
            <a:off x="13960447" y="5126576"/>
            <a:ext cx="2597493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ỨNG DỤNG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8" grpId="0"/>
      <p:bldP spid="25" grpId="0"/>
      <p:bldP spid="33" grpId="0"/>
      <p:bldP spid="36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523467" y="514202"/>
            <a:ext cx="11233125" cy="145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KHÁM PHÁ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64696" y="3188998"/>
            <a:ext cx="13538122" cy="4502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8447295" y="2416107"/>
            <a:ext cx="2188547" cy="426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50"/>
              </a:lnSpc>
            </a:pPr>
            <a:r>
              <a:rPr lang="en-US" sz="5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5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C010E0-55DB-4DEF-92E9-FC830387BFF4}"/>
              </a:ext>
            </a:extLst>
          </p:cNvPr>
          <p:cNvSpPr/>
          <p:nvPr/>
        </p:nvSpPr>
        <p:spPr>
          <a:xfrm>
            <a:off x="2596730" y="3609303"/>
            <a:ext cx="13248736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ồ vật: dần sàng, nong nia, túi nan tre, lá cây.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Chất liệu: nan tre, mây tre.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Kết cấu bề mặt: lá cây có gân lá với kết cấu đối xứng, mây tre đan, nan tre đan 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cấu lặp lại, xen kẽ. 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Hình được in bằng lá cây, mây tre, nan tre.</a:t>
            </a:r>
            <a:endParaRPr lang="vi-VN" sz="4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C393EA-288C-494C-A552-DEC08F794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6" y="3238500"/>
            <a:ext cx="5717688" cy="50465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6C13E31-CBAA-4440-8A16-1BBF75B08B12}"/>
              </a:ext>
            </a:extLst>
          </p:cNvPr>
          <p:cNvSpPr/>
          <p:nvPr/>
        </p:nvSpPr>
        <p:spPr>
          <a:xfrm>
            <a:off x="7086600" y="2446399"/>
            <a:ext cx="10485264" cy="7387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Quang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dung: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ấm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gắn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vẻ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nỗ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rân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vẻ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trân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lối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33600" y="419100"/>
            <a:ext cx="14415265" cy="1335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FD3E46-6729-438B-A339-6F6FA4714599}"/>
              </a:ext>
            </a:extLst>
          </p:cNvPr>
          <p:cNvSpPr/>
          <p:nvPr/>
        </p:nvSpPr>
        <p:spPr>
          <a:xfrm>
            <a:off x="2520347" y="3078483"/>
            <a:ext cx="13399706" cy="555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chai,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lọ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chén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21088" y="2981176"/>
            <a:ext cx="14965987" cy="2153752"/>
            <a:chOff x="0" y="0"/>
            <a:chExt cx="4788109" cy="1586914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4765249" cy="1558974"/>
            </a:xfrm>
            <a:custGeom>
              <a:avLst/>
              <a:gdLst/>
              <a:ahLst/>
              <a:cxnLst/>
              <a:rect l="l" t="t" r="r" b="b"/>
              <a:pathLst>
                <a:path w="4765249" h="1558974">
                  <a:moveTo>
                    <a:pt x="4765249" y="1558974"/>
                  </a:moveTo>
                  <a:lnTo>
                    <a:pt x="0" y="1551354"/>
                  </a:lnTo>
                  <a:lnTo>
                    <a:pt x="0" y="553920"/>
                  </a:lnTo>
                  <a:lnTo>
                    <a:pt x="17780" y="19050"/>
                  </a:lnTo>
                  <a:lnTo>
                    <a:pt x="2374220" y="0"/>
                  </a:lnTo>
                  <a:lnTo>
                    <a:pt x="4746199" y="5080"/>
                  </a:lnTo>
                  <a:close/>
                </a:path>
              </a:pathLst>
            </a:custGeom>
            <a:solidFill>
              <a:srgbClr val="FE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4794459" cy="1585644"/>
            </a:xfrm>
            <a:custGeom>
              <a:avLst/>
              <a:gdLst/>
              <a:ahLst/>
              <a:cxnLst/>
              <a:rect l="l" t="t" r="r" b="b"/>
              <a:pathLst>
                <a:path w="4794459" h="1585644">
                  <a:moveTo>
                    <a:pt x="4760169" y="21590"/>
                  </a:moveTo>
                  <a:cubicBezTo>
                    <a:pt x="4761439" y="34290"/>
                    <a:pt x="4761439" y="44450"/>
                    <a:pt x="4762709" y="54610"/>
                  </a:cubicBezTo>
                  <a:cubicBezTo>
                    <a:pt x="4765248" y="86926"/>
                    <a:pt x="4766519" y="119627"/>
                    <a:pt x="4769059" y="151159"/>
                  </a:cubicBezTo>
                  <a:cubicBezTo>
                    <a:pt x="4769059" y="196707"/>
                    <a:pt x="4781759" y="1094810"/>
                    <a:pt x="4788109" y="1140357"/>
                  </a:cubicBezTo>
                  <a:cubicBezTo>
                    <a:pt x="4794459" y="1209262"/>
                    <a:pt x="4790648" y="1279335"/>
                    <a:pt x="4790648" y="1348240"/>
                  </a:cubicBezTo>
                  <a:cubicBezTo>
                    <a:pt x="4790648" y="1408970"/>
                    <a:pt x="4791919" y="1465029"/>
                    <a:pt x="4793189" y="1524684"/>
                  </a:cubicBezTo>
                  <a:cubicBezTo>
                    <a:pt x="4793189" y="1546274"/>
                    <a:pt x="4793189" y="1560244"/>
                    <a:pt x="4793189" y="1584374"/>
                  </a:cubicBezTo>
                  <a:cubicBezTo>
                    <a:pt x="4770328" y="1584374"/>
                    <a:pt x="4750009" y="1585644"/>
                    <a:pt x="4719699" y="1584374"/>
                  </a:cubicBezTo>
                  <a:cubicBezTo>
                    <a:pt x="4478380" y="1579294"/>
                    <a:pt x="4233349" y="1585644"/>
                    <a:pt x="3992030" y="1580564"/>
                  </a:cubicBezTo>
                  <a:cubicBezTo>
                    <a:pt x="3847239" y="1576754"/>
                    <a:pt x="3706160" y="1579294"/>
                    <a:pt x="3561369" y="1576754"/>
                  </a:cubicBezTo>
                  <a:cubicBezTo>
                    <a:pt x="3494543" y="1575484"/>
                    <a:pt x="3427716" y="1574214"/>
                    <a:pt x="3360889" y="1572944"/>
                  </a:cubicBezTo>
                  <a:cubicBezTo>
                    <a:pt x="3320051" y="1572944"/>
                    <a:pt x="3282925" y="1574214"/>
                    <a:pt x="3242086" y="1574214"/>
                  </a:cubicBezTo>
                  <a:cubicBezTo>
                    <a:pt x="3138133" y="1572944"/>
                    <a:pt x="2852264" y="1574214"/>
                    <a:pt x="2748311" y="1572944"/>
                  </a:cubicBezTo>
                  <a:cubicBezTo>
                    <a:pt x="2674059" y="1571674"/>
                    <a:pt x="1189021" y="1580564"/>
                    <a:pt x="1114770" y="1579294"/>
                  </a:cubicBezTo>
                  <a:cubicBezTo>
                    <a:pt x="1096207" y="1579294"/>
                    <a:pt x="1073931" y="1580564"/>
                    <a:pt x="1055368" y="1580564"/>
                  </a:cubicBezTo>
                  <a:cubicBezTo>
                    <a:pt x="1010817" y="1580564"/>
                    <a:pt x="969978" y="1581834"/>
                    <a:pt x="925427" y="1581834"/>
                  </a:cubicBezTo>
                  <a:cubicBezTo>
                    <a:pt x="814049" y="1581834"/>
                    <a:pt x="706384" y="1580564"/>
                    <a:pt x="595006" y="1579294"/>
                  </a:cubicBezTo>
                  <a:cubicBezTo>
                    <a:pt x="528180" y="1578024"/>
                    <a:pt x="461353" y="1576754"/>
                    <a:pt x="398239" y="1575484"/>
                  </a:cubicBezTo>
                  <a:cubicBezTo>
                    <a:pt x="279436" y="1574214"/>
                    <a:pt x="160633" y="1572944"/>
                    <a:pt x="48260" y="1572944"/>
                  </a:cubicBezTo>
                  <a:cubicBezTo>
                    <a:pt x="38100" y="1572944"/>
                    <a:pt x="29210" y="1572944"/>
                    <a:pt x="19050" y="1571674"/>
                  </a:cubicBezTo>
                  <a:cubicBezTo>
                    <a:pt x="10160" y="1570404"/>
                    <a:pt x="5080" y="1564054"/>
                    <a:pt x="7620" y="1555164"/>
                  </a:cubicBezTo>
                  <a:cubicBezTo>
                    <a:pt x="16510" y="1523423"/>
                    <a:pt x="12700" y="1494226"/>
                    <a:pt x="11430" y="1463861"/>
                  </a:cubicBezTo>
                  <a:cubicBezTo>
                    <a:pt x="10160" y="1401963"/>
                    <a:pt x="6350" y="1341233"/>
                    <a:pt x="7620" y="1279335"/>
                  </a:cubicBezTo>
                  <a:cubicBezTo>
                    <a:pt x="5080" y="1202255"/>
                    <a:pt x="0" y="248094"/>
                    <a:pt x="7620" y="169846"/>
                  </a:cubicBezTo>
                  <a:cubicBezTo>
                    <a:pt x="8890" y="154663"/>
                    <a:pt x="7620" y="138313"/>
                    <a:pt x="8890" y="123130"/>
                  </a:cubicBezTo>
                  <a:cubicBezTo>
                    <a:pt x="10160" y="98605"/>
                    <a:pt x="12700" y="7174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818" y="30480"/>
                    <a:pt x="127220" y="29210"/>
                  </a:cubicBezTo>
                  <a:cubicBezTo>
                    <a:pt x="227460" y="25400"/>
                    <a:pt x="327700" y="22860"/>
                    <a:pt x="431652" y="20320"/>
                  </a:cubicBezTo>
                  <a:cubicBezTo>
                    <a:pt x="502192" y="17780"/>
                    <a:pt x="572731" y="16510"/>
                    <a:pt x="639558" y="13970"/>
                  </a:cubicBezTo>
                  <a:cubicBezTo>
                    <a:pt x="706384" y="11430"/>
                    <a:pt x="776924" y="8890"/>
                    <a:pt x="843750" y="8890"/>
                  </a:cubicBezTo>
                  <a:cubicBezTo>
                    <a:pt x="918002" y="7620"/>
                    <a:pt x="992254" y="10160"/>
                    <a:pt x="1066506" y="8890"/>
                  </a:cubicBezTo>
                  <a:cubicBezTo>
                    <a:pt x="1159321" y="8890"/>
                    <a:pt x="2841126" y="6350"/>
                    <a:pt x="2933941" y="5080"/>
                  </a:cubicBezTo>
                  <a:cubicBezTo>
                    <a:pt x="3023043" y="3810"/>
                    <a:pt x="3112145" y="2540"/>
                    <a:pt x="3204960" y="2540"/>
                  </a:cubicBezTo>
                  <a:cubicBezTo>
                    <a:pt x="3357177" y="1270"/>
                    <a:pt x="3505680" y="0"/>
                    <a:pt x="3657897" y="0"/>
                  </a:cubicBezTo>
                  <a:cubicBezTo>
                    <a:pt x="3721011" y="0"/>
                    <a:pt x="3787838" y="2540"/>
                    <a:pt x="3850952" y="2540"/>
                  </a:cubicBezTo>
                  <a:cubicBezTo>
                    <a:pt x="4025444" y="3810"/>
                    <a:pt x="4203648" y="5080"/>
                    <a:pt x="4378140" y="7620"/>
                  </a:cubicBezTo>
                  <a:cubicBezTo>
                    <a:pt x="4470955" y="8890"/>
                    <a:pt x="4563770" y="12700"/>
                    <a:pt x="4656585" y="16510"/>
                  </a:cubicBezTo>
                  <a:cubicBezTo>
                    <a:pt x="4678860" y="16510"/>
                    <a:pt x="4701136" y="16510"/>
                    <a:pt x="4719699" y="16510"/>
                  </a:cubicBezTo>
                  <a:cubicBezTo>
                    <a:pt x="4741119" y="17780"/>
                    <a:pt x="4750009" y="20320"/>
                    <a:pt x="4760169" y="21590"/>
                  </a:cubicBezTo>
                  <a:close/>
                  <a:moveTo>
                    <a:pt x="4770329" y="1567864"/>
                  </a:moveTo>
                  <a:cubicBezTo>
                    <a:pt x="4771598" y="1551354"/>
                    <a:pt x="4772869" y="1538654"/>
                    <a:pt x="4772869" y="1525954"/>
                  </a:cubicBezTo>
                  <a:cubicBezTo>
                    <a:pt x="4771598" y="1459189"/>
                    <a:pt x="4770329" y="1397291"/>
                    <a:pt x="4770329" y="1330722"/>
                  </a:cubicBezTo>
                  <a:cubicBezTo>
                    <a:pt x="4770329" y="1300357"/>
                    <a:pt x="4772869" y="1269992"/>
                    <a:pt x="4771598" y="1239627"/>
                  </a:cubicBezTo>
                  <a:cubicBezTo>
                    <a:pt x="4771598" y="1211598"/>
                    <a:pt x="4770329" y="1182401"/>
                    <a:pt x="4769059" y="1154372"/>
                  </a:cubicBezTo>
                  <a:cubicBezTo>
                    <a:pt x="4763979" y="1111160"/>
                    <a:pt x="4752548" y="216561"/>
                    <a:pt x="4752548" y="173349"/>
                  </a:cubicBezTo>
                  <a:cubicBezTo>
                    <a:pt x="4750009" y="137145"/>
                    <a:pt x="4747469" y="99773"/>
                    <a:pt x="4744929" y="63500"/>
                  </a:cubicBezTo>
                  <a:cubicBezTo>
                    <a:pt x="4743659" y="44450"/>
                    <a:pt x="4742389" y="43180"/>
                    <a:pt x="4708561" y="41910"/>
                  </a:cubicBezTo>
                  <a:cubicBezTo>
                    <a:pt x="4697423" y="41910"/>
                    <a:pt x="4689998" y="41910"/>
                    <a:pt x="4678860" y="40640"/>
                  </a:cubicBezTo>
                  <a:cubicBezTo>
                    <a:pt x="4586045" y="36830"/>
                    <a:pt x="4489518" y="31750"/>
                    <a:pt x="4396703" y="30480"/>
                  </a:cubicBezTo>
                  <a:cubicBezTo>
                    <a:pt x="4170235" y="26670"/>
                    <a:pt x="3940054" y="25400"/>
                    <a:pt x="3713585" y="22860"/>
                  </a:cubicBezTo>
                  <a:cubicBezTo>
                    <a:pt x="3680172" y="22860"/>
                    <a:pt x="3643046" y="22860"/>
                    <a:pt x="3609633" y="22860"/>
                  </a:cubicBezTo>
                  <a:cubicBezTo>
                    <a:pt x="3553944" y="22860"/>
                    <a:pt x="3498255" y="22860"/>
                    <a:pt x="3446279" y="22860"/>
                  </a:cubicBezTo>
                  <a:cubicBezTo>
                    <a:pt x="3327476" y="22860"/>
                    <a:pt x="3208673" y="22860"/>
                    <a:pt x="3093582" y="24130"/>
                  </a:cubicBezTo>
                  <a:cubicBezTo>
                    <a:pt x="2993342" y="25400"/>
                    <a:pt x="1304112" y="29210"/>
                    <a:pt x="1203872" y="29210"/>
                  </a:cubicBezTo>
                  <a:cubicBezTo>
                    <a:pt x="1040518" y="29210"/>
                    <a:pt x="877164" y="26670"/>
                    <a:pt x="713810" y="33020"/>
                  </a:cubicBezTo>
                  <a:cubicBezTo>
                    <a:pt x="628420" y="36830"/>
                    <a:pt x="546743" y="36830"/>
                    <a:pt x="465066" y="38100"/>
                  </a:cubicBezTo>
                  <a:cubicBezTo>
                    <a:pt x="323987" y="41910"/>
                    <a:pt x="182909" y="45720"/>
                    <a:pt x="49530" y="50800"/>
                  </a:cubicBezTo>
                  <a:cubicBezTo>
                    <a:pt x="36830" y="50800"/>
                    <a:pt x="34290" y="53340"/>
                    <a:pt x="33020" y="68240"/>
                  </a:cubicBezTo>
                  <a:cubicBezTo>
                    <a:pt x="31750" y="89262"/>
                    <a:pt x="31750" y="110284"/>
                    <a:pt x="30480" y="131305"/>
                  </a:cubicBezTo>
                  <a:cubicBezTo>
                    <a:pt x="29210" y="166342"/>
                    <a:pt x="26670" y="200211"/>
                    <a:pt x="25400" y="235247"/>
                  </a:cubicBezTo>
                  <a:cubicBezTo>
                    <a:pt x="20320" y="272619"/>
                    <a:pt x="26670" y="1185904"/>
                    <a:pt x="29210" y="1223277"/>
                  </a:cubicBezTo>
                  <a:cubicBezTo>
                    <a:pt x="29210" y="1262985"/>
                    <a:pt x="29210" y="1303861"/>
                    <a:pt x="30480" y="1343569"/>
                  </a:cubicBezTo>
                  <a:cubicBezTo>
                    <a:pt x="30480" y="1372766"/>
                    <a:pt x="33020" y="1401963"/>
                    <a:pt x="33020" y="1431160"/>
                  </a:cubicBezTo>
                  <a:cubicBezTo>
                    <a:pt x="33020" y="1462693"/>
                    <a:pt x="33020" y="1494226"/>
                    <a:pt x="31750" y="1525954"/>
                  </a:cubicBezTo>
                  <a:cubicBezTo>
                    <a:pt x="31750" y="1529764"/>
                    <a:pt x="31750" y="1532304"/>
                    <a:pt x="31750" y="1536114"/>
                  </a:cubicBezTo>
                  <a:cubicBezTo>
                    <a:pt x="31750" y="1546274"/>
                    <a:pt x="35560" y="1550084"/>
                    <a:pt x="44450" y="1550084"/>
                  </a:cubicBezTo>
                  <a:cubicBezTo>
                    <a:pt x="75243" y="1550084"/>
                    <a:pt x="127220" y="1551354"/>
                    <a:pt x="175483" y="1551354"/>
                  </a:cubicBezTo>
                  <a:cubicBezTo>
                    <a:pt x="246023" y="1551354"/>
                    <a:pt x="320275" y="1548814"/>
                    <a:pt x="390814" y="1551354"/>
                  </a:cubicBezTo>
                  <a:cubicBezTo>
                    <a:pt x="505904" y="1555164"/>
                    <a:pt x="620995" y="1557704"/>
                    <a:pt x="736085" y="1556434"/>
                  </a:cubicBezTo>
                  <a:cubicBezTo>
                    <a:pt x="810337" y="1555164"/>
                    <a:pt x="880876" y="1557704"/>
                    <a:pt x="955128" y="1557704"/>
                  </a:cubicBezTo>
                  <a:cubicBezTo>
                    <a:pt x="1062793" y="1557704"/>
                    <a:pt x="1170459" y="1556434"/>
                    <a:pt x="1278124" y="1557704"/>
                  </a:cubicBezTo>
                  <a:cubicBezTo>
                    <a:pt x="1437765" y="1558974"/>
                    <a:pt x="3190110" y="1548814"/>
                    <a:pt x="3353464" y="1551354"/>
                  </a:cubicBezTo>
                  <a:cubicBezTo>
                    <a:pt x="3424003" y="1552624"/>
                    <a:pt x="3494543" y="1553894"/>
                    <a:pt x="3561369" y="1553894"/>
                  </a:cubicBezTo>
                  <a:cubicBezTo>
                    <a:pt x="3683885" y="1556434"/>
                    <a:pt x="3802688" y="1552624"/>
                    <a:pt x="3925204" y="1556434"/>
                  </a:cubicBezTo>
                  <a:cubicBezTo>
                    <a:pt x="4025444" y="1558974"/>
                    <a:pt x="4125684" y="1558974"/>
                    <a:pt x="4225924" y="1561514"/>
                  </a:cubicBezTo>
                  <a:cubicBezTo>
                    <a:pt x="4374427" y="1565324"/>
                    <a:pt x="4522931" y="1567864"/>
                    <a:pt x="4671435" y="1569134"/>
                  </a:cubicBezTo>
                  <a:cubicBezTo>
                    <a:pt x="4727124" y="1569134"/>
                    <a:pt x="4750009" y="1567864"/>
                    <a:pt x="4770329" y="1567864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523467" y="514202"/>
            <a:ext cx="11233125" cy="145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SÁNG TẠO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70569" y="4932890"/>
            <a:ext cx="2100059" cy="3541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15954" y="2982106"/>
            <a:ext cx="1526079" cy="363953"/>
          </a:xfrm>
          <a:prstGeom prst="rect">
            <a:avLst/>
          </a:prstGeom>
        </p:spPr>
      </p:pic>
      <p:sp>
        <p:nvSpPr>
          <p:cNvPr id="16" name="Freeform 8">
            <a:extLst>
              <a:ext uri="{FF2B5EF4-FFF2-40B4-BE49-F238E27FC236}">
                <a16:creationId xmlns:a16="http://schemas.microsoft.com/office/drawing/2014/main" id="{C24E1EFD-98C7-436E-85A4-EF336F43A6BB}"/>
              </a:ext>
            </a:extLst>
          </p:cNvPr>
          <p:cNvSpPr/>
          <p:nvPr/>
        </p:nvSpPr>
        <p:spPr>
          <a:xfrm rot="10800000">
            <a:off x="6248400" y="2475279"/>
            <a:ext cx="6172199" cy="1037303"/>
          </a:xfrm>
          <a:custGeom>
            <a:avLst/>
            <a:gdLst/>
            <a:ahLst/>
            <a:cxnLst/>
            <a:rect l="l" t="t" r="r" b="b"/>
            <a:pathLst>
              <a:path w="1708286" h="433735">
                <a:moveTo>
                  <a:pt x="1708286" y="433735"/>
                </a:moveTo>
                <a:lnTo>
                  <a:pt x="0" y="426115"/>
                </a:lnTo>
                <a:lnTo>
                  <a:pt x="0" y="163658"/>
                </a:lnTo>
                <a:lnTo>
                  <a:pt x="17780" y="19050"/>
                </a:lnTo>
                <a:lnTo>
                  <a:pt x="849668" y="0"/>
                </a:lnTo>
                <a:lnTo>
                  <a:pt x="1689236" y="5080"/>
                </a:lnTo>
                <a:close/>
              </a:path>
            </a:pathLst>
          </a:custGeom>
          <a:solidFill>
            <a:srgbClr val="FCD7D7"/>
          </a:solid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66881-52AC-40A8-8883-4427FE7AC164}"/>
              </a:ext>
            </a:extLst>
          </p:cNvPr>
          <p:cNvSpPr txBox="1"/>
          <p:nvPr/>
        </p:nvSpPr>
        <p:spPr>
          <a:xfrm>
            <a:off x="7030398" y="2222793"/>
            <a:ext cx="5901132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Ý T</a:t>
            </a:r>
            <a:r>
              <a:rPr lang="vi-VN" sz="5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5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2B227B-57BE-495D-B497-DD969CBEEB3B}"/>
              </a:ext>
            </a:extLst>
          </p:cNvPr>
          <p:cNvSpPr/>
          <p:nvPr/>
        </p:nvSpPr>
        <p:spPr>
          <a:xfrm>
            <a:off x="1802986" y="3675111"/>
            <a:ext cx="14594252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D9F998A-799D-4664-9F3F-AE8DE53344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45" y="5804731"/>
            <a:ext cx="14894534" cy="386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3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23767">
            <a:off x="1209539" y="524511"/>
            <a:ext cx="1171461" cy="10947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55872" y="1029558"/>
            <a:ext cx="1526079" cy="363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596B7-8864-4260-9290-A071D8A572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84" y="401136"/>
            <a:ext cx="5491042" cy="66438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DBBBDD-3ED3-421B-8A5D-994A380278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29" y="642253"/>
            <a:ext cx="5336726" cy="66438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306421-5522-4B78-A536-EC918F1F0F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611" y="598264"/>
            <a:ext cx="5336726" cy="6635277"/>
          </a:xfrm>
          <a:prstGeom prst="rect">
            <a:avLst/>
          </a:prstGeom>
        </p:spPr>
      </p:pic>
      <p:grpSp>
        <p:nvGrpSpPr>
          <p:cNvPr id="36" name="Group 3">
            <a:extLst>
              <a:ext uri="{FF2B5EF4-FFF2-40B4-BE49-F238E27FC236}">
                <a16:creationId xmlns:a16="http://schemas.microsoft.com/office/drawing/2014/main" id="{494EFDB7-6397-4188-9D98-F8869FD68CBC}"/>
              </a:ext>
            </a:extLst>
          </p:cNvPr>
          <p:cNvGrpSpPr/>
          <p:nvPr/>
        </p:nvGrpSpPr>
        <p:grpSpPr>
          <a:xfrm>
            <a:off x="1096357" y="7492286"/>
            <a:ext cx="3856643" cy="2147014"/>
            <a:chOff x="0" y="0"/>
            <a:chExt cx="4788109" cy="1586914"/>
          </a:xfrm>
        </p:grpSpPr>
        <p:sp>
          <p:nvSpPr>
            <p:cNvPr id="37" name="Freeform 4">
              <a:extLst>
                <a:ext uri="{FF2B5EF4-FFF2-40B4-BE49-F238E27FC236}">
                  <a16:creationId xmlns:a16="http://schemas.microsoft.com/office/drawing/2014/main" id="{06FAF340-2A2E-4FFE-84CF-BC2C36180AD6}"/>
                </a:ext>
              </a:extLst>
            </p:cNvPr>
            <p:cNvSpPr/>
            <p:nvPr/>
          </p:nvSpPr>
          <p:spPr>
            <a:xfrm>
              <a:off x="10160" y="16510"/>
              <a:ext cx="4765249" cy="1558974"/>
            </a:xfrm>
            <a:custGeom>
              <a:avLst/>
              <a:gdLst/>
              <a:ahLst/>
              <a:cxnLst/>
              <a:rect l="l" t="t" r="r" b="b"/>
              <a:pathLst>
                <a:path w="4765249" h="1558974">
                  <a:moveTo>
                    <a:pt x="4765249" y="1558974"/>
                  </a:moveTo>
                  <a:lnTo>
                    <a:pt x="0" y="1551354"/>
                  </a:lnTo>
                  <a:lnTo>
                    <a:pt x="0" y="553920"/>
                  </a:lnTo>
                  <a:lnTo>
                    <a:pt x="17780" y="19050"/>
                  </a:lnTo>
                  <a:lnTo>
                    <a:pt x="2374220" y="0"/>
                  </a:lnTo>
                  <a:lnTo>
                    <a:pt x="4746199" y="5080"/>
                  </a:lnTo>
                  <a:close/>
                </a:path>
              </a:pathLst>
            </a:custGeom>
            <a:solidFill>
              <a:srgbClr val="FEF8F8"/>
            </a:solidFill>
          </p:spPr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F62EE6F8-E4B2-48B4-94D1-AA7A1C0F0147}"/>
                </a:ext>
              </a:extLst>
            </p:cNvPr>
            <p:cNvSpPr/>
            <p:nvPr/>
          </p:nvSpPr>
          <p:spPr>
            <a:xfrm>
              <a:off x="-3810" y="0"/>
              <a:ext cx="4794459" cy="1585644"/>
            </a:xfrm>
            <a:custGeom>
              <a:avLst/>
              <a:gdLst/>
              <a:ahLst/>
              <a:cxnLst/>
              <a:rect l="l" t="t" r="r" b="b"/>
              <a:pathLst>
                <a:path w="4794459" h="1585644">
                  <a:moveTo>
                    <a:pt x="4760169" y="21590"/>
                  </a:moveTo>
                  <a:cubicBezTo>
                    <a:pt x="4761439" y="34290"/>
                    <a:pt x="4761439" y="44450"/>
                    <a:pt x="4762709" y="54610"/>
                  </a:cubicBezTo>
                  <a:cubicBezTo>
                    <a:pt x="4765248" y="86926"/>
                    <a:pt x="4766519" y="119627"/>
                    <a:pt x="4769059" y="151159"/>
                  </a:cubicBezTo>
                  <a:cubicBezTo>
                    <a:pt x="4769059" y="196707"/>
                    <a:pt x="4781759" y="1094810"/>
                    <a:pt x="4788109" y="1140357"/>
                  </a:cubicBezTo>
                  <a:cubicBezTo>
                    <a:pt x="4794459" y="1209262"/>
                    <a:pt x="4790648" y="1279335"/>
                    <a:pt x="4790648" y="1348240"/>
                  </a:cubicBezTo>
                  <a:cubicBezTo>
                    <a:pt x="4790648" y="1408970"/>
                    <a:pt x="4791919" y="1465029"/>
                    <a:pt x="4793189" y="1524684"/>
                  </a:cubicBezTo>
                  <a:cubicBezTo>
                    <a:pt x="4793189" y="1546274"/>
                    <a:pt x="4793189" y="1560244"/>
                    <a:pt x="4793189" y="1584374"/>
                  </a:cubicBezTo>
                  <a:cubicBezTo>
                    <a:pt x="4770328" y="1584374"/>
                    <a:pt x="4750009" y="1585644"/>
                    <a:pt x="4719699" y="1584374"/>
                  </a:cubicBezTo>
                  <a:cubicBezTo>
                    <a:pt x="4478380" y="1579294"/>
                    <a:pt x="4233349" y="1585644"/>
                    <a:pt x="3992030" y="1580564"/>
                  </a:cubicBezTo>
                  <a:cubicBezTo>
                    <a:pt x="3847239" y="1576754"/>
                    <a:pt x="3706160" y="1579294"/>
                    <a:pt x="3561369" y="1576754"/>
                  </a:cubicBezTo>
                  <a:cubicBezTo>
                    <a:pt x="3494543" y="1575484"/>
                    <a:pt x="3427716" y="1574214"/>
                    <a:pt x="3360889" y="1572944"/>
                  </a:cubicBezTo>
                  <a:cubicBezTo>
                    <a:pt x="3320051" y="1572944"/>
                    <a:pt x="3282925" y="1574214"/>
                    <a:pt x="3242086" y="1574214"/>
                  </a:cubicBezTo>
                  <a:cubicBezTo>
                    <a:pt x="3138133" y="1572944"/>
                    <a:pt x="2852264" y="1574214"/>
                    <a:pt x="2748311" y="1572944"/>
                  </a:cubicBezTo>
                  <a:cubicBezTo>
                    <a:pt x="2674059" y="1571674"/>
                    <a:pt x="1189021" y="1580564"/>
                    <a:pt x="1114770" y="1579294"/>
                  </a:cubicBezTo>
                  <a:cubicBezTo>
                    <a:pt x="1096207" y="1579294"/>
                    <a:pt x="1073931" y="1580564"/>
                    <a:pt x="1055368" y="1580564"/>
                  </a:cubicBezTo>
                  <a:cubicBezTo>
                    <a:pt x="1010817" y="1580564"/>
                    <a:pt x="969978" y="1581834"/>
                    <a:pt x="925427" y="1581834"/>
                  </a:cubicBezTo>
                  <a:cubicBezTo>
                    <a:pt x="814049" y="1581834"/>
                    <a:pt x="706384" y="1580564"/>
                    <a:pt x="595006" y="1579294"/>
                  </a:cubicBezTo>
                  <a:cubicBezTo>
                    <a:pt x="528180" y="1578024"/>
                    <a:pt x="461353" y="1576754"/>
                    <a:pt x="398239" y="1575484"/>
                  </a:cubicBezTo>
                  <a:cubicBezTo>
                    <a:pt x="279436" y="1574214"/>
                    <a:pt x="160633" y="1572944"/>
                    <a:pt x="48260" y="1572944"/>
                  </a:cubicBezTo>
                  <a:cubicBezTo>
                    <a:pt x="38100" y="1572944"/>
                    <a:pt x="29210" y="1572944"/>
                    <a:pt x="19050" y="1571674"/>
                  </a:cubicBezTo>
                  <a:cubicBezTo>
                    <a:pt x="10160" y="1570404"/>
                    <a:pt x="5080" y="1564054"/>
                    <a:pt x="7620" y="1555164"/>
                  </a:cubicBezTo>
                  <a:cubicBezTo>
                    <a:pt x="16510" y="1523423"/>
                    <a:pt x="12700" y="1494226"/>
                    <a:pt x="11430" y="1463861"/>
                  </a:cubicBezTo>
                  <a:cubicBezTo>
                    <a:pt x="10160" y="1401963"/>
                    <a:pt x="6350" y="1341233"/>
                    <a:pt x="7620" y="1279335"/>
                  </a:cubicBezTo>
                  <a:cubicBezTo>
                    <a:pt x="5080" y="1202255"/>
                    <a:pt x="0" y="248094"/>
                    <a:pt x="7620" y="169846"/>
                  </a:cubicBezTo>
                  <a:cubicBezTo>
                    <a:pt x="8890" y="154663"/>
                    <a:pt x="7620" y="138313"/>
                    <a:pt x="8890" y="123130"/>
                  </a:cubicBezTo>
                  <a:cubicBezTo>
                    <a:pt x="10160" y="98605"/>
                    <a:pt x="12700" y="7174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818" y="30480"/>
                    <a:pt x="127220" y="29210"/>
                  </a:cubicBezTo>
                  <a:cubicBezTo>
                    <a:pt x="227460" y="25400"/>
                    <a:pt x="327700" y="22860"/>
                    <a:pt x="431652" y="20320"/>
                  </a:cubicBezTo>
                  <a:cubicBezTo>
                    <a:pt x="502192" y="17780"/>
                    <a:pt x="572731" y="16510"/>
                    <a:pt x="639558" y="13970"/>
                  </a:cubicBezTo>
                  <a:cubicBezTo>
                    <a:pt x="706384" y="11430"/>
                    <a:pt x="776924" y="8890"/>
                    <a:pt x="843750" y="8890"/>
                  </a:cubicBezTo>
                  <a:cubicBezTo>
                    <a:pt x="918002" y="7620"/>
                    <a:pt x="992254" y="10160"/>
                    <a:pt x="1066506" y="8890"/>
                  </a:cubicBezTo>
                  <a:cubicBezTo>
                    <a:pt x="1159321" y="8890"/>
                    <a:pt x="2841126" y="6350"/>
                    <a:pt x="2933941" y="5080"/>
                  </a:cubicBezTo>
                  <a:cubicBezTo>
                    <a:pt x="3023043" y="3810"/>
                    <a:pt x="3112145" y="2540"/>
                    <a:pt x="3204960" y="2540"/>
                  </a:cubicBezTo>
                  <a:cubicBezTo>
                    <a:pt x="3357177" y="1270"/>
                    <a:pt x="3505680" y="0"/>
                    <a:pt x="3657897" y="0"/>
                  </a:cubicBezTo>
                  <a:cubicBezTo>
                    <a:pt x="3721011" y="0"/>
                    <a:pt x="3787838" y="2540"/>
                    <a:pt x="3850952" y="2540"/>
                  </a:cubicBezTo>
                  <a:cubicBezTo>
                    <a:pt x="4025444" y="3810"/>
                    <a:pt x="4203648" y="5080"/>
                    <a:pt x="4378140" y="7620"/>
                  </a:cubicBezTo>
                  <a:cubicBezTo>
                    <a:pt x="4470955" y="8890"/>
                    <a:pt x="4563770" y="12700"/>
                    <a:pt x="4656585" y="16510"/>
                  </a:cubicBezTo>
                  <a:cubicBezTo>
                    <a:pt x="4678860" y="16510"/>
                    <a:pt x="4701136" y="16510"/>
                    <a:pt x="4719699" y="16510"/>
                  </a:cubicBezTo>
                  <a:cubicBezTo>
                    <a:pt x="4741119" y="17780"/>
                    <a:pt x="4750009" y="20320"/>
                    <a:pt x="4760169" y="21590"/>
                  </a:cubicBezTo>
                  <a:close/>
                  <a:moveTo>
                    <a:pt x="4770329" y="1567864"/>
                  </a:moveTo>
                  <a:cubicBezTo>
                    <a:pt x="4771598" y="1551354"/>
                    <a:pt x="4772869" y="1538654"/>
                    <a:pt x="4772869" y="1525954"/>
                  </a:cubicBezTo>
                  <a:cubicBezTo>
                    <a:pt x="4771598" y="1459189"/>
                    <a:pt x="4770329" y="1397291"/>
                    <a:pt x="4770329" y="1330722"/>
                  </a:cubicBezTo>
                  <a:cubicBezTo>
                    <a:pt x="4770329" y="1300357"/>
                    <a:pt x="4772869" y="1269992"/>
                    <a:pt x="4771598" y="1239627"/>
                  </a:cubicBezTo>
                  <a:cubicBezTo>
                    <a:pt x="4771598" y="1211598"/>
                    <a:pt x="4770329" y="1182401"/>
                    <a:pt x="4769059" y="1154372"/>
                  </a:cubicBezTo>
                  <a:cubicBezTo>
                    <a:pt x="4763979" y="1111160"/>
                    <a:pt x="4752548" y="216561"/>
                    <a:pt x="4752548" y="173349"/>
                  </a:cubicBezTo>
                  <a:cubicBezTo>
                    <a:pt x="4750009" y="137145"/>
                    <a:pt x="4747469" y="99773"/>
                    <a:pt x="4744929" y="63500"/>
                  </a:cubicBezTo>
                  <a:cubicBezTo>
                    <a:pt x="4743659" y="44450"/>
                    <a:pt x="4742389" y="43180"/>
                    <a:pt x="4708561" y="41910"/>
                  </a:cubicBezTo>
                  <a:cubicBezTo>
                    <a:pt x="4697423" y="41910"/>
                    <a:pt x="4689998" y="41910"/>
                    <a:pt x="4678860" y="40640"/>
                  </a:cubicBezTo>
                  <a:cubicBezTo>
                    <a:pt x="4586045" y="36830"/>
                    <a:pt x="4489518" y="31750"/>
                    <a:pt x="4396703" y="30480"/>
                  </a:cubicBezTo>
                  <a:cubicBezTo>
                    <a:pt x="4170235" y="26670"/>
                    <a:pt x="3940054" y="25400"/>
                    <a:pt x="3713585" y="22860"/>
                  </a:cubicBezTo>
                  <a:cubicBezTo>
                    <a:pt x="3680172" y="22860"/>
                    <a:pt x="3643046" y="22860"/>
                    <a:pt x="3609633" y="22860"/>
                  </a:cubicBezTo>
                  <a:cubicBezTo>
                    <a:pt x="3553944" y="22860"/>
                    <a:pt x="3498255" y="22860"/>
                    <a:pt x="3446279" y="22860"/>
                  </a:cubicBezTo>
                  <a:cubicBezTo>
                    <a:pt x="3327476" y="22860"/>
                    <a:pt x="3208673" y="22860"/>
                    <a:pt x="3093582" y="24130"/>
                  </a:cubicBezTo>
                  <a:cubicBezTo>
                    <a:pt x="2993342" y="25400"/>
                    <a:pt x="1304112" y="29210"/>
                    <a:pt x="1203872" y="29210"/>
                  </a:cubicBezTo>
                  <a:cubicBezTo>
                    <a:pt x="1040518" y="29210"/>
                    <a:pt x="877164" y="26670"/>
                    <a:pt x="713810" y="33020"/>
                  </a:cubicBezTo>
                  <a:cubicBezTo>
                    <a:pt x="628420" y="36830"/>
                    <a:pt x="546743" y="36830"/>
                    <a:pt x="465066" y="38100"/>
                  </a:cubicBezTo>
                  <a:cubicBezTo>
                    <a:pt x="323987" y="41910"/>
                    <a:pt x="182909" y="45720"/>
                    <a:pt x="49530" y="50800"/>
                  </a:cubicBezTo>
                  <a:cubicBezTo>
                    <a:pt x="36830" y="50800"/>
                    <a:pt x="34290" y="53340"/>
                    <a:pt x="33020" y="68240"/>
                  </a:cubicBezTo>
                  <a:cubicBezTo>
                    <a:pt x="31750" y="89262"/>
                    <a:pt x="31750" y="110284"/>
                    <a:pt x="30480" y="131305"/>
                  </a:cubicBezTo>
                  <a:cubicBezTo>
                    <a:pt x="29210" y="166342"/>
                    <a:pt x="26670" y="200211"/>
                    <a:pt x="25400" y="235247"/>
                  </a:cubicBezTo>
                  <a:cubicBezTo>
                    <a:pt x="20320" y="272619"/>
                    <a:pt x="26670" y="1185904"/>
                    <a:pt x="29210" y="1223277"/>
                  </a:cubicBezTo>
                  <a:cubicBezTo>
                    <a:pt x="29210" y="1262985"/>
                    <a:pt x="29210" y="1303861"/>
                    <a:pt x="30480" y="1343569"/>
                  </a:cubicBezTo>
                  <a:cubicBezTo>
                    <a:pt x="30480" y="1372766"/>
                    <a:pt x="33020" y="1401963"/>
                    <a:pt x="33020" y="1431160"/>
                  </a:cubicBezTo>
                  <a:cubicBezTo>
                    <a:pt x="33020" y="1462693"/>
                    <a:pt x="33020" y="1494226"/>
                    <a:pt x="31750" y="1525954"/>
                  </a:cubicBezTo>
                  <a:cubicBezTo>
                    <a:pt x="31750" y="1529764"/>
                    <a:pt x="31750" y="1532304"/>
                    <a:pt x="31750" y="1536114"/>
                  </a:cubicBezTo>
                  <a:cubicBezTo>
                    <a:pt x="31750" y="1546274"/>
                    <a:pt x="35560" y="1550084"/>
                    <a:pt x="44450" y="1550084"/>
                  </a:cubicBezTo>
                  <a:cubicBezTo>
                    <a:pt x="75243" y="1550084"/>
                    <a:pt x="127220" y="1551354"/>
                    <a:pt x="175483" y="1551354"/>
                  </a:cubicBezTo>
                  <a:cubicBezTo>
                    <a:pt x="246023" y="1551354"/>
                    <a:pt x="320275" y="1548814"/>
                    <a:pt x="390814" y="1551354"/>
                  </a:cubicBezTo>
                  <a:cubicBezTo>
                    <a:pt x="505904" y="1555164"/>
                    <a:pt x="620995" y="1557704"/>
                    <a:pt x="736085" y="1556434"/>
                  </a:cubicBezTo>
                  <a:cubicBezTo>
                    <a:pt x="810337" y="1555164"/>
                    <a:pt x="880876" y="1557704"/>
                    <a:pt x="955128" y="1557704"/>
                  </a:cubicBezTo>
                  <a:cubicBezTo>
                    <a:pt x="1062793" y="1557704"/>
                    <a:pt x="1170459" y="1556434"/>
                    <a:pt x="1278124" y="1557704"/>
                  </a:cubicBezTo>
                  <a:cubicBezTo>
                    <a:pt x="1437765" y="1558974"/>
                    <a:pt x="3190110" y="1548814"/>
                    <a:pt x="3353464" y="1551354"/>
                  </a:cubicBezTo>
                  <a:cubicBezTo>
                    <a:pt x="3424003" y="1552624"/>
                    <a:pt x="3494543" y="1553894"/>
                    <a:pt x="3561369" y="1553894"/>
                  </a:cubicBezTo>
                  <a:cubicBezTo>
                    <a:pt x="3683885" y="1556434"/>
                    <a:pt x="3802688" y="1552624"/>
                    <a:pt x="3925204" y="1556434"/>
                  </a:cubicBezTo>
                  <a:cubicBezTo>
                    <a:pt x="4025444" y="1558974"/>
                    <a:pt x="4125684" y="1558974"/>
                    <a:pt x="4225924" y="1561514"/>
                  </a:cubicBezTo>
                  <a:cubicBezTo>
                    <a:pt x="4374427" y="1565324"/>
                    <a:pt x="4522931" y="1567864"/>
                    <a:pt x="4671435" y="1569134"/>
                  </a:cubicBezTo>
                  <a:cubicBezTo>
                    <a:pt x="4727124" y="1569134"/>
                    <a:pt x="4750009" y="1567864"/>
                    <a:pt x="4770329" y="1567864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6F3848A-4591-42B1-ACC4-B90AF63C79F8}"/>
              </a:ext>
            </a:extLst>
          </p:cNvPr>
          <p:cNvSpPr txBox="1"/>
          <p:nvPr/>
        </p:nvSpPr>
        <p:spPr>
          <a:xfrm>
            <a:off x="1320129" y="7825725"/>
            <a:ext cx="3407054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">
            <a:extLst>
              <a:ext uri="{FF2B5EF4-FFF2-40B4-BE49-F238E27FC236}">
                <a16:creationId xmlns:a16="http://schemas.microsoft.com/office/drawing/2014/main" id="{87E9B895-9ACA-4372-88A8-6F6645C46B85}"/>
              </a:ext>
            </a:extLst>
          </p:cNvPr>
          <p:cNvGrpSpPr/>
          <p:nvPr/>
        </p:nvGrpSpPr>
        <p:grpSpPr>
          <a:xfrm>
            <a:off x="5919446" y="7492286"/>
            <a:ext cx="5930165" cy="2147014"/>
            <a:chOff x="0" y="0"/>
            <a:chExt cx="4788109" cy="1586914"/>
          </a:xfrm>
        </p:grpSpPr>
        <p:sp>
          <p:nvSpPr>
            <p:cNvPr id="41" name="Freeform 4">
              <a:extLst>
                <a:ext uri="{FF2B5EF4-FFF2-40B4-BE49-F238E27FC236}">
                  <a16:creationId xmlns:a16="http://schemas.microsoft.com/office/drawing/2014/main" id="{C2C83E93-6E83-4355-84B4-B3D1061AD13B}"/>
                </a:ext>
              </a:extLst>
            </p:cNvPr>
            <p:cNvSpPr/>
            <p:nvPr/>
          </p:nvSpPr>
          <p:spPr>
            <a:xfrm>
              <a:off x="10160" y="16510"/>
              <a:ext cx="4765249" cy="1558974"/>
            </a:xfrm>
            <a:custGeom>
              <a:avLst/>
              <a:gdLst/>
              <a:ahLst/>
              <a:cxnLst/>
              <a:rect l="l" t="t" r="r" b="b"/>
              <a:pathLst>
                <a:path w="4765249" h="1558974">
                  <a:moveTo>
                    <a:pt x="4765249" y="1558974"/>
                  </a:moveTo>
                  <a:lnTo>
                    <a:pt x="0" y="1551354"/>
                  </a:lnTo>
                  <a:lnTo>
                    <a:pt x="0" y="553920"/>
                  </a:lnTo>
                  <a:lnTo>
                    <a:pt x="17780" y="19050"/>
                  </a:lnTo>
                  <a:lnTo>
                    <a:pt x="2374220" y="0"/>
                  </a:lnTo>
                  <a:lnTo>
                    <a:pt x="4746199" y="5080"/>
                  </a:lnTo>
                  <a:close/>
                </a:path>
              </a:pathLst>
            </a:custGeom>
            <a:solidFill>
              <a:srgbClr val="FEF8F8"/>
            </a:solidFill>
          </p:spPr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228DA8C0-B9EF-46FA-BE39-CED4A5B038A0}"/>
                </a:ext>
              </a:extLst>
            </p:cNvPr>
            <p:cNvSpPr/>
            <p:nvPr/>
          </p:nvSpPr>
          <p:spPr>
            <a:xfrm>
              <a:off x="-3810" y="0"/>
              <a:ext cx="4794459" cy="1585644"/>
            </a:xfrm>
            <a:custGeom>
              <a:avLst/>
              <a:gdLst/>
              <a:ahLst/>
              <a:cxnLst/>
              <a:rect l="l" t="t" r="r" b="b"/>
              <a:pathLst>
                <a:path w="4794459" h="1585644">
                  <a:moveTo>
                    <a:pt x="4760169" y="21590"/>
                  </a:moveTo>
                  <a:cubicBezTo>
                    <a:pt x="4761439" y="34290"/>
                    <a:pt x="4761439" y="44450"/>
                    <a:pt x="4762709" y="54610"/>
                  </a:cubicBezTo>
                  <a:cubicBezTo>
                    <a:pt x="4765248" y="86926"/>
                    <a:pt x="4766519" y="119627"/>
                    <a:pt x="4769059" y="151159"/>
                  </a:cubicBezTo>
                  <a:cubicBezTo>
                    <a:pt x="4769059" y="196707"/>
                    <a:pt x="4781759" y="1094810"/>
                    <a:pt x="4788109" y="1140357"/>
                  </a:cubicBezTo>
                  <a:cubicBezTo>
                    <a:pt x="4794459" y="1209262"/>
                    <a:pt x="4790648" y="1279335"/>
                    <a:pt x="4790648" y="1348240"/>
                  </a:cubicBezTo>
                  <a:cubicBezTo>
                    <a:pt x="4790648" y="1408970"/>
                    <a:pt x="4791919" y="1465029"/>
                    <a:pt x="4793189" y="1524684"/>
                  </a:cubicBezTo>
                  <a:cubicBezTo>
                    <a:pt x="4793189" y="1546274"/>
                    <a:pt x="4793189" y="1560244"/>
                    <a:pt x="4793189" y="1584374"/>
                  </a:cubicBezTo>
                  <a:cubicBezTo>
                    <a:pt x="4770328" y="1584374"/>
                    <a:pt x="4750009" y="1585644"/>
                    <a:pt x="4719699" y="1584374"/>
                  </a:cubicBezTo>
                  <a:cubicBezTo>
                    <a:pt x="4478380" y="1579294"/>
                    <a:pt x="4233349" y="1585644"/>
                    <a:pt x="3992030" y="1580564"/>
                  </a:cubicBezTo>
                  <a:cubicBezTo>
                    <a:pt x="3847239" y="1576754"/>
                    <a:pt x="3706160" y="1579294"/>
                    <a:pt x="3561369" y="1576754"/>
                  </a:cubicBezTo>
                  <a:cubicBezTo>
                    <a:pt x="3494543" y="1575484"/>
                    <a:pt x="3427716" y="1574214"/>
                    <a:pt x="3360889" y="1572944"/>
                  </a:cubicBezTo>
                  <a:cubicBezTo>
                    <a:pt x="3320051" y="1572944"/>
                    <a:pt x="3282925" y="1574214"/>
                    <a:pt x="3242086" y="1574214"/>
                  </a:cubicBezTo>
                  <a:cubicBezTo>
                    <a:pt x="3138133" y="1572944"/>
                    <a:pt x="2852264" y="1574214"/>
                    <a:pt x="2748311" y="1572944"/>
                  </a:cubicBezTo>
                  <a:cubicBezTo>
                    <a:pt x="2674059" y="1571674"/>
                    <a:pt x="1189021" y="1580564"/>
                    <a:pt x="1114770" y="1579294"/>
                  </a:cubicBezTo>
                  <a:cubicBezTo>
                    <a:pt x="1096207" y="1579294"/>
                    <a:pt x="1073931" y="1580564"/>
                    <a:pt x="1055368" y="1580564"/>
                  </a:cubicBezTo>
                  <a:cubicBezTo>
                    <a:pt x="1010817" y="1580564"/>
                    <a:pt x="969978" y="1581834"/>
                    <a:pt x="925427" y="1581834"/>
                  </a:cubicBezTo>
                  <a:cubicBezTo>
                    <a:pt x="814049" y="1581834"/>
                    <a:pt x="706384" y="1580564"/>
                    <a:pt x="595006" y="1579294"/>
                  </a:cubicBezTo>
                  <a:cubicBezTo>
                    <a:pt x="528180" y="1578024"/>
                    <a:pt x="461353" y="1576754"/>
                    <a:pt x="398239" y="1575484"/>
                  </a:cubicBezTo>
                  <a:cubicBezTo>
                    <a:pt x="279436" y="1574214"/>
                    <a:pt x="160633" y="1572944"/>
                    <a:pt x="48260" y="1572944"/>
                  </a:cubicBezTo>
                  <a:cubicBezTo>
                    <a:pt x="38100" y="1572944"/>
                    <a:pt x="29210" y="1572944"/>
                    <a:pt x="19050" y="1571674"/>
                  </a:cubicBezTo>
                  <a:cubicBezTo>
                    <a:pt x="10160" y="1570404"/>
                    <a:pt x="5080" y="1564054"/>
                    <a:pt x="7620" y="1555164"/>
                  </a:cubicBezTo>
                  <a:cubicBezTo>
                    <a:pt x="16510" y="1523423"/>
                    <a:pt x="12700" y="1494226"/>
                    <a:pt x="11430" y="1463861"/>
                  </a:cubicBezTo>
                  <a:cubicBezTo>
                    <a:pt x="10160" y="1401963"/>
                    <a:pt x="6350" y="1341233"/>
                    <a:pt x="7620" y="1279335"/>
                  </a:cubicBezTo>
                  <a:cubicBezTo>
                    <a:pt x="5080" y="1202255"/>
                    <a:pt x="0" y="248094"/>
                    <a:pt x="7620" y="169846"/>
                  </a:cubicBezTo>
                  <a:cubicBezTo>
                    <a:pt x="8890" y="154663"/>
                    <a:pt x="7620" y="138313"/>
                    <a:pt x="8890" y="123130"/>
                  </a:cubicBezTo>
                  <a:cubicBezTo>
                    <a:pt x="10160" y="98605"/>
                    <a:pt x="12700" y="7174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818" y="30480"/>
                    <a:pt x="127220" y="29210"/>
                  </a:cubicBezTo>
                  <a:cubicBezTo>
                    <a:pt x="227460" y="25400"/>
                    <a:pt x="327700" y="22860"/>
                    <a:pt x="431652" y="20320"/>
                  </a:cubicBezTo>
                  <a:cubicBezTo>
                    <a:pt x="502192" y="17780"/>
                    <a:pt x="572731" y="16510"/>
                    <a:pt x="639558" y="13970"/>
                  </a:cubicBezTo>
                  <a:cubicBezTo>
                    <a:pt x="706384" y="11430"/>
                    <a:pt x="776924" y="8890"/>
                    <a:pt x="843750" y="8890"/>
                  </a:cubicBezTo>
                  <a:cubicBezTo>
                    <a:pt x="918002" y="7620"/>
                    <a:pt x="992254" y="10160"/>
                    <a:pt x="1066506" y="8890"/>
                  </a:cubicBezTo>
                  <a:cubicBezTo>
                    <a:pt x="1159321" y="8890"/>
                    <a:pt x="2841126" y="6350"/>
                    <a:pt x="2933941" y="5080"/>
                  </a:cubicBezTo>
                  <a:cubicBezTo>
                    <a:pt x="3023043" y="3810"/>
                    <a:pt x="3112145" y="2540"/>
                    <a:pt x="3204960" y="2540"/>
                  </a:cubicBezTo>
                  <a:cubicBezTo>
                    <a:pt x="3357177" y="1270"/>
                    <a:pt x="3505680" y="0"/>
                    <a:pt x="3657897" y="0"/>
                  </a:cubicBezTo>
                  <a:cubicBezTo>
                    <a:pt x="3721011" y="0"/>
                    <a:pt x="3787838" y="2540"/>
                    <a:pt x="3850952" y="2540"/>
                  </a:cubicBezTo>
                  <a:cubicBezTo>
                    <a:pt x="4025444" y="3810"/>
                    <a:pt x="4203648" y="5080"/>
                    <a:pt x="4378140" y="7620"/>
                  </a:cubicBezTo>
                  <a:cubicBezTo>
                    <a:pt x="4470955" y="8890"/>
                    <a:pt x="4563770" y="12700"/>
                    <a:pt x="4656585" y="16510"/>
                  </a:cubicBezTo>
                  <a:cubicBezTo>
                    <a:pt x="4678860" y="16510"/>
                    <a:pt x="4701136" y="16510"/>
                    <a:pt x="4719699" y="16510"/>
                  </a:cubicBezTo>
                  <a:cubicBezTo>
                    <a:pt x="4741119" y="17780"/>
                    <a:pt x="4750009" y="20320"/>
                    <a:pt x="4760169" y="21590"/>
                  </a:cubicBezTo>
                  <a:close/>
                  <a:moveTo>
                    <a:pt x="4770329" y="1567864"/>
                  </a:moveTo>
                  <a:cubicBezTo>
                    <a:pt x="4771598" y="1551354"/>
                    <a:pt x="4772869" y="1538654"/>
                    <a:pt x="4772869" y="1525954"/>
                  </a:cubicBezTo>
                  <a:cubicBezTo>
                    <a:pt x="4771598" y="1459189"/>
                    <a:pt x="4770329" y="1397291"/>
                    <a:pt x="4770329" y="1330722"/>
                  </a:cubicBezTo>
                  <a:cubicBezTo>
                    <a:pt x="4770329" y="1300357"/>
                    <a:pt x="4772869" y="1269992"/>
                    <a:pt x="4771598" y="1239627"/>
                  </a:cubicBezTo>
                  <a:cubicBezTo>
                    <a:pt x="4771598" y="1211598"/>
                    <a:pt x="4770329" y="1182401"/>
                    <a:pt x="4769059" y="1154372"/>
                  </a:cubicBezTo>
                  <a:cubicBezTo>
                    <a:pt x="4763979" y="1111160"/>
                    <a:pt x="4752548" y="216561"/>
                    <a:pt x="4752548" y="173349"/>
                  </a:cubicBezTo>
                  <a:cubicBezTo>
                    <a:pt x="4750009" y="137145"/>
                    <a:pt x="4747469" y="99773"/>
                    <a:pt x="4744929" y="63500"/>
                  </a:cubicBezTo>
                  <a:cubicBezTo>
                    <a:pt x="4743659" y="44450"/>
                    <a:pt x="4742389" y="43180"/>
                    <a:pt x="4708561" y="41910"/>
                  </a:cubicBezTo>
                  <a:cubicBezTo>
                    <a:pt x="4697423" y="41910"/>
                    <a:pt x="4689998" y="41910"/>
                    <a:pt x="4678860" y="40640"/>
                  </a:cubicBezTo>
                  <a:cubicBezTo>
                    <a:pt x="4586045" y="36830"/>
                    <a:pt x="4489518" y="31750"/>
                    <a:pt x="4396703" y="30480"/>
                  </a:cubicBezTo>
                  <a:cubicBezTo>
                    <a:pt x="4170235" y="26670"/>
                    <a:pt x="3940054" y="25400"/>
                    <a:pt x="3713585" y="22860"/>
                  </a:cubicBezTo>
                  <a:cubicBezTo>
                    <a:pt x="3680172" y="22860"/>
                    <a:pt x="3643046" y="22860"/>
                    <a:pt x="3609633" y="22860"/>
                  </a:cubicBezTo>
                  <a:cubicBezTo>
                    <a:pt x="3553944" y="22860"/>
                    <a:pt x="3498255" y="22860"/>
                    <a:pt x="3446279" y="22860"/>
                  </a:cubicBezTo>
                  <a:cubicBezTo>
                    <a:pt x="3327476" y="22860"/>
                    <a:pt x="3208673" y="22860"/>
                    <a:pt x="3093582" y="24130"/>
                  </a:cubicBezTo>
                  <a:cubicBezTo>
                    <a:pt x="2993342" y="25400"/>
                    <a:pt x="1304112" y="29210"/>
                    <a:pt x="1203872" y="29210"/>
                  </a:cubicBezTo>
                  <a:cubicBezTo>
                    <a:pt x="1040518" y="29210"/>
                    <a:pt x="877164" y="26670"/>
                    <a:pt x="713810" y="33020"/>
                  </a:cubicBezTo>
                  <a:cubicBezTo>
                    <a:pt x="628420" y="36830"/>
                    <a:pt x="546743" y="36830"/>
                    <a:pt x="465066" y="38100"/>
                  </a:cubicBezTo>
                  <a:cubicBezTo>
                    <a:pt x="323987" y="41910"/>
                    <a:pt x="182909" y="45720"/>
                    <a:pt x="49530" y="50800"/>
                  </a:cubicBezTo>
                  <a:cubicBezTo>
                    <a:pt x="36830" y="50800"/>
                    <a:pt x="34290" y="53340"/>
                    <a:pt x="33020" y="68240"/>
                  </a:cubicBezTo>
                  <a:cubicBezTo>
                    <a:pt x="31750" y="89262"/>
                    <a:pt x="31750" y="110284"/>
                    <a:pt x="30480" y="131305"/>
                  </a:cubicBezTo>
                  <a:cubicBezTo>
                    <a:pt x="29210" y="166342"/>
                    <a:pt x="26670" y="200211"/>
                    <a:pt x="25400" y="235247"/>
                  </a:cubicBezTo>
                  <a:cubicBezTo>
                    <a:pt x="20320" y="272619"/>
                    <a:pt x="26670" y="1185904"/>
                    <a:pt x="29210" y="1223277"/>
                  </a:cubicBezTo>
                  <a:cubicBezTo>
                    <a:pt x="29210" y="1262985"/>
                    <a:pt x="29210" y="1303861"/>
                    <a:pt x="30480" y="1343569"/>
                  </a:cubicBezTo>
                  <a:cubicBezTo>
                    <a:pt x="30480" y="1372766"/>
                    <a:pt x="33020" y="1401963"/>
                    <a:pt x="33020" y="1431160"/>
                  </a:cubicBezTo>
                  <a:cubicBezTo>
                    <a:pt x="33020" y="1462693"/>
                    <a:pt x="33020" y="1494226"/>
                    <a:pt x="31750" y="1525954"/>
                  </a:cubicBezTo>
                  <a:cubicBezTo>
                    <a:pt x="31750" y="1529764"/>
                    <a:pt x="31750" y="1532304"/>
                    <a:pt x="31750" y="1536114"/>
                  </a:cubicBezTo>
                  <a:cubicBezTo>
                    <a:pt x="31750" y="1546274"/>
                    <a:pt x="35560" y="1550084"/>
                    <a:pt x="44450" y="1550084"/>
                  </a:cubicBezTo>
                  <a:cubicBezTo>
                    <a:pt x="75243" y="1550084"/>
                    <a:pt x="127220" y="1551354"/>
                    <a:pt x="175483" y="1551354"/>
                  </a:cubicBezTo>
                  <a:cubicBezTo>
                    <a:pt x="246023" y="1551354"/>
                    <a:pt x="320275" y="1548814"/>
                    <a:pt x="390814" y="1551354"/>
                  </a:cubicBezTo>
                  <a:cubicBezTo>
                    <a:pt x="505904" y="1555164"/>
                    <a:pt x="620995" y="1557704"/>
                    <a:pt x="736085" y="1556434"/>
                  </a:cubicBezTo>
                  <a:cubicBezTo>
                    <a:pt x="810337" y="1555164"/>
                    <a:pt x="880876" y="1557704"/>
                    <a:pt x="955128" y="1557704"/>
                  </a:cubicBezTo>
                  <a:cubicBezTo>
                    <a:pt x="1062793" y="1557704"/>
                    <a:pt x="1170459" y="1556434"/>
                    <a:pt x="1278124" y="1557704"/>
                  </a:cubicBezTo>
                  <a:cubicBezTo>
                    <a:pt x="1437765" y="1558974"/>
                    <a:pt x="3190110" y="1548814"/>
                    <a:pt x="3353464" y="1551354"/>
                  </a:cubicBezTo>
                  <a:cubicBezTo>
                    <a:pt x="3424003" y="1552624"/>
                    <a:pt x="3494543" y="1553894"/>
                    <a:pt x="3561369" y="1553894"/>
                  </a:cubicBezTo>
                  <a:cubicBezTo>
                    <a:pt x="3683885" y="1556434"/>
                    <a:pt x="3802688" y="1552624"/>
                    <a:pt x="3925204" y="1556434"/>
                  </a:cubicBezTo>
                  <a:cubicBezTo>
                    <a:pt x="4025444" y="1558974"/>
                    <a:pt x="4125684" y="1558974"/>
                    <a:pt x="4225924" y="1561514"/>
                  </a:cubicBezTo>
                  <a:cubicBezTo>
                    <a:pt x="4374427" y="1565324"/>
                    <a:pt x="4522931" y="1567864"/>
                    <a:pt x="4671435" y="1569134"/>
                  </a:cubicBezTo>
                  <a:cubicBezTo>
                    <a:pt x="4727124" y="1569134"/>
                    <a:pt x="4750009" y="1567864"/>
                    <a:pt x="4770329" y="1567864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8B9AE76-B579-4858-BAF0-F20C05975578}"/>
              </a:ext>
            </a:extLst>
          </p:cNvPr>
          <p:cNvSpPr txBox="1"/>
          <p:nvPr/>
        </p:nvSpPr>
        <p:spPr>
          <a:xfrm>
            <a:off x="6209074" y="7825725"/>
            <a:ext cx="5347761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nhàu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3">
            <a:extLst>
              <a:ext uri="{FF2B5EF4-FFF2-40B4-BE49-F238E27FC236}">
                <a16:creationId xmlns:a16="http://schemas.microsoft.com/office/drawing/2014/main" id="{1DED2E09-CF21-484A-B579-BBF4C7D2A958}"/>
              </a:ext>
            </a:extLst>
          </p:cNvPr>
          <p:cNvGrpSpPr/>
          <p:nvPr/>
        </p:nvGrpSpPr>
        <p:grpSpPr>
          <a:xfrm>
            <a:off x="12902981" y="7514058"/>
            <a:ext cx="3856643" cy="2147014"/>
            <a:chOff x="0" y="0"/>
            <a:chExt cx="4788109" cy="1586914"/>
          </a:xfrm>
        </p:grpSpPr>
        <p:sp>
          <p:nvSpPr>
            <p:cNvPr id="45" name="Freeform 4">
              <a:extLst>
                <a:ext uri="{FF2B5EF4-FFF2-40B4-BE49-F238E27FC236}">
                  <a16:creationId xmlns:a16="http://schemas.microsoft.com/office/drawing/2014/main" id="{7C0B8FFA-2D9F-4D76-8CAC-402414144A45}"/>
                </a:ext>
              </a:extLst>
            </p:cNvPr>
            <p:cNvSpPr/>
            <p:nvPr/>
          </p:nvSpPr>
          <p:spPr>
            <a:xfrm>
              <a:off x="10160" y="16510"/>
              <a:ext cx="4765249" cy="1558974"/>
            </a:xfrm>
            <a:custGeom>
              <a:avLst/>
              <a:gdLst/>
              <a:ahLst/>
              <a:cxnLst/>
              <a:rect l="l" t="t" r="r" b="b"/>
              <a:pathLst>
                <a:path w="4765249" h="1558974">
                  <a:moveTo>
                    <a:pt x="4765249" y="1558974"/>
                  </a:moveTo>
                  <a:lnTo>
                    <a:pt x="0" y="1551354"/>
                  </a:lnTo>
                  <a:lnTo>
                    <a:pt x="0" y="553920"/>
                  </a:lnTo>
                  <a:lnTo>
                    <a:pt x="17780" y="19050"/>
                  </a:lnTo>
                  <a:lnTo>
                    <a:pt x="2374220" y="0"/>
                  </a:lnTo>
                  <a:lnTo>
                    <a:pt x="4746199" y="5080"/>
                  </a:lnTo>
                  <a:close/>
                </a:path>
              </a:pathLst>
            </a:custGeom>
            <a:solidFill>
              <a:srgbClr val="FEF8F8"/>
            </a:solidFill>
          </p:spPr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D11234F2-E8F1-41D6-806D-9E3828B8C599}"/>
                </a:ext>
              </a:extLst>
            </p:cNvPr>
            <p:cNvSpPr/>
            <p:nvPr/>
          </p:nvSpPr>
          <p:spPr>
            <a:xfrm>
              <a:off x="-3810" y="0"/>
              <a:ext cx="4794459" cy="1585644"/>
            </a:xfrm>
            <a:custGeom>
              <a:avLst/>
              <a:gdLst/>
              <a:ahLst/>
              <a:cxnLst/>
              <a:rect l="l" t="t" r="r" b="b"/>
              <a:pathLst>
                <a:path w="4794459" h="1585644">
                  <a:moveTo>
                    <a:pt x="4760169" y="21590"/>
                  </a:moveTo>
                  <a:cubicBezTo>
                    <a:pt x="4761439" y="34290"/>
                    <a:pt x="4761439" y="44450"/>
                    <a:pt x="4762709" y="54610"/>
                  </a:cubicBezTo>
                  <a:cubicBezTo>
                    <a:pt x="4765248" y="86926"/>
                    <a:pt x="4766519" y="119627"/>
                    <a:pt x="4769059" y="151159"/>
                  </a:cubicBezTo>
                  <a:cubicBezTo>
                    <a:pt x="4769059" y="196707"/>
                    <a:pt x="4781759" y="1094810"/>
                    <a:pt x="4788109" y="1140357"/>
                  </a:cubicBezTo>
                  <a:cubicBezTo>
                    <a:pt x="4794459" y="1209262"/>
                    <a:pt x="4790648" y="1279335"/>
                    <a:pt x="4790648" y="1348240"/>
                  </a:cubicBezTo>
                  <a:cubicBezTo>
                    <a:pt x="4790648" y="1408970"/>
                    <a:pt x="4791919" y="1465029"/>
                    <a:pt x="4793189" y="1524684"/>
                  </a:cubicBezTo>
                  <a:cubicBezTo>
                    <a:pt x="4793189" y="1546274"/>
                    <a:pt x="4793189" y="1560244"/>
                    <a:pt x="4793189" y="1584374"/>
                  </a:cubicBezTo>
                  <a:cubicBezTo>
                    <a:pt x="4770328" y="1584374"/>
                    <a:pt x="4750009" y="1585644"/>
                    <a:pt x="4719699" y="1584374"/>
                  </a:cubicBezTo>
                  <a:cubicBezTo>
                    <a:pt x="4478380" y="1579294"/>
                    <a:pt x="4233349" y="1585644"/>
                    <a:pt x="3992030" y="1580564"/>
                  </a:cubicBezTo>
                  <a:cubicBezTo>
                    <a:pt x="3847239" y="1576754"/>
                    <a:pt x="3706160" y="1579294"/>
                    <a:pt x="3561369" y="1576754"/>
                  </a:cubicBezTo>
                  <a:cubicBezTo>
                    <a:pt x="3494543" y="1575484"/>
                    <a:pt x="3427716" y="1574214"/>
                    <a:pt x="3360889" y="1572944"/>
                  </a:cubicBezTo>
                  <a:cubicBezTo>
                    <a:pt x="3320051" y="1572944"/>
                    <a:pt x="3282925" y="1574214"/>
                    <a:pt x="3242086" y="1574214"/>
                  </a:cubicBezTo>
                  <a:cubicBezTo>
                    <a:pt x="3138133" y="1572944"/>
                    <a:pt x="2852264" y="1574214"/>
                    <a:pt x="2748311" y="1572944"/>
                  </a:cubicBezTo>
                  <a:cubicBezTo>
                    <a:pt x="2674059" y="1571674"/>
                    <a:pt x="1189021" y="1580564"/>
                    <a:pt x="1114770" y="1579294"/>
                  </a:cubicBezTo>
                  <a:cubicBezTo>
                    <a:pt x="1096207" y="1579294"/>
                    <a:pt x="1073931" y="1580564"/>
                    <a:pt x="1055368" y="1580564"/>
                  </a:cubicBezTo>
                  <a:cubicBezTo>
                    <a:pt x="1010817" y="1580564"/>
                    <a:pt x="969978" y="1581834"/>
                    <a:pt x="925427" y="1581834"/>
                  </a:cubicBezTo>
                  <a:cubicBezTo>
                    <a:pt x="814049" y="1581834"/>
                    <a:pt x="706384" y="1580564"/>
                    <a:pt x="595006" y="1579294"/>
                  </a:cubicBezTo>
                  <a:cubicBezTo>
                    <a:pt x="528180" y="1578024"/>
                    <a:pt x="461353" y="1576754"/>
                    <a:pt x="398239" y="1575484"/>
                  </a:cubicBezTo>
                  <a:cubicBezTo>
                    <a:pt x="279436" y="1574214"/>
                    <a:pt x="160633" y="1572944"/>
                    <a:pt x="48260" y="1572944"/>
                  </a:cubicBezTo>
                  <a:cubicBezTo>
                    <a:pt x="38100" y="1572944"/>
                    <a:pt x="29210" y="1572944"/>
                    <a:pt x="19050" y="1571674"/>
                  </a:cubicBezTo>
                  <a:cubicBezTo>
                    <a:pt x="10160" y="1570404"/>
                    <a:pt x="5080" y="1564054"/>
                    <a:pt x="7620" y="1555164"/>
                  </a:cubicBezTo>
                  <a:cubicBezTo>
                    <a:pt x="16510" y="1523423"/>
                    <a:pt x="12700" y="1494226"/>
                    <a:pt x="11430" y="1463861"/>
                  </a:cubicBezTo>
                  <a:cubicBezTo>
                    <a:pt x="10160" y="1401963"/>
                    <a:pt x="6350" y="1341233"/>
                    <a:pt x="7620" y="1279335"/>
                  </a:cubicBezTo>
                  <a:cubicBezTo>
                    <a:pt x="5080" y="1202255"/>
                    <a:pt x="0" y="248094"/>
                    <a:pt x="7620" y="169846"/>
                  </a:cubicBezTo>
                  <a:cubicBezTo>
                    <a:pt x="8890" y="154663"/>
                    <a:pt x="7620" y="138313"/>
                    <a:pt x="8890" y="123130"/>
                  </a:cubicBezTo>
                  <a:cubicBezTo>
                    <a:pt x="10160" y="98605"/>
                    <a:pt x="12700" y="7174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818" y="30480"/>
                    <a:pt x="127220" y="29210"/>
                  </a:cubicBezTo>
                  <a:cubicBezTo>
                    <a:pt x="227460" y="25400"/>
                    <a:pt x="327700" y="22860"/>
                    <a:pt x="431652" y="20320"/>
                  </a:cubicBezTo>
                  <a:cubicBezTo>
                    <a:pt x="502192" y="17780"/>
                    <a:pt x="572731" y="16510"/>
                    <a:pt x="639558" y="13970"/>
                  </a:cubicBezTo>
                  <a:cubicBezTo>
                    <a:pt x="706384" y="11430"/>
                    <a:pt x="776924" y="8890"/>
                    <a:pt x="843750" y="8890"/>
                  </a:cubicBezTo>
                  <a:cubicBezTo>
                    <a:pt x="918002" y="7620"/>
                    <a:pt x="992254" y="10160"/>
                    <a:pt x="1066506" y="8890"/>
                  </a:cubicBezTo>
                  <a:cubicBezTo>
                    <a:pt x="1159321" y="8890"/>
                    <a:pt x="2841126" y="6350"/>
                    <a:pt x="2933941" y="5080"/>
                  </a:cubicBezTo>
                  <a:cubicBezTo>
                    <a:pt x="3023043" y="3810"/>
                    <a:pt x="3112145" y="2540"/>
                    <a:pt x="3204960" y="2540"/>
                  </a:cubicBezTo>
                  <a:cubicBezTo>
                    <a:pt x="3357177" y="1270"/>
                    <a:pt x="3505680" y="0"/>
                    <a:pt x="3657897" y="0"/>
                  </a:cubicBezTo>
                  <a:cubicBezTo>
                    <a:pt x="3721011" y="0"/>
                    <a:pt x="3787838" y="2540"/>
                    <a:pt x="3850952" y="2540"/>
                  </a:cubicBezTo>
                  <a:cubicBezTo>
                    <a:pt x="4025444" y="3810"/>
                    <a:pt x="4203648" y="5080"/>
                    <a:pt x="4378140" y="7620"/>
                  </a:cubicBezTo>
                  <a:cubicBezTo>
                    <a:pt x="4470955" y="8890"/>
                    <a:pt x="4563770" y="12700"/>
                    <a:pt x="4656585" y="16510"/>
                  </a:cubicBezTo>
                  <a:cubicBezTo>
                    <a:pt x="4678860" y="16510"/>
                    <a:pt x="4701136" y="16510"/>
                    <a:pt x="4719699" y="16510"/>
                  </a:cubicBezTo>
                  <a:cubicBezTo>
                    <a:pt x="4741119" y="17780"/>
                    <a:pt x="4750009" y="20320"/>
                    <a:pt x="4760169" y="21590"/>
                  </a:cubicBezTo>
                  <a:close/>
                  <a:moveTo>
                    <a:pt x="4770329" y="1567864"/>
                  </a:moveTo>
                  <a:cubicBezTo>
                    <a:pt x="4771598" y="1551354"/>
                    <a:pt x="4772869" y="1538654"/>
                    <a:pt x="4772869" y="1525954"/>
                  </a:cubicBezTo>
                  <a:cubicBezTo>
                    <a:pt x="4771598" y="1459189"/>
                    <a:pt x="4770329" y="1397291"/>
                    <a:pt x="4770329" y="1330722"/>
                  </a:cubicBezTo>
                  <a:cubicBezTo>
                    <a:pt x="4770329" y="1300357"/>
                    <a:pt x="4772869" y="1269992"/>
                    <a:pt x="4771598" y="1239627"/>
                  </a:cubicBezTo>
                  <a:cubicBezTo>
                    <a:pt x="4771598" y="1211598"/>
                    <a:pt x="4770329" y="1182401"/>
                    <a:pt x="4769059" y="1154372"/>
                  </a:cubicBezTo>
                  <a:cubicBezTo>
                    <a:pt x="4763979" y="1111160"/>
                    <a:pt x="4752548" y="216561"/>
                    <a:pt x="4752548" y="173349"/>
                  </a:cubicBezTo>
                  <a:cubicBezTo>
                    <a:pt x="4750009" y="137145"/>
                    <a:pt x="4747469" y="99773"/>
                    <a:pt x="4744929" y="63500"/>
                  </a:cubicBezTo>
                  <a:cubicBezTo>
                    <a:pt x="4743659" y="44450"/>
                    <a:pt x="4742389" y="43180"/>
                    <a:pt x="4708561" y="41910"/>
                  </a:cubicBezTo>
                  <a:cubicBezTo>
                    <a:pt x="4697423" y="41910"/>
                    <a:pt x="4689998" y="41910"/>
                    <a:pt x="4678860" y="40640"/>
                  </a:cubicBezTo>
                  <a:cubicBezTo>
                    <a:pt x="4586045" y="36830"/>
                    <a:pt x="4489518" y="31750"/>
                    <a:pt x="4396703" y="30480"/>
                  </a:cubicBezTo>
                  <a:cubicBezTo>
                    <a:pt x="4170235" y="26670"/>
                    <a:pt x="3940054" y="25400"/>
                    <a:pt x="3713585" y="22860"/>
                  </a:cubicBezTo>
                  <a:cubicBezTo>
                    <a:pt x="3680172" y="22860"/>
                    <a:pt x="3643046" y="22860"/>
                    <a:pt x="3609633" y="22860"/>
                  </a:cubicBezTo>
                  <a:cubicBezTo>
                    <a:pt x="3553944" y="22860"/>
                    <a:pt x="3498255" y="22860"/>
                    <a:pt x="3446279" y="22860"/>
                  </a:cubicBezTo>
                  <a:cubicBezTo>
                    <a:pt x="3327476" y="22860"/>
                    <a:pt x="3208673" y="22860"/>
                    <a:pt x="3093582" y="24130"/>
                  </a:cubicBezTo>
                  <a:cubicBezTo>
                    <a:pt x="2993342" y="25400"/>
                    <a:pt x="1304112" y="29210"/>
                    <a:pt x="1203872" y="29210"/>
                  </a:cubicBezTo>
                  <a:cubicBezTo>
                    <a:pt x="1040518" y="29210"/>
                    <a:pt x="877164" y="26670"/>
                    <a:pt x="713810" y="33020"/>
                  </a:cubicBezTo>
                  <a:cubicBezTo>
                    <a:pt x="628420" y="36830"/>
                    <a:pt x="546743" y="36830"/>
                    <a:pt x="465066" y="38100"/>
                  </a:cubicBezTo>
                  <a:cubicBezTo>
                    <a:pt x="323987" y="41910"/>
                    <a:pt x="182909" y="45720"/>
                    <a:pt x="49530" y="50800"/>
                  </a:cubicBezTo>
                  <a:cubicBezTo>
                    <a:pt x="36830" y="50800"/>
                    <a:pt x="34290" y="53340"/>
                    <a:pt x="33020" y="68240"/>
                  </a:cubicBezTo>
                  <a:cubicBezTo>
                    <a:pt x="31750" y="89262"/>
                    <a:pt x="31750" y="110284"/>
                    <a:pt x="30480" y="131305"/>
                  </a:cubicBezTo>
                  <a:cubicBezTo>
                    <a:pt x="29210" y="166342"/>
                    <a:pt x="26670" y="200211"/>
                    <a:pt x="25400" y="235247"/>
                  </a:cubicBezTo>
                  <a:cubicBezTo>
                    <a:pt x="20320" y="272619"/>
                    <a:pt x="26670" y="1185904"/>
                    <a:pt x="29210" y="1223277"/>
                  </a:cubicBezTo>
                  <a:cubicBezTo>
                    <a:pt x="29210" y="1262985"/>
                    <a:pt x="29210" y="1303861"/>
                    <a:pt x="30480" y="1343569"/>
                  </a:cubicBezTo>
                  <a:cubicBezTo>
                    <a:pt x="30480" y="1372766"/>
                    <a:pt x="33020" y="1401963"/>
                    <a:pt x="33020" y="1431160"/>
                  </a:cubicBezTo>
                  <a:cubicBezTo>
                    <a:pt x="33020" y="1462693"/>
                    <a:pt x="33020" y="1494226"/>
                    <a:pt x="31750" y="1525954"/>
                  </a:cubicBezTo>
                  <a:cubicBezTo>
                    <a:pt x="31750" y="1529764"/>
                    <a:pt x="31750" y="1532304"/>
                    <a:pt x="31750" y="1536114"/>
                  </a:cubicBezTo>
                  <a:cubicBezTo>
                    <a:pt x="31750" y="1546274"/>
                    <a:pt x="35560" y="1550084"/>
                    <a:pt x="44450" y="1550084"/>
                  </a:cubicBezTo>
                  <a:cubicBezTo>
                    <a:pt x="75243" y="1550084"/>
                    <a:pt x="127220" y="1551354"/>
                    <a:pt x="175483" y="1551354"/>
                  </a:cubicBezTo>
                  <a:cubicBezTo>
                    <a:pt x="246023" y="1551354"/>
                    <a:pt x="320275" y="1548814"/>
                    <a:pt x="390814" y="1551354"/>
                  </a:cubicBezTo>
                  <a:cubicBezTo>
                    <a:pt x="505904" y="1555164"/>
                    <a:pt x="620995" y="1557704"/>
                    <a:pt x="736085" y="1556434"/>
                  </a:cubicBezTo>
                  <a:cubicBezTo>
                    <a:pt x="810337" y="1555164"/>
                    <a:pt x="880876" y="1557704"/>
                    <a:pt x="955128" y="1557704"/>
                  </a:cubicBezTo>
                  <a:cubicBezTo>
                    <a:pt x="1062793" y="1557704"/>
                    <a:pt x="1170459" y="1556434"/>
                    <a:pt x="1278124" y="1557704"/>
                  </a:cubicBezTo>
                  <a:cubicBezTo>
                    <a:pt x="1437765" y="1558974"/>
                    <a:pt x="3190110" y="1548814"/>
                    <a:pt x="3353464" y="1551354"/>
                  </a:cubicBezTo>
                  <a:cubicBezTo>
                    <a:pt x="3424003" y="1552624"/>
                    <a:pt x="3494543" y="1553894"/>
                    <a:pt x="3561369" y="1553894"/>
                  </a:cubicBezTo>
                  <a:cubicBezTo>
                    <a:pt x="3683885" y="1556434"/>
                    <a:pt x="3802688" y="1552624"/>
                    <a:pt x="3925204" y="1556434"/>
                  </a:cubicBezTo>
                  <a:cubicBezTo>
                    <a:pt x="4025444" y="1558974"/>
                    <a:pt x="4125684" y="1558974"/>
                    <a:pt x="4225924" y="1561514"/>
                  </a:cubicBezTo>
                  <a:cubicBezTo>
                    <a:pt x="4374427" y="1565324"/>
                    <a:pt x="4522931" y="1567864"/>
                    <a:pt x="4671435" y="1569134"/>
                  </a:cubicBezTo>
                  <a:cubicBezTo>
                    <a:pt x="4727124" y="1569134"/>
                    <a:pt x="4750009" y="1567864"/>
                    <a:pt x="4770329" y="1567864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08AA6E0-EE7A-48A0-A533-27F74941F606}"/>
              </a:ext>
            </a:extLst>
          </p:cNvPr>
          <p:cNvSpPr txBox="1"/>
          <p:nvPr/>
        </p:nvSpPr>
        <p:spPr>
          <a:xfrm>
            <a:off x="13246496" y="7847497"/>
            <a:ext cx="3155198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1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47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283</TotalTime>
  <Words>529</Words>
  <Application>Microsoft Office PowerPoint</Application>
  <PresentationFormat>Custom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Gill Sans MT</vt:lpstr>
      <vt:lpstr>Arial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Trần Bích Hà</cp:lastModifiedBy>
  <cp:revision>76</cp:revision>
  <dcterms:created xsi:type="dcterms:W3CDTF">2006-08-16T00:00:00Z</dcterms:created>
  <dcterms:modified xsi:type="dcterms:W3CDTF">2022-11-26T07:49:42Z</dcterms:modified>
  <dc:identifier>DAFR_k16V94</dc:identifier>
</cp:coreProperties>
</file>