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1"/>
  </p:notesMasterIdLst>
  <p:sldIdLst>
    <p:sldId id="305" r:id="rId2"/>
    <p:sldId id="256" r:id="rId3"/>
    <p:sldId id="259" r:id="rId4"/>
    <p:sldId id="327" r:id="rId5"/>
    <p:sldId id="257" r:id="rId6"/>
    <p:sldId id="328" r:id="rId7"/>
    <p:sldId id="314" r:id="rId8"/>
    <p:sldId id="330" r:id="rId9"/>
    <p:sldId id="331" r:id="rId10"/>
    <p:sldId id="332" r:id="rId11"/>
    <p:sldId id="333" r:id="rId12"/>
    <p:sldId id="334" r:id="rId13"/>
    <p:sldId id="337" r:id="rId14"/>
    <p:sldId id="336" r:id="rId15"/>
    <p:sldId id="325" r:id="rId16"/>
    <p:sldId id="292" r:id="rId17"/>
    <p:sldId id="339" r:id="rId18"/>
    <p:sldId id="326" r:id="rId19"/>
    <p:sldId id="338" r:id="rId20"/>
  </p:sldIdLst>
  <p:sldSz cx="9144000" cy="5143500" type="screen16x9"/>
  <p:notesSz cx="6858000" cy="9144000"/>
  <p:embeddedFontLst>
    <p:embeddedFont>
      <p:font typeface="#9Slide07 Dorayaki" pitchFamily="2" charset="0"/>
      <p:regular r:id="rId22"/>
    </p:embeddedFont>
    <p:embeddedFont>
      <p:font typeface="Calibri" panose="020F0502020204030204" pitchFamily="34" charset="0"/>
      <p:regular r:id="rId23"/>
      <p:bold r:id="rId24"/>
      <p:italic r:id="rId25"/>
      <p:boldItalic r:id="rId26"/>
    </p:embeddedFont>
    <p:embeddedFont>
      <p:font typeface="Indie Flower" panose="020B0604020202020204" charset="0"/>
      <p:regular r:id="rId27"/>
    </p:embeddedFont>
    <p:embeddedFont>
      <p:font typeface="Open Sans" panose="020B0604020202020204" charset="0"/>
      <p:regular r:id="rId28"/>
      <p:bold r:id="rId29"/>
      <p:italic r:id="rId30"/>
      <p:boldItalic r:id="rId31"/>
    </p:embeddedFont>
    <p:embeddedFont>
      <p:font typeface="#9Slide05 FS Blonde Script" panose="03000503000000000000" pitchFamily="65" charset="0"/>
      <p:italic r:id="rId32"/>
    </p:embeddedFont>
    <p:embeddedFont>
      <p:font typeface="Montserrat"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A9B994-1EB0-4E6D-BB6A-EAA4F8A714FD}">
  <a:tblStyle styleId="{50A9B994-1EB0-4E6D-BB6A-EAA4F8A714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27" autoAdjust="0"/>
  </p:normalViewPr>
  <p:slideViewPr>
    <p:cSldViewPr snapToGrid="0">
      <p:cViewPr varScale="1">
        <p:scale>
          <a:sx n="80" d="100"/>
          <a:sy n="80" d="100"/>
        </p:scale>
        <p:origin x="1116" y="102"/>
      </p:cViewPr>
      <p:guideLst/>
    </p:cSldViewPr>
  </p:slideViewPr>
  <p:notesTextViewPr>
    <p:cViewPr>
      <p:scale>
        <a:sx n="1" d="1"/>
        <a:sy n="1" d="1"/>
      </p:scale>
      <p:origin x="0" y="-9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196262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6b5fdf5ce3_0_2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6b5fdf5ce3_0_2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sz="1100" b="0" i="1" u="none" strike="noStrike" cap="none" dirty="0" smtClean="0">
                <a:solidFill>
                  <a:srgbClr val="000000"/>
                </a:solidFill>
                <a:effectLst/>
                <a:latin typeface="Arial"/>
                <a:ea typeface="Arial"/>
                <a:cs typeface="Arial"/>
                <a:sym typeface="Arial"/>
              </a:rPr>
              <a:t>Cuộc sống muôn hình vạn trạng của chúng ta đang thay đổi từng giây, từng phút với bao vấn đề. Có những vấn đề chúng ta cần thảo luận, cần sự sẻ chia để thấu hiểu và có biện pháp ứng phó thích hợp. Vậy làm thế nào để trở thành người nói hấp dẫn, người nghe tích cực chúng ta cùng vào bài học ngày hôm nay.</a:t>
            </a:r>
          </a:p>
        </p:txBody>
      </p:sp>
    </p:spTree>
    <p:extLst>
      <p:ext uri="{BB962C8B-B14F-4D97-AF65-F5344CB8AC3E}">
        <p14:creationId xmlns:p14="http://schemas.microsoft.com/office/powerpoint/2010/main" val="1489735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7491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954582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35664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2939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3"/>
        <p:cNvGrpSpPr/>
        <p:nvPr/>
      </p:nvGrpSpPr>
      <p:grpSpPr>
        <a:xfrm>
          <a:off x="0" y="0"/>
          <a:ext cx="0" cy="0"/>
          <a:chOff x="0" y="0"/>
          <a:chExt cx="0" cy="0"/>
        </a:xfrm>
      </p:grpSpPr>
      <p:sp>
        <p:nvSpPr>
          <p:cNvPr id="7464" name="Google Shape;7464;gb1fa4ddd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5" name="Google Shape;7465;gb1fa4ddd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85506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40848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29777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00043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57289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smtClean="0"/>
          </a:p>
          <a:p>
            <a:endParaRPr lang="en-US"/>
          </a:p>
        </p:txBody>
      </p:sp>
    </p:spTree>
    <p:extLst>
      <p:ext uri="{BB962C8B-B14F-4D97-AF65-F5344CB8AC3E}">
        <p14:creationId xmlns:p14="http://schemas.microsoft.com/office/powerpoint/2010/main" val="150659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8713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6754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122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6770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92723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737756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413587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7642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2842400" y="2100233"/>
            <a:ext cx="3459300" cy="4209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ctrTitle"/>
          </p:nvPr>
        </p:nvSpPr>
        <p:spPr>
          <a:xfrm>
            <a:off x="1604000" y="566753"/>
            <a:ext cx="5935800" cy="1507800"/>
          </a:xfrm>
          <a:prstGeom prst="rect">
            <a:avLst/>
          </a:prstGeom>
          <a:ln>
            <a:noFill/>
          </a:ln>
        </p:spPr>
        <p:txBody>
          <a:bodyPr spcFirstLastPara="1" wrap="square" lIns="91425" tIns="91425" rIns="91425" bIns="91425" anchor="ctr" anchorCtr="0">
            <a:noAutofit/>
          </a:bodyPr>
          <a:lstStyle>
            <a:lvl1pPr lvl="0" algn="ctr">
              <a:lnSpc>
                <a:spcPct val="80000"/>
              </a:lnSpc>
              <a:spcBef>
                <a:spcPts val="0"/>
              </a:spcBef>
              <a:spcAft>
                <a:spcPts val="0"/>
              </a:spcAft>
              <a:buClr>
                <a:schemeClr val="lt2"/>
              </a:buClr>
              <a:buSzPts val="3300"/>
              <a:buNone/>
              <a:defRPr sz="6000">
                <a:solidFill>
                  <a:schemeClr val="lt2"/>
                </a:solidFill>
              </a:defRPr>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0" y="4071975"/>
            <a:ext cx="9144000" cy="10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7" name="Google Shape;17;p3"/>
          <p:cNvGrpSpPr/>
          <p:nvPr/>
        </p:nvGrpSpPr>
        <p:grpSpPr>
          <a:xfrm>
            <a:off x="8169059" y="1342637"/>
            <a:ext cx="450406" cy="490666"/>
            <a:chOff x="8169059" y="1342637"/>
            <a:chExt cx="450406" cy="490666"/>
          </a:xfrm>
        </p:grpSpPr>
        <p:sp>
          <p:nvSpPr>
            <p:cNvPr id="18" name="Google Shape;18;p3"/>
            <p:cNvSpPr/>
            <p:nvPr/>
          </p:nvSpPr>
          <p:spPr>
            <a:xfrm>
              <a:off x="8180548" y="1363179"/>
              <a:ext cx="197981" cy="151992"/>
            </a:xfrm>
            <a:custGeom>
              <a:avLst/>
              <a:gdLst/>
              <a:ahLst/>
              <a:cxnLst/>
              <a:rect l="l" t="t" r="r" b="b"/>
              <a:pathLst>
                <a:path w="6014" h="4617" extrusionOk="0">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8169059" y="1342637"/>
              <a:ext cx="207495" cy="195446"/>
            </a:xfrm>
            <a:custGeom>
              <a:avLst/>
              <a:gdLst/>
              <a:ahLst/>
              <a:cxnLst/>
              <a:rect l="l" t="t" r="r" b="b"/>
              <a:pathLst>
                <a:path w="6303" h="5937" extrusionOk="0">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222224" y="1466216"/>
              <a:ext cx="71996" cy="26204"/>
            </a:xfrm>
            <a:custGeom>
              <a:avLst/>
              <a:gdLst/>
              <a:ahLst/>
              <a:cxnLst/>
              <a:rect l="l" t="t" r="r" b="b"/>
              <a:pathLst>
                <a:path w="2187" h="796" extrusionOk="0">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337967" y="1578766"/>
              <a:ext cx="281499" cy="254537"/>
            </a:xfrm>
            <a:custGeom>
              <a:avLst/>
              <a:gdLst/>
              <a:ahLst/>
              <a:cxnLst/>
              <a:rect l="l" t="t" r="r" b="b"/>
              <a:pathLst>
                <a:path w="8551" h="7732" extrusionOk="0">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504767" y="1663269"/>
              <a:ext cx="44837" cy="107418"/>
            </a:xfrm>
            <a:custGeom>
              <a:avLst/>
              <a:gdLst/>
              <a:ahLst/>
              <a:cxnLst/>
              <a:rect l="l" t="t" r="r" b="b"/>
              <a:pathLst>
                <a:path w="1362" h="3263" extrusionOk="0">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355677" y="1598089"/>
              <a:ext cx="245452" cy="214013"/>
            </a:xfrm>
            <a:custGeom>
              <a:avLst/>
              <a:gdLst/>
              <a:ahLst/>
              <a:cxnLst/>
              <a:rect l="l" t="t" r="r" b="b"/>
              <a:pathLst>
                <a:path w="7456" h="6501" extrusionOk="0">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p:nvPr/>
        </p:nvSpPr>
        <p:spPr>
          <a:xfrm rot="5400000">
            <a:off x="4535879" y="-480718"/>
            <a:ext cx="71198" cy="9143592"/>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28575" cap="flat" cmpd="sng">
            <a:solidFill>
              <a:schemeClr val="dk1"/>
            </a:solidFill>
            <a:prstDash val="solid"/>
            <a:round/>
            <a:headEnd type="none" w="med" len="med"/>
            <a:tailEnd type="none" w="med" len="med"/>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grpSp>
        <p:nvGrpSpPr>
          <p:cNvPr id="28" name="Google Shape;28;p4"/>
          <p:cNvGrpSpPr/>
          <p:nvPr/>
        </p:nvGrpSpPr>
        <p:grpSpPr>
          <a:xfrm>
            <a:off x="521898" y="508120"/>
            <a:ext cx="8088611" cy="556577"/>
            <a:chOff x="521898" y="508120"/>
            <a:chExt cx="8088611" cy="556577"/>
          </a:xfrm>
        </p:grpSpPr>
        <p:sp>
          <p:nvSpPr>
            <p:cNvPr id="29" name="Google Shape;29;p4"/>
            <p:cNvSpPr/>
            <p:nvPr/>
          </p:nvSpPr>
          <p:spPr>
            <a:xfrm>
              <a:off x="8399051" y="893521"/>
              <a:ext cx="201282" cy="150760"/>
            </a:xfrm>
            <a:custGeom>
              <a:avLst/>
              <a:gdLst/>
              <a:ahLst/>
              <a:cxnLst/>
              <a:rect l="l" t="t" r="r" b="b"/>
              <a:pathLst>
                <a:path w="6251" h="4682" extrusionOk="0">
                  <a:moveTo>
                    <a:pt x="4508" y="0"/>
                  </a:moveTo>
                  <a:cubicBezTo>
                    <a:pt x="4477" y="64"/>
                    <a:pt x="4413" y="64"/>
                    <a:pt x="4318" y="64"/>
                  </a:cubicBezTo>
                  <a:cubicBezTo>
                    <a:pt x="4174" y="40"/>
                    <a:pt x="4032" y="28"/>
                    <a:pt x="3892" y="28"/>
                  </a:cubicBezTo>
                  <a:cubicBezTo>
                    <a:pt x="1605" y="28"/>
                    <a:pt x="1" y="3056"/>
                    <a:pt x="2418" y="4339"/>
                  </a:cubicBezTo>
                  <a:cubicBezTo>
                    <a:pt x="2820" y="4563"/>
                    <a:pt x="3278" y="4682"/>
                    <a:pt x="3726" y="4682"/>
                  </a:cubicBezTo>
                  <a:cubicBezTo>
                    <a:pt x="4481" y="4682"/>
                    <a:pt x="5208" y="4345"/>
                    <a:pt x="5585" y="3610"/>
                  </a:cubicBezTo>
                  <a:cubicBezTo>
                    <a:pt x="6250" y="2280"/>
                    <a:pt x="5617" y="855"/>
                    <a:pt x="4540" y="32"/>
                  </a:cubicBezTo>
                  <a:cubicBezTo>
                    <a:pt x="4508" y="32"/>
                    <a:pt x="4508" y="0"/>
                    <a:pt x="45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404493" y="874040"/>
              <a:ext cx="206016" cy="190656"/>
            </a:xfrm>
            <a:custGeom>
              <a:avLst/>
              <a:gdLst/>
              <a:ahLst/>
              <a:cxnLst/>
              <a:rect l="l" t="t" r="r" b="b"/>
              <a:pathLst>
                <a:path w="6398" h="5921" extrusionOk="0">
                  <a:moveTo>
                    <a:pt x="4339" y="669"/>
                  </a:moveTo>
                  <a:cubicBezTo>
                    <a:pt x="5353" y="1429"/>
                    <a:pt x="6050" y="2822"/>
                    <a:pt x="5385" y="4152"/>
                  </a:cubicBezTo>
                  <a:cubicBezTo>
                    <a:pt x="5131" y="4627"/>
                    <a:pt x="4751" y="4944"/>
                    <a:pt x="4213" y="5102"/>
                  </a:cubicBezTo>
                  <a:cubicBezTo>
                    <a:pt x="3983" y="5183"/>
                    <a:pt x="3744" y="5221"/>
                    <a:pt x="3504" y="5221"/>
                  </a:cubicBezTo>
                  <a:cubicBezTo>
                    <a:pt x="3082" y="5221"/>
                    <a:pt x="2653" y="5102"/>
                    <a:pt x="2249" y="4880"/>
                  </a:cubicBezTo>
                  <a:cubicBezTo>
                    <a:pt x="1268" y="4310"/>
                    <a:pt x="856" y="3424"/>
                    <a:pt x="1204" y="2410"/>
                  </a:cubicBezTo>
                  <a:cubicBezTo>
                    <a:pt x="1538" y="1521"/>
                    <a:pt x="2456" y="681"/>
                    <a:pt x="3639" y="681"/>
                  </a:cubicBezTo>
                  <a:cubicBezTo>
                    <a:pt x="3805" y="681"/>
                    <a:pt x="3975" y="697"/>
                    <a:pt x="4149" y="732"/>
                  </a:cubicBezTo>
                  <a:cubicBezTo>
                    <a:pt x="4244" y="732"/>
                    <a:pt x="4308" y="732"/>
                    <a:pt x="4339" y="669"/>
                  </a:cubicBezTo>
                  <a:close/>
                  <a:moveTo>
                    <a:pt x="3448" y="1"/>
                  </a:moveTo>
                  <a:cubicBezTo>
                    <a:pt x="2253" y="1"/>
                    <a:pt x="1170" y="832"/>
                    <a:pt x="666" y="1840"/>
                  </a:cubicBezTo>
                  <a:cubicBezTo>
                    <a:pt x="1" y="3170"/>
                    <a:pt x="539" y="4754"/>
                    <a:pt x="1933" y="5514"/>
                  </a:cubicBezTo>
                  <a:cubicBezTo>
                    <a:pt x="2123" y="5641"/>
                    <a:pt x="2376" y="5704"/>
                    <a:pt x="2598" y="5799"/>
                  </a:cubicBezTo>
                  <a:cubicBezTo>
                    <a:pt x="2892" y="5879"/>
                    <a:pt x="3197" y="5920"/>
                    <a:pt x="3500" y="5920"/>
                  </a:cubicBezTo>
                  <a:cubicBezTo>
                    <a:pt x="4400" y="5920"/>
                    <a:pt x="5283" y="5552"/>
                    <a:pt x="5828" y="4722"/>
                  </a:cubicBezTo>
                  <a:cubicBezTo>
                    <a:pt x="6335" y="3930"/>
                    <a:pt x="6398" y="2822"/>
                    <a:pt x="6081" y="1872"/>
                  </a:cubicBezTo>
                  <a:cubicBezTo>
                    <a:pt x="5828" y="1080"/>
                    <a:pt x="5258" y="574"/>
                    <a:pt x="4593" y="320"/>
                  </a:cubicBezTo>
                  <a:lnTo>
                    <a:pt x="4498" y="320"/>
                  </a:lnTo>
                  <a:cubicBezTo>
                    <a:pt x="4498" y="257"/>
                    <a:pt x="4434" y="162"/>
                    <a:pt x="4308" y="130"/>
                  </a:cubicBezTo>
                  <a:cubicBezTo>
                    <a:pt x="4276" y="130"/>
                    <a:pt x="4244" y="98"/>
                    <a:pt x="4149" y="98"/>
                  </a:cubicBezTo>
                  <a:cubicBezTo>
                    <a:pt x="3914" y="32"/>
                    <a:pt x="3679" y="1"/>
                    <a:pt x="3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8481998" y="917188"/>
              <a:ext cx="67330" cy="32425"/>
            </a:xfrm>
            <a:custGeom>
              <a:avLst/>
              <a:gdLst/>
              <a:ahLst/>
              <a:cxnLst/>
              <a:rect l="l" t="t" r="r" b="b"/>
              <a:pathLst>
                <a:path w="2091" h="1007" extrusionOk="0">
                  <a:moveTo>
                    <a:pt x="1166" y="0"/>
                  </a:moveTo>
                  <a:cubicBezTo>
                    <a:pt x="1037" y="0"/>
                    <a:pt x="909" y="18"/>
                    <a:pt x="792" y="57"/>
                  </a:cubicBezTo>
                  <a:cubicBezTo>
                    <a:pt x="444" y="184"/>
                    <a:pt x="159" y="405"/>
                    <a:pt x="32" y="754"/>
                  </a:cubicBezTo>
                  <a:cubicBezTo>
                    <a:pt x="1" y="880"/>
                    <a:pt x="32" y="975"/>
                    <a:pt x="127" y="1007"/>
                  </a:cubicBezTo>
                  <a:lnTo>
                    <a:pt x="159" y="1007"/>
                  </a:lnTo>
                  <a:cubicBezTo>
                    <a:pt x="222" y="1007"/>
                    <a:pt x="317" y="1007"/>
                    <a:pt x="349" y="944"/>
                  </a:cubicBezTo>
                  <a:cubicBezTo>
                    <a:pt x="507" y="690"/>
                    <a:pt x="761" y="500"/>
                    <a:pt x="1014" y="469"/>
                  </a:cubicBezTo>
                  <a:cubicBezTo>
                    <a:pt x="1082" y="452"/>
                    <a:pt x="1152" y="444"/>
                    <a:pt x="1222" y="444"/>
                  </a:cubicBezTo>
                  <a:cubicBezTo>
                    <a:pt x="1413" y="444"/>
                    <a:pt x="1603" y="503"/>
                    <a:pt x="1742" y="595"/>
                  </a:cubicBezTo>
                  <a:cubicBezTo>
                    <a:pt x="1795" y="635"/>
                    <a:pt x="1843" y="653"/>
                    <a:pt x="1887" y="653"/>
                  </a:cubicBezTo>
                  <a:cubicBezTo>
                    <a:pt x="1949" y="653"/>
                    <a:pt x="2004" y="619"/>
                    <a:pt x="2059" y="564"/>
                  </a:cubicBezTo>
                  <a:cubicBezTo>
                    <a:pt x="2059" y="564"/>
                    <a:pt x="2091" y="532"/>
                    <a:pt x="2091" y="500"/>
                  </a:cubicBezTo>
                  <a:cubicBezTo>
                    <a:pt x="2059" y="405"/>
                    <a:pt x="2059" y="342"/>
                    <a:pt x="1964" y="247"/>
                  </a:cubicBezTo>
                  <a:cubicBezTo>
                    <a:pt x="1766" y="93"/>
                    <a:pt x="1461"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941556" y="657689"/>
              <a:ext cx="269224" cy="250709"/>
            </a:xfrm>
            <a:custGeom>
              <a:avLst/>
              <a:gdLst/>
              <a:ahLst/>
              <a:cxnLst/>
              <a:rect l="l" t="t" r="r" b="b"/>
              <a:pathLst>
                <a:path w="8361" h="7786" extrusionOk="0">
                  <a:moveTo>
                    <a:pt x="4405" y="612"/>
                  </a:moveTo>
                  <a:cubicBezTo>
                    <a:pt x="4861" y="612"/>
                    <a:pt x="5329" y="701"/>
                    <a:pt x="5795" y="895"/>
                  </a:cubicBezTo>
                  <a:cubicBezTo>
                    <a:pt x="7474" y="1624"/>
                    <a:pt x="7854" y="3682"/>
                    <a:pt x="7126" y="5234"/>
                  </a:cubicBezTo>
                  <a:cubicBezTo>
                    <a:pt x="6519" y="6537"/>
                    <a:pt x="5526" y="7079"/>
                    <a:pt x="4515" y="7079"/>
                  </a:cubicBezTo>
                  <a:cubicBezTo>
                    <a:pt x="2676" y="7079"/>
                    <a:pt x="779" y="5286"/>
                    <a:pt x="1045" y="3017"/>
                  </a:cubicBezTo>
                  <a:cubicBezTo>
                    <a:pt x="1045" y="2891"/>
                    <a:pt x="982" y="2796"/>
                    <a:pt x="918" y="2732"/>
                  </a:cubicBezTo>
                  <a:cubicBezTo>
                    <a:pt x="918" y="2732"/>
                    <a:pt x="950" y="2732"/>
                    <a:pt x="950" y="2701"/>
                  </a:cubicBezTo>
                  <a:cubicBezTo>
                    <a:pt x="1715" y="1458"/>
                    <a:pt x="3003" y="612"/>
                    <a:pt x="4405" y="612"/>
                  </a:cubicBezTo>
                  <a:close/>
                  <a:moveTo>
                    <a:pt x="4424" y="0"/>
                  </a:moveTo>
                  <a:cubicBezTo>
                    <a:pt x="3793" y="0"/>
                    <a:pt x="3149" y="127"/>
                    <a:pt x="2565" y="389"/>
                  </a:cubicBezTo>
                  <a:cubicBezTo>
                    <a:pt x="1583" y="832"/>
                    <a:pt x="918" y="1624"/>
                    <a:pt x="665" y="2542"/>
                  </a:cubicBezTo>
                  <a:lnTo>
                    <a:pt x="665" y="2606"/>
                  </a:lnTo>
                  <a:cubicBezTo>
                    <a:pt x="570" y="2637"/>
                    <a:pt x="475" y="2732"/>
                    <a:pt x="443" y="2891"/>
                  </a:cubicBezTo>
                  <a:cubicBezTo>
                    <a:pt x="443" y="2954"/>
                    <a:pt x="412" y="3017"/>
                    <a:pt x="412" y="3081"/>
                  </a:cubicBezTo>
                  <a:cubicBezTo>
                    <a:pt x="0" y="5012"/>
                    <a:pt x="1393" y="6849"/>
                    <a:pt x="3040" y="7514"/>
                  </a:cubicBezTo>
                  <a:cubicBezTo>
                    <a:pt x="3491" y="7698"/>
                    <a:pt x="3952" y="7785"/>
                    <a:pt x="4402" y="7785"/>
                  </a:cubicBezTo>
                  <a:cubicBezTo>
                    <a:pt x="5817" y="7785"/>
                    <a:pt x="7134" y="6921"/>
                    <a:pt x="7759" y="5456"/>
                  </a:cubicBezTo>
                  <a:cubicBezTo>
                    <a:pt x="7886" y="5171"/>
                    <a:pt x="8012" y="4854"/>
                    <a:pt x="8044" y="4537"/>
                  </a:cubicBezTo>
                  <a:cubicBezTo>
                    <a:pt x="8361" y="3017"/>
                    <a:pt x="7854" y="1275"/>
                    <a:pt x="6302" y="420"/>
                  </a:cubicBezTo>
                  <a:cubicBezTo>
                    <a:pt x="5748" y="143"/>
                    <a:pt x="5093" y="0"/>
                    <a:pt x="4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001705" y="731362"/>
              <a:ext cx="56125" cy="101011"/>
            </a:xfrm>
            <a:custGeom>
              <a:avLst/>
              <a:gdLst/>
              <a:ahLst/>
              <a:cxnLst/>
              <a:rect l="l" t="t" r="r" b="b"/>
              <a:pathLst>
                <a:path w="1743" h="3137" extrusionOk="0">
                  <a:moveTo>
                    <a:pt x="634" y="1"/>
                  </a:moveTo>
                  <a:cubicBezTo>
                    <a:pt x="539" y="1"/>
                    <a:pt x="476" y="32"/>
                    <a:pt x="381" y="127"/>
                  </a:cubicBezTo>
                  <a:cubicBezTo>
                    <a:pt x="32" y="666"/>
                    <a:pt x="0" y="1394"/>
                    <a:pt x="222" y="2028"/>
                  </a:cubicBezTo>
                  <a:cubicBezTo>
                    <a:pt x="444" y="2566"/>
                    <a:pt x="856" y="2978"/>
                    <a:pt x="1426" y="3136"/>
                  </a:cubicBezTo>
                  <a:lnTo>
                    <a:pt x="1584" y="3136"/>
                  </a:lnTo>
                  <a:cubicBezTo>
                    <a:pt x="1711" y="3073"/>
                    <a:pt x="1742" y="2851"/>
                    <a:pt x="1584" y="2756"/>
                  </a:cubicBezTo>
                  <a:cubicBezTo>
                    <a:pt x="761" y="2344"/>
                    <a:pt x="317" y="1236"/>
                    <a:pt x="824" y="444"/>
                  </a:cubicBezTo>
                  <a:cubicBezTo>
                    <a:pt x="951" y="254"/>
                    <a:pt x="792" y="32"/>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7967283" y="678071"/>
              <a:ext cx="227171" cy="207336"/>
            </a:xfrm>
            <a:custGeom>
              <a:avLst/>
              <a:gdLst/>
              <a:ahLst/>
              <a:cxnLst/>
              <a:rect l="l" t="t" r="r" b="b"/>
              <a:pathLst>
                <a:path w="7055" h="6439" extrusionOk="0">
                  <a:moveTo>
                    <a:pt x="1640" y="1656"/>
                  </a:moveTo>
                  <a:cubicBezTo>
                    <a:pt x="1861" y="1687"/>
                    <a:pt x="2020" y="1909"/>
                    <a:pt x="1861" y="2099"/>
                  </a:cubicBezTo>
                  <a:cubicBezTo>
                    <a:pt x="1323" y="2891"/>
                    <a:pt x="1766" y="3999"/>
                    <a:pt x="2621" y="4411"/>
                  </a:cubicBezTo>
                  <a:cubicBezTo>
                    <a:pt x="2811" y="4474"/>
                    <a:pt x="2780" y="4728"/>
                    <a:pt x="2621" y="4791"/>
                  </a:cubicBezTo>
                  <a:cubicBezTo>
                    <a:pt x="2590" y="4807"/>
                    <a:pt x="2558" y="4815"/>
                    <a:pt x="2526" y="4815"/>
                  </a:cubicBezTo>
                  <a:cubicBezTo>
                    <a:pt x="2495" y="4815"/>
                    <a:pt x="2463" y="4807"/>
                    <a:pt x="2431" y="4791"/>
                  </a:cubicBezTo>
                  <a:cubicBezTo>
                    <a:pt x="1196" y="4474"/>
                    <a:pt x="753" y="2796"/>
                    <a:pt x="1418" y="1782"/>
                  </a:cubicBezTo>
                  <a:cubicBezTo>
                    <a:pt x="1513" y="1656"/>
                    <a:pt x="1576" y="1656"/>
                    <a:pt x="1640" y="1656"/>
                  </a:cubicBezTo>
                  <a:close/>
                  <a:moveTo>
                    <a:pt x="3614" y="1"/>
                  </a:moveTo>
                  <a:cubicBezTo>
                    <a:pt x="2217" y="1"/>
                    <a:pt x="940" y="872"/>
                    <a:pt x="151" y="2068"/>
                  </a:cubicBezTo>
                  <a:cubicBezTo>
                    <a:pt x="151" y="2099"/>
                    <a:pt x="119" y="2099"/>
                    <a:pt x="119" y="2099"/>
                  </a:cubicBezTo>
                  <a:cubicBezTo>
                    <a:pt x="183" y="2163"/>
                    <a:pt x="246" y="2258"/>
                    <a:pt x="246" y="2384"/>
                  </a:cubicBezTo>
                  <a:cubicBezTo>
                    <a:pt x="0" y="4636"/>
                    <a:pt x="1925" y="6438"/>
                    <a:pt x="3762" y="6438"/>
                  </a:cubicBezTo>
                  <a:cubicBezTo>
                    <a:pt x="4767" y="6438"/>
                    <a:pt x="5744" y="5900"/>
                    <a:pt x="6327" y="4601"/>
                  </a:cubicBezTo>
                  <a:cubicBezTo>
                    <a:pt x="7055" y="3049"/>
                    <a:pt x="6675" y="991"/>
                    <a:pt x="4996" y="294"/>
                  </a:cubicBezTo>
                  <a:cubicBezTo>
                    <a:pt x="4531" y="92"/>
                    <a:pt x="4066" y="1"/>
                    <a:pt x="3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865632" y="528019"/>
              <a:ext cx="185569" cy="150020"/>
            </a:xfrm>
            <a:custGeom>
              <a:avLst/>
              <a:gdLst/>
              <a:ahLst/>
              <a:cxnLst/>
              <a:rect l="l" t="t" r="r" b="b"/>
              <a:pathLst>
                <a:path w="5763" h="4659" extrusionOk="0">
                  <a:moveTo>
                    <a:pt x="2682" y="0"/>
                  </a:moveTo>
                  <a:cubicBezTo>
                    <a:pt x="2355" y="0"/>
                    <a:pt x="2025" y="48"/>
                    <a:pt x="1708" y="140"/>
                  </a:cubicBezTo>
                  <a:lnTo>
                    <a:pt x="1677" y="140"/>
                  </a:lnTo>
                  <a:cubicBezTo>
                    <a:pt x="1677" y="235"/>
                    <a:pt x="1677" y="299"/>
                    <a:pt x="1582" y="330"/>
                  </a:cubicBezTo>
                  <a:cubicBezTo>
                    <a:pt x="1" y="1802"/>
                    <a:pt x="860" y="4658"/>
                    <a:pt x="2826" y="4658"/>
                  </a:cubicBezTo>
                  <a:cubicBezTo>
                    <a:pt x="3144" y="4658"/>
                    <a:pt x="3491" y="4583"/>
                    <a:pt x="3862" y="4416"/>
                  </a:cubicBezTo>
                  <a:cubicBezTo>
                    <a:pt x="4970" y="3941"/>
                    <a:pt x="5762" y="2642"/>
                    <a:pt x="5160" y="1439"/>
                  </a:cubicBezTo>
                  <a:cubicBezTo>
                    <a:pt x="4681" y="457"/>
                    <a:pt x="3695" y="0"/>
                    <a:pt x="26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859450" y="508120"/>
              <a:ext cx="209075" cy="189819"/>
            </a:xfrm>
            <a:custGeom>
              <a:avLst/>
              <a:gdLst/>
              <a:ahLst/>
              <a:cxnLst/>
              <a:rect l="l" t="t" r="r" b="b"/>
              <a:pathLst>
                <a:path w="6493" h="5895" extrusionOk="0">
                  <a:moveTo>
                    <a:pt x="2836" y="655"/>
                  </a:moveTo>
                  <a:cubicBezTo>
                    <a:pt x="3816" y="655"/>
                    <a:pt x="4799" y="1077"/>
                    <a:pt x="5321" y="2120"/>
                  </a:cubicBezTo>
                  <a:cubicBezTo>
                    <a:pt x="5542" y="2595"/>
                    <a:pt x="5542" y="3102"/>
                    <a:pt x="5384" y="3577"/>
                  </a:cubicBezTo>
                  <a:cubicBezTo>
                    <a:pt x="5162" y="4179"/>
                    <a:pt x="4624" y="4717"/>
                    <a:pt x="3991" y="5002"/>
                  </a:cubicBezTo>
                  <a:cubicBezTo>
                    <a:pt x="3642" y="5165"/>
                    <a:pt x="3298" y="5246"/>
                    <a:pt x="2971" y="5246"/>
                  </a:cubicBezTo>
                  <a:cubicBezTo>
                    <a:pt x="2347" y="5246"/>
                    <a:pt x="1789" y="4951"/>
                    <a:pt x="1394" y="4369"/>
                  </a:cubicBezTo>
                  <a:cubicBezTo>
                    <a:pt x="792" y="3450"/>
                    <a:pt x="729" y="1993"/>
                    <a:pt x="1774" y="1012"/>
                  </a:cubicBezTo>
                  <a:cubicBezTo>
                    <a:pt x="1837" y="948"/>
                    <a:pt x="1869" y="885"/>
                    <a:pt x="1869" y="790"/>
                  </a:cubicBezTo>
                  <a:cubicBezTo>
                    <a:pt x="2179" y="703"/>
                    <a:pt x="2508" y="655"/>
                    <a:pt x="2836" y="655"/>
                  </a:cubicBezTo>
                  <a:close/>
                  <a:moveTo>
                    <a:pt x="3044" y="1"/>
                  </a:moveTo>
                  <a:cubicBezTo>
                    <a:pt x="2568" y="1"/>
                    <a:pt x="2123" y="129"/>
                    <a:pt x="1742" y="410"/>
                  </a:cubicBezTo>
                  <a:cubicBezTo>
                    <a:pt x="1710" y="410"/>
                    <a:pt x="1710" y="442"/>
                    <a:pt x="1710" y="442"/>
                  </a:cubicBezTo>
                  <a:cubicBezTo>
                    <a:pt x="1676" y="430"/>
                    <a:pt x="1641" y="423"/>
                    <a:pt x="1606" y="423"/>
                  </a:cubicBezTo>
                  <a:cubicBezTo>
                    <a:pt x="1546" y="423"/>
                    <a:pt x="1486" y="445"/>
                    <a:pt x="1425" y="505"/>
                  </a:cubicBezTo>
                  <a:cubicBezTo>
                    <a:pt x="1394" y="537"/>
                    <a:pt x="1330" y="537"/>
                    <a:pt x="1299" y="568"/>
                  </a:cubicBezTo>
                  <a:cubicBezTo>
                    <a:pt x="127" y="1487"/>
                    <a:pt x="0" y="3229"/>
                    <a:pt x="602" y="4400"/>
                  </a:cubicBezTo>
                  <a:cubicBezTo>
                    <a:pt x="1071" y="5360"/>
                    <a:pt x="1995" y="5895"/>
                    <a:pt x="3009" y="5895"/>
                  </a:cubicBezTo>
                  <a:cubicBezTo>
                    <a:pt x="3435" y="5895"/>
                    <a:pt x="3877" y="5800"/>
                    <a:pt x="4307" y="5604"/>
                  </a:cubicBezTo>
                  <a:cubicBezTo>
                    <a:pt x="4529" y="5477"/>
                    <a:pt x="4751" y="5350"/>
                    <a:pt x="4941" y="5255"/>
                  </a:cubicBezTo>
                  <a:cubicBezTo>
                    <a:pt x="5891" y="4527"/>
                    <a:pt x="6492" y="3260"/>
                    <a:pt x="6017" y="2025"/>
                  </a:cubicBezTo>
                  <a:cubicBezTo>
                    <a:pt x="5669" y="1170"/>
                    <a:pt x="4814" y="410"/>
                    <a:pt x="3896" y="125"/>
                  </a:cubicBezTo>
                  <a:cubicBezTo>
                    <a:pt x="3605" y="44"/>
                    <a:pt x="3320" y="1"/>
                    <a:pt x="3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912483" y="550881"/>
              <a:ext cx="42858" cy="62243"/>
            </a:xfrm>
            <a:custGeom>
              <a:avLst/>
              <a:gdLst/>
              <a:ahLst/>
              <a:cxnLst/>
              <a:rect l="l" t="t" r="r" b="b"/>
              <a:pathLst>
                <a:path w="1331" h="1933" extrusionOk="0">
                  <a:moveTo>
                    <a:pt x="1014" y="0"/>
                  </a:moveTo>
                  <a:cubicBezTo>
                    <a:pt x="602" y="95"/>
                    <a:pt x="285" y="444"/>
                    <a:pt x="127" y="824"/>
                  </a:cubicBezTo>
                  <a:cubicBezTo>
                    <a:pt x="0" y="1172"/>
                    <a:pt x="63" y="1584"/>
                    <a:pt x="253" y="1869"/>
                  </a:cubicBezTo>
                  <a:cubicBezTo>
                    <a:pt x="317" y="1932"/>
                    <a:pt x="412" y="1932"/>
                    <a:pt x="475" y="1932"/>
                  </a:cubicBezTo>
                  <a:lnTo>
                    <a:pt x="538" y="1932"/>
                  </a:lnTo>
                  <a:cubicBezTo>
                    <a:pt x="570" y="1901"/>
                    <a:pt x="602" y="1806"/>
                    <a:pt x="570" y="1742"/>
                  </a:cubicBezTo>
                  <a:cubicBezTo>
                    <a:pt x="443" y="1457"/>
                    <a:pt x="443" y="1172"/>
                    <a:pt x="602" y="887"/>
                  </a:cubicBezTo>
                  <a:cubicBezTo>
                    <a:pt x="729" y="665"/>
                    <a:pt x="919" y="507"/>
                    <a:pt x="1172" y="444"/>
                  </a:cubicBezTo>
                  <a:cubicBezTo>
                    <a:pt x="1267" y="380"/>
                    <a:pt x="1330" y="285"/>
                    <a:pt x="1330" y="159"/>
                  </a:cubicBezTo>
                  <a:cubicBezTo>
                    <a:pt x="1330" y="95"/>
                    <a:pt x="1330" y="95"/>
                    <a:pt x="1267" y="64"/>
                  </a:cubicBezTo>
                  <a:cubicBezTo>
                    <a:pt x="1172" y="32"/>
                    <a:pt x="1077" y="0"/>
                    <a:pt x="1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21898" y="653438"/>
              <a:ext cx="270287" cy="251321"/>
            </a:xfrm>
            <a:custGeom>
              <a:avLst/>
              <a:gdLst/>
              <a:ahLst/>
              <a:cxnLst/>
              <a:rect l="l" t="t" r="r" b="b"/>
              <a:pathLst>
                <a:path w="8394" h="7805" extrusionOk="0">
                  <a:moveTo>
                    <a:pt x="3864" y="645"/>
                  </a:moveTo>
                  <a:cubicBezTo>
                    <a:pt x="5078" y="645"/>
                    <a:pt x="6259" y="1476"/>
                    <a:pt x="6841" y="2547"/>
                  </a:cubicBezTo>
                  <a:cubicBezTo>
                    <a:pt x="8233" y="5103"/>
                    <a:pt x="6139" y="7051"/>
                    <a:pt x="3901" y="7051"/>
                  </a:cubicBezTo>
                  <a:cubicBezTo>
                    <a:pt x="3032" y="7051"/>
                    <a:pt x="2143" y="6758"/>
                    <a:pt x="1426" y="6094"/>
                  </a:cubicBezTo>
                  <a:cubicBezTo>
                    <a:pt x="1331" y="6031"/>
                    <a:pt x="1204" y="6031"/>
                    <a:pt x="1109" y="6031"/>
                  </a:cubicBezTo>
                  <a:lnTo>
                    <a:pt x="1109" y="5968"/>
                  </a:lnTo>
                  <a:cubicBezTo>
                    <a:pt x="413" y="4163"/>
                    <a:pt x="793" y="2041"/>
                    <a:pt x="2566" y="996"/>
                  </a:cubicBezTo>
                  <a:cubicBezTo>
                    <a:pt x="2985" y="753"/>
                    <a:pt x="3427" y="645"/>
                    <a:pt x="3864" y="645"/>
                  </a:cubicBezTo>
                  <a:close/>
                  <a:moveTo>
                    <a:pt x="3968" y="1"/>
                  </a:moveTo>
                  <a:cubicBezTo>
                    <a:pt x="3493" y="1"/>
                    <a:pt x="3008" y="103"/>
                    <a:pt x="2534" y="331"/>
                  </a:cubicBezTo>
                  <a:cubicBezTo>
                    <a:pt x="1426" y="837"/>
                    <a:pt x="508" y="1977"/>
                    <a:pt x="223" y="3244"/>
                  </a:cubicBezTo>
                  <a:cubicBezTo>
                    <a:pt x="1" y="4321"/>
                    <a:pt x="191" y="5303"/>
                    <a:pt x="824" y="6063"/>
                  </a:cubicBezTo>
                  <a:cubicBezTo>
                    <a:pt x="856" y="6094"/>
                    <a:pt x="856" y="6094"/>
                    <a:pt x="919" y="6094"/>
                  </a:cubicBezTo>
                  <a:cubicBezTo>
                    <a:pt x="856" y="6221"/>
                    <a:pt x="856" y="6348"/>
                    <a:pt x="951" y="6474"/>
                  </a:cubicBezTo>
                  <a:cubicBezTo>
                    <a:pt x="983" y="6506"/>
                    <a:pt x="1014" y="6569"/>
                    <a:pt x="1078" y="6633"/>
                  </a:cubicBezTo>
                  <a:cubicBezTo>
                    <a:pt x="1801" y="7445"/>
                    <a:pt x="2830" y="7804"/>
                    <a:pt x="3862" y="7804"/>
                  </a:cubicBezTo>
                  <a:cubicBezTo>
                    <a:pt x="4682" y="7804"/>
                    <a:pt x="5504" y="7578"/>
                    <a:pt x="6176" y="7171"/>
                  </a:cubicBezTo>
                  <a:cubicBezTo>
                    <a:pt x="7886" y="6158"/>
                    <a:pt x="8393" y="4004"/>
                    <a:pt x="7411" y="2199"/>
                  </a:cubicBezTo>
                  <a:cubicBezTo>
                    <a:pt x="7253" y="1914"/>
                    <a:pt x="7031" y="1629"/>
                    <a:pt x="6841" y="1407"/>
                  </a:cubicBezTo>
                  <a:cubicBezTo>
                    <a:pt x="6131" y="564"/>
                    <a:pt x="5079" y="1"/>
                    <a:pt x="3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74931" y="794989"/>
              <a:ext cx="100979" cy="54032"/>
            </a:xfrm>
            <a:custGeom>
              <a:avLst/>
              <a:gdLst/>
              <a:ahLst/>
              <a:cxnLst/>
              <a:rect l="l" t="t" r="r" b="b"/>
              <a:pathLst>
                <a:path w="3136" h="1678" extrusionOk="0">
                  <a:moveTo>
                    <a:pt x="253" y="0"/>
                  </a:moveTo>
                  <a:cubicBezTo>
                    <a:pt x="175" y="0"/>
                    <a:pt x="103" y="31"/>
                    <a:pt x="64" y="83"/>
                  </a:cubicBezTo>
                  <a:cubicBezTo>
                    <a:pt x="1" y="178"/>
                    <a:pt x="1" y="242"/>
                    <a:pt x="64" y="337"/>
                  </a:cubicBezTo>
                  <a:cubicBezTo>
                    <a:pt x="286" y="907"/>
                    <a:pt x="792" y="1445"/>
                    <a:pt x="1426" y="1603"/>
                  </a:cubicBezTo>
                  <a:cubicBezTo>
                    <a:pt x="1614" y="1653"/>
                    <a:pt x="1796" y="1678"/>
                    <a:pt x="1972" y="1678"/>
                  </a:cubicBezTo>
                  <a:cubicBezTo>
                    <a:pt x="2361" y="1678"/>
                    <a:pt x="2724" y="1558"/>
                    <a:pt x="3073" y="1318"/>
                  </a:cubicBezTo>
                  <a:cubicBezTo>
                    <a:pt x="3104" y="1287"/>
                    <a:pt x="3136" y="1223"/>
                    <a:pt x="3136" y="1192"/>
                  </a:cubicBezTo>
                  <a:cubicBezTo>
                    <a:pt x="3136" y="1074"/>
                    <a:pt x="3066" y="956"/>
                    <a:pt x="2951" y="956"/>
                  </a:cubicBezTo>
                  <a:cubicBezTo>
                    <a:pt x="2912" y="956"/>
                    <a:pt x="2868" y="969"/>
                    <a:pt x="2819" y="1002"/>
                  </a:cubicBezTo>
                  <a:cubicBezTo>
                    <a:pt x="2571" y="1135"/>
                    <a:pt x="2297" y="1200"/>
                    <a:pt x="2026" y="1200"/>
                  </a:cubicBezTo>
                  <a:cubicBezTo>
                    <a:pt x="1397" y="1200"/>
                    <a:pt x="782" y="852"/>
                    <a:pt x="539" y="210"/>
                  </a:cubicBezTo>
                  <a:cubicBezTo>
                    <a:pt x="483" y="62"/>
                    <a:pt x="36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36195" y="673853"/>
              <a:ext cx="250774" cy="207529"/>
            </a:xfrm>
            <a:custGeom>
              <a:avLst/>
              <a:gdLst/>
              <a:ahLst/>
              <a:cxnLst/>
              <a:rect l="l" t="t" r="r" b="b"/>
              <a:pathLst>
                <a:path w="7788" h="6445" extrusionOk="0">
                  <a:moveTo>
                    <a:pt x="1456" y="3762"/>
                  </a:moveTo>
                  <a:cubicBezTo>
                    <a:pt x="1566" y="3762"/>
                    <a:pt x="1686" y="3824"/>
                    <a:pt x="1742" y="3972"/>
                  </a:cubicBezTo>
                  <a:cubicBezTo>
                    <a:pt x="1963" y="4614"/>
                    <a:pt x="2587" y="4962"/>
                    <a:pt x="3223" y="4962"/>
                  </a:cubicBezTo>
                  <a:cubicBezTo>
                    <a:pt x="3498" y="4962"/>
                    <a:pt x="3774" y="4897"/>
                    <a:pt x="4022" y="4764"/>
                  </a:cubicBezTo>
                  <a:cubicBezTo>
                    <a:pt x="4063" y="4743"/>
                    <a:pt x="4102" y="4735"/>
                    <a:pt x="4138" y="4735"/>
                  </a:cubicBezTo>
                  <a:cubicBezTo>
                    <a:pt x="4271" y="4735"/>
                    <a:pt x="4364" y="4854"/>
                    <a:pt x="4339" y="4954"/>
                  </a:cubicBezTo>
                  <a:cubicBezTo>
                    <a:pt x="4339" y="4985"/>
                    <a:pt x="4307" y="5080"/>
                    <a:pt x="4276" y="5112"/>
                  </a:cubicBezTo>
                  <a:cubicBezTo>
                    <a:pt x="3938" y="5370"/>
                    <a:pt x="3550" y="5485"/>
                    <a:pt x="3164" y="5485"/>
                  </a:cubicBezTo>
                  <a:cubicBezTo>
                    <a:pt x="2318" y="5485"/>
                    <a:pt x="1476" y="4935"/>
                    <a:pt x="1172" y="4130"/>
                  </a:cubicBezTo>
                  <a:cubicBezTo>
                    <a:pt x="1140" y="4004"/>
                    <a:pt x="1172" y="3940"/>
                    <a:pt x="1267" y="3845"/>
                  </a:cubicBezTo>
                  <a:cubicBezTo>
                    <a:pt x="1306" y="3793"/>
                    <a:pt x="1378" y="3762"/>
                    <a:pt x="1456" y="3762"/>
                  </a:cubicBezTo>
                  <a:close/>
                  <a:moveTo>
                    <a:pt x="3453" y="1"/>
                  </a:moveTo>
                  <a:cubicBezTo>
                    <a:pt x="3005" y="1"/>
                    <a:pt x="2552" y="113"/>
                    <a:pt x="2122" y="362"/>
                  </a:cubicBezTo>
                  <a:cubicBezTo>
                    <a:pt x="349" y="1438"/>
                    <a:pt x="0" y="3529"/>
                    <a:pt x="665" y="5302"/>
                  </a:cubicBezTo>
                  <a:lnTo>
                    <a:pt x="665" y="5397"/>
                  </a:lnTo>
                  <a:cubicBezTo>
                    <a:pt x="760" y="5397"/>
                    <a:pt x="887" y="5397"/>
                    <a:pt x="982" y="5460"/>
                  </a:cubicBezTo>
                  <a:cubicBezTo>
                    <a:pt x="1701" y="6144"/>
                    <a:pt x="2595" y="6444"/>
                    <a:pt x="3466" y="6444"/>
                  </a:cubicBezTo>
                  <a:cubicBezTo>
                    <a:pt x="5701" y="6444"/>
                    <a:pt x="7788" y="4466"/>
                    <a:pt x="6397" y="1913"/>
                  </a:cubicBezTo>
                  <a:cubicBezTo>
                    <a:pt x="5820" y="806"/>
                    <a:pt x="4655" y="1"/>
                    <a:pt x="3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1">
    <p:spTree>
      <p:nvGrpSpPr>
        <p:cNvPr id="1" name="Shape 29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0"/>
        <p:cNvGrpSpPr/>
        <p:nvPr/>
      </p:nvGrpSpPr>
      <p:grpSpPr>
        <a:xfrm>
          <a:off x="0" y="0"/>
          <a:ext cx="0" cy="0"/>
          <a:chOff x="0" y="0"/>
          <a:chExt cx="0" cy="0"/>
        </a:xfrm>
      </p:grpSpPr>
      <p:sp>
        <p:nvSpPr>
          <p:cNvPr id="111" name="Google Shape;111;p10"/>
          <p:cNvSpPr txBox="1">
            <a:spLocks noGrp="1"/>
          </p:cNvSpPr>
          <p:nvPr>
            <p:ph type="body" idx="1"/>
          </p:nvPr>
        </p:nvSpPr>
        <p:spPr>
          <a:xfrm>
            <a:off x="1571200" y="2248025"/>
            <a:ext cx="6001500" cy="6474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chemeClr val="accent2"/>
              </a:buClr>
              <a:buSzPts val="4000"/>
              <a:buFont typeface="Montserrat"/>
              <a:buNone/>
              <a:defRPr sz="4000" b="1">
                <a:solidFill>
                  <a:schemeClr val="lt2"/>
                </a:solidFill>
                <a:latin typeface="Indie Flower"/>
                <a:ea typeface="Indie Flower"/>
                <a:cs typeface="Indie Flower"/>
                <a:sym typeface="Indie Flower"/>
              </a:defRPr>
            </a:lvl1pPr>
          </a:lstStyle>
          <a:p>
            <a:endParaRPr/>
          </a:p>
        </p:txBody>
      </p:sp>
      <p:sp>
        <p:nvSpPr>
          <p:cNvPr id="112" name="Google Shape;112;p10"/>
          <p:cNvSpPr txBox="1">
            <a:spLocks noGrp="1"/>
          </p:cNvSpPr>
          <p:nvPr>
            <p:ph type="title"/>
          </p:nvPr>
        </p:nvSpPr>
        <p:spPr>
          <a:xfrm>
            <a:off x="1551975" y="2255102"/>
            <a:ext cx="6036300" cy="631800"/>
          </a:xfrm>
          <a:prstGeom prst="rect">
            <a:avLst/>
          </a:prstGeom>
        </p:spPr>
        <p:txBody>
          <a:bodyPr spcFirstLastPara="1" wrap="square" lIns="91425" tIns="91425" rIns="91425" bIns="91425" anchor="ctr" anchorCtr="0">
            <a:noAutofit/>
          </a:bodyPr>
          <a:lstStyle>
            <a:lvl1pPr lvl="0">
              <a:spcBef>
                <a:spcPts val="0"/>
              </a:spcBef>
              <a:spcAft>
                <a:spcPts val="0"/>
              </a:spcAft>
              <a:buNone/>
              <a:defRPr sz="4000"/>
            </a:lvl1pPr>
            <a:lvl2pPr lvl="1">
              <a:spcBef>
                <a:spcPts val="0"/>
              </a:spcBef>
              <a:spcAft>
                <a:spcPts val="0"/>
              </a:spcAft>
              <a:buNone/>
              <a:defRPr sz="4000"/>
            </a:lvl2pPr>
            <a:lvl3pPr lvl="2">
              <a:spcBef>
                <a:spcPts val="0"/>
              </a:spcBef>
              <a:spcAft>
                <a:spcPts val="0"/>
              </a:spcAft>
              <a:buNone/>
              <a:defRPr sz="4000"/>
            </a:lvl3pPr>
            <a:lvl4pPr lvl="3">
              <a:spcBef>
                <a:spcPts val="0"/>
              </a:spcBef>
              <a:spcAft>
                <a:spcPts val="0"/>
              </a:spcAft>
              <a:buNone/>
              <a:defRPr sz="4000"/>
            </a:lvl4pPr>
            <a:lvl5pPr lvl="4">
              <a:spcBef>
                <a:spcPts val="0"/>
              </a:spcBef>
              <a:spcAft>
                <a:spcPts val="0"/>
              </a:spcAft>
              <a:buNone/>
              <a:defRPr sz="4000"/>
            </a:lvl5pPr>
            <a:lvl6pPr lvl="5">
              <a:spcBef>
                <a:spcPts val="0"/>
              </a:spcBef>
              <a:spcAft>
                <a:spcPts val="0"/>
              </a:spcAft>
              <a:buNone/>
              <a:defRPr sz="4000"/>
            </a:lvl6pPr>
            <a:lvl7pPr lvl="6">
              <a:spcBef>
                <a:spcPts val="0"/>
              </a:spcBef>
              <a:spcAft>
                <a:spcPts val="0"/>
              </a:spcAft>
              <a:buNone/>
              <a:defRPr sz="4000"/>
            </a:lvl7pPr>
            <a:lvl8pPr lvl="7">
              <a:spcBef>
                <a:spcPts val="0"/>
              </a:spcBef>
              <a:spcAft>
                <a:spcPts val="0"/>
              </a:spcAft>
              <a:buNone/>
              <a:defRPr sz="4000"/>
            </a:lvl8pPr>
            <a:lvl9pPr lvl="8">
              <a:spcBef>
                <a:spcPts val="0"/>
              </a:spcBef>
              <a:spcAft>
                <a:spcPts val="0"/>
              </a:spcAft>
              <a:buNone/>
              <a:defRPr sz="4000"/>
            </a:lvl9pPr>
          </a:lstStyle>
          <a:p>
            <a:endParaRPr/>
          </a:p>
        </p:txBody>
      </p:sp>
    </p:spTree>
    <p:extLst>
      <p:ext uri="{BB962C8B-B14F-4D97-AF65-F5344CB8AC3E}">
        <p14:creationId xmlns:p14="http://schemas.microsoft.com/office/powerpoint/2010/main" val="69514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58"/>
        <p:cNvGrpSpPr/>
        <p:nvPr/>
      </p:nvGrpSpPr>
      <p:grpSpPr>
        <a:xfrm>
          <a:off x="0" y="0"/>
          <a:ext cx="0" cy="0"/>
          <a:chOff x="0" y="0"/>
          <a:chExt cx="0" cy="0"/>
        </a:xfrm>
      </p:grpSpPr>
      <p:sp>
        <p:nvSpPr>
          <p:cNvPr id="559" name="Google Shape;559;p23"/>
          <p:cNvSpPr txBox="1">
            <a:spLocks noGrp="1"/>
          </p:cNvSpPr>
          <p:nvPr>
            <p:ph type="body" idx="1"/>
          </p:nvPr>
        </p:nvSpPr>
        <p:spPr>
          <a:xfrm>
            <a:off x="720000" y="1174500"/>
            <a:ext cx="3753300" cy="3221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560" name="Google Shape;560;p23"/>
          <p:cNvSpPr txBox="1">
            <a:spLocks noGrp="1"/>
          </p:cNvSpPr>
          <p:nvPr>
            <p:ph type="body" idx="2"/>
          </p:nvPr>
        </p:nvSpPr>
        <p:spPr>
          <a:xfrm>
            <a:off x="4670700" y="1174500"/>
            <a:ext cx="3753300" cy="247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561" name="Google Shape;561;p23"/>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562" name="Google Shape;562;p23"/>
          <p:cNvSpPr/>
          <p:nvPr/>
        </p:nvSpPr>
        <p:spPr>
          <a:xfrm>
            <a:off x="1361707" y="-182337"/>
            <a:ext cx="7645750" cy="1018850"/>
          </a:xfrm>
          <a:custGeom>
            <a:avLst/>
            <a:gdLst/>
            <a:ahLst/>
            <a:cxnLst/>
            <a:rect l="l" t="t" r="r" b="b"/>
            <a:pathLst>
              <a:path w="305830" h="40754" extrusionOk="0">
                <a:moveTo>
                  <a:pt x="16870" y="2032"/>
                </a:moveTo>
                <a:cubicBezTo>
                  <a:pt x="-24002" y="4934"/>
                  <a:pt x="20550" y="16612"/>
                  <a:pt x="35979" y="19443"/>
                </a:cubicBezTo>
                <a:cubicBezTo>
                  <a:pt x="51408" y="22274"/>
                  <a:pt x="94863" y="15479"/>
                  <a:pt x="109442" y="19018"/>
                </a:cubicBezTo>
                <a:cubicBezTo>
                  <a:pt x="124021" y="22557"/>
                  <a:pt x="111530" y="40038"/>
                  <a:pt x="123455" y="40675"/>
                </a:cubicBezTo>
                <a:cubicBezTo>
                  <a:pt x="135380" y="41312"/>
                  <a:pt x="154418" y="26839"/>
                  <a:pt x="180994" y="22840"/>
                </a:cubicBezTo>
                <a:cubicBezTo>
                  <a:pt x="207570" y="18841"/>
                  <a:pt x="266206" y="20151"/>
                  <a:pt x="282909" y="16683"/>
                </a:cubicBezTo>
                <a:cubicBezTo>
                  <a:pt x="299612" y="13215"/>
                  <a:pt x="325550" y="4474"/>
                  <a:pt x="281210" y="2032"/>
                </a:cubicBezTo>
                <a:cubicBezTo>
                  <a:pt x="236870" y="-410"/>
                  <a:pt x="57742" y="-870"/>
                  <a:pt x="16870" y="2032"/>
                </a:cubicBezTo>
                <a:close/>
              </a:path>
            </a:pathLst>
          </a:custGeom>
          <a:solidFill>
            <a:srgbClr val="84C5E3">
              <a:alpha val="20830"/>
            </a:srgbClr>
          </a:solidFill>
          <a:ln>
            <a:noFill/>
          </a:ln>
        </p:spPr>
      </p:sp>
      <p:sp>
        <p:nvSpPr>
          <p:cNvPr id="563" name="Google Shape;563;p23"/>
          <p:cNvSpPr/>
          <p:nvPr/>
        </p:nvSpPr>
        <p:spPr>
          <a:xfrm>
            <a:off x="3338383" y="3196746"/>
            <a:ext cx="6431375" cy="2156050"/>
          </a:xfrm>
          <a:custGeom>
            <a:avLst/>
            <a:gdLst/>
            <a:ahLst/>
            <a:cxnLst/>
            <a:rect l="l" t="t" r="r" b="b"/>
            <a:pathLst>
              <a:path w="257255" h="86242" extrusionOk="0">
                <a:moveTo>
                  <a:pt x="240574" y="3604"/>
                </a:moveTo>
                <a:cubicBezTo>
                  <a:pt x="232329" y="-6694"/>
                  <a:pt x="201330" y="7426"/>
                  <a:pt x="187069" y="16980"/>
                </a:cubicBezTo>
                <a:cubicBezTo>
                  <a:pt x="172808" y="26535"/>
                  <a:pt x="173905" y="56260"/>
                  <a:pt x="155008" y="60931"/>
                </a:cubicBezTo>
                <a:cubicBezTo>
                  <a:pt x="136111" y="65602"/>
                  <a:pt x="98495" y="41893"/>
                  <a:pt x="73689" y="45007"/>
                </a:cubicBezTo>
                <a:cubicBezTo>
                  <a:pt x="48883" y="48121"/>
                  <a:pt x="-20972" y="73989"/>
                  <a:pt x="6170" y="79615"/>
                </a:cubicBezTo>
                <a:cubicBezTo>
                  <a:pt x="33312" y="85242"/>
                  <a:pt x="197473" y="91435"/>
                  <a:pt x="236540" y="78766"/>
                </a:cubicBezTo>
                <a:cubicBezTo>
                  <a:pt x="275607" y="66098"/>
                  <a:pt x="248819" y="13902"/>
                  <a:pt x="240574" y="3604"/>
                </a:cubicBezTo>
                <a:close/>
              </a:path>
            </a:pathLst>
          </a:custGeom>
          <a:solidFill>
            <a:srgbClr val="84C5E3">
              <a:alpha val="20830"/>
            </a:srgbClr>
          </a:solidFill>
          <a:ln>
            <a:noFill/>
          </a:ln>
        </p:spPr>
      </p:sp>
    </p:spTree>
    <p:extLst>
      <p:ext uri="{BB962C8B-B14F-4D97-AF65-F5344CB8AC3E}">
        <p14:creationId xmlns:p14="http://schemas.microsoft.com/office/powerpoint/2010/main" val="370327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8">
            <a:alphaModFix/>
          </a:blip>
          <a:stretch>
            <a:fillRect/>
          </a:stretch>
        </p:blipFill>
        <p:spPr>
          <a:xfrm>
            <a:off x="7125" y="0"/>
            <a:ext cx="9144000" cy="5143500"/>
          </a:xfrm>
          <a:prstGeom prst="rect">
            <a:avLst/>
          </a:prstGeom>
          <a:noFill/>
          <a:ln>
            <a:noFill/>
          </a:ln>
        </p:spPr>
      </p:pic>
      <p:sp>
        <p:nvSpPr>
          <p:cNvPr id="7" name="Google Shape;7;p1"/>
          <p:cNvSpPr txBox="1">
            <a:spLocks noGrp="1"/>
          </p:cNvSpPr>
          <p:nvPr>
            <p:ph type="title"/>
          </p:nvPr>
        </p:nvSpPr>
        <p:spPr>
          <a:xfrm>
            <a:off x="718575" y="349525"/>
            <a:ext cx="77211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200"/>
              <a:buFont typeface="Indie Flower"/>
              <a:buNone/>
              <a:defRPr sz="4200" b="1">
                <a:solidFill>
                  <a:schemeClr val="lt1"/>
                </a:solidFill>
                <a:latin typeface="Indie Flower"/>
                <a:ea typeface="Indie Flower"/>
                <a:cs typeface="Indie Flower"/>
                <a:sym typeface="Indie Flower"/>
              </a:defRPr>
            </a:lvl1pPr>
            <a:lvl2pPr lvl="1">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body" idx="1"/>
          </p:nvPr>
        </p:nvSpPr>
        <p:spPr>
          <a:xfrm>
            <a:off x="718575" y="1202925"/>
            <a:ext cx="7711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68" r:id="rId4"/>
    <p:sldLayoutId id="2147483675" r:id="rId5"/>
    <p:sldLayoutId id="214748370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12.png"/><Relationship Id="rId3"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11"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11" Type="http://schemas.openxmlformats.org/officeDocument/2006/relationships/image" Target="../media/image31.svg"/></Relationships>
</file>

<file path=ppt/slides/_rels/slide7.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30" y="-589421"/>
            <a:ext cx="6021532" cy="6021532"/>
          </a:xfrm>
          <a:prstGeom prst="rect">
            <a:avLst/>
          </a:prstGeom>
        </p:spPr>
      </p:pic>
      <p:sp>
        <p:nvSpPr>
          <p:cNvPr id="6" name="Rectangle 5"/>
          <p:cNvSpPr/>
          <p:nvPr/>
        </p:nvSpPr>
        <p:spPr>
          <a:xfrm>
            <a:off x="4613098" y="230065"/>
            <a:ext cx="4342116" cy="4832092"/>
          </a:xfrm>
          <a:prstGeom prst="rect">
            <a:avLst/>
          </a:prstGeom>
        </p:spPr>
        <p:txBody>
          <a:bodyPr wrap="square">
            <a:spAutoFit/>
          </a:bodyPr>
          <a:lstStyle/>
          <a:p>
            <a:pPr algn="just">
              <a:spcBef>
                <a:spcPts val="600"/>
              </a:spcBef>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C</a:t>
            </a:r>
            <a:r>
              <a:rPr lang="vi-VN" sz="2400" dirty="0" smtClean="0">
                <a:latin typeface="Times New Roman" panose="02020603050405020304" pitchFamily="18" charset="0"/>
                <a:cs typeface="Times New Roman" panose="02020603050405020304" pitchFamily="18" charset="0"/>
              </a:rPr>
              <a:t>hia </a:t>
            </a:r>
            <a:r>
              <a:rPr lang="vi-VN" sz="2400" dirty="0">
                <a:latin typeface="Times New Roman" panose="02020603050405020304" pitchFamily="18" charset="0"/>
                <a:cs typeface="Times New Roman" panose="02020603050405020304" pitchFamily="18" charset="0"/>
              </a:rPr>
              <a:t>lớp thành </a:t>
            </a:r>
            <a:r>
              <a:rPr lang="en-US" sz="2400" dirty="0" smtClean="0">
                <a:latin typeface="Times New Roman" panose="02020603050405020304" pitchFamily="18" charset="0"/>
                <a:cs typeface="Times New Roman" panose="02020603050405020304" pitchFamily="18" charset="0"/>
              </a:rPr>
              <a:t>2</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đội </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2</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nhóm lớn</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spcBef>
                <a:spcPts val="600"/>
              </a:spcBef>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p>
          <a:p>
            <a:pPr algn="just">
              <a:spcBef>
                <a:spcPts val="600"/>
              </a:spcBef>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t>
            </a:r>
            <a:r>
              <a:rPr lang="en-US" sz="2400" dirty="0" err="1" smtClean="0">
                <a:latin typeface="Times New Roman" panose="02020603050405020304" pitchFamily="18" charset="0"/>
                <a:cs typeface="Times New Roman" panose="02020603050405020304" pitchFamily="18" charset="0"/>
              </a:rPr>
              <a:t>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chuẩn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5 </a:t>
            </a:r>
            <a:r>
              <a:rPr lang="en-US" sz="2400" dirty="0" err="1" smtClean="0">
                <a:latin typeface="Times New Roman" panose="02020603050405020304" pitchFamily="18" charset="0"/>
                <a:cs typeface="Times New Roman" panose="02020603050405020304" pitchFamily="18" charset="0"/>
              </a:rPr>
              <a:t>bức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tốt</a:t>
            </a:r>
            <a:r>
              <a:rPr lang="en-US" sz="2400" dirty="0" smtClean="0">
                <a:latin typeface="Times New Roman" panose="02020603050405020304" pitchFamily="18" charset="0"/>
                <a:cs typeface="Times New Roman" panose="02020603050405020304" pitchFamily="18" charset="0"/>
              </a:rPr>
              <a:t>)</a:t>
            </a:r>
          </a:p>
          <a:p>
            <a:pPr algn="just">
              <a:spcBef>
                <a:spcPts val="600"/>
              </a:spcBef>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hay </a:t>
            </a:r>
            <a:r>
              <a:rPr lang="en-US" sz="2400" dirty="0" err="1" smtClean="0">
                <a:latin typeface="Times New Roman" panose="02020603050405020304" pitchFamily="18" charset="0"/>
                <a:cs typeface="Times New Roman" panose="02020603050405020304" pitchFamily="18" charset="0"/>
              </a:rPr>
              <a:t>đồng</a:t>
            </a:r>
            <a:r>
              <a:rPr lang="en-US" sz="2400" dirty="0" smtClean="0">
                <a:latin typeface="Times New Roman" panose="02020603050405020304" pitchFamily="18" charset="0"/>
                <a:cs typeface="Times New Roman" panose="02020603050405020304" pitchFamily="18" charset="0"/>
              </a:rPr>
              <a:t> ý)</a:t>
            </a:r>
          </a:p>
          <a:p>
            <a:pPr algn="just">
              <a:spcBef>
                <a:spcPts val="600"/>
              </a:spcBef>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thắng</a:t>
            </a:r>
            <a:endParaRPr lang="vi-VN"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854131" y="2522822"/>
            <a:ext cx="2761727" cy="2092926"/>
          </a:xfrm>
          <a:prstGeom prst="rect">
            <a:avLst/>
          </a:prstGeom>
        </p:spPr>
      </p:pic>
    </p:spTree>
    <p:extLst>
      <p:ext uri="{BB962C8B-B14F-4D97-AF65-F5344CB8AC3E}">
        <p14:creationId xmlns:p14="http://schemas.microsoft.com/office/powerpoint/2010/main" val="39489817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507542" y="896464"/>
            <a:ext cx="3647073" cy="2388155"/>
          </a:xfrm>
          <a:prstGeom prst="rect">
            <a:avLst/>
          </a:prstGeom>
        </p:spPr>
      </p:pic>
      <p:sp>
        <p:nvSpPr>
          <p:cNvPr id="5" name="Rectangle 4"/>
          <p:cNvSpPr/>
          <p:nvPr/>
        </p:nvSpPr>
        <p:spPr>
          <a:xfrm>
            <a:off x="2821534" y="1198223"/>
            <a:ext cx="3069311" cy="1569660"/>
          </a:xfrm>
          <a:prstGeom prst="rect">
            <a:avLst/>
          </a:prstGeom>
        </p:spPr>
        <p:txBody>
          <a:bodyPr wrap="square">
            <a:spAutoFit/>
          </a:bodyPr>
          <a:lstStyle/>
          <a:p>
            <a:pPr algn="just"/>
            <a:r>
              <a:rPr lang="en-US" sz="2400" dirty="0" err="1" smtClean="0">
                <a:latin typeface="Times New Roman" panose="02020603050405020304" pitchFamily="18" charset="0"/>
                <a:cs typeface="Times New Roman" panose="02020603050405020304" pitchFamily="18" charset="0"/>
              </a:rPr>
              <a:t>Dựa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Viết</a:t>
            </a:r>
            <a:r>
              <a:rPr lang="en-US" sz="2400" i="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bổ</a:t>
            </a:r>
            <a:r>
              <a:rPr lang="en-US" sz="2400" dirty="0" smtClean="0">
                <a:latin typeface="Times New Roman" panose="02020603050405020304" pitchFamily="18" charset="0"/>
                <a:cs typeface="Times New Roman" panose="02020603050405020304" pitchFamily="18" charset="0"/>
              </a:rPr>
              <a:t> sung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thiết</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6" name="Google Shape;1335;p41"/>
          <p:cNvSpPr txBox="1">
            <a:spLocks/>
          </p:cNvSpPr>
          <p:nvPr/>
        </p:nvSpPr>
        <p:spPr>
          <a:xfrm>
            <a:off x="-148579" y="2859296"/>
            <a:ext cx="2336400" cy="46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smtClean="0">
                <a:latin typeface="Times New Roman" panose="02020603050405020304" pitchFamily="18" charset="0"/>
                <a:cs typeface="Times New Roman" panose="02020603050405020304" pitchFamily="18" charset="0"/>
              </a:rPr>
              <a:t>Tìm ý và lập dàn ý</a:t>
            </a:r>
            <a:endParaRPr lang="en-US" sz="2400" b="1"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5481" y="1639084"/>
            <a:ext cx="890853" cy="890853"/>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4866542" y="521096"/>
            <a:ext cx="5143500" cy="5143500"/>
          </a:xfrm>
          <a:prstGeom prst="rect">
            <a:avLst/>
          </a:prstGeom>
        </p:spPr>
      </p:pic>
    </p:spTree>
    <p:extLst>
      <p:ext uri="{BB962C8B-B14F-4D97-AF65-F5344CB8AC3E}">
        <p14:creationId xmlns:p14="http://schemas.microsoft.com/office/powerpoint/2010/main" val="407569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34;p41"/>
          <p:cNvSpPr txBox="1">
            <a:spLocks/>
          </p:cNvSpPr>
          <p:nvPr/>
        </p:nvSpPr>
        <p:spPr>
          <a:xfrm>
            <a:off x="0" y="2610281"/>
            <a:ext cx="2336400" cy="46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smtClean="0">
                <a:latin typeface="Times New Roman" panose="02020603050405020304" pitchFamily="18" charset="0"/>
                <a:cs typeface="Times New Roman" panose="02020603050405020304" pitchFamily="18" charset="0"/>
              </a:rPr>
              <a:t>Nói và nghe</a:t>
            </a:r>
            <a:endParaRPr lang="en-US" sz="2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61" y="1635941"/>
            <a:ext cx="901989" cy="901989"/>
          </a:xfrm>
          <a:prstGeom prst="rect">
            <a:avLst/>
          </a:prstGeom>
        </p:spPr>
      </p:pic>
      <p:sp>
        <p:nvSpPr>
          <p:cNvPr id="6" name="TextBox 5">
            <a:extLst>
              <a:ext uri="{FF2B5EF4-FFF2-40B4-BE49-F238E27FC236}">
                <a16:creationId xmlns:a16="http://schemas.microsoft.com/office/drawing/2014/main" id="{4C19B8FB-5D03-4460-A5F1-831CC7059E56}"/>
              </a:ext>
            </a:extLst>
          </p:cNvPr>
          <p:cNvSpPr txBox="1"/>
          <p:nvPr/>
        </p:nvSpPr>
        <p:spPr>
          <a:xfrm>
            <a:off x="2336400" y="933420"/>
            <a:ext cx="6049943" cy="3785652"/>
          </a:xfrm>
          <a:prstGeom prst="rect">
            <a:avLst/>
          </a:prstGeom>
          <a:noFill/>
        </p:spPr>
        <p:txBody>
          <a:bodyPr wrap="square" rtlCol="0">
            <a:spAutoFit/>
          </a:bodyPr>
          <a:lstStyle/>
          <a:p>
            <a:pPr marL="457200" indent="-457200" algn="just">
              <a:buFontTx/>
              <a:buChar char="-"/>
            </a:pP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Nhóm</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trưởng</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điều</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hành</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việc</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thảo</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luận</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nêu</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vấn</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đề</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thảo</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luận</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a:t>
            </a:r>
          </a:p>
          <a:p>
            <a:pPr marL="457200" indent="-457200" algn="just">
              <a:buFontTx/>
              <a:buChar char="-"/>
            </a:pP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Người</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nói</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Dựa</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vào</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dàn</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đã</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lập</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nêu</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lên</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kiến</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mình</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trước</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nhóm</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Chú</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các</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trình</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bày</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trao</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đổi</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a:t>
            </a:r>
          </a:p>
          <a:p>
            <a:pPr marL="457200" indent="-457200" algn="just">
              <a:buFontTx/>
              <a:buChar char="-"/>
            </a:pP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Người</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nghe</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Ghi</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chép</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các</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nội</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dung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chính</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chú</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các</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trình</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bày</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người</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nói</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trao</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đổi</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lại</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với</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các</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kiến</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còn</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khác</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biệt</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a:t>
            </a:r>
          </a:p>
          <a:p>
            <a:pPr marL="457200" indent="-457200" algn="just">
              <a:buFontTx/>
              <a:buChar char="-"/>
            </a:pP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Nhóm</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trưởng</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tổng</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kết</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các</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điểm</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đã</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thống</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nhất</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điể</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mcòn</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khác</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biệt</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nếu</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có</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400"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32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36;p41"/>
          <p:cNvSpPr txBox="1">
            <a:spLocks/>
          </p:cNvSpPr>
          <p:nvPr/>
        </p:nvSpPr>
        <p:spPr>
          <a:xfrm>
            <a:off x="153298" y="3092804"/>
            <a:ext cx="2336400" cy="46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err="1" smtClean="0">
                <a:latin typeface="Times New Roman" panose="02020603050405020304" pitchFamily="18" charset="0"/>
                <a:cs typeface="Times New Roman" panose="02020603050405020304" pitchFamily="18" charset="0"/>
              </a:rPr>
              <a:t>Kiểm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chỉnh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sửa</a:t>
            </a:r>
            <a:endParaRPr lang="en-US" sz="2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72" y="1794203"/>
            <a:ext cx="890853" cy="90198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93621032"/>
              </p:ext>
            </p:extLst>
          </p:nvPr>
        </p:nvGraphicFramePr>
        <p:xfrm>
          <a:off x="2748794" y="1010757"/>
          <a:ext cx="5674237" cy="3108960"/>
        </p:xfrm>
        <a:graphic>
          <a:graphicData uri="http://schemas.openxmlformats.org/drawingml/2006/table">
            <a:tbl>
              <a:tblPr firstRow="1" bandRow="1"/>
              <a:tblGrid>
                <a:gridCol w="5674237">
                  <a:extLst>
                    <a:ext uri="{9D8B030D-6E8A-4147-A177-3AD203B41FA5}">
                      <a16:colId xmlns:a16="http://schemas.microsoft.com/office/drawing/2014/main" val="3957150981"/>
                    </a:ext>
                  </a:extLst>
                </a:gridCol>
              </a:tblGrid>
              <a:tr h="370840">
                <a:tc>
                  <a:txBody>
                    <a:bodyPr/>
                    <a:lstStyle/>
                    <a:p>
                      <a:pPr algn="ctr"/>
                      <a:r>
                        <a:rPr lang="en-US" sz="2400" b="1" dirty="0" err="1" smtClean="0">
                          <a:solidFill>
                            <a:schemeClr val="tx1">
                              <a:lumMod val="50000"/>
                            </a:schemeClr>
                          </a:solidFill>
                          <a:latin typeface="Times New Roman" panose="02020603050405020304" pitchFamily="18" charset="0"/>
                          <a:cs typeface="Times New Roman" panose="02020603050405020304" pitchFamily="18" charset="0"/>
                        </a:rPr>
                        <a:t>Người</a:t>
                      </a:r>
                      <a:r>
                        <a:rPr lang="en-US" sz="2400" b="1"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tx1">
                              <a:lumMod val="50000"/>
                            </a:schemeClr>
                          </a:solidFill>
                          <a:latin typeface="Times New Roman" panose="02020603050405020304" pitchFamily="18" charset="0"/>
                          <a:cs typeface="Times New Roman" panose="02020603050405020304" pitchFamily="18" charset="0"/>
                        </a:rPr>
                        <a:t>nói</a:t>
                      </a:r>
                      <a:endParaRPr lang="en-US" sz="2400" b="1" dirty="0">
                        <a:solidFill>
                          <a:schemeClr val="tx1">
                            <a:lumMod val="50000"/>
                          </a:schemeClr>
                        </a:solidFill>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4193794238"/>
                  </a:ext>
                </a:extLst>
              </a:tr>
              <a:tr h="370840">
                <a:tc>
                  <a:txBody>
                    <a:bodyPr/>
                    <a:lstStyle/>
                    <a:p>
                      <a:pPr algn="just"/>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Đối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chiếu</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với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dàn</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để</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xem</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xét</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nội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dung ý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kiến</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đã</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trình</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bày</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cách</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dẫn</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dắt</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các</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lí</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lẽ</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bằng</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chứng</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a:t>
                      </a:r>
                    </a:p>
                    <a:p>
                      <a:pPr algn="just"/>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Rút</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kinh</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nghiệm</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về</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cách</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phát</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biểu</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hiệu</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quả</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việc</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sử</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dụng</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các</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phương</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tiện</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hỗ</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trợ</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a:t>
                      </a:r>
                    </a:p>
                    <a:p>
                      <a:pPr algn="just"/>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Xem</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xét</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lại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nội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dung,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cách</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thức</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trả</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lời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câu</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hỏi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kiến</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trao</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đổi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với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các</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bạn</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400" dirty="0">
                        <a:solidFill>
                          <a:schemeClr val="tx1">
                            <a:lumMod val="50000"/>
                          </a:schemeClr>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3845713075"/>
                  </a:ext>
                </a:extLst>
              </a:tr>
            </a:tbl>
          </a:graphicData>
        </a:graphic>
      </p:graphicFrame>
    </p:spTree>
    <p:extLst>
      <p:ext uri="{BB962C8B-B14F-4D97-AF65-F5344CB8AC3E}">
        <p14:creationId xmlns:p14="http://schemas.microsoft.com/office/powerpoint/2010/main" val="198670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36;p41"/>
          <p:cNvSpPr txBox="1">
            <a:spLocks/>
          </p:cNvSpPr>
          <p:nvPr/>
        </p:nvSpPr>
        <p:spPr>
          <a:xfrm>
            <a:off x="153298" y="3092804"/>
            <a:ext cx="2336400" cy="46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err="1" smtClean="0">
                <a:latin typeface="Times New Roman" panose="02020603050405020304" pitchFamily="18" charset="0"/>
                <a:cs typeface="Times New Roman" panose="02020603050405020304" pitchFamily="18" charset="0"/>
              </a:rPr>
              <a:t>Kiểm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chỉnh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sửa</a:t>
            </a:r>
            <a:endParaRPr lang="en-US" sz="2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72" y="1794203"/>
            <a:ext cx="890853" cy="90198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036190201"/>
              </p:ext>
            </p:extLst>
          </p:nvPr>
        </p:nvGraphicFramePr>
        <p:xfrm>
          <a:off x="2489698" y="1324592"/>
          <a:ext cx="6249856" cy="2743200"/>
        </p:xfrm>
        <a:graphic>
          <a:graphicData uri="http://schemas.openxmlformats.org/drawingml/2006/table">
            <a:tbl>
              <a:tblPr firstRow="1" bandRow="1"/>
              <a:tblGrid>
                <a:gridCol w="6249856">
                  <a:extLst>
                    <a:ext uri="{9D8B030D-6E8A-4147-A177-3AD203B41FA5}">
                      <a16:colId xmlns:a16="http://schemas.microsoft.com/office/drawing/2014/main" val="3957150981"/>
                    </a:ext>
                  </a:extLst>
                </a:gridCol>
              </a:tblGrid>
              <a:tr h="370840">
                <a:tc>
                  <a:txBody>
                    <a:bodyPr/>
                    <a:lstStyle/>
                    <a:p>
                      <a:pPr algn="ctr"/>
                      <a:r>
                        <a:rPr lang="en-US" sz="2400" b="1" dirty="0" err="1" smtClean="0">
                          <a:solidFill>
                            <a:schemeClr val="tx1">
                              <a:lumMod val="50000"/>
                            </a:schemeClr>
                          </a:solidFill>
                          <a:latin typeface="Times New Roman" panose="02020603050405020304" pitchFamily="18" charset="0"/>
                          <a:cs typeface="Times New Roman" panose="02020603050405020304" pitchFamily="18" charset="0"/>
                        </a:rPr>
                        <a:t>Người</a:t>
                      </a:r>
                      <a:r>
                        <a:rPr lang="en-US" sz="2400" b="1"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tx1">
                              <a:lumMod val="50000"/>
                            </a:schemeClr>
                          </a:solidFill>
                          <a:latin typeface="Times New Roman" panose="02020603050405020304" pitchFamily="18" charset="0"/>
                          <a:cs typeface="Times New Roman" panose="02020603050405020304" pitchFamily="18" charset="0"/>
                        </a:rPr>
                        <a:t>nghe</a:t>
                      </a:r>
                      <a:endParaRPr lang="en-US" sz="2400" b="1" dirty="0">
                        <a:solidFill>
                          <a:schemeClr val="tx1">
                            <a:lumMod val="50000"/>
                          </a:schemeClr>
                        </a:solidFill>
                        <a:latin typeface="Times New Roman" panose="02020603050405020304" pitchFamily="18" charset="0"/>
                        <a:cs typeface="Times New Roman" panose="02020603050405020304" pitchFamily="18" charset="0"/>
                      </a:endParaRPr>
                    </a:p>
                  </a:txBody>
                  <a:tcPr>
                    <a:solidFill>
                      <a:schemeClr val="tx2"/>
                    </a:solidFill>
                  </a:tcPr>
                </a:tc>
                <a:extLst>
                  <a:ext uri="{0D108BD9-81ED-4DB2-BD59-A6C34878D82A}">
                    <a16:rowId xmlns:a16="http://schemas.microsoft.com/office/drawing/2014/main" val="4193794238"/>
                  </a:ext>
                </a:extLst>
              </a:tr>
              <a:tr h="370840">
                <a:tc>
                  <a:txBody>
                    <a:bodyPr/>
                    <a:lstStyle/>
                    <a:p>
                      <a:pPr algn="just"/>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Hiểu</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đúng</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tóm</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tắt</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được</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các</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thông</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tin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người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nói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bằng</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văn</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bản</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a:t>
                      </a:r>
                    </a:p>
                    <a:p>
                      <a:pPr algn="just"/>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Tập</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trung</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chú</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ý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theo</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dõi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người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nói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thể</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hiện</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sự</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mạnh</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dạn</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cầu</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thị</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thái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độ</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hòa</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nhã</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lịch</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sự</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khi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trao</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đổi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với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người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50000"/>
                            </a:schemeClr>
                          </a:solidFill>
                          <a:latin typeface="Times New Roman" panose="02020603050405020304" pitchFamily="18" charset="0"/>
                          <a:cs typeface="Times New Roman" panose="02020603050405020304" pitchFamily="18" charset="0"/>
                        </a:rPr>
                        <a:t>nói</a:t>
                      </a:r>
                      <a:r>
                        <a:rPr lang="en-US" sz="2400" baseline="0" dirty="0" smtClean="0">
                          <a:solidFill>
                            <a:schemeClr val="tx1">
                              <a:lumMod val="50000"/>
                            </a:schemeClr>
                          </a:solidFill>
                          <a:latin typeface="Times New Roman" panose="02020603050405020304" pitchFamily="18" charset="0"/>
                          <a:cs typeface="Times New Roman" panose="02020603050405020304" pitchFamily="18" charset="0"/>
                        </a:rPr>
                        <a:t>.</a:t>
                      </a:r>
                    </a:p>
                    <a:p>
                      <a:pPr algn="just"/>
                      <a:endParaRPr lang="en-US" sz="2400" dirty="0">
                        <a:solidFill>
                          <a:schemeClr val="tx1">
                            <a:lumMod val="50000"/>
                          </a:schemeClr>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3845713075"/>
                  </a:ext>
                </a:extLst>
              </a:tr>
            </a:tbl>
          </a:graphicData>
        </a:graphic>
      </p:graphicFrame>
    </p:spTree>
    <p:extLst>
      <p:ext uri="{BB962C8B-B14F-4D97-AF65-F5344CB8AC3E}">
        <p14:creationId xmlns:p14="http://schemas.microsoft.com/office/powerpoint/2010/main" val="306024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66"/>
        <p:cNvGrpSpPr/>
        <p:nvPr/>
      </p:nvGrpSpPr>
      <p:grpSpPr>
        <a:xfrm>
          <a:off x="0" y="0"/>
          <a:ext cx="0" cy="0"/>
          <a:chOff x="0" y="0"/>
          <a:chExt cx="0" cy="0"/>
        </a:xfrm>
      </p:grpSpPr>
      <p:graphicFrame>
        <p:nvGraphicFramePr>
          <p:cNvPr id="5" name="Table 4"/>
          <p:cNvGraphicFramePr>
            <a:graphicFrameLocks noGrp="1"/>
          </p:cNvGraphicFramePr>
          <p:nvPr/>
        </p:nvGraphicFramePr>
        <p:xfrm>
          <a:off x="170192" y="90414"/>
          <a:ext cx="8745208" cy="4990740"/>
        </p:xfrm>
        <a:graphic>
          <a:graphicData uri="http://schemas.openxmlformats.org/drawingml/2006/table">
            <a:tbl>
              <a:tblPr/>
              <a:tblGrid>
                <a:gridCol w="1997362">
                  <a:extLst>
                    <a:ext uri="{9D8B030D-6E8A-4147-A177-3AD203B41FA5}">
                      <a16:colId xmlns:a16="http://schemas.microsoft.com/office/drawing/2014/main" val="513007788"/>
                    </a:ext>
                  </a:extLst>
                </a:gridCol>
                <a:gridCol w="2132320">
                  <a:extLst>
                    <a:ext uri="{9D8B030D-6E8A-4147-A177-3AD203B41FA5}">
                      <a16:colId xmlns:a16="http://schemas.microsoft.com/office/drawing/2014/main" val="2969159855"/>
                    </a:ext>
                  </a:extLst>
                </a:gridCol>
                <a:gridCol w="2267275">
                  <a:extLst>
                    <a:ext uri="{9D8B030D-6E8A-4147-A177-3AD203B41FA5}">
                      <a16:colId xmlns:a16="http://schemas.microsoft.com/office/drawing/2014/main" val="389466300"/>
                    </a:ext>
                  </a:extLst>
                </a:gridCol>
                <a:gridCol w="2348251">
                  <a:extLst>
                    <a:ext uri="{9D8B030D-6E8A-4147-A177-3AD203B41FA5}">
                      <a16:colId xmlns:a16="http://schemas.microsoft.com/office/drawing/2014/main" val="1623016156"/>
                    </a:ext>
                  </a:extLst>
                </a:gridCol>
              </a:tblGrid>
              <a:tr h="152698">
                <a:tc gridSpan="4">
                  <a:txBody>
                    <a:bodyPr/>
                    <a:lstStyle/>
                    <a:p>
                      <a:pPr algn="ctr" rtl="0" fontAlgn="t">
                        <a:spcBef>
                          <a:spcPts val="600"/>
                        </a:spcBef>
                        <a:spcAft>
                          <a:spcPts val="0"/>
                        </a:spcAft>
                      </a:pPr>
                      <a:r>
                        <a:rPr lang="en-US" sz="1400" b="1" i="0" u="none" strike="noStrike" dirty="0">
                          <a:solidFill>
                            <a:srgbClr val="FF0000"/>
                          </a:solidFill>
                          <a:effectLst/>
                          <a:latin typeface="Times New Roman" panose="02020603050405020304" pitchFamily="18" charset="0"/>
                        </a:rPr>
                        <a:t>PHIẾU ĐÁNH GIÁ  BÀI NÓI THEO TIÊU CHÍ</a:t>
                      </a:r>
                      <a:endParaRPr lang="en-US" sz="1400" dirty="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5930020"/>
                  </a:ext>
                </a:extLst>
              </a:tr>
              <a:tr h="152698">
                <a:tc gridSpan="4">
                  <a:txBody>
                    <a:bodyPr/>
                    <a:lstStyle/>
                    <a:p>
                      <a:pPr algn="ctr" rtl="0" fontAlgn="t">
                        <a:spcBef>
                          <a:spcPts val="600"/>
                        </a:spcBef>
                        <a:spcAft>
                          <a:spcPts val="0"/>
                        </a:spcAft>
                      </a:pPr>
                      <a:r>
                        <a:rPr lang="en-US" sz="1400" b="1" i="0" u="none" strike="noStrike" dirty="0">
                          <a:solidFill>
                            <a:srgbClr val="FF0000"/>
                          </a:solidFill>
                          <a:effectLst/>
                          <a:latin typeface="Times New Roman" panose="02020603050405020304" pitchFamily="18" charset="0"/>
                        </a:rPr>
                        <a:t>NHÓM............................</a:t>
                      </a:r>
                      <a:endParaRPr lang="en-US" sz="1400" dirty="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4226388"/>
                  </a:ext>
                </a:extLst>
              </a:tr>
              <a:tr h="326827">
                <a:tc>
                  <a:txBody>
                    <a:bodyPr/>
                    <a:lstStyle/>
                    <a:p>
                      <a:pPr algn="ctr" rtl="0" fontAlgn="t">
                        <a:spcBef>
                          <a:spcPts val="600"/>
                        </a:spcBef>
                        <a:spcAft>
                          <a:spcPts val="0"/>
                        </a:spcAft>
                      </a:pPr>
                      <a:r>
                        <a:rPr lang="en-US" sz="1400" b="1" i="0" u="none" strike="noStrike">
                          <a:solidFill>
                            <a:srgbClr val="000000"/>
                          </a:solidFill>
                          <a:effectLst/>
                          <a:latin typeface="Times New Roman" panose="02020603050405020304" pitchFamily="18" charset="0"/>
                        </a:rPr>
                        <a:t>TIÊU CHÍ</a:t>
                      </a:r>
                      <a:endParaRPr lang="en-US"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t">
                        <a:spcBef>
                          <a:spcPts val="600"/>
                        </a:spcBef>
                        <a:spcAft>
                          <a:spcPts val="0"/>
                        </a:spcAft>
                      </a:pPr>
                      <a:r>
                        <a:rPr lang="vi-VN" sz="1400" b="1" i="0" u="none" strike="noStrike">
                          <a:solidFill>
                            <a:srgbClr val="000000"/>
                          </a:solidFill>
                          <a:effectLst/>
                          <a:latin typeface="Times New Roman" panose="02020603050405020304" pitchFamily="18" charset="0"/>
                        </a:rPr>
                        <a:t>Chưa đạt</a:t>
                      </a:r>
                      <a:endParaRPr lang="vi-VN" sz="1400">
                        <a:effectLst/>
                      </a:endParaRPr>
                    </a:p>
                    <a:p>
                      <a:pPr algn="ctr" rtl="0" fontAlgn="t">
                        <a:spcBef>
                          <a:spcPts val="600"/>
                        </a:spcBef>
                        <a:spcAft>
                          <a:spcPts val="0"/>
                        </a:spcAft>
                      </a:pPr>
                      <a:r>
                        <a:rPr lang="vi-VN" sz="1400" b="1" i="0" u="none" strike="noStrike">
                          <a:solidFill>
                            <a:srgbClr val="000000"/>
                          </a:solidFill>
                          <a:effectLst/>
                          <a:latin typeface="Times New Roman" panose="02020603050405020304" pitchFamily="18" charset="0"/>
                        </a:rPr>
                        <a:t>(0 điểm)</a:t>
                      </a:r>
                      <a:endParaRPr lang="vi-VN"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t">
                        <a:spcBef>
                          <a:spcPts val="600"/>
                        </a:spcBef>
                        <a:spcAft>
                          <a:spcPts val="0"/>
                        </a:spcAft>
                      </a:pPr>
                      <a:r>
                        <a:rPr lang="en-US" sz="1400" b="1" i="0" u="none" strike="noStrike">
                          <a:solidFill>
                            <a:srgbClr val="000000"/>
                          </a:solidFill>
                          <a:effectLst/>
                          <a:latin typeface="Times New Roman" panose="02020603050405020304" pitchFamily="18" charset="0"/>
                        </a:rPr>
                        <a:t>Đạt</a:t>
                      </a:r>
                      <a:endParaRPr lang="en-US" sz="1400">
                        <a:effectLst/>
                      </a:endParaRPr>
                    </a:p>
                    <a:p>
                      <a:pPr algn="ctr" rtl="0" fontAlgn="t">
                        <a:spcBef>
                          <a:spcPts val="600"/>
                        </a:spcBef>
                        <a:spcAft>
                          <a:spcPts val="0"/>
                        </a:spcAft>
                      </a:pPr>
                      <a:r>
                        <a:rPr lang="en-US" sz="1400" b="1" i="0" u="none" strike="noStrike">
                          <a:solidFill>
                            <a:srgbClr val="000000"/>
                          </a:solidFill>
                          <a:effectLst/>
                          <a:latin typeface="Times New Roman" panose="02020603050405020304" pitchFamily="18" charset="0"/>
                        </a:rPr>
                        <a:t>(1 điểm)</a:t>
                      </a:r>
                      <a:endParaRPr lang="en-US"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t">
                        <a:spcBef>
                          <a:spcPts val="600"/>
                        </a:spcBef>
                        <a:spcAft>
                          <a:spcPts val="0"/>
                        </a:spcAft>
                      </a:pPr>
                      <a:r>
                        <a:rPr lang="en-US" sz="1400" b="1" i="0" u="none" strike="noStrike">
                          <a:solidFill>
                            <a:srgbClr val="000000"/>
                          </a:solidFill>
                          <a:effectLst/>
                          <a:latin typeface="Times New Roman" panose="02020603050405020304" pitchFamily="18" charset="0"/>
                        </a:rPr>
                        <a:t>Tốt</a:t>
                      </a:r>
                      <a:endParaRPr lang="en-US" sz="1400">
                        <a:effectLst/>
                      </a:endParaRPr>
                    </a:p>
                    <a:p>
                      <a:pPr algn="ctr" rtl="0" fontAlgn="t">
                        <a:spcBef>
                          <a:spcPts val="600"/>
                        </a:spcBef>
                        <a:spcAft>
                          <a:spcPts val="0"/>
                        </a:spcAft>
                      </a:pPr>
                      <a:r>
                        <a:rPr lang="en-US" sz="1400" b="1" i="0" u="none" strike="noStrike">
                          <a:solidFill>
                            <a:srgbClr val="000000"/>
                          </a:solidFill>
                          <a:effectLst/>
                          <a:latin typeface="Times New Roman" panose="02020603050405020304" pitchFamily="18" charset="0"/>
                        </a:rPr>
                        <a:t>(2 điểm)</a:t>
                      </a:r>
                      <a:endParaRPr lang="en-US"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090788419"/>
                  </a:ext>
                </a:extLst>
              </a:tr>
              <a:tr h="361652">
                <a:tc>
                  <a:txBody>
                    <a:bodyPr/>
                    <a:lstStyle/>
                    <a:p>
                      <a:pPr algn="just" rtl="0" fontAlgn="t">
                        <a:spcBef>
                          <a:spcPts val="600"/>
                        </a:spcBef>
                        <a:spcAft>
                          <a:spcPts val="0"/>
                        </a:spcAft>
                      </a:pPr>
                      <a:r>
                        <a:rPr lang="vi-VN" sz="1400" b="0" i="0" u="none" strike="noStrike">
                          <a:solidFill>
                            <a:srgbClr val="000000"/>
                          </a:solidFill>
                          <a:effectLst/>
                          <a:latin typeface="Times New Roman" panose="02020603050405020304" pitchFamily="18" charset="0"/>
                        </a:rPr>
                        <a:t>1. Giới thiệu được vấn đề cần trao đổi</a:t>
                      </a:r>
                      <a:endParaRPr lang="vi-VN"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just" rtl="0" fontAlgn="t">
                        <a:spcBef>
                          <a:spcPts val="600"/>
                        </a:spcBef>
                        <a:spcAft>
                          <a:spcPts val="0"/>
                        </a:spcAft>
                      </a:pPr>
                      <a:r>
                        <a:rPr lang="vi-VN" sz="1400" b="0" i="0" u="none" strike="noStrike" dirty="0">
                          <a:solidFill>
                            <a:srgbClr val="000000"/>
                          </a:solidFill>
                          <a:effectLst/>
                          <a:latin typeface="Times New Roman" panose="02020603050405020304" pitchFamily="18" charset="0"/>
                        </a:rPr>
                        <a:t>Chưa có vấn đề để nói</a:t>
                      </a:r>
                      <a:endParaRPr lang="vi-VN" sz="1400" dirty="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t">
                        <a:spcBef>
                          <a:spcPts val="600"/>
                        </a:spcBef>
                        <a:spcAft>
                          <a:spcPts val="0"/>
                        </a:spcAft>
                      </a:pPr>
                      <a:r>
                        <a:rPr lang="vi-VN" sz="1400" b="0" i="0" u="none" strike="noStrike">
                          <a:solidFill>
                            <a:srgbClr val="000000"/>
                          </a:solidFill>
                          <a:effectLst/>
                          <a:latin typeface="Times New Roman" panose="02020603050405020304" pitchFamily="18" charset="0"/>
                        </a:rPr>
                        <a:t>Có giới thiệu vấn đề nhưng chưa  gắn với yêu cầu của bài.</a:t>
                      </a:r>
                      <a:endParaRPr lang="vi-VN"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t">
                        <a:spcBef>
                          <a:spcPts val="600"/>
                        </a:spcBef>
                        <a:spcAft>
                          <a:spcPts val="0"/>
                        </a:spcAft>
                      </a:pPr>
                      <a:r>
                        <a:rPr lang="vi-VN" sz="1400" b="0" i="0" u="none" strike="noStrike">
                          <a:solidFill>
                            <a:srgbClr val="000000"/>
                          </a:solidFill>
                          <a:effectLst/>
                          <a:latin typeface="Times New Roman" panose="02020603050405020304" pitchFamily="18" charset="0"/>
                        </a:rPr>
                        <a:t>Giới thiệu ngắn gọn được vấn đề cần trao đổi.</a:t>
                      </a:r>
                      <a:endParaRPr lang="vi-VN"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549778532"/>
                  </a:ext>
                </a:extLst>
              </a:tr>
              <a:tr h="675084">
                <a:tc>
                  <a:txBody>
                    <a:bodyPr/>
                    <a:lstStyle/>
                    <a:p>
                      <a:pPr algn="just" rtl="0" fontAlgn="t">
                        <a:spcBef>
                          <a:spcPts val="600"/>
                        </a:spcBef>
                        <a:spcAft>
                          <a:spcPts val="0"/>
                        </a:spcAft>
                      </a:pPr>
                      <a:r>
                        <a:rPr lang="en-US" sz="1400" b="0" i="0" u="none" strike="noStrike" dirty="0">
                          <a:solidFill>
                            <a:srgbClr val="000000"/>
                          </a:solidFill>
                          <a:effectLst/>
                          <a:latin typeface="Times New Roman" panose="02020603050405020304" pitchFamily="18" charset="0"/>
                        </a:rPr>
                        <a:t>2. </a:t>
                      </a:r>
                      <a:r>
                        <a:rPr lang="en-US" sz="1400" b="0" i="0" u="none" strike="noStrike" dirty="0" err="1">
                          <a:solidFill>
                            <a:srgbClr val="000000"/>
                          </a:solidFill>
                          <a:effectLst/>
                          <a:latin typeface="Times New Roman" panose="02020603050405020304" pitchFamily="18" charset="0"/>
                        </a:rPr>
                        <a:t>Nêu</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rPr>
                        <a:t>và</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rPr>
                        <a:t>phân</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rPr>
                        <a:t>tích</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rPr>
                        <a:t>các</a:t>
                      </a:r>
                      <a:r>
                        <a:rPr lang="en-US" sz="1400" b="0" i="0" u="none" strike="noStrike" dirty="0">
                          <a:solidFill>
                            <a:srgbClr val="000000"/>
                          </a:solidFill>
                          <a:effectLst/>
                          <a:latin typeface="Times New Roman" panose="02020603050405020304" pitchFamily="18" charset="0"/>
                        </a:rPr>
                        <a:t> ý </a:t>
                      </a:r>
                      <a:r>
                        <a:rPr lang="en-US" sz="1400" b="0" i="0" u="none" strike="noStrike" dirty="0" err="1">
                          <a:solidFill>
                            <a:srgbClr val="000000"/>
                          </a:solidFill>
                          <a:effectLst/>
                          <a:latin typeface="Times New Roman" panose="02020603050405020304" pitchFamily="18" charset="0"/>
                        </a:rPr>
                        <a:t>kiến</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rPr>
                        <a:t>khác</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rPr>
                        <a:t>nhau</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rPr>
                        <a:t>từ</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rPr>
                        <a:t>đó</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rPr>
                        <a:t>phát</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rPr>
                        <a:t>biểu</a:t>
                      </a:r>
                      <a:r>
                        <a:rPr lang="en-US" sz="1400" b="0" i="0" u="none" strike="noStrike" dirty="0">
                          <a:solidFill>
                            <a:srgbClr val="000000"/>
                          </a:solidFill>
                          <a:effectLst/>
                          <a:latin typeface="Times New Roman" panose="02020603050405020304" pitchFamily="18" charset="0"/>
                        </a:rPr>
                        <a:t> ý </a:t>
                      </a:r>
                      <a:r>
                        <a:rPr lang="en-US" sz="1400" b="0" i="0" u="none" strike="noStrike" dirty="0" err="1">
                          <a:solidFill>
                            <a:srgbClr val="000000"/>
                          </a:solidFill>
                          <a:effectLst/>
                          <a:latin typeface="Times New Roman" panose="02020603050405020304" pitchFamily="18" charset="0"/>
                        </a:rPr>
                        <a:t>kiến</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rPr>
                        <a:t>của</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rPr>
                        <a:t>mình</a:t>
                      </a:r>
                      <a:endParaRPr lang="en-US" sz="1400" dirty="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just" rtl="0" fontAlgn="t">
                        <a:spcBef>
                          <a:spcPts val="600"/>
                        </a:spcBef>
                        <a:spcAft>
                          <a:spcPts val="0"/>
                        </a:spcAft>
                      </a:pPr>
                      <a:r>
                        <a:rPr lang="vi-VN" sz="1400" b="0" i="0" u="none" strike="noStrike">
                          <a:solidFill>
                            <a:srgbClr val="000000"/>
                          </a:solidFill>
                          <a:effectLst/>
                          <a:latin typeface="Times New Roman" panose="02020603050405020304" pitchFamily="18" charset="0"/>
                        </a:rPr>
                        <a:t>Nôi dung sơ sài, chưa nêu và phân tích được ý kiến để người nghe hiểu được nội dung vấn đề</a:t>
                      </a:r>
                      <a:endParaRPr lang="vi-VN"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t">
                        <a:spcBef>
                          <a:spcPts val="600"/>
                        </a:spcBef>
                        <a:spcAft>
                          <a:spcPts val="0"/>
                        </a:spcAft>
                      </a:pPr>
                      <a:r>
                        <a:rPr lang="vi-VN" sz="1400" b="0" i="0" u="none" strike="noStrike">
                          <a:solidFill>
                            <a:srgbClr val="000000"/>
                          </a:solidFill>
                          <a:effectLst/>
                          <a:latin typeface="Times New Roman" panose="02020603050405020304" pitchFamily="18" charset="0"/>
                        </a:rPr>
                        <a:t>Nêu và phân tích được vấn đề để người nghe hiểu được nội dung vấn đề nhưng chưa hấp dẫn.</a:t>
                      </a:r>
                      <a:endParaRPr lang="vi-VN"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t">
                        <a:spcBef>
                          <a:spcPts val="600"/>
                        </a:spcBef>
                        <a:spcAft>
                          <a:spcPts val="0"/>
                        </a:spcAft>
                      </a:pPr>
                      <a:r>
                        <a:rPr lang="vi-VN" sz="1400" b="0" i="0" u="none" strike="noStrike">
                          <a:solidFill>
                            <a:srgbClr val="000000"/>
                          </a:solidFill>
                          <a:effectLst/>
                          <a:latin typeface="Times New Roman" panose="02020603050405020304" pitchFamily="18" charset="0"/>
                        </a:rPr>
                        <a:t>Nội dung hấp dẫn, thu hút được người nghe.</a:t>
                      </a:r>
                      <a:endParaRPr lang="vi-VN"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243273883"/>
                  </a:ext>
                </a:extLst>
              </a:tr>
              <a:tr h="570607">
                <a:tc>
                  <a:txBody>
                    <a:bodyPr/>
                    <a:lstStyle/>
                    <a:p>
                      <a:pPr algn="just" rtl="0" fontAlgn="t">
                        <a:spcBef>
                          <a:spcPts val="600"/>
                        </a:spcBef>
                        <a:spcAft>
                          <a:spcPts val="0"/>
                        </a:spcAft>
                      </a:pPr>
                      <a:r>
                        <a:rPr lang="en-US" sz="1400" b="0" i="0" u="none" strike="noStrike">
                          <a:solidFill>
                            <a:srgbClr val="000000"/>
                          </a:solidFill>
                          <a:effectLst/>
                          <a:latin typeface="Times New Roman" panose="02020603050405020304" pitchFamily="18" charset="0"/>
                        </a:rPr>
                        <a:t>3. Nói to, rõ ràng, truyền cảm, chủ động thuyết trình</a:t>
                      </a:r>
                      <a:endParaRPr lang="en-US"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just" rtl="0" fontAlgn="t">
                        <a:spcBef>
                          <a:spcPts val="600"/>
                        </a:spcBef>
                        <a:spcAft>
                          <a:spcPts val="0"/>
                        </a:spcAft>
                      </a:pPr>
                      <a:r>
                        <a:rPr lang="en-US" sz="1400" b="0" i="0" u="none" strike="noStrike">
                          <a:solidFill>
                            <a:srgbClr val="000000"/>
                          </a:solidFill>
                          <a:effectLst/>
                          <a:latin typeface="Times New Roman" panose="02020603050405020304" pitchFamily="18" charset="0"/>
                        </a:rPr>
                        <a:t>Nói nhỏ, khó nghe, nói lặp lại ngập ngừng nhiều lần, phụ thuộc văn bản chuẩn bị sẵn</a:t>
                      </a:r>
                      <a:endParaRPr lang="en-US"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t">
                        <a:spcBef>
                          <a:spcPts val="600"/>
                        </a:spcBef>
                        <a:spcAft>
                          <a:spcPts val="0"/>
                        </a:spcAft>
                      </a:pPr>
                      <a:r>
                        <a:rPr lang="vi-VN" sz="1400" b="0" i="0" u="none" strike="noStrike">
                          <a:solidFill>
                            <a:srgbClr val="000000"/>
                          </a:solidFill>
                          <a:effectLst/>
                          <a:latin typeface="Times New Roman" panose="02020603050405020304" pitchFamily="18" charset="0"/>
                        </a:rPr>
                        <a:t>Nói to, nhưng đôi chỗ lặp lại hoặc ngập ngừng một vài câu, chủ động thuyết trình</a:t>
                      </a:r>
                      <a:endParaRPr lang="vi-VN"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t">
                        <a:spcBef>
                          <a:spcPts val="600"/>
                        </a:spcBef>
                        <a:spcAft>
                          <a:spcPts val="0"/>
                        </a:spcAft>
                      </a:pPr>
                      <a:r>
                        <a:rPr lang="vi-VN" sz="1400" b="0" i="0" u="none" strike="noStrike" dirty="0">
                          <a:solidFill>
                            <a:srgbClr val="000000"/>
                          </a:solidFill>
                          <a:effectLst/>
                          <a:latin typeface="Times New Roman" panose="02020603050405020304" pitchFamily="18" charset="0"/>
                        </a:rPr>
                        <a:t>Nói to, truyền cảm hầu như không lặp lại hay ngập ngừng; chủ động thuyết trình</a:t>
                      </a:r>
                      <a:endParaRPr lang="vi-VN" sz="1400" dirty="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08311366"/>
                  </a:ext>
                </a:extLst>
              </a:tr>
              <a:tr h="675084">
                <a:tc>
                  <a:txBody>
                    <a:bodyPr/>
                    <a:lstStyle/>
                    <a:p>
                      <a:pPr algn="just" rtl="0" fontAlgn="t">
                        <a:spcBef>
                          <a:spcPts val="600"/>
                        </a:spcBef>
                        <a:spcAft>
                          <a:spcPts val="0"/>
                        </a:spcAft>
                      </a:pPr>
                      <a:r>
                        <a:rPr lang="en-US" sz="1400" b="0" i="0" u="none" strike="noStrike">
                          <a:solidFill>
                            <a:srgbClr val="000000"/>
                          </a:solidFill>
                          <a:effectLst/>
                          <a:latin typeface="Times New Roman" panose="02020603050405020304" pitchFamily="18" charset="0"/>
                        </a:rPr>
                        <a:t>4. Sử dụng yếu tố phi ngôn ngữ (điệu bộ, cử chỉ, nét mặt, ánh mắt,..) phù hợp</a:t>
                      </a:r>
                      <a:endParaRPr lang="en-US"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just" rtl="0" fontAlgn="t">
                        <a:spcBef>
                          <a:spcPts val="600"/>
                        </a:spcBef>
                        <a:spcAft>
                          <a:spcPts val="0"/>
                        </a:spcAft>
                      </a:pPr>
                      <a:r>
                        <a:rPr lang="vi-VN" sz="1400" b="0" i="0" u="none" strike="noStrike">
                          <a:solidFill>
                            <a:srgbClr val="000000"/>
                          </a:solidFill>
                          <a:effectLst/>
                          <a:latin typeface="Times New Roman" panose="02020603050405020304" pitchFamily="18" charset="0"/>
                        </a:rPr>
                        <a:t>Điệu bộ thiếu tự tin, mắt chưa nhìn vào người nghe, nét mặt chưa biểu cảm hoặc biểu cảm không phù hợp.</a:t>
                      </a:r>
                      <a:endParaRPr lang="vi-VN"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t">
                        <a:spcBef>
                          <a:spcPts val="600"/>
                        </a:spcBef>
                        <a:spcAft>
                          <a:spcPts val="0"/>
                        </a:spcAft>
                      </a:pPr>
                      <a:r>
                        <a:rPr lang="vi-VN" sz="1400" b="0" i="0" u="none" strike="noStrike">
                          <a:solidFill>
                            <a:srgbClr val="000000"/>
                          </a:solidFill>
                          <a:effectLst/>
                          <a:latin typeface="Times New Roman" panose="02020603050405020304" pitchFamily="18" charset="0"/>
                        </a:rPr>
                        <a:t>Điệu bộ  tự tin, mắt chưa nhìn vào người nghe, biểu cảm phù hợp với nội dung vấn đề</a:t>
                      </a:r>
                      <a:endParaRPr lang="vi-VN"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t">
                        <a:spcBef>
                          <a:spcPts val="600"/>
                        </a:spcBef>
                        <a:spcAft>
                          <a:spcPts val="0"/>
                        </a:spcAft>
                      </a:pPr>
                      <a:r>
                        <a:rPr lang="vi-VN" sz="1400" b="0" i="0" u="none" strike="noStrike" dirty="0">
                          <a:solidFill>
                            <a:srgbClr val="000000"/>
                          </a:solidFill>
                          <a:effectLst/>
                          <a:latin typeface="Times New Roman" panose="02020603050405020304" pitchFamily="18" charset="0"/>
                        </a:rPr>
                        <a:t>Điệu bộ tự tin, mắt nhìn vào người nghe, nét mặt sinh động.</a:t>
                      </a:r>
                      <a:endParaRPr lang="vi-VN" sz="1400" dirty="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17219032"/>
                  </a:ext>
                </a:extLst>
              </a:tr>
              <a:tr h="361652">
                <a:tc>
                  <a:txBody>
                    <a:bodyPr/>
                    <a:lstStyle/>
                    <a:p>
                      <a:pPr algn="just" rtl="0" fontAlgn="t">
                        <a:spcBef>
                          <a:spcPts val="600"/>
                        </a:spcBef>
                        <a:spcAft>
                          <a:spcPts val="0"/>
                        </a:spcAft>
                      </a:pPr>
                      <a:r>
                        <a:rPr lang="en-US" sz="1400" b="0" i="0" u="none" strike="noStrike">
                          <a:solidFill>
                            <a:srgbClr val="000000"/>
                          </a:solidFill>
                          <a:effectLst/>
                          <a:latin typeface="Times New Roman" panose="02020603050405020304" pitchFamily="18" charset="0"/>
                        </a:rPr>
                        <a:t>5. Mở đầu và kết thúc hợp lí</a:t>
                      </a:r>
                      <a:endParaRPr lang="en-US"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just" rtl="0" fontAlgn="t">
                        <a:spcBef>
                          <a:spcPts val="600"/>
                        </a:spcBef>
                        <a:spcAft>
                          <a:spcPts val="0"/>
                        </a:spcAft>
                      </a:pPr>
                      <a:r>
                        <a:rPr lang="en-US" sz="1400" b="0" i="0" u="none" strike="noStrike">
                          <a:solidFill>
                            <a:srgbClr val="000000"/>
                          </a:solidFill>
                          <a:effectLst/>
                          <a:latin typeface="Times New Roman" panose="02020603050405020304" pitchFamily="18" charset="0"/>
                        </a:rPr>
                        <a:t>Không chào hỏi hoặc không có lời kết thúc bài nói.</a:t>
                      </a:r>
                      <a:endParaRPr lang="en-US"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t">
                        <a:spcBef>
                          <a:spcPts val="600"/>
                        </a:spcBef>
                        <a:spcAft>
                          <a:spcPts val="0"/>
                        </a:spcAft>
                      </a:pPr>
                      <a:r>
                        <a:rPr lang="en-US" sz="1400" b="0" i="0" u="none" strike="noStrike">
                          <a:solidFill>
                            <a:srgbClr val="000000"/>
                          </a:solidFill>
                          <a:effectLst/>
                          <a:latin typeface="Times New Roman" panose="02020603050405020304" pitchFamily="18" charset="0"/>
                        </a:rPr>
                        <a:t>Chào hỏi và có lời kết thúc bài nói.</a:t>
                      </a:r>
                      <a:endParaRPr lang="en-US" sz="140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t">
                        <a:spcBef>
                          <a:spcPts val="600"/>
                        </a:spcBef>
                        <a:spcAft>
                          <a:spcPts val="0"/>
                        </a:spcAft>
                      </a:pPr>
                      <a:r>
                        <a:rPr lang="vi-VN" sz="1400" b="0" i="0" u="none" strike="noStrike" dirty="0">
                          <a:solidFill>
                            <a:srgbClr val="000000"/>
                          </a:solidFill>
                          <a:effectLst/>
                          <a:latin typeface="Times New Roman" panose="02020603050405020304" pitchFamily="18" charset="0"/>
                        </a:rPr>
                        <a:t>Chào hỏi có lời kết thúc bài nói ấn tượng.</a:t>
                      </a:r>
                      <a:endParaRPr lang="vi-VN" sz="1400" dirty="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277640241"/>
                  </a:ext>
                </a:extLst>
              </a:tr>
              <a:tr h="152698">
                <a:tc gridSpan="4">
                  <a:txBody>
                    <a:bodyPr/>
                    <a:lstStyle/>
                    <a:p>
                      <a:pPr algn="r" rtl="0" fontAlgn="t">
                        <a:spcBef>
                          <a:spcPts val="600"/>
                        </a:spcBef>
                        <a:spcAft>
                          <a:spcPts val="0"/>
                        </a:spcAft>
                      </a:pPr>
                      <a:r>
                        <a:rPr lang="en-US" sz="1400" b="1" i="0" u="none" strike="noStrike" dirty="0" err="1">
                          <a:solidFill>
                            <a:srgbClr val="000000"/>
                          </a:solidFill>
                          <a:effectLst/>
                          <a:latin typeface="Times New Roman" panose="02020603050405020304" pitchFamily="18" charset="0"/>
                        </a:rPr>
                        <a:t>Tổng</a:t>
                      </a:r>
                      <a:r>
                        <a:rPr lang="en-US" sz="1400" b="1" i="0" u="none" strike="noStrike" dirty="0">
                          <a:solidFill>
                            <a:srgbClr val="000000"/>
                          </a:solidFill>
                          <a:effectLst/>
                          <a:latin typeface="Times New Roman" panose="02020603050405020304" pitchFamily="18" charset="0"/>
                        </a:rPr>
                        <a:t>:     ................/10 </a:t>
                      </a:r>
                      <a:r>
                        <a:rPr lang="en-US" sz="1400" b="1" i="0" u="none" strike="noStrike" dirty="0" err="1">
                          <a:solidFill>
                            <a:srgbClr val="000000"/>
                          </a:solidFill>
                          <a:effectLst/>
                          <a:latin typeface="Times New Roman" panose="02020603050405020304" pitchFamily="18" charset="0"/>
                        </a:rPr>
                        <a:t>điểm</a:t>
                      </a:r>
                      <a:endParaRPr lang="en-US" sz="1400" dirty="0">
                        <a:effectLst/>
                      </a:endParaRPr>
                    </a:p>
                  </a:txBody>
                  <a:tcPr marL="38509" marR="38509" marT="24110" marB="241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3900671"/>
                  </a:ext>
                </a:extLst>
              </a:tr>
            </a:tbl>
          </a:graphicData>
        </a:graphic>
      </p:graphicFrame>
    </p:spTree>
    <p:extLst>
      <p:ext uri="{BB962C8B-B14F-4D97-AF65-F5344CB8AC3E}">
        <p14:creationId xmlns:p14="http://schemas.microsoft.com/office/powerpoint/2010/main" val="106936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 name="Rectangle 12"/>
          <p:cNvSpPr/>
          <p:nvPr/>
        </p:nvSpPr>
        <p:spPr>
          <a:xfrm>
            <a:off x="3694393" y="1919606"/>
            <a:ext cx="4342116" cy="1015663"/>
          </a:xfrm>
          <a:prstGeom prst="rect">
            <a:avLst/>
          </a:prstGeom>
        </p:spPr>
        <p:txBody>
          <a:bodyPr wrap="square">
            <a:spAutoFit/>
          </a:bodyPr>
          <a:lstStyle/>
          <a:p>
            <a:pPr algn="just">
              <a:spcBef>
                <a:spcPts val="600"/>
              </a:spcBef>
            </a:pPr>
            <a:r>
              <a:rPr lang="en-US" sz="6000" dirty="0" smtClean="0">
                <a:latin typeface="#9Slide07 Dorayaki" pitchFamily="2" charset="0"/>
                <a:cs typeface="Times New Roman" panose="02020603050405020304" pitchFamily="18" charset="0"/>
              </a:rPr>
              <a:t>III. </a:t>
            </a:r>
            <a:r>
              <a:rPr lang="en-US" sz="6000" dirty="0" err="1" smtClean="0">
                <a:latin typeface="#9Slide07 Dorayaki" pitchFamily="2" charset="0"/>
                <a:cs typeface="Times New Roman" panose="02020603050405020304" pitchFamily="18" charset="0"/>
              </a:rPr>
              <a:t>Luyện</a:t>
            </a:r>
            <a:r>
              <a:rPr lang="en-US" sz="6000" dirty="0" smtClean="0">
                <a:latin typeface="#9Slide07 Dorayaki" pitchFamily="2" charset="0"/>
                <a:cs typeface="Times New Roman" panose="02020603050405020304" pitchFamily="18" charset="0"/>
              </a:rPr>
              <a:t> </a:t>
            </a:r>
            <a:r>
              <a:rPr lang="en-US" sz="6000" dirty="0" err="1" smtClean="0">
                <a:latin typeface="#9Slide07 Dorayaki" pitchFamily="2" charset="0"/>
                <a:cs typeface="Times New Roman" panose="02020603050405020304" pitchFamily="18" charset="0"/>
              </a:rPr>
              <a:t>tập</a:t>
            </a:r>
            <a:endParaRPr lang="vi-VN" sz="6000" dirty="0">
              <a:latin typeface="#9Slide07 Dorayaki" pitchFamily="2" charset="0"/>
              <a:cs typeface="Times New Roman" panose="02020603050405020304" pitchFamily="18" charset="0"/>
            </a:endParaRPr>
          </a:p>
        </p:txBody>
      </p:sp>
    </p:spTree>
    <p:extLst>
      <p:ext uri="{BB962C8B-B14F-4D97-AF65-F5344CB8AC3E}">
        <p14:creationId xmlns:p14="http://schemas.microsoft.com/office/powerpoint/2010/main" val="171480310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14" name="Rectangle 13"/>
          <p:cNvSpPr/>
          <p:nvPr/>
        </p:nvSpPr>
        <p:spPr>
          <a:xfrm>
            <a:off x="2899610" y="1187393"/>
            <a:ext cx="5654843"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Arial" panose="020B0604020202020204" pitchFamily="34" charset="0"/>
              <a:buChar char="•"/>
            </a:pPr>
            <a:r>
              <a:rPr lang="vi-VN" sz="2400" dirty="0">
                <a:solidFill>
                  <a:schemeClr val="tx1">
                    <a:lumMod val="50000"/>
                  </a:schemeClr>
                </a:solidFill>
                <a:latin typeface="+mj-lt"/>
              </a:rPr>
              <a:t>HS thực hiện trình bày bài nói theo cá nhân</a:t>
            </a:r>
          </a:p>
          <a:p>
            <a:pPr marL="342900" indent="-342900" algn="just">
              <a:buFont typeface="Arial" panose="020B0604020202020204" pitchFamily="34" charset="0"/>
              <a:buChar char="•"/>
            </a:pPr>
            <a:r>
              <a:rPr lang="vi-VN" sz="2400" dirty="0">
                <a:solidFill>
                  <a:schemeClr val="tx1">
                    <a:lumMod val="50000"/>
                  </a:schemeClr>
                </a:solidFill>
                <a:latin typeface="+mj-lt"/>
              </a:rPr>
              <a:t>Cá nhân có 10 phút để luyện tập nói trong nhóm</a:t>
            </a:r>
          </a:p>
          <a:p>
            <a:pPr marL="342900" indent="-342900" algn="just">
              <a:buFont typeface="Arial" panose="020B0604020202020204" pitchFamily="34" charset="0"/>
              <a:buChar char="•"/>
            </a:pPr>
            <a:r>
              <a:rPr lang="vi-VN" sz="2400" dirty="0">
                <a:solidFill>
                  <a:schemeClr val="tx1">
                    <a:lumMod val="50000"/>
                  </a:schemeClr>
                </a:solidFill>
                <a:latin typeface="+mj-lt"/>
              </a:rPr>
              <a:t>Mỗi em có tối đa 5 phút trình bày bài nói và 5 phút để lắng nghe nhận xét cũng như phản hồi nhận xét của các em </a:t>
            </a:r>
            <a:r>
              <a:rPr lang="vi-VN" sz="2400" dirty="0" smtClean="0">
                <a:solidFill>
                  <a:schemeClr val="tx1">
                    <a:lumMod val="50000"/>
                  </a:schemeClr>
                </a:solidFill>
                <a:latin typeface="+mj-lt"/>
              </a:rPr>
              <a:t>khác</a:t>
            </a:r>
            <a:endParaRPr lang="vi-VN" sz="2400" dirty="0">
              <a:solidFill>
                <a:schemeClr val="tx1">
                  <a:lumMod val="50000"/>
                </a:schemeClr>
              </a:solidFill>
              <a:latin typeface="+mj-lt"/>
            </a:endParaRPr>
          </a:p>
        </p:txBody>
      </p:sp>
      <p:pic>
        <p:nvPicPr>
          <p:cNvPr id="3" name="Picture 2"/>
          <p:cNvPicPr>
            <a:picLocks noChangeAspect="1"/>
          </p:cNvPicPr>
          <p:nvPr/>
        </p:nvPicPr>
        <p:blipFill>
          <a:blip r:embed="rId3"/>
          <a:srcRect/>
          <a:stretch>
            <a:fillRect/>
          </a:stretch>
        </p:blipFill>
        <p:spPr>
          <a:xfrm flipH="1">
            <a:off x="509155" y="1616282"/>
            <a:ext cx="2160421" cy="3527218"/>
          </a:xfrm>
          <a:prstGeom prst="rect">
            <a:avLst/>
          </a:prstGeom>
        </p:spPr>
      </p:pic>
    </p:spTree>
    <p:extLst>
      <p:ext uri="{BB962C8B-B14F-4D97-AF65-F5344CB8AC3E}">
        <p14:creationId xmlns:p14="http://schemas.microsoft.com/office/powerpoint/2010/main" val="271829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691"/>
          <a:stretch/>
        </p:blipFill>
        <p:spPr>
          <a:xfrm>
            <a:off x="247376" y="108287"/>
            <a:ext cx="8692088" cy="4920914"/>
          </a:xfrm>
          <a:prstGeom prst="rect">
            <a:avLst/>
          </a:prstGeom>
        </p:spPr>
      </p:pic>
    </p:spTree>
    <p:extLst>
      <p:ext uri="{BB962C8B-B14F-4D97-AF65-F5344CB8AC3E}">
        <p14:creationId xmlns:p14="http://schemas.microsoft.com/office/powerpoint/2010/main" val="1859388459"/>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 name="Rectangle 12"/>
          <p:cNvSpPr/>
          <p:nvPr/>
        </p:nvSpPr>
        <p:spPr>
          <a:xfrm>
            <a:off x="3694393" y="1919606"/>
            <a:ext cx="4342116" cy="1015663"/>
          </a:xfrm>
          <a:prstGeom prst="rect">
            <a:avLst/>
          </a:prstGeom>
        </p:spPr>
        <p:txBody>
          <a:bodyPr wrap="square">
            <a:spAutoFit/>
          </a:bodyPr>
          <a:lstStyle/>
          <a:p>
            <a:pPr algn="just">
              <a:spcBef>
                <a:spcPts val="600"/>
              </a:spcBef>
            </a:pPr>
            <a:r>
              <a:rPr lang="en-US" sz="6000" dirty="0" smtClean="0">
                <a:latin typeface="#9Slide07 Dorayaki" pitchFamily="2" charset="0"/>
                <a:cs typeface="Times New Roman" panose="02020603050405020304" pitchFamily="18" charset="0"/>
              </a:rPr>
              <a:t>IV. </a:t>
            </a:r>
            <a:r>
              <a:rPr lang="en-US" sz="6000" dirty="0" err="1" smtClean="0">
                <a:latin typeface="#9Slide07 Dorayaki" pitchFamily="2" charset="0"/>
                <a:cs typeface="Times New Roman" panose="02020603050405020304" pitchFamily="18" charset="0"/>
              </a:rPr>
              <a:t>Vận</a:t>
            </a:r>
            <a:r>
              <a:rPr lang="en-US" sz="6000" dirty="0" smtClean="0">
                <a:latin typeface="#9Slide07 Dorayaki" pitchFamily="2" charset="0"/>
                <a:cs typeface="Times New Roman" panose="02020603050405020304" pitchFamily="18" charset="0"/>
              </a:rPr>
              <a:t> </a:t>
            </a:r>
            <a:r>
              <a:rPr lang="en-US" sz="6000" dirty="0" err="1" smtClean="0">
                <a:latin typeface="#9Slide07 Dorayaki" pitchFamily="2" charset="0"/>
                <a:cs typeface="Times New Roman" panose="02020603050405020304" pitchFamily="18" charset="0"/>
              </a:rPr>
              <a:t>dụng</a:t>
            </a:r>
            <a:endParaRPr lang="vi-VN" sz="6000" dirty="0">
              <a:latin typeface="#9Slide07 Dorayaki" pitchFamily="2" charset="0"/>
              <a:cs typeface="Times New Roman" panose="02020603050405020304" pitchFamily="18" charset="0"/>
            </a:endParaRPr>
          </a:p>
        </p:txBody>
      </p:sp>
    </p:spTree>
    <p:extLst>
      <p:ext uri="{BB962C8B-B14F-4D97-AF65-F5344CB8AC3E}">
        <p14:creationId xmlns:p14="http://schemas.microsoft.com/office/powerpoint/2010/main" val="329680135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43727" y="-559464"/>
            <a:ext cx="7057273" cy="5702964"/>
          </a:xfrm>
          <a:prstGeom prst="rect">
            <a:avLst/>
          </a:prstGeom>
        </p:spPr>
      </p:pic>
      <p:sp>
        <p:nvSpPr>
          <p:cNvPr id="4" name="TextBox 3">
            <a:extLst>
              <a:ext uri="{FF2B5EF4-FFF2-40B4-BE49-F238E27FC236}">
                <a16:creationId xmlns:a16="http://schemas.microsoft.com/office/drawing/2014/main" id="{D79435CB-81C7-4690-8923-CDD9AA627FC5}"/>
              </a:ext>
            </a:extLst>
          </p:cNvPr>
          <p:cNvSpPr txBox="1"/>
          <p:nvPr/>
        </p:nvSpPr>
        <p:spPr>
          <a:xfrm>
            <a:off x="1520792" y="1625777"/>
            <a:ext cx="6330443" cy="1332481"/>
          </a:xfrm>
          <a:prstGeom prst="rect">
            <a:avLst/>
          </a:prstGeom>
          <a:noFill/>
        </p:spPr>
        <p:txBody>
          <a:bodyPr wrap="square">
            <a:spAutoFit/>
          </a:bodyPr>
          <a:lstStyle/>
          <a:p>
            <a:pPr algn="just">
              <a:lnSpc>
                <a:spcPct val="115000"/>
              </a:lnSpc>
              <a:spcAft>
                <a:spcPts val="1000"/>
              </a:spcAft>
            </a:pPr>
            <a:r>
              <a:rPr lang="en-US" sz="2400" b="1" dirty="0" err="1" smtClean="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smtClean="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1"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 Quay video </a:t>
            </a:r>
            <a:r>
              <a:rPr lang="en-US" sz="2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chia </a:t>
            </a:r>
            <a:r>
              <a:rPr lang="en-US" sz="2400" b="1"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2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ý </a:t>
            </a:r>
            <a:r>
              <a:rPr lang="en-US" sz="2400" b="1" dirty="0" err="1">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b="1"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b="1"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của cá nhân</a:t>
            </a:r>
            <a:r>
              <a:rPr lang="en-US" sz="2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up </a:t>
            </a:r>
            <a:r>
              <a:rPr lang="en-US" sz="2400" b="1"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Facebook / </a:t>
            </a:r>
            <a:r>
              <a:rPr lang="en-US" sz="2400" b="1"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Tiktok</a:t>
            </a:r>
            <a:r>
              <a:rPr lang="en-US" sz="2400" b="1"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668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6"/>
        <p:cNvGrpSpPr/>
        <p:nvPr/>
      </p:nvGrpSpPr>
      <p:grpSpPr>
        <a:xfrm>
          <a:off x="0" y="0"/>
          <a:ext cx="0" cy="0"/>
          <a:chOff x="0" y="0"/>
          <a:chExt cx="0" cy="0"/>
        </a:xfrm>
      </p:grpSpPr>
      <p:pic>
        <p:nvPicPr>
          <p:cNvPr id="203" name="Picture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8738" y="-696208"/>
            <a:ext cx="6481431" cy="5702964"/>
          </a:xfrm>
          <a:prstGeom prst="rect">
            <a:avLst/>
          </a:prstGeom>
        </p:spPr>
      </p:pic>
      <p:sp>
        <p:nvSpPr>
          <p:cNvPr id="400" name="Google Shape;400;p28"/>
          <p:cNvSpPr/>
          <p:nvPr/>
        </p:nvSpPr>
        <p:spPr>
          <a:xfrm>
            <a:off x="831066" y="3152999"/>
            <a:ext cx="153881" cy="134256"/>
          </a:xfrm>
          <a:custGeom>
            <a:avLst/>
            <a:gdLst/>
            <a:ahLst/>
            <a:cxnLst/>
            <a:rect l="l" t="t" r="r" b="b"/>
            <a:pathLst>
              <a:path w="4783" h="4173" extrusionOk="0">
                <a:moveTo>
                  <a:pt x="3207" y="844"/>
                </a:moveTo>
                <a:cubicBezTo>
                  <a:pt x="3226" y="844"/>
                  <a:pt x="3245" y="852"/>
                  <a:pt x="3263" y="870"/>
                </a:cubicBezTo>
                <a:cubicBezTo>
                  <a:pt x="3833" y="1313"/>
                  <a:pt x="3833" y="2137"/>
                  <a:pt x="3326" y="2580"/>
                </a:cubicBezTo>
                <a:cubicBezTo>
                  <a:pt x="3283" y="2610"/>
                  <a:pt x="3240" y="2623"/>
                  <a:pt x="3200" y="2623"/>
                </a:cubicBezTo>
                <a:cubicBezTo>
                  <a:pt x="3033" y="2623"/>
                  <a:pt x="2913" y="2397"/>
                  <a:pt x="3041" y="2295"/>
                </a:cubicBezTo>
                <a:cubicBezTo>
                  <a:pt x="3389" y="1978"/>
                  <a:pt x="3421" y="1408"/>
                  <a:pt x="3104" y="1092"/>
                </a:cubicBezTo>
                <a:cubicBezTo>
                  <a:pt x="3053" y="989"/>
                  <a:pt x="3127" y="844"/>
                  <a:pt x="3207" y="844"/>
                </a:cubicBezTo>
                <a:close/>
                <a:moveTo>
                  <a:pt x="2038" y="0"/>
                </a:moveTo>
                <a:cubicBezTo>
                  <a:pt x="1155" y="0"/>
                  <a:pt x="276" y="508"/>
                  <a:pt x="32" y="1408"/>
                </a:cubicBezTo>
                <a:cubicBezTo>
                  <a:pt x="64" y="1440"/>
                  <a:pt x="64" y="1472"/>
                  <a:pt x="96" y="1503"/>
                </a:cubicBezTo>
                <a:cubicBezTo>
                  <a:pt x="222" y="1693"/>
                  <a:pt x="96" y="1852"/>
                  <a:pt x="1" y="1915"/>
                </a:cubicBezTo>
                <a:cubicBezTo>
                  <a:pt x="1" y="3055"/>
                  <a:pt x="982" y="4100"/>
                  <a:pt x="2122" y="4163"/>
                </a:cubicBezTo>
                <a:cubicBezTo>
                  <a:pt x="2186" y="4169"/>
                  <a:pt x="2250" y="4172"/>
                  <a:pt x="2315" y="4172"/>
                </a:cubicBezTo>
                <a:cubicBezTo>
                  <a:pt x="3307" y="4172"/>
                  <a:pt x="4351" y="3498"/>
                  <a:pt x="4529" y="2517"/>
                </a:cubicBezTo>
                <a:cubicBezTo>
                  <a:pt x="4783" y="1345"/>
                  <a:pt x="4054" y="331"/>
                  <a:pt x="3009" y="15"/>
                </a:cubicBezTo>
                <a:cubicBezTo>
                  <a:pt x="3009" y="69"/>
                  <a:pt x="2938" y="148"/>
                  <a:pt x="2858" y="148"/>
                </a:cubicBezTo>
                <a:cubicBezTo>
                  <a:pt x="2845" y="148"/>
                  <a:pt x="2832" y="146"/>
                  <a:pt x="2819" y="141"/>
                </a:cubicBezTo>
                <a:cubicBezTo>
                  <a:pt x="2570" y="46"/>
                  <a:pt x="2304" y="0"/>
                  <a:pt x="2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2" name="Google Shape;402;p28"/>
          <p:cNvSpPr/>
          <p:nvPr/>
        </p:nvSpPr>
        <p:spPr>
          <a:xfrm>
            <a:off x="1363935" y="2492214"/>
            <a:ext cx="165077" cy="159415"/>
          </a:xfrm>
          <a:custGeom>
            <a:avLst/>
            <a:gdLst/>
            <a:ahLst/>
            <a:cxnLst/>
            <a:rect l="l" t="t" r="r" b="b"/>
            <a:pathLst>
              <a:path w="5131" h="4955" extrusionOk="0">
                <a:moveTo>
                  <a:pt x="2236" y="572"/>
                </a:moveTo>
                <a:cubicBezTo>
                  <a:pt x="2326" y="572"/>
                  <a:pt x="2415" y="582"/>
                  <a:pt x="2502" y="602"/>
                </a:cubicBezTo>
                <a:cubicBezTo>
                  <a:pt x="2745" y="633"/>
                  <a:pt x="2697" y="953"/>
                  <a:pt x="2499" y="953"/>
                </a:cubicBezTo>
                <a:cubicBezTo>
                  <a:pt x="2490" y="953"/>
                  <a:pt x="2480" y="952"/>
                  <a:pt x="2471" y="951"/>
                </a:cubicBezTo>
                <a:cubicBezTo>
                  <a:pt x="2429" y="949"/>
                  <a:pt x="2388" y="947"/>
                  <a:pt x="2347" y="947"/>
                </a:cubicBezTo>
                <a:cubicBezTo>
                  <a:pt x="1800" y="947"/>
                  <a:pt x="1340" y="1151"/>
                  <a:pt x="1046" y="1711"/>
                </a:cubicBezTo>
                <a:cubicBezTo>
                  <a:pt x="1015" y="1762"/>
                  <a:pt x="974" y="1784"/>
                  <a:pt x="934" y="1784"/>
                </a:cubicBezTo>
                <a:cubicBezTo>
                  <a:pt x="851" y="1784"/>
                  <a:pt x="771" y="1691"/>
                  <a:pt x="792" y="1584"/>
                </a:cubicBezTo>
                <a:cubicBezTo>
                  <a:pt x="1012" y="1006"/>
                  <a:pt x="1639" y="572"/>
                  <a:pt x="2236" y="572"/>
                </a:cubicBezTo>
                <a:close/>
                <a:moveTo>
                  <a:pt x="2597" y="1"/>
                </a:moveTo>
                <a:cubicBezTo>
                  <a:pt x="1204" y="1"/>
                  <a:pt x="127" y="982"/>
                  <a:pt x="64" y="2471"/>
                </a:cubicBezTo>
                <a:cubicBezTo>
                  <a:pt x="1" y="3738"/>
                  <a:pt x="856" y="4846"/>
                  <a:pt x="2154" y="4941"/>
                </a:cubicBezTo>
                <a:cubicBezTo>
                  <a:pt x="2243" y="4950"/>
                  <a:pt x="2332" y="4954"/>
                  <a:pt x="2421" y="4954"/>
                </a:cubicBezTo>
                <a:cubicBezTo>
                  <a:pt x="3610" y="4954"/>
                  <a:pt x="4825" y="4183"/>
                  <a:pt x="4973" y="2946"/>
                </a:cubicBezTo>
                <a:cubicBezTo>
                  <a:pt x="5131" y="1426"/>
                  <a:pt x="3959" y="286"/>
                  <a:pt x="2597"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3" name="Google Shape;403;p28"/>
          <p:cNvSpPr/>
          <p:nvPr/>
        </p:nvSpPr>
        <p:spPr>
          <a:xfrm>
            <a:off x="1390412" y="2510584"/>
            <a:ext cx="62897" cy="37996"/>
          </a:xfrm>
          <a:custGeom>
            <a:avLst/>
            <a:gdLst/>
            <a:ahLst/>
            <a:cxnLst/>
            <a:rect l="l" t="t" r="r" b="b"/>
            <a:pathLst>
              <a:path w="1955" h="1181" extrusionOk="0">
                <a:moveTo>
                  <a:pt x="1454" y="1"/>
                </a:moveTo>
                <a:cubicBezTo>
                  <a:pt x="817" y="1"/>
                  <a:pt x="202" y="431"/>
                  <a:pt x="64" y="981"/>
                </a:cubicBezTo>
                <a:cubicBezTo>
                  <a:pt x="0" y="1088"/>
                  <a:pt x="95" y="1181"/>
                  <a:pt x="192" y="1181"/>
                </a:cubicBezTo>
                <a:cubicBezTo>
                  <a:pt x="239" y="1181"/>
                  <a:pt x="287" y="1160"/>
                  <a:pt x="318" y="1108"/>
                </a:cubicBezTo>
                <a:cubicBezTo>
                  <a:pt x="553" y="578"/>
                  <a:pt x="1036" y="376"/>
                  <a:pt x="1561" y="376"/>
                </a:cubicBezTo>
                <a:cubicBezTo>
                  <a:pt x="1600" y="376"/>
                  <a:pt x="1640" y="378"/>
                  <a:pt x="1679" y="380"/>
                </a:cubicBezTo>
                <a:cubicBezTo>
                  <a:pt x="1690" y="381"/>
                  <a:pt x="1701" y="382"/>
                  <a:pt x="1711" y="382"/>
                </a:cubicBezTo>
                <a:cubicBezTo>
                  <a:pt x="1935" y="382"/>
                  <a:pt x="1955" y="62"/>
                  <a:pt x="1743" y="31"/>
                </a:cubicBezTo>
                <a:cubicBezTo>
                  <a:pt x="1647" y="11"/>
                  <a:pt x="1550" y="1"/>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4" name="Google Shape;404;p28"/>
          <p:cNvSpPr/>
          <p:nvPr/>
        </p:nvSpPr>
        <p:spPr>
          <a:xfrm>
            <a:off x="856547" y="2635316"/>
            <a:ext cx="191587" cy="195641"/>
          </a:xfrm>
          <a:custGeom>
            <a:avLst/>
            <a:gdLst/>
            <a:ahLst/>
            <a:cxnLst/>
            <a:rect l="l" t="t" r="r" b="b"/>
            <a:pathLst>
              <a:path w="5955" h="6081" extrusionOk="0">
                <a:moveTo>
                  <a:pt x="3199" y="461"/>
                </a:moveTo>
                <a:cubicBezTo>
                  <a:pt x="3199" y="606"/>
                  <a:pt x="3252" y="750"/>
                  <a:pt x="3430" y="750"/>
                </a:cubicBezTo>
                <a:cubicBezTo>
                  <a:pt x="3446" y="750"/>
                  <a:pt x="3465" y="749"/>
                  <a:pt x="3484" y="746"/>
                </a:cubicBezTo>
                <a:cubicBezTo>
                  <a:pt x="3554" y="735"/>
                  <a:pt x="3622" y="729"/>
                  <a:pt x="3688" y="729"/>
                </a:cubicBezTo>
                <a:cubicBezTo>
                  <a:pt x="5057" y="729"/>
                  <a:pt x="5585" y="3138"/>
                  <a:pt x="5162" y="4135"/>
                </a:cubicBezTo>
                <a:cubicBezTo>
                  <a:pt x="4804" y="5031"/>
                  <a:pt x="3919" y="5527"/>
                  <a:pt x="3036" y="5527"/>
                </a:cubicBezTo>
                <a:cubicBezTo>
                  <a:pt x="2515" y="5527"/>
                  <a:pt x="1995" y="5354"/>
                  <a:pt x="1584" y="4990"/>
                </a:cubicBezTo>
                <a:cubicBezTo>
                  <a:pt x="729" y="4135"/>
                  <a:pt x="507" y="2805"/>
                  <a:pt x="1140" y="1823"/>
                </a:cubicBezTo>
                <a:cubicBezTo>
                  <a:pt x="1615" y="1063"/>
                  <a:pt x="2375" y="651"/>
                  <a:pt x="3199" y="461"/>
                </a:cubicBezTo>
                <a:close/>
                <a:moveTo>
                  <a:pt x="3357" y="0"/>
                </a:moveTo>
                <a:cubicBezTo>
                  <a:pt x="1979" y="0"/>
                  <a:pt x="636" y="980"/>
                  <a:pt x="317" y="2361"/>
                </a:cubicBezTo>
                <a:cubicBezTo>
                  <a:pt x="0" y="3818"/>
                  <a:pt x="824" y="5528"/>
                  <a:pt x="2280" y="5972"/>
                </a:cubicBezTo>
                <a:cubicBezTo>
                  <a:pt x="2517" y="6046"/>
                  <a:pt x="2760" y="6080"/>
                  <a:pt x="3002" y="6080"/>
                </a:cubicBezTo>
                <a:cubicBezTo>
                  <a:pt x="4322" y="6080"/>
                  <a:pt x="5635" y="5051"/>
                  <a:pt x="5796" y="3660"/>
                </a:cubicBezTo>
                <a:cubicBezTo>
                  <a:pt x="5954" y="2520"/>
                  <a:pt x="5416" y="620"/>
                  <a:pt x="4181" y="240"/>
                </a:cubicBezTo>
                <a:cubicBezTo>
                  <a:pt x="4212" y="176"/>
                  <a:pt x="4181" y="113"/>
                  <a:pt x="4149" y="113"/>
                </a:cubicBezTo>
                <a:cubicBezTo>
                  <a:pt x="3888" y="36"/>
                  <a:pt x="3622"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5" name="Google Shape;405;p28"/>
          <p:cNvSpPr/>
          <p:nvPr/>
        </p:nvSpPr>
        <p:spPr>
          <a:xfrm>
            <a:off x="872858" y="2648121"/>
            <a:ext cx="163436" cy="163501"/>
          </a:xfrm>
          <a:custGeom>
            <a:avLst/>
            <a:gdLst/>
            <a:ahLst/>
            <a:cxnLst/>
            <a:rect l="l" t="t" r="r" b="b"/>
            <a:pathLst>
              <a:path w="5080" h="5082" extrusionOk="0">
                <a:moveTo>
                  <a:pt x="2439" y="728"/>
                </a:moveTo>
                <a:cubicBezTo>
                  <a:pt x="3325" y="792"/>
                  <a:pt x="3927" y="1678"/>
                  <a:pt x="3642" y="2534"/>
                </a:cubicBezTo>
                <a:cubicBezTo>
                  <a:pt x="3610" y="2609"/>
                  <a:pt x="3545" y="2640"/>
                  <a:pt x="3475" y="2640"/>
                </a:cubicBezTo>
                <a:cubicBezTo>
                  <a:pt x="3340" y="2640"/>
                  <a:pt x="3188" y="2522"/>
                  <a:pt x="3230" y="2375"/>
                </a:cubicBezTo>
                <a:cubicBezTo>
                  <a:pt x="3484" y="1773"/>
                  <a:pt x="3040" y="1045"/>
                  <a:pt x="2407" y="982"/>
                </a:cubicBezTo>
                <a:cubicBezTo>
                  <a:pt x="2249" y="982"/>
                  <a:pt x="2280" y="728"/>
                  <a:pt x="2439" y="728"/>
                </a:cubicBezTo>
                <a:close/>
                <a:moveTo>
                  <a:pt x="2692" y="0"/>
                </a:moveTo>
                <a:lnTo>
                  <a:pt x="2692" y="0"/>
                </a:lnTo>
                <a:cubicBezTo>
                  <a:pt x="1868" y="190"/>
                  <a:pt x="1108" y="570"/>
                  <a:pt x="633" y="1330"/>
                </a:cubicBezTo>
                <a:cubicBezTo>
                  <a:pt x="0" y="2375"/>
                  <a:pt x="190" y="3705"/>
                  <a:pt x="1077" y="4497"/>
                </a:cubicBezTo>
                <a:cubicBezTo>
                  <a:pt x="1499" y="4895"/>
                  <a:pt x="2036" y="5082"/>
                  <a:pt x="2572" y="5082"/>
                </a:cubicBezTo>
                <a:cubicBezTo>
                  <a:pt x="3444" y="5082"/>
                  <a:pt x="4314" y="4588"/>
                  <a:pt x="4687" y="3705"/>
                </a:cubicBezTo>
                <a:cubicBezTo>
                  <a:pt x="5080" y="2679"/>
                  <a:pt x="4551" y="299"/>
                  <a:pt x="3183" y="299"/>
                </a:cubicBezTo>
                <a:cubicBezTo>
                  <a:pt x="3117" y="299"/>
                  <a:pt x="3048" y="305"/>
                  <a:pt x="2977" y="317"/>
                </a:cubicBezTo>
                <a:cubicBezTo>
                  <a:pt x="2958" y="319"/>
                  <a:pt x="2940" y="321"/>
                  <a:pt x="2922" y="321"/>
                </a:cubicBezTo>
                <a:cubicBezTo>
                  <a:pt x="2740" y="321"/>
                  <a:pt x="2663" y="174"/>
                  <a:pt x="269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6" name="Google Shape;406;p28"/>
          <p:cNvSpPr/>
          <p:nvPr/>
        </p:nvSpPr>
        <p:spPr>
          <a:xfrm>
            <a:off x="924945" y="3180120"/>
            <a:ext cx="29438" cy="57299"/>
          </a:xfrm>
          <a:custGeom>
            <a:avLst/>
            <a:gdLst/>
            <a:ahLst/>
            <a:cxnLst/>
            <a:rect l="l" t="t" r="r" b="b"/>
            <a:pathLst>
              <a:path w="915" h="1781" extrusionOk="0">
                <a:moveTo>
                  <a:pt x="288" y="1"/>
                </a:moveTo>
                <a:cubicBezTo>
                  <a:pt x="210" y="1"/>
                  <a:pt x="147" y="134"/>
                  <a:pt x="249" y="185"/>
                </a:cubicBezTo>
                <a:cubicBezTo>
                  <a:pt x="566" y="565"/>
                  <a:pt x="503" y="1104"/>
                  <a:pt x="154" y="1420"/>
                </a:cubicBezTo>
                <a:cubicBezTo>
                  <a:pt x="1" y="1548"/>
                  <a:pt x="117" y="1780"/>
                  <a:pt x="284" y="1780"/>
                </a:cubicBezTo>
                <a:cubicBezTo>
                  <a:pt x="323" y="1780"/>
                  <a:pt x="366" y="1767"/>
                  <a:pt x="408" y="1737"/>
                </a:cubicBezTo>
                <a:cubicBezTo>
                  <a:pt x="915" y="1294"/>
                  <a:pt x="883" y="470"/>
                  <a:pt x="345" y="27"/>
                </a:cubicBezTo>
                <a:cubicBezTo>
                  <a:pt x="326" y="8"/>
                  <a:pt x="306" y="1"/>
                  <a:pt x="28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7" name="Google Shape;407;p28"/>
          <p:cNvSpPr/>
          <p:nvPr/>
        </p:nvSpPr>
        <p:spPr>
          <a:xfrm>
            <a:off x="945471" y="2671445"/>
            <a:ext cx="53728" cy="61643"/>
          </a:xfrm>
          <a:custGeom>
            <a:avLst/>
            <a:gdLst/>
            <a:ahLst/>
            <a:cxnLst/>
            <a:rect l="l" t="t" r="r" b="b"/>
            <a:pathLst>
              <a:path w="1670" h="1916" extrusionOk="0">
                <a:moveTo>
                  <a:pt x="155" y="1"/>
                </a:moveTo>
                <a:cubicBezTo>
                  <a:pt x="20" y="1"/>
                  <a:pt x="1" y="227"/>
                  <a:pt x="150" y="257"/>
                </a:cubicBezTo>
                <a:cubicBezTo>
                  <a:pt x="783" y="320"/>
                  <a:pt x="1227" y="1048"/>
                  <a:pt x="973" y="1650"/>
                </a:cubicBezTo>
                <a:cubicBezTo>
                  <a:pt x="931" y="1797"/>
                  <a:pt x="1083" y="1915"/>
                  <a:pt x="1218" y="1915"/>
                </a:cubicBezTo>
                <a:cubicBezTo>
                  <a:pt x="1288" y="1915"/>
                  <a:pt x="1353" y="1884"/>
                  <a:pt x="1385" y="1809"/>
                </a:cubicBezTo>
                <a:cubicBezTo>
                  <a:pt x="1670" y="1017"/>
                  <a:pt x="1068" y="67"/>
                  <a:pt x="182" y="3"/>
                </a:cubicBezTo>
                <a:cubicBezTo>
                  <a:pt x="172" y="2"/>
                  <a:pt x="163"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8" name="Google Shape;408;p28"/>
          <p:cNvSpPr/>
          <p:nvPr/>
        </p:nvSpPr>
        <p:spPr>
          <a:xfrm>
            <a:off x="463274" y="2285765"/>
            <a:ext cx="216006" cy="189400"/>
          </a:xfrm>
          <a:custGeom>
            <a:avLst/>
            <a:gdLst/>
            <a:ahLst/>
            <a:cxnLst/>
            <a:rect l="l" t="t" r="r" b="b"/>
            <a:pathLst>
              <a:path w="6714" h="5887" extrusionOk="0">
                <a:moveTo>
                  <a:pt x="3439" y="648"/>
                </a:moveTo>
                <a:cubicBezTo>
                  <a:pt x="4476" y="648"/>
                  <a:pt x="5564" y="1593"/>
                  <a:pt x="5352" y="2712"/>
                </a:cubicBezTo>
                <a:cubicBezTo>
                  <a:pt x="5336" y="2823"/>
                  <a:pt x="5241" y="2879"/>
                  <a:pt x="5150" y="2879"/>
                </a:cubicBezTo>
                <a:cubicBezTo>
                  <a:pt x="5059" y="2879"/>
                  <a:pt x="4972" y="2823"/>
                  <a:pt x="4972" y="2712"/>
                </a:cubicBezTo>
                <a:cubicBezTo>
                  <a:pt x="4877" y="1794"/>
                  <a:pt x="4339" y="1002"/>
                  <a:pt x="3294" y="971"/>
                </a:cubicBezTo>
                <a:cubicBezTo>
                  <a:pt x="3135" y="907"/>
                  <a:pt x="3135" y="654"/>
                  <a:pt x="3294" y="654"/>
                </a:cubicBezTo>
                <a:cubicBezTo>
                  <a:pt x="3342" y="650"/>
                  <a:pt x="3391" y="648"/>
                  <a:pt x="3439" y="648"/>
                </a:cubicBezTo>
                <a:close/>
                <a:moveTo>
                  <a:pt x="3194" y="1"/>
                </a:moveTo>
                <a:cubicBezTo>
                  <a:pt x="2771" y="1"/>
                  <a:pt x="2351" y="72"/>
                  <a:pt x="1964" y="211"/>
                </a:cubicBezTo>
                <a:cubicBezTo>
                  <a:pt x="1953" y="221"/>
                  <a:pt x="1939" y="225"/>
                  <a:pt x="1924" y="225"/>
                </a:cubicBezTo>
                <a:cubicBezTo>
                  <a:pt x="1893" y="225"/>
                  <a:pt x="1858" y="211"/>
                  <a:pt x="1837" y="211"/>
                </a:cubicBezTo>
                <a:cubicBezTo>
                  <a:pt x="1900" y="274"/>
                  <a:pt x="1837" y="369"/>
                  <a:pt x="1774" y="432"/>
                </a:cubicBezTo>
                <a:cubicBezTo>
                  <a:pt x="507" y="1446"/>
                  <a:pt x="0" y="3377"/>
                  <a:pt x="1013" y="4708"/>
                </a:cubicBezTo>
                <a:cubicBezTo>
                  <a:pt x="1584" y="5468"/>
                  <a:pt x="2543" y="5886"/>
                  <a:pt x="3479" y="5886"/>
                </a:cubicBezTo>
                <a:cubicBezTo>
                  <a:pt x="4101" y="5886"/>
                  <a:pt x="4713" y="5701"/>
                  <a:pt x="5194" y="5309"/>
                </a:cubicBezTo>
                <a:cubicBezTo>
                  <a:pt x="6366" y="4391"/>
                  <a:pt x="6714" y="2554"/>
                  <a:pt x="5891" y="1319"/>
                </a:cubicBezTo>
                <a:cubicBezTo>
                  <a:pt x="5262" y="421"/>
                  <a:pt x="4221" y="1"/>
                  <a:pt x="319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9" name="Google Shape;409;p28"/>
          <p:cNvSpPr/>
          <p:nvPr/>
        </p:nvSpPr>
        <p:spPr>
          <a:xfrm>
            <a:off x="563104" y="2306580"/>
            <a:ext cx="77182" cy="71455"/>
          </a:xfrm>
          <a:custGeom>
            <a:avLst/>
            <a:gdLst/>
            <a:ahLst/>
            <a:cxnLst/>
            <a:rect l="l" t="t" r="r" b="b"/>
            <a:pathLst>
              <a:path w="2399" h="2221" extrusionOk="0">
                <a:moveTo>
                  <a:pt x="305" y="1"/>
                </a:moveTo>
                <a:cubicBezTo>
                  <a:pt x="256" y="1"/>
                  <a:pt x="207" y="3"/>
                  <a:pt x="159" y="7"/>
                </a:cubicBezTo>
                <a:cubicBezTo>
                  <a:pt x="1" y="39"/>
                  <a:pt x="1" y="324"/>
                  <a:pt x="159" y="324"/>
                </a:cubicBezTo>
                <a:cubicBezTo>
                  <a:pt x="1141" y="324"/>
                  <a:pt x="1742" y="1115"/>
                  <a:pt x="1837" y="2065"/>
                </a:cubicBezTo>
                <a:cubicBezTo>
                  <a:pt x="1853" y="2172"/>
                  <a:pt x="1934" y="2220"/>
                  <a:pt x="2017" y="2220"/>
                </a:cubicBezTo>
                <a:cubicBezTo>
                  <a:pt x="2108" y="2220"/>
                  <a:pt x="2201" y="2164"/>
                  <a:pt x="2217" y="2065"/>
                </a:cubicBezTo>
                <a:cubicBezTo>
                  <a:pt x="2399" y="946"/>
                  <a:pt x="1338"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2" name="Group 1"/>
          <p:cNvGrpSpPr/>
          <p:nvPr/>
        </p:nvGrpSpPr>
        <p:grpSpPr>
          <a:xfrm>
            <a:off x="-216332" y="3545468"/>
            <a:ext cx="3525334" cy="1968378"/>
            <a:chOff x="-216332" y="3545468"/>
            <a:chExt cx="3525334" cy="1968378"/>
          </a:xfrm>
        </p:grpSpPr>
        <p:sp>
          <p:nvSpPr>
            <p:cNvPr id="454" name="Google Shape;454;p28"/>
            <p:cNvSpPr/>
            <p:nvPr/>
          </p:nvSpPr>
          <p:spPr>
            <a:xfrm>
              <a:off x="-216332" y="3545468"/>
              <a:ext cx="3525334" cy="1968378"/>
            </a:xfrm>
            <a:custGeom>
              <a:avLst/>
              <a:gdLst/>
              <a:ahLst/>
              <a:cxnLst/>
              <a:rect l="l" t="t" r="r" b="b"/>
              <a:pathLst>
                <a:path w="109576" h="61182" extrusionOk="0">
                  <a:moveTo>
                    <a:pt x="16627" y="22652"/>
                  </a:moveTo>
                  <a:cubicBezTo>
                    <a:pt x="23594" y="27560"/>
                    <a:pt x="28630" y="34717"/>
                    <a:pt x="31036" y="42951"/>
                  </a:cubicBezTo>
                  <a:cubicBezTo>
                    <a:pt x="28598" y="38771"/>
                    <a:pt x="25526" y="34654"/>
                    <a:pt x="21631" y="31709"/>
                  </a:cubicBezTo>
                  <a:cubicBezTo>
                    <a:pt x="17609" y="28732"/>
                    <a:pt x="12827" y="27085"/>
                    <a:pt x="7981" y="26008"/>
                  </a:cubicBezTo>
                  <a:cubicBezTo>
                    <a:pt x="10832" y="24995"/>
                    <a:pt x="13618" y="23982"/>
                    <a:pt x="16437" y="22873"/>
                  </a:cubicBezTo>
                  <a:cubicBezTo>
                    <a:pt x="16564" y="22810"/>
                    <a:pt x="16595" y="22715"/>
                    <a:pt x="16627" y="22652"/>
                  </a:cubicBezTo>
                  <a:close/>
                  <a:moveTo>
                    <a:pt x="58611" y="999"/>
                  </a:moveTo>
                  <a:cubicBezTo>
                    <a:pt x="58685" y="999"/>
                    <a:pt x="58752" y="1006"/>
                    <a:pt x="58810" y="1022"/>
                  </a:cubicBezTo>
                  <a:cubicBezTo>
                    <a:pt x="60267" y="1433"/>
                    <a:pt x="60109" y="3492"/>
                    <a:pt x="60045" y="4600"/>
                  </a:cubicBezTo>
                  <a:cubicBezTo>
                    <a:pt x="60045" y="4790"/>
                    <a:pt x="60172" y="4917"/>
                    <a:pt x="60330" y="4949"/>
                  </a:cubicBezTo>
                  <a:lnTo>
                    <a:pt x="60330" y="5139"/>
                  </a:lnTo>
                  <a:cubicBezTo>
                    <a:pt x="50893" y="8432"/>
                    <a:pt x="41519" y="12011"/>
                    <a:pt x="32303" y="15748"/>
                  </a:cubicBezTo>
                  <a:cubicBezTo>
                    <a:pt x="32082" y="15874"/>
                    <a:pt x="31987" y="16001"/>
                    <a:pt x="32018" y="16223"/>
                  </a:cubicBezTo>
                  <a:cubicBezTo>
                    <a:pt x="33348" y="25407"/>
                    <a:pt x="33032" y="34496"/>
                    <a:pt x="31670" y="43585"/>
                  </a:cubicBezTo>
                  <a:cubicBezTo>
                    <a:pt x="29485" y="33704"/>
                    <a:pt x="23056" y="25185"/>
                    <a:pt x="14252" y="20150"/>
                  </a:cubicBezTo>
                  <a:cubicBezTo>
                    <a:pt x="21662" y="16064"/>
                    <a:pt x="29263" y="12359"/>
                    <a:pt x="37022" y="9066"/>
                  </a:cubicBezTo>
                  <a:cubicBezTo>
                    <a:pt x="41107" y="7355"/>
                    <a:pt x="45256" y="5709"/>
                    <a:pt x="49468" y="4189"/>
                  </a:cubicBezTo>
                  <a:cubicBezTo>
                    <a:pt x="51431" y="3492"/>
                    <a:pt x="53427" y="2827"/>
                    <a:pt x="55390" y="2130"/>
                  </a:cubicBezTo>
                  <a:cubicBezTo>
                    <a:pt x="56031" y="1926"/>
                    <a:pt x="57769" y="999"/>
                    <a:pt x="58611" y="999"/>
                  </a:cubicBezTo>
                  <a:close/>
                  <a:moveTo>
                    <a:pt x="74106" y="1402"/>
                  </a:moveTo>
                  <a:cubicBezTo>
                    <a:pt x="73473" y="3619"/>
                    <a:pt x="72998" y="5867"/>
                    <a:pt x="72776" y="8211"/>
                  </a:cubicBezTo>
                  <a:lnTo>
                    <a:pt x="72776" y="8369"/>
                  </a:lnTo>
                  <a:cubicBezTo>
                    <a:pt x="64162" y="12042"/>
                    <a:pt x="55612" y="15653"/>
                    <a:pt x="47124" y="19453"/>
                  </a:cubicBezTo>
                  <a:cubicBezTo>
                    <a:pt x="42912" y="21353"/>
                    <a:pt x="42057" y="25850"/>
                    <a:pt x="40157" y="29745"/>
                  </a:cubicBezTo>
                  <a:cubicBezTo>
                    <a:pt x="37782" y="34527"/>
                    <a:pt x="35090" y="39151"/>
                    <a:pt x="32145" y="43648"/>
                  </a:cubicBezTo>
                  <a:cubicBezTo>
                    <a:pt x="33253" y="38296"/>
                    <a:pt x="33728" y="32817"/>
                    <a:pt x="33665" y="27370"/>
                  </a:cubicBezTo>
                  <a:cubicBezTo>
                    <a:pt x="33602" y="24235"/>
                    <a:pt x="33412" y="21100"/>
                    <a:pt x="33032" y="18028"/>
                  </a:cubicBezTo>
                  <a:cubicBezTo>
                    <a:pt x="32778" y="16286"/>
                    <a:pt x="33570" y="16096"/>
                    <a:pt x="35090" y="15463"/>
                  </a:cubicBezTo>
                  <a:cubicBezTo>
                    <a:pt x="36547" y="14861"/>
                    <a:pt x="37972" y="14291"/>
                    <a:pt x="39429" y="13721"/>
                  </a:cubicBezTo>
                  <a:cubicBezTo>
                    <a:pt x="50830" y="9192"/>
                    <a:pt x="62389" y="5075"/>
                    <a:pt x="74106" y="1402"/>
                  </a:cubicBezTo>
                  <a:close/>
                  <a:moveTo>
                    <a:pt x="6335" y="26484"/>
                  </a:moveTo>
                  <a:cubicBezTo>
                    <a:pt x="11338" y="27529"/>
                    <a:pt x="16310" y="28985"/>
                    <a:pt x="20554" y="31899"/>
                  </a:cubicBezTo>
                  <a:cubicBezTo>
                    <a:pt x="24639" y="34749"/>
                    <a:pt x="27363" y="38771"/>
                    <a:pt x="30245" y="42730"/>
                  </a:cubicBezTo>
                  <a:cubicBezTo>
                    <a:pt x="30530" y="43110"/>
                    <a:pt x="30815" y="43521"/>
                    <a:pt x="31068" y="43870"/>
                  </a:cubicBezTo>
                  <a:cubicBezTo>
                    <a:pt x="30648" y="43786"/>
                    <a:pt x="30221" y="43745"/>
                    <a:pt x="29796" y="43745"/>
                  </a:cubicBezTo>
                  <a:cubicBezTo>
                    <a:pt x="29262" y="43745"/>
                    <a:pt x="28730" y="43809"/>
                    <a:pt x="28218" y="43933"/>
                  </a:cubicBezTo>
                  <a:cubicBezTo>
                    <a:pt x="28028" y="44028"/>
                    <a:pt x="27870" y="44091"/>
                    <a:pt x="27680" y="44186"/>
                  </a:cubicBezTo>
                  <a:cubicBezTo>
                    <a:pt x="27648" y="44218"/>
                    <a:pt x="27585" y="44218"/>
                    <a:pt x="27585" y="44250"/>
                  </a:cubicBezTo>
                  <a:cubicBezTo>
                    <a:pt x="27585" y="44218"/>
                    <a:pt x="27553" y="44218"/>
                    <a:pt x="27553" y="44218"/>
                  </a:cubicBezTo>
                  <a:cubicBezTo>
                    <a:pt x="25684" y="43458"/>
                    <a:pt x="23784" y="42793"/>
                    <a:pt x="21947" y="42096"/>
                  </a:cubicBezTo>
                  <a:cubicBezTo>
                    <a:pt x="17039" y="38233"/>
                    <a:pt x="11243" y="35604"/>
                    <a:pt x="5321" y="33894"/>
                  </a:cubicBezTo>
                  <a:cubicBezTo>
                    <a:pt x="5311" y="33892"/>
                    <a:pt x="5300" y="33891"/>
                    <a:pt x="5291" y="33891"/>
                  </a:cubicBezTo>
                  <a:cubicBezTo>
                    <a:pt x="5151" y="33891"/>
                    <a:pt x="5078" y="34086"/>
                    <a:pt x="5226" y="34116"/>
                  </a:cubicBezTo>
                  <a:cubicBezTo>
                    <a:pt x="10642" y="35794"/>
                    <a:pt x="15455" y="38296"/>
                    <a:pt x="20079" y="41368"/>
                  </a:cubicBezTo>
                  <a:cubicBezTo>
                    <a:pt x="18084" y="40671"/>
                    <a:pt x="16152" y="39943"/>
                    <a:pt x="14220" y="39183"/>
                  </a:cubicBezTo>
                  <a:cubicBezTo>
                    <a:pt x="10325" y="37694"/>
                    <a:pt x="6525" y="35826"/>
                    <a:pt x="2661" y="34401"/>
                  </a:cubicBezTo>
                  <a:cubicBezTo>
                    <a:pt x="4909" y="32469"/>
                    <a:pt x="6271" y="29460"/>
                    <a:pt x="6335" y="26484"/>
                  </a:cubicBezTo>
                  <a:close/>
                  <a:moveTo>
                    <a:pt x="79332" y="6342"/>
                  </a:moveTo>
                  <a:cubicBezTo>
                    <a:pt x="77210" y="9636"/>
                    <a:pt x="75658" y="13151"/>
                    <a:pt x="74613" y="17078"/>
                  </a:cubicBezTo>
                  <a:cubicBezTo>
                    <a:pt x="74613" y="17173"/>
                    <a:pt x="74676" y="17268"/>
                    <a:pt x="74708" y="17331"/>
                  </a:cubicBezTo>
                  <a:cubicBezTo>
                    <a:pt x="73600" y="17648"/>
                    <a:pt x="72460" y="17933"/>
                    <a:pt x="71351" y="18250"/>
                  </a:cubicBezTo>
                  <a:lnTo>
                    <a:pt x="63022" y="20466"/>
                  </a:lnTo>
                  <a:cubicBezTo>
                    <a:pt x="60584" y="21100"/>
                    <a:pt x="57892" y="21575"/>
                    <a:pt x="55548" y="22557"/>
                  </a:cubicBezTo>
                  <a:cubicBezTo>
                    <a:pt x="53553" y="23412"/>
                    <a:pt x="52128" y="24932"/>
                    <a:pt x="50640" y="26452"/>
                  </a:cubicBezTo>
                  <a:cubicBezTo>
                    <a:pt x="48644" y="28415"/>
                    <a:pt x="46681" y="30410"/>
                    <a:pt x="44686" y="32342"/>
                  </a:cubicBezTo>
                  <a:cubicBezTo>
                    <a:pt x="40632" y="36333"/>
                    <a:pt x="36452" y="40354"/>
                    <a:pt x="32303" y="44313"/>
                  </a:cubicBezTo>
                  <a:lnTo>
                    <a:pt x="32272" y="44313"/>
                  </a:lnTo>
                  <a:cubicBezTo>
                    <a:pt x="35185" y="40133"/>
                    <a:pt x="37814" y="35794"/>
                    <a:pt x="40094" y="31266"/>
                  </a:cubicBezTo>
                  <a:cubicBezTo>
                    <a:pt x="41202" y="29049"/>
                    <a:pt x="42247" y="26800"/>
                    <a:pt x="43229" y="24520"/>
                  </a:cubicBezTo>
                  <a:cubicBezTo>
                    <a:pt x="43831" y="23127"/>
                    <a:pt x="44432" y="21860"/>
                    <a:pt x="45636" y="20973"/>
                  </a:cubicBezTo>
                  <a:cubicBezTo>
                    <a:pt x="46713" y="20245"/>
                    <a:pt x="48074" y="19801"/>
                    <a:pt x="49246" y="19295"/>
                  </a:cubicBezTo>
                  <a:cubicBezTo>
                    <a:pt x="59317" y="14956"/>
                    <a:pt x="69324" y="10649"/>
                    <a:pt x="79332" y="6342"/>
                  </a:cubicBezTo>
                  <a:close/>
                  <a:moveTo>
                    <a:pt x="85571" y="15178"/>
                  </a:moveTo>
                  <a:lnTo>
                    <a:pt x="85571" y="15178"/>
                  </a:lnTo>
                  <a:cubicBezTo>
                    <a:pt x="78793" y="18883"/>
                    <a:pt x="72460" y="23253"/>
                    <a:pt x="66601" y="28289"/>
                  </a:cubicBezTo>
                  <a:cubicBezTo>
                    <a:pt x="66347" y="28415"/>
                    <a:pt x="66474" y="28669"/>
                    <a:pt x="66633" y="28795"/>
                  </a:cubicBezTo>
                  <a:cubicBezTo>
                    <a:pt x="54598" y="32057"/>
                    <a:pt x="43609" y="37726"/>
                    <a:pt x="33063" y="44376"/>
                  </a:cubicBezTo>
                  <a:cubicBezTo>
                    <a:pt x="33000" y="44471"/>
                    <a:pt x="32937" y="44503"/>
                    <a:pt x="32937" y="44598"/>
                  </a:cubicBezTo>
                  <a:cubicBezTo>
                    <a:pt x="32905" y="44535"/>
                    <a:pt x="32873" y="44535"/>
                    <a:pt x="32810" y="44503"/>
                  </a:cubicBezTo>
                  <a:cubicBezTo>
                    <a:pt x="36705" y="41020"/>
                    <a:pt x="40506" y="37409"/>
                    <a:pt x="44274" y="33767"/>
                  </a:cubicBezTo>
                  <a:cubicBezTo>
                    <a:pt x="46174" y="31962"/>
                    <a:pt x="48043" y="30094"/>
                    <a:pt x="49880" y="28225"/>
                  </a:cubicBezTo>
                  <a:cubicBezTo>
                    <a:pt x="51938" y="26167"/>
                    <a:pt x="53838" y="23887"/>
                    <a:pt x="56657" y="22873"/>
                  </a:cubicBezTo>
                  <a:cubicBezTo>
                    <a:pt x="61629" y="21195"/>
                    <a:pt x="66949" y="20118"/>
                    <a:pt x="72048" y="18756"/>
                  </a:cubicBezTo>
                  <a:cubicBezTo>
                    <a:pt x="76577" y="17585"/>
                    <a:pt x="81042" y="16349"/>
                    <a:pt x="85571" y="15178"/>
                  </a:cubicBezTo>
                  <a:close/>
                  <a:moveTo>
                    <a:pt x="94288" y="25891"/>
                  </a:moveTo>
                  <a:cubicBezTo>
                    <a:pt x="96514" y="25891"/>
                    <a:pt x="98740" y="25962"/>
                    <a:pt x="100962" y="26103"/>
                  </a:cubicBezTo>
                  <a:cubicBezTo>
                    <a:pt x="88833" y="30474"/>
                    <a:pt x="77273" y="36174"/>
                    <a:pt x="65714" y="42065"/>
                  </a:cubicBezTo>
                  <a:cubicBezTo>
                    <a:pt x="64862" y="42483"/>
                    <a:pt x="64298" y="42659"/>
                    <a:pt x="63744" y="42659"/>
                  </a:cubicBezTo>
                  <a:cubicBezTo>
                    <a:pt x="63165" y="42659"/>
                    <a:pt x="62597" y="42467"/>
                    <a:pt x="61724" y="42160"/>
                  </a:cubicBezTo>
                  <a:cubicBezTo>
                    <a:pt x="60330" y="41653"/>
                    <a:pt x="58905" y="41305"/>
                    <a:pt x="57480" y="40988"/>
                  </a:cubicBezTo>
                  <a:cubicBezTo>
                    <a:pt x="55112" y="40480"/>
                    <a:pt x="52719" y="40249"/>
                    <a:pt x="50300" y="40249"/>
                  </a:cubicBezTo>
                  <a:cubicBezTo>
                    <a:pt x="50002" y="40249"/>
                    <a:pt x="49704" y="40253"/>
                    <a:pt x="49405" y="40259"/>
                  </a:cubicBezTo>
                  <a:cubicBezTo>
                    <a:pt x="43831" y="40418"/>
                    <a:pt x="38415" y="41970"/>
                    <a:pt x="33538" y="44756"/>
                  </a:cubicBezTo>
                  <a:cubicBezTo>
                    <a:pt x="33443" y="44788"/>
                    <a:pt x="33412" y="44820"/>
                    <a:pt x="33380" y="44883"/>
                  </a:cubicBezTo>
                  <a:cubicBezTo>
                    <a:pt x="33348" y="44883"/>
                    <a:pt x="33348" y="44851"/>
                    <a:pt x="33285" y="44851"/>
                  </a:cubicBezTo>
                  <a:cubicBezTo>
                    <a:pt x="44179" y="38708"/>
                    <a:pt x="54915" y="32817"/>
                    <a:pt x="67013" y="29524"/>
                  </a:cubicBezTo>
                  <a:cubicBezTo>
                    <a:pt x="75911" y="27102"/>
                    <a:pt x="85096" y="25891"/>
                    <a:pt x="94288" y="25891"/>
                  </a:cubicBezTo>
                  <a:close/>
                  <a:moveTo>
                    <a:pt x="29655" y="44216"/>
                  </a:moveTo>
                  <a:cubicBezTo>
                    <a:pt x="30313" y="44216"/>
                    <a:pt x="30958" y="44329"/>
                    <a:pt x="31575" y="44535"/>
                  </a:cubicBezTo>
                  <a:cubicBezTo>
                    <a:pt x="31512" y="44693"/>
                    <a:pt x="31512" y="44851"/>
                    <a:pt x="31480" y="45010"/>
                  </a:cubicBezTo>
                  <a:cubicBezTo>
                    <a:pt x="31461" y="45179"/>
                    <a:pt x="31587" y="45270"/>
                    <a:pt x="31706" y="45270"/>
                  </a:cubicBezTo>
                  <a:cubicBezTo>
                    <a:pt x="31787" y="45270"/>
                    <a:pt x="31866" y="45227"/>
                    <a:pt x="31892" y="45136"/>
                  </a:cubicBezTo>
                  <a:cubicBezTo>
                    <a:pt x="31923" y="44978"/>
                    <a:pt x="31923" y="44851"/>
                    <a:pt x="31955" y="44693"/>
                  </a:cubicBezTo>
                  <a:cubicBezTo>
                    <a:pt x="31987" y="44725"/>
                    <a:pt x="32018" y="44725"/>
                    <a:pt x="32018" y="44725"/>
                  </a:cubicBezTo>
                  <a:cubicBezTo>
                    <a:pt x="32068" y="44824"/>
                    <a:pt x="32175" y="44903"/>
                    <a:pt x="32280" y="44903"/>
                  </a:cubicBezTo>
                  <a:cubicBezTo>
                    <a:pt x="32310" y="44903"/>
                    <a:pt x="32339" y="44897"/>
                    <a:pt x="32367" y="44883"/>
                  </a:cubicBezTo>
                  <a:cubicBezTo>
                    <a:pt x="33253" y="45358"/>
                    <a:pt x="34013" y="46087"/>
                    <a:pt x="34615" y="47037"/>
                  </a:cubicBezTo>
                  <a:cubicBezTo>
                    <a:pt x="34663" y="47132"/>
                    <a:pt x="34742" y="47171"/>
                    <a:pt x="34821" y="47171"/>
                  </a:cubicBezTo>
                  <a:cubicBezTo>
                    <a:pt x="34900" y="47171"/>
                    <a:pt x="34979" y="47132"/>
                    <a:pt x="35027" y="47068"/>
                  </a:cubicBezTo>
                  <a:cubicBezTo>
                    <a:pt x="35090" y="47068"/>
                    <a:pt x="35090" y="47100"/>
                    <a:pt x="35122" y="47100"/>
                  </a:cubicBezTo>
                  <a:lnTo>
                    <a:pt x="35122" y="47163"/>
                  </a:lnTo>
                  <a:cubicBezTo>
                    <a:pt x="34854" y="47212"/>
                    <a:pt x="34568" y="47279"/>
                    <a:pt x="34321" y="47279"/>
                  </a:cubicBezTo>
                  <a:cubicBezTo>
                    <a:pt x="34246" y="47279"/>
                    <a:pt x="34175" y="47273"/>
                    <a:pt x="34108" y="47258"/>
                  </a:cubicBezTo>
                  <a:cubicBezTo>
                    <a:pt x="32986" y="45722"/>
                    <a:pt x="30815" y="45095"/>
                    <a:pt x="28909" y="45095"/>
                  </a:cubicBezTo>
                  <a:cubicBezTo>
                    <a:pt x="28772" y="45095"/>
                    <a:pt x="28637" y="45098"/>
                    <a:pt x="28503" y="45105"/>
                  </a:cubicBezTo>
                  <a:cubicBezTo>
                    <a:pt x="28313" y="44883"/>
                    <a:pt x="28123" y="44693"/>
                    <a:pt x="27965" y="44471"/>
                  </a:cubicBezTo>
                  <a:cubicBezTo>
                    <a:pt x="28531" y="44297"/>
                    <a:pt x="29097" y="44216"/>
                    <a:pt x="29655" y="44216"/>
                  </a:cubicBezTo>
                  <a:close/>
                  <a:moveTo>
                    <a:pt x="28788" y="45485"/>
                  </a:moveTo>
                  <a:lnTo>
                    <a:pt x="28788" y="45485"/>
                  </a:lnTo>
                  <a:cubicBezTo>
                    <a:pt x="30498" y="45897"/>
                    <a:pt x="32240" y="46087"/>
                    <a:pt x="33443" y="47385"/>
                  </a:cubicBezTo>
                  <a:cubicBezTo>
                    <a:pt x="31670" y="47385"/>
                    <a:pt x="30055" y="46752"/>
                    <a:pt x="28788" y="45485"/>
                  </a:cubicBezTo>
                  <a:close/>
                  <a:moveTo>
                    <a:pt x="50595" y="41039"/>
                  </a:moveTo>
                  <a:cubicBezTo>
                    <a:pt x="50875" y="41039"/>
                    <a:pt x="51154" y="41043"/>
                    <a:pt x="51431" y="41051"/>
                  </a:cubicBezTo>
                  <a:cubicBezTo>
                    <a:pt x="54440" y="41146"/>
                    <a:pt x="57480" y="41621"/>
                    <a:pt x="60394" y="42508"/>
                  </a:cubicBezTo>
                  <a:cubicBezTo>
                    <a:pt x="61224" y="42785"/>
                    <a:pt x="62889" y="43777"/>
                    <a:pt x="63739" y="43777"/>
                  </a:cubicBezTo>
                  <a:cubicBezTo>
                    <a:pt x="63765" y="43777"/>
                    <a:pt x="63790" y="43777"/>
                    <a:pt x="63814" y="43775"/>
                  </a:cubicBezTo>
                  <a:lnTo>
                    <a:pt x="63814" y="43775"/>
                  </a:lnTo>
                  <a:cubicBezTo>
                    <a:pt x="63466" y="45041"/>
                    <a:pt x="64099" y="46593"/>
                    <a:pt x="64257" y="47828"/>
                  </a:cubicBezTo>
                  <a:cubicBezTo>
                    <a:pt x="64606" y="50457"/>
                    <a:pt x="64606" y="52959"/>
                    <a:pt x="64416" y="55587"/>
                  </a:cubicBezTo>
                  <a:cubicBezTo>
                    <a:pt x="63307" y="55302"/>
                    <a:pt x="62167" y="54986"/>
                    <a:pt x="60964" y="54669"/>
                  </a:cubicBezTo>
                  <a:cubicBezTo>
                    <a:pt x="52223" y="52230"/>
                    <a:pt x="43672" y="49222"/>
                    <a:pt x="34963" y="46688"/>
                  </a:cubicBezTo>
                  <a:cubicBezTo>
                    <a:pt x="34932" y="46625"/>
                    <a:pt x="34868" y="46562"/>
                    <a:pt x="34837" y="46467"/>
                  </a:cubicBezTo>
                  <a:cubicBezTo>
                    <a:pt x="34615" y="46087"/>
                    <a:pt x="34330" y="45738"/>
                    <a:pt x="34013" y="45422"/>
                  </a:cubicBezTo>
                  <a:cubicBezTo>
                    <a:pt x="35438" y="44566"/>
                    <a:pt x="36927" y="43901"/>
                    <a:pt x="38447" y="43300"/>
                  </a:cubicBezTo>
                  <a:cubicBezTo>
                    <a:pt x="41519" y="42128"/>
                    <a:pt x="44781" y="41368"/>
                    <a:pt x="48074" y="41146"/>
                  </a:cubicBezTo>
                  <a:cubicBezTo>
                    <a:pt x="48906" y="41075"/>
                    <a:pt x="49755" y="41039"/>
                    <a:pt x="50595" y="41039"/>
                  </a:cubicBezTo>
                  <a:close/>
                  <a:moveTo>
                    <a:pt x="102514" y="26420"/>
                  </a:moveTo>
                  <a:cubicBezTo>
                    <a:pt x="104952" y="29524"/>
                    <a:pt x="106377" y="32912"/>
                    <a:pt x="106282" y="36903"/>
                  </a:cubicBezTo>
                  <a:cubicBezTo>
                    <a:pt x="106124" y="36966"/>
                    <a:pt x="106060" y="37188"/>
                    <a:pt x="106124" y="37314"/>
                  </a:cubicBezTo>
                  <a:cubicBezTo>
                    <a:pt x="106124" y="37346"/>
                    <a:pt x="106187" y="37378"/>
                    <a:pt x="106187" y="37409"/>
                  </a:cubicBezTo>
                  <a:cubicBezTo>
                    <a:pt x="106187" y="37504"/>
                    <a:pt x="106219" y="37536"/>
                    <a:pt x="106251" y="37568"/>
                  </a:cubicBezTo>
                  <a:cubicBezTo>
                    <a:pt x="104224" y="38549"/>
                    <a:pt x="97383" y="41685"/>
                    <a:pt x="96591" y="42096"/>
                  </a:cubicBezTo>
                  <a:cubicBezTo>
                    <a:pt x="93076" y="43743"/>
                    <a:pt x="89561" y="45422"/>
                    <a:pt x="86014" y="47005"/>
                  </a:cubicBezTo>
                  <a:cubicBezTo>
                    <a:pt x="79047" y="50140"/>
                    <a:pt x="71985" y="52895"/>
                    <a:pt x="65017" y="56031"/>
                  </a:cubicBezTo>
                  <a:cubicBezTo>
                    <a:pt x="65207" y="53877"/>
                    <a:pt x="65271" y="51787"/>
                    <a:pt x="65081" y="49665"/>
                  </a:cubicBezTo>
                  <a:cubicBezTo>
                    <a:pt x="64922" y="47860"/>
                    <a:pt x="64004" y="45548"/>
                    <a:pt x="64257" y="43743"/>
                  </a:cubicBezTo>
                  <a:cubicBezTo>
                    <a:pt x="65049" y="43521"/>
                    <a:pt x="65967" y="42825"/>
                    <a:pt x="66601" y="42508"/>
                  </a:cubicBezTo>
                  <a:cubicBezTo>
                    <a:pt x="78350" y="36618"/>
                    <a:pt x="90131" y="30854"/>
                    <a:pt x="102514" y="26420"/>
                  </a:cubicBezTo>
                  <a:close/>
                  <a:moveTo>
                    <a:pt x="106884" y="37663"/>
                  </a:moveTo>
                  <a:cubicBezTo>
                    <a:pt x="107232" y="37821"/>
                    <a:pt x="107644" y="37979"/>
                    <a:pt x="107992" y="38138"/>
                  </a:cubicBezTo>
                  <a:cubicBezTo>
                    <a:pt x="108151" y="38201"/>
                    <a:pt x="108277" y="38233"/>
                    <a:pt x="108436" y="38328"/>
                  </a:cubicBezTo>
                  <a:lnTo>
                    <a:pt x="86806" y="48778"/>
                  </a:lnTo>
                  <a:cubicBezTo>
                    <a:pt x="79680" y="52230"/>
                    <a:pt x="72555" y="56189"/>
                    <a:pt x="65081" y="58786"/>
                  </a:cubicBezTo>
                  <a:cubicBezTo>
                    <a:pt x="64289" y="57614"/>
                    <a:pt x="61375" y="57297"/>
                    <a:pt x="60172" y="56854"/>
                  </a:cubicBezTo>
                  <a:cubicBezTo>
                    <a:pt x="57448" y="55872"/>
                    <a:pt x="54725" y="54859"/>
                    <a:pt x="52001" y="53814"/>
                  </a:cubicBezTo>
                  <a:cubicBezTo>
                    <a:pt x="49215" y="52737"/>
                    <a:pt x="46491" y="51534"/>
                    <a:pt x="43736" y="50394"/>
                  </a:cubicBezTo>
                  <a:lnTo>
                    <a:pt x="43736" y="50394"/>
                  </a:lnTo>
                  <a:cubicBezTo>
                    <a:pt x="50481" y="52705"/>
                    <a:pt x="57480" y="54479"/>
                    <a:pt x="64289" y="56252"/>
                  </a:cubicBezTo>
                  <a:lnTo>
                    <a:pt x="64447" y="56252"/>
                  </a:lnTo>
                  <a:cubicBezTo>
                    <a:pt x="64447" y="56347"/>
                    <a:pt x="64542" y="56379"/>
                    <a:pt x="64574" y="56379"/>
                  </a:cubicBezTo>
                  <a:cubicBezTo>
                    <a:pt x="64574" y="56484"/>
                    <a:pt x="64661" y="56545"/>
                    <a:pt x="64745" y="56545"/>
                  </a:cubicBezTo>
                  <a:cubicBezTo>
                    <a:pt x="64762" y="56545"/>
                    <a:pt x="64779" y="56543"/>
                    <a:pt x="64796" y="56537"/>
                  </a:cubicBezTo>
                  <a:cubicBezTo>
                    <a:pt x="72618" y="53909"/>
                    <a:pt x="80219" y="50489"/>
                    <a:pt x="87692" y="47037"/>
                  </a:cubicBezTo>
                  <a:cubicBezTo>
                    <a:pt x="91493" y="45295"/>
                    <a:pt x="95293" y="43521"/>
                    <a:pt x="99062" y="41685"/>
                  </a:cubicBezTo>
                  <a:cubicBezTo>
                    <a:pt x="101025" y="40735"/>
                    <a:pt x="102957" y="39784"/>
                    <a:pt x="104920" y="38803"/>
                  </a:cubicBezTo>
                  <a:cubicBezTo>
                    <a:pt x="105490" y="38486"/>
                    <a:pt x="106441" y="38233"/>
                    <a:pt x="106884" y="37663"/>
                  </a:cubicBezTo>
                  <a:close/>
                  <a:moveTo>
                    <a:pt x="888" y="34591"/>
                  </a:moveTo>
                  <a:cubicBezTo>
                    <a:pt x="4846" y="36744"/>
                    <a:pt x="9343" y="38296"/>
                    <a:pt x="13555" y="39911"/>
                  </a:cubicBezTo>
                  <a:cubicBezTo>
                    <a:pt x="18084" y="41685"/>
                    <a:pt x="22644" y="43426"/>
                    <a:pt x="27363" y="44756"/>
                  </a:cubicBezTo>
                  <a:cubicBezTo>
                    <a:pt x="28449" y="46928"/>
                    <a:pt x="30900" y="48254"/>
                    <a:pt x="33307" y="48254"/>
                  </a:cubicBezTo>
                  <a:cubicBezTo>
                    <a:pt x="33990" y="48254"/>
                    <a:pt x="34669" y="48147"/>
                    <a:pt x="35312" y="47923"/>
                  </a:cubicBezTo>
                  <a:cubicBezTo>
                    <a:pt x="35565" y="47860"/>
                    <a:pt x="35597" y="47670"/>
                    <a:pt x="35597" y="47512"/>
                  </a:cubicBezTo>
                  <a:cubicBezTo>
                    <a:pt x="40030" y="49760"/>
                    <a:pt x="44623" y="51629"/>
                    <a:pt x="49215" y="53497"/>
                  </a:cubicBezTo>
                  <a:cubicBezTo>
                    <a:pt x="50355" y="53972"/>
                    <a:pt x="61439" y="57994"/>
                    <a:pt x="64257" y="58944"/>
                  </a:cubicBezTo>
                  <a:lnTo>
                    <a:pt x="64257" y="59007"/>
                  </a:lnTo>
                  <a:cubicBezTo>
                    <a:pt x="64257" y="59039"/>
                    <a:pt x="64226" y="59071"/>
                    <a:pt x="64226" y="59102"/>
                  </a:cubicBezTo>
                  <a:cubicBezTo>
                    <a:pt x="64162" y="59229"/>
                    <a:pt x="64257" y="59419"/>
                    <a:pt x="64384" y="59514"/>
                  </a:cubicBezTo>
                  <a:cubicBezTo>
                    <a:pt x="64416" y="59546"/>
                    <a:pt x="64479" y="59546"/>
                    <a:pt x="64542" y="59577"/>
                  </a:cubicBezTo>
                  <a:cubicBezTo>
                    <a:pt x="64542" y="59641"/>
                    <a:pt x="64574" y="59641"/>
                    <a:pt x="64606" y="59641"/>
                  </a:cubicBezTo>
                  <a:cubicBezTo>
                    <a:pt x="64637" y="59894"/>
                    <a:pt x="64796" y="60179"/>
                    <a:pt x="65017" y="60433"/>
                  </a:cubicBezTo>
                  <a:lnTo>
                    <a:pt x="65017" y="60433"/>
                  </a:lnTo>
                  <a:cubicBezTo>
                    <a:pt x="55073" y="56886"/>
                    <a:pt x="45478" y="52737"/>
                    <a:pt x="35660" y="48905"/>
                  </a:cubicBezTo>
                  <a:cubicBezTo>
                    <a:pt x="35765" y="48696"/>
                    <a:pt x="35610" y="48422"/>
                    <a:pt x="35357" y="48422"/>
                  </a:cubicBezTo>
                  <a:cubicBezTo>
                    <a:pt x="35304" y="48422"/>
                    <a:pt x="35246" y="48434"/>
                    <a:pt x="35185" y="48462"/>
                  </a:cubicBezTo>
                  <a:cubicBezTo>
                    <a:pt x="34303" y="48835"/>
                    <a:pt x="33357" y="49026"/>
                    <a:pt x="32411" y="49026"/>
                  </a:cubicBezTo>
                  <a:cubicBezTo>
                    <a:pt x="31591" y="49026"/>
                    <a:pt x="30771" y="48882"/>
                    <a:pt x="29991" y="48588"/>
                  </a:cubicBezTo>
                  <a:cubicBezTo>
                    <a:pt x="28440" y="48018"/>
                    <a:pt x="27521" y="46942"/>
                    <a:pt x="26476" y="45770"/>
                  </a:cubicBezTo>
                  <a:cubicBezTo>
                    <a:pt x="26603" y="45612"/>
                    <a:pt x="26603" y="45295"/>
                    <a:pt x="26318" y="45200"/>
                  </a:cubicBezTo>
                  <a:cubicBezTo>
                    <a:pt x="17672" y="42286"/>
                    <a:pt x="9185" y="38866"/>
                    <a:pt x="539" y="35953"/>
                  </a:cubicBezTo>
                  <a:cubicBezTo>
                    <a:pt x="666" y="35509"/>
                    <a:pt x="793" y="35066"/>
                    <a:pt x="888" y="34591"/>
                  </a:cubicBezTo>
                  <a:close/>
                  <a:moveTo>
                    <a:pt x="108911" y="38834"/>
                  </a:moveTo>
                  <a:lnTo>
                    <a:pt x="108911" y="38834"/>
                  </a:lnTo>
                  <a:cubicBezTo>
                    <a:pt x="108816" y="39278"/>
                    <a:pt x="108784" y="39753"/>
                    <a:pt x="108816" y="40196"/>
                  </a:cubicBezTo>
                  <a:cubicBezTo>
                    <a:pt x="94628" y="47385"/>
                    <a:pt x="80092" y="53814"/>
                    <a:pt x="65682" y="60528"/>
                  </a:cubicBezTo>
                  <a:cubicBezTo>
                    <a:pt x="65366" y="60179"/>
                    <a:pt x="65207" y="59831"/>
                    <a:pt x="65081" y="59387"/>
                  </a:cubicBezTo>
                  <a:cubicBezTo>
                    <a:pt x="65144" y="59324"/>
                    <a:pt x="65176" y="59261"/>
                    <a:pt x="65176" y="59197"/>
                  </a:cubicBezTo>
                  <a:cubicBezTo>
                    <a:pt x="72523" y="57044"/>
                    <a:pt x="79427" y="53085"/>
                    <a:pt x="86299" y="49760"/>
                  </a:cubicBezTo>
                  <a:cubicBezTo>
                    <a:pt x="93836" y="46118"/>
                    <a:pt x="101373" y="42476"/>
                    <a:pt x="108911" y="38834"/>
                  </a:cubicBezTo>
                  <a:close/>
                  <a:moveTo>
                    <a:pt x="59715" y="0"/>
                  </a:moveTo>
                  <a:cubicBezTo>
                    <a:pt x="59687" y="0"/>
                    <a:pt x="59660" y="3"/>
                    <a:pt x="59634" y="8"/>
                  </a:cubicBezTo>
                  <a:cubicBezTo>
                    <a:pt x="43577" y="5075"/>
                    <a:pt x="28123" y="11694"/>
                    <a:pt x="13397" y="19801"/>
                  </a:cubicBezTo>
                  <a:cubicBezTo>
                    <a:pt x="13112" y="19960"/>
                    <a:pt x="13112" y="20340"/>
                    <a:pt x="13397" y="20498"/>
                  </a:cubicBezTo>
                  <a:cubicBezTo>
                    <a:pt x="14410" y="21036"/>
                    <a:pt x="15360" y="21638"/>
                    <a:pt x="16279" y="22240"/>
                  </a:cubicBezTo>
                  <a:cubicBezTo>
                    <a:pt x="12985" y="23317"/>
                    <a:pt x="9787" y="24583"/>
                    <a:pt x="6525" y="25692"/>
                  </a:cubicBezTo>
                  <a:cubicBezTo>
                    <a:pt x="6271" y="25787"/>
                    <a:pt x="6176" y="26103"/>
                    <a:pt x="6271" y="26293"/>
                  </a:cubicBezTo>
                  <a:cubicBezTo>
                    <a:pt x="6176" y="26293"/>
                    <a:pt x="6145" y="26325"/>
                    <a:pt x="6145" y="26420"/>
                  </a:cubicBezTo>
                  <a:cubicBezTo>
                    <a:pt x="5670" y="29460"/>
                    <a:pt x="4434" y="31899"/>
                    <a:pt x="2313" y="34116"/>
                  </a:cubicBezTo>
                  <a:cubicBezTo>
                    <a:pt x="2281" y="34179"/>
                    <a:pt x="2218" y="34211"/>
                    <a:pt x="2218" y="34242"/>
                  </a:cubicBezTo>
                  <a:lnTo>
                    <a:pt x="1173" y="33894"/>
                  </a:lnTo>
                  <a:cubicBezTo>
                    <a:pt x="1139" y="33886"/>
                    <a:pt x="1105" y="33882"/>
                    <a:pt x="1072" y="33882"/>
                  </a:cubicBezTo>
                  <a:cubicBezTo>
                    <a:pt x="983" y="33882"/>
                    <a:pt x="902" y="33911"/>
                    <a:pt x="856" y="33957"/>
                  </a:cubicBezTo>
                  <a:cubicBezTo>
                    <a:pt x="761" y="33957"/>
                    <a:pt x="634" y="34021"/>
                    <a:pt x="603" y="34116"/>
                  </a:cubicBezTo>
                  <a:cubicBezTo>
                    <a:pt x="381" y="34654"/>
                    <a:pt x="191" y="35224"/>
                    <a:pt x="64" y="35794"/>
                  </a:cubicBezTo>
                  <a:cubicBezTo>
                    <a:pt x="1" y="35953"/>
                    <a:pt x="96" y="36079"/>
                    <a:pt x="159" y="36111"/>
                  </a:cubicBezTo>
                  <a:cubicBezTo>
                    <a:pt x="159" y="36174"/>
                    <a:pt x="159" y="36238"/>
                    <a:pt x="254" y="36269"/>
                  </a:cubicBezTo>
                  <a:cubicBezTo>
                    <a:pt x="8488" y="40101"/>
                    <a:pt x="17387" y="43046"/>
                    <a:pt x="26064" y="45802"/>
                  </a:cubicBezTo>
                  <a:cubicBezTo>
                    <a:pt x="26875" y="48419"/>
                    <a:pt x="29736" y="49647"/>
                    <a:pt x="32441" y="49647"/>
                  </a:cubicBezTo>
                  <a:cubicBezTo>
                    <a:pt x="33434" y="49647"/>
                    <a:pt x="34406" y="49482"/>
                    <a:pt x="35248" y="49158"/>
                  </a:cubicBezTo>
                  <a:cubicBezTo>
                    <a:pt x="44813" y="53972"/>
                    <a:pt x="55105" y="57646"/>
                    <a:pt x="65239" y="61161"/>
                  </a:cubicBezTo>
                  <a:cubicBezTo>
                    <a:pt x="65274" y="61175"/>
                    <a:pt x="65307" y="61181"/>
                    <a:pt x="65338" y="61181"/>
                  </a:cubicBezTo>
                  <a:cubicBezTo>
                    <a:pt x="65450" y="61181"/>
                    <a:pt x="65538" y="61101"/>
                    <a:pt x="65587" y="61003"/>
                  </a:cubicBezTo>
                  <a:cubicBezTo>
                    <a:pt x="80535" y="55112"/>
                    <a:pt x="95008" y="47892"/>
                    <a:pt x="109354" y="40608"/>
                  </a:cubicBezTo>
                  <a:cubicBezTo>
                    <a:pt x="109576" y="40544"/>
                    <a:pt x="109544" y="40259"/>
                    <a:pt x="109386" y="40133"/>
                  </a:cubicBezTo>
                  <a:cubicBezTo>
                    <a:pt x="109417" y="39626"/>
                    <a:pt x="109354" y="39088"/>
                    <a:pt x="109386" y="38613"/>
                  </a:cubicBezTo>
                  <a:lnTo>
                    <a:pt x="109386" y="38486"/>
                  </a:lnTo>
                  <a:cubicBezTo>
                    <a:pt x="109417" y="38359"/>
                    <a:pt x="109386" y="38233"/>
                    <a:pt x="109322" y="38169"/>
                  </a:cubicBezTo>
                  <a:cubicBezTo>
                    <a:pt x="109037" y="37979"/>
                    <a:pt x="108626" y="37884"/>
                    <a:pt x="108277" y="37758"/>
                  </a:cubicBezTo>
                  <a:cubicBezTo>
                    <a:pt x="107897" y="37663"/>
                    <a:pt x="107517" y="37536"/>
                    <a:pt x="107137" y="37409"/>
                  </a:cubicBezTo>
                  <a:cubicBezTo>
                    <a:pt x="107137" y="37378"/>
                    <a:pt x="107169" y="37378"/>
                    <a:pt x="107169" y="37346"/>
                  </a:cubicBezTo>
                  <a:cubicBezTo>
                    <a:pt x="107201" y="37219"/>
                    <a:pt x="107169" y="37061"/>
                    <a:pt x="107106" y="36966"/>
                  </a:cubicBezTo>
                  <a:cubicBezTo>
                    <a:pt x="107201" y="33071"/>
                    <a:pt x="105902" y="29049"/>
                    <a:pt x="103052" y="26293"/>
                  </a:cubicBezTo>
                  <a:cubicBezTo>
                    <a:pt x="103084" y="26262"/>
                    <a:pt x="103179" y="26262"/>
                    <a:pt x="103210" y="26198"/>
                  </a:cubicBezTo>
                  <a:cubicBezTo>
                    <a:pt x="103654" y="26040"/>
                    <a:pt x="103559" y="25407"/>
                    <a:pt x="103084" y="25375"/>
                  </a:cubicBezTo>
                  <a:cubicBezTo>
                    <a:pt x="100276" y="25153"/>
                    <a:pt x="97464" y="25041"/>
                    <a:pt x="94656" y="25041"/>
                  </a:cubicBezTo>
                  <a:cubicBezTo>
                    <a:pt x="85460" y="25041"/>
                    <a:pt x="76296" y="26235"/>
                    <a:pt x="67393" y="28637"/>
                  </a:cubicBezTo>
                  <a:cubicBezTo>
                    <a:pt x="73948" y="23000"/>
                    <a:pt x="81169" y="18218"/>
                    <a:pt x="88833" y="14291"/>
                  </a:cubicBezTo>
                  <a:cubicBezTo>
                    <a:pt x="89206" y="14119"/>
                    <a:pt x="89007" y="13609"/>
                    <a:pt x="88660" y="13609"/>
                  </a:cubicBezTo>
                  <a:cubicBezTo>
                    <a:pt x="88624" y="13609"/>
                    <a:pt x="88586" y="13614"/>
                    <a:pt x="88548" y="13626"/>
                  </a:cubicBezTo>
                  <a:cubicBezTo>
                    <a:pt x="84209" y="14766"/>
                    <a:pt x="79839" y="15969"/>
                    <a:pt x="75500" y="17110"/>
                  </a:cubicBezTo>
                  <a:cubicBezTo>
                    <a:pt x="76482" y="12993"/>
                    <a:pt x="78223" y="9192"/>
                    <a:pt x="80694" y="5740"/>
                  </a:cubicBezTo>
                  <a:cubicBezTo>
                    <a:pt x="80852" y="5476"/>
                    <a:pt x="80592" y="5235"/>
                    <a:pt x="80355" y="5235"/>
                  </a:cubicBezTo>
                  <a:cubicBezTo>
                    <a:pt x="80307" y="5235"/>
                    <a:pt x="80261" y="5244"/>
                    <a:pt x="80219" y="5265"/>
                  </a:cubicBezTo>
                  <a:cubicBezTo>
                    <a:pt x="78033" y="6215"/>
                    <a:pt x="75848" y="7134"/>
                    <a:pt x="73663" y="8084"/>
                  </a:cubicBezTo>
                  <a:cubicBezTo>
                    <a:pt x="73948" y="5677"/>
                    <a:pt x="74455" y="3302"/>
                    <a:pt x="75183" y="927"/>
                  </a:cubicBezTo>
                  <a:cubicBezTo>
                    <a:pt x="75238" y="680"/>
                    <a:pt x="75055" y="433"/>
                    <a:pt x="74820" y="433"/>
                  </a:cubicBezTo>
                  <a:cubicBezTo>
                    <a:pt x="74784" y="433"/>
                    <a:pt x="74746" y="439"/>
                    <a:pt x="74708" y="452"/>
                  </a:cubicBezTo>
                  <a:cubicBezTo>
                    <a:pt x="70021" y="1908"/>
                    <a:pt x="65366" y="3460"/>
                    <a:pt x="60742" y="5075"/>
                  </a:cubicBezTo>
                  <a:lnTo>
                    <a:pt x="60742" y="4949"/>
                  </a:lnTo>
                  <a:cubicBezTo>
                    <a:pt x="60900" y="4917"/>
                    <a:pt x="60995" y="4790"/>
                    <a:pt x="60995" y="4600"/>
                  </a:cubicBezTo>
                  <a:cubicBezTo>
                    <a:pt x="61090" y="3017"/>
                    <a:pt x="60774" y="1623"/>
                    <a:pt x="60045" y="198"/>
                  </a:cubicBezTo>
                  <a:cubicBezTo>
                    <a:pt x="59993" y="66"/>
                    <a:pt x="59852" y="0"/>
                    <a:pt x="59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5" name="Google Shape;455;p28"/>
            <p:cNvSpPr/>
            <p:nvPr/>
          </p:nvSpPr>
          <p:spPr>
            <a:xfrm>
              <a:off x="1877435" y="4794844"/>
              <a:ext cx="1410153" cy="697950"/>
            </a:xfrm>
            <a:custGeom>
              <a:avLst/>
              <a:gdLst/>
              <a:ahLst/>
              <a:cxnLst/>
              <a:rect l="l" t="t" r="r" b="b"/>
              <a:pathLst>
                <a:path w="43831" h="21694" extrusionOk="0">
                  <a:moveTo>
                    <a:pt x="43831" y="0"/>
                  </a:moveTo>
                  <a:lnTo>
                    <a:pt x="43831" y="0"/>
                  </a:lnTo>
                  <a:cubicBezTo>
                    <a:pt x="36293" y="3642"/>
                    <a:pt x="28756" y="7284"/>
                    <a:pt x="21219" y="10926"/>
                  </a:cubicBezTo>
                  <a:cubicBezTo>
                    <a:pt x="14347" y="14251"/>
                    <a:pt x="7443" y="18178"/>
                    <a:pt x="96" y="20363"/>
                  </a:cubicBezTo>
                  <a:cubicBezTo>
                    <a:pt x="96" y="20427"/>
                    <a:pt x="32" y="20522"/>
                    <a:pt x="1" y="20553"/>
                  </a:cubicBezTo>
                  <a:cubicBezTo>
                    <a:pt x="127" y="20997"/>
                    <a:pt x="286" y="21345"/>
                    <a:pt x="602" y="21694"/>
                  </a:cubicBezTo>
                  <a:cubicBezTo>
                    <a:pt x="15012" y="14980"/>
                    <a:pt x="29548" y="8551"/>
                    <a:pt x="43767" y="1362"/>
                  </a:cubicBezTo>
                  <a:cubicBezTo>
                    <a:pt x="43767" y="919"/>
                    <a:pt x="43799" y="444"/>
                    <a:pt x="43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6" name="Google Shape;456;p28"/>
            <p:cNvSpPr/>
            <p:nvPr/>
          </p:nvSpPr>
          <p:spPr>
            <a:xfrm>
              <a:off x="1188693" y="4759165"/>
              <a:ext cx="2083620" cy="678615"/>
            </a:xfrm>
            <a:custGeom>
              <a:avLst/>
              <a:gdLst/>
              <a:ahLst/>
              <a:cxnLst/>
              <a:rect l="l" t="t" r="r" b="b"/>
              <a:pathLst>
                <a:path w="64764" h="21093" extrusionOk="0">
                  <a:moveTo>
                    <a:pt x="63149" y="1"/>
                  </a:moveTo>
                  <a:cubicBezTo>
                    <a:pt x="62705" y="603"/>
                    <a:pt x="61755" y="824"/>
                    <a:pt x="61153" y="1141"/>
                  </a:cubicBezTo>
                  <a:cubicBezTo>
                    <a:pt x="59222" y="2154"/>
                    <a:pt x="57226" y="3105"/>
                    <a:pt x="55295" y="4055"/>
                  </a:cubicBezTo>
                  <a:cubicBezTo>
                    <a:pt x="51526" y="5860"/>
                    <a:pt x="47726" y="7633"/>
                    <a:pt x="43925" y="9375"/>
                  </a:cubicBezTo>
                  <a:cubicBezTo>
                    <a:pt x="36452" y="12795"/>
                    <a:pt x="28851" y="16247"/>
                    <a:pt x="21060" y="18844"/>
                  </a:cubicBezTo>
                  <a:cubicBezTo>
                    <a:pt x="21039" y="18849"/>
                    <a:pt x="21019" y="18852"/>
                    <a:pt x="21000" y="18852"/>
                  </a:cubicBezTo>
                  <a:cubicBezTo>
                    <a:pt x="20912" y="18852"/>
                    <a:pt x="20859" y="18791"/>
                    <a:pt x="20807" y="18686"/>
                  </a:cubicBezTo>
                  <a:lnTo>
                    <a:pt x="20712" y="18559"/>
                  </a:lnTo>
                  <a:lnTo>
                    <a:pt x="20554" y="18559"/>
                  </a:lnTo>
                  <a:cubicBezTo>
                    <a:pt x="13745" y="16817"/>
                    <a:pt x="6778" y="15012"/>
                    <a:pt x="0" y="12700"/>
                  </a:cubicBezTo>
                  <a:lnTo>
                    <a:pt x="0" y="12700"/>
                  </a:lnTo>
                  <a:cubicBezTo>
                    <a:pt x="2724" y="13872"/>
                    <a:pt x="5448" y="15044"/>
                    <a:pt x="8234" y="16120"/>
                  </a:cubicBezTo>
                  <a:cubicBezTo>
                    <a:pt x="10958" y="17134"/>
                    <a:pt x="13681" y="18179"/>
                    <a:pt x="16437" y="19161"/>
                  </a:cubicBezTo>
                  <a:cubicBezTo>
                    <a:pt x="17640" y="19604"/>
                    <a:pt x="20585" y="19921"/>
                    <a:pt x="21345" y="21092"/>
                  </a:cubicBezTo>
                  <a:cubicBezTo>
                    <a:pt x="28851" y="18464"/>
                    <a:pt x="35976" y="14505"/>
                    <a:pt x="43134" y="11053"/>
                  </a:cubicBezTo>
                  <a:lnTo>
                    <a:pt x="64764" y="603"/>
                  </a:lnTo>
                  <a:cubicBezTo>
                    <a:pt x="64605" y="508"/>
                    <a:pt x="64447" y="476"/>
                    <a:pt x="64257" y="476"/>
                  </a:cubicBezTo>
                  <a:cubicBezTo>
                    <a:pt x="63845" y="318"/>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7" name="Google Shape;457;p28"/>
            <p:cNvSpPr/>
            <p:nvPr/>
          </p:nvSpPr>
          <p:spPr>
            <a:xfrm>
              <a:off x="1841789" y="4395458"/>
              <a:ext cx="1364307" cy="952660"/>
            </a:xfrm>
            <a:custGeom>
              <a:avLst/>
              <a:gdLst/>
              <a:ahLst/>
              <a:cxnLst/>
              <a:rect l="l" t="t" r="r" b="b"/>
              <a:pathLst>
                <a:path w="42406" h="29611" extrusionOk="0">
                  <a:moveTo>
                    <a:pt x="38150" y="10504"/>
                  </a:moveTo>
                  <a:cubicBezTo>
                    <a:pt x="38293" y="10504"/>
                    <a:pt x="38426" y="10718"/>
                    <a:pt x="38257" y="10831"/>
                  </a:cubicBezTo>
                  <a:cubicBezTo>
                    <a:pt x="33538" y="13333"/>
                    <a:pt x="28661" y="15550"/>
                    <a:pt x="23752" y="17513"/>
                  </a:cubicBezTo>
                  <a:cubicBezTo>
                    <a:pt x="23732" y="17523"/>
                    <a:pt x="23714" y="17528"/>
                    <a:pt x="23698" y="17528"/>
                  </a:cubicBezTo>
                  <a:cubicBezTo>
                    <a:pt x="23619" y="17528"/>
                    <a:pt x="23609" y="17408"/>
                    <a:pt x="23689" y="17355"/>
                  </a:cubicBezTo>
                  <a:cubicBezTo>
                    <a:pt x="28597" y="15265"/>
                    <a:pt x="33380" y="12984"/>
                    <a:pt x="38098" y="10514"/>
                  </a:cubicBezTo>
                  <a:cubicBezTo>
                    <a:pt x="38115" y="10507"/>
                    <a:pt x="38133" y="10504"/>
                    <a:pt x="38150" y="10504"/>
                  </a:cubicBezTo>
                  <a:close/>
                  <a:moveTo>
                    <a:pt x="32502" y="3779"/>
                  </a:moveTo>
                  <a:cubicBezTo>
                    <a:pt x="32629" y="3779"/>
                    <a:pt x="32722" y="3969"/>
                    <a:pt x="32588" y="4022"/>
                  </a:cubicBezTo>
                  <a:cubicBezTo>
                    <a:pt x="22517" y="9121"/>
                    <a:pt x="12320" y="13808"/>
                    <a:pt x="2154" y="18558"/>
                  </a:cubicBezTo>
                  <a:cubicBezTo>
                    <a:pt x="2143" y="18562"/>
                    <a:pt x="2133" y="18563"/>
                    <a:pt x="2124" y="18563"/>
                  </a:cubicBezTo>
                  <a:cubicBezTo>
                    <a:pt x="2046" y="18563"/>
                    <a:pt x="2002" y="18460"/>
                    <a:pt x="2059" y="18431"/>
                  </a:cubicBezTo>
                  <a:cubicBezTo>
                    <a:pt x="12161" y="13523"/>
                    <a:pt x="22200" y="8424"/>
                    <a:pt x="32429" y="3800"/>
                  </a:cubicBezTo>
                  <a:cubicBezTo>
                    <a:pt x="32454" y="3786"/>
                    <a:pt x="32478" y="3779"/>
                    <a:pt x="32502" y="3779"/>
                  </a:cubicBezTo>
                  <a:close/>
                  <a:moveTo>
                    <a:pt x="28993" y="11485"/>
                  </a:moveTo>
                  <a:cubicBezTo>
                    <a:pt x="29106" y="11485"/>
                    <a:pt x="29212" y="11666"/>
                    <a:pt x="29073" y="11749"/>
                  </a:cubicBezTo>
                  <a:cubicBezTo>
                    <a:pt x="24417" y="13934"/>
                    <a:pt x="19793" y="16183"/>
                    <a:pt x="15296" y="18685"/>
                  </a:cubicBezTo>
                  <a:cubicBezTo>
                    <a:pt x="15288" y="18688"/>
                    <a:pt x="15280" y="18689"/>
                    <a:pt x="15272" y="18689"/>
                  </a:cubicBezTo>
                  <a:cubicBezTo>
                    <a:pt x="15191" y="18689"/>
                    <a:pt x="15144" y="18555"/>
                    <a:pt x="15201" y="18526"/>
                  </a:cubicBezTo>
                  <a:cubicBezTo>
                    <a:pt x="19730" y="16025"/>
                    <a:pt x="24259" y="13649"/>
                    <a:pt x="28946" y="11496"/>
                  </a:cubicBezTo>
                  <a:cubicBezTo>
                    <a:pt x="28961" y="11488"/>
                    <a:pt x="28977" y="11485"/>
                    <a:pt x="28993" y="11485"/>
                  </a:cubicBezTo>
                  <a:close/>
                  <a:moveTo>
                    <a:pt x="37932" y="4829"/>
                  </a:moveTo>
                  <a:cubicBezTo>
                    <a:pt x="38137" y="4829"/>
                    <a:pt x="38258" y="5106"/>
                    <a:pt x="38035" y="5162"/>
                  </a:cubicBezTo>
                  <a:cubicBezTo>
                    <a:pt x="26127" y="10388"/>
                    <a:pt x="14568" y="16310"/>
                    <a:pt x="2977" y="22263"/>
                  </a:cubicBezTo>
                  <a:cubicBezTo>
                    <a:pt x="2970" y="22279"/>
                    <a:pt x="2958" y="22285"/>
                    <a:pt x="2947" y="22285"/>
                  </a:cubicBezTo>
                  <a:cubicBezTo>
                    <a:pt x="2911" y="22285"/>
                    <a:pt x="2873" y="22224"/>
                    <a:pt x="2946" y="22200"/>
                  </a:cubicBezTo>
                  <a:cubicBezTo>
                    <a:pt x="14188" y="15708"/>
                    <a:pt x="26001" y="10134"/>
                    <a:pt x="37845" y="4846"/>
                  </a:cubicBezTo>
                  <a:cubicBezTo>
                    <a:pt x="37875" y="4834"/>
                    <a:pt x="37904" y="4829"/>
                    <a:pt x="37932" y="4829"/>
                  </a:cubicBezTo>
                  <a:close/>
                  <a:moveTo>
                    <a:pt x="41395" y="6896"/>
                  </a:moveTo>
                  <a:cubicBezTo>
                    <a:pt x="41612" y="6896"/>
                    <a:pt x="41749" y="7169"/>
                    <a:pt x="41518" y="7284"/>
                  </a:cubicBezTo>
                  <a:cubicBezTo>
                    <a:pt x="29263" y="13713"/>
                    <a:pt x="16722" y="19857"/>
                    <a:pt x="4244" y="25905"/>
                  </a:cubicBezTo>
                  <a:cubicBezTo>
                    <a:pt x="4226" y="25924"/>
                    <a:pt x="4207" y="25931"/>
                    <a:pt x="4190" y="25931"/>
                  </a:cubicBezTo>
                  <a:cubicBezTo>
                    <a:pt x="4119" y="25931"/>
                    <a:pt x="4072" y="25798"/>
                    <a:pt x="4149" y="25747"/>
                  </a:cubicBezTo>
                  <a:cubicBezTo>
                    <a:pt x="16437" y="19350"/>
                    <a:pt x="28819" y="12921"/>
                    <a:pt x="41328" y="6904"/>
                  </a:cubicBezTo>
                  <a:cubicBezTo>
                    <a:pt x="41351" y="6898"/>
                    <a:pt x="41373" y="6896"/>
                    <a:pt x="41395" y="6896"/>
                  </a:cubicBezTo>
                  <a:close/>
                  <a:moveTo>
                    <a:pt x="38510" y="0"/>
                  </a:moveTo>
                  <a:cubicBezTo>
                    <a:pt x="26159" y="4434"/>
                    <a:pt x="14378" y="10198"/>
                    <a:pt x="2597" y="16088"/>
                  </a:cubicBezTo>
                  <a:cubicBezTo>
                    <a:pt x="1964" y="16405"/>
                    <a:pt x="1045" y="17101"/>
                    <a:pt x="254" y="17323"/>
                  </a:cubicBezTo>
                  <a:cubicBezTo>
                    <a:pt x="0" y="19097"/>
                    <a:pt x="919" y="21440"/>
                    <a:pt x="1077" y="23213"/>
                  </a:cubicBezTo>
                  <a:cubicBezTo>
                    <a:pt x="1267" y="25367"/>
                    <a:pt x="1235" y="27457"/>
                    <a:pt x="982" y="29611"/>
                  </a:cubicBezTo>
                  <a:cubicBezTo>
                    <a:pt x="7949" y="26475"/>
                    <a:pt x="15043" y="23688"/>
                    <a:pt x="22010" y="20585"/>
                  </a:cubicBezTo>
                  <a:cubicBezTo>
                    <a:pt x="25589" y="19001"/>
                    <a:pt x="29104" y="17355"/>
                    <a:pt x="32588" y="15676"/>
                  </a:cubicBezTo>
                  <a:cubicBezTo>
                    <a:pt x="33411" y="15296"/>
                    <a:pt x="40220" y="12193"/>
                    <a:pt x="42247" y="11148"/>
                  </a:cubicBezTo>
                  <a:cubicBezTo>
                    <a:pt x="42215" y="11116"/>
                    <a:pt x="42152" y="11084"/>
                    <a:pt x="42152" y="10989"/>
                  </a:cubicBezTo>
                  <a:cubicBezTo>
                    <a:pt x="42152" y="10958"/>
                    <a:pt x="42120" y="10926"/>
                    <a:pt x="42120" y="10894"/>
                  </a:cubicBezTo>
                  <a:cubicBezTo>
                    <a:pt x="42088" y="10736"/>
                    <a:pt x="42152" y="10578"/>
                    <a:pt x="42279" y="10483"/>
                  </a:cubicBezTo>
                  <a:lnTo>
                    <a:pt x="42310" y="10483"/>
                  </a:lnTo>
                  <a:cubicBezTo>
                    <a:pt x="42405" y="6492"/>
                    <a:pt x="40980" y="3135"/>
                    <a:pt x="38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8" name="Google Shape;458;p28"/>
            <p:cNvSpPr/>
            <p:nvPr/>
          </p:nvSpPr>
          <p:spPr>
            <a:xfrm>
              <a:off x="1973598" y="4617028"/>
              <a:ext cx="1211166" cy="614044"/>
            </a:xfrm>
            <a:custGeom>
              <a:avLst/>
              <a:gdLst/>
              <a:ahLst/>
              <a:cxnLst/>
              <a:rect l="l" t="t" r="r" b="b"/>
              <a:pathLst>
                <a:path w="37646" h="19086" extrusionOk="0">
                  <a:moveTo>
                    <a:pt x="37318" y="1"/>
                  </a:moveTo>
                  <a:cubicBezTo>
                    <a:pt x="37290" y="1"/>
                    <a:pt x="37261" y="6"/>
                    <a:pt x="37231" y="17"/>
                  </a:cubicBezTo>
                  <a:cubicBezTo>
                    <a:pt x="24722" y="6034"/>
                    <a:pt x="12340" y="12463"/>
                    <a:pt x="115" y="18923"/>
                  </a:cubicBezTo>
                  <a:cubicBezTo>
                    <a:pt x="0" y="18952"/>
                    <a:pt x="42" y="19086"/>
                    <a:pt x="146" y="19086"/>
                  </a:cubicBezTo>
                  <a:cubicBezTo>
                    <a:pt x="156" y="19086"/>
                    <a:pt x="167" y="19085"/>
                    <a:pt x="179" y="19082"/>
                  </a:cubicBezTo>
                  <a:cubicBezTo>
                    <a:pt x="12656" y="13001"/>
                    <a:pt x="25166" y="6889"/>
                    <a:pt x="37421" y="397"/>
                  </a:cubicBezTo>
                  <a:cubicBezTo>
                    <a:pt x="37645" y="285"/>
                    <a:pt x="37523" y="1"/>
                    <a:pt x="37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9" name="Google Shape;459;p28"/>
            <p:cNvSpPr/>
            <p:nvPr/>
          </p:nvSpPr>
          <p:spPr>
            <a:xfrm>
              <a:off x="2599991" y="4734167"/>
              <a:ext cx="477955" cy="226913"/>
            </a:xfrm>
            <a:custGeom>
              <a:avLst/>
              <a:gdLst/>
              <a:ahLst/>
              <a:cxnLst/>
              <a:rect l="l" t="t" r="r" b="b"/>
              <a:pathLst>
                <a:path w="14856" h="7053" extrusionOk="0">
                  <a:moveTo>
                    <a:pt x="14602" y="0"/>
                  </a:moveTo>
                  <a:cubicBezTo>
                    <a:pt x="14579" y="0"/>
                    <a:pt x="14556" y="6"/>
                    <a:pt x="14531" y="18"/>
                  </a:cubicBezTo>
                  <a:cubicBezTo>
                    <a:pt x="9813" y="2488"/>
                    <a:pt x="5030" y="4768"/>
                    <a:pt x="58" y="6890"/>
                  </a:cubicBezTo>
                  <a:cubicBezTo>
                    <a:pt x="1" y="6919"/>
                    <a:pt x="48" y="7053"/>
                    <a:pt x="129" y="7053"/>
                  </a:cubicBezTo>
                  <a:cubicBezTo>
                    <a:pt x="137" y="7053"/>
                    <a:pt x="145" y="7051"/>
                    <a:pt x="153" y="7048"/>
                  </a:cubicBezTo>
                  <a:cubicBezTo>
                    <a:pt x="5094" y="5053"/>
                    <a:pt x="9971" y="2805"/>
                    <a:pt x="14690" y="335"/>
                  </a:cubicBezTo>
                  <a:cubicBezTo>
                    <a:pt x="14855" y="252"/>
                    <a:pt x="14756" y="0"/>
                    <a:pt x="14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0" name="Google Shape;460;p28"/>
            <p:cNvSpPr/>
            <p:nvPr/>
          </p:nvSpPr>
          <p:spPr>
            <a:xfrm>
              <a:off x="1934927" y="4550045"/>
              <a:ext cx="1137040" cy="560895"/>
            </a:xfrm>
            <a:custGeom>
              <a:avLst/>
              <a:gdLst/>
              <a:ahLst/>
              <a:cxnLst/>
              <a:rect l="l" t="t" r="r" b="b"/>
              <a:pathLst>
                <a:path w="35342" h="17434" extrusionOk="0">
                  <a:moveTo>
                    <a:pt x="35016" y="1"/>
                  </a:moveTo>
                  <a:cubicBezTo>
                    <a:pt x="34995" y="1"/>
                    <a:pt x="34973" y="3"/>
                    <a:pt x="34950" y="9"/>
                  </a:cubicBezTo>
                  <a:cubicBezTo>
                    <a:pt x="23106" y="5266"/>
                    <a:pt x="11293" y="10871"/>
                    <a:pt x="82" y="17363"/>
                  </a:cubicBezTo>
                  <a:cubicBezTo>
                    <a:pt x="1" y="17363"/>
                    <a:pt x="36" y="17433"/>
                    <a:pt x="87" y="17433"/>
                  </a:cubicBezTo>
                  <a:cubicBezTo>
                    <a:pt x="96" y="17433"/>
                    <a:pt x="105" y="17431"/>
                    <a:pt x="114" y="17427"/>
                  </a:cubicBezTo>
                  <a:cubicBezTo>
                    <a:pt x="11673" y="11505"/>
                    <a:pt x="23232" y="5551"/>
                    <a:pt x="35140" y="326"/>
                  </a:cubicBezTo>
                  <a:cubicBezTo>
                    <a:pt x="35342" y="268"/>
                    <a:pt x="35229" y="1"/>
                    <a:pt x="35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1" name="Google Shape;461;p28"/>
            <p:cNvSpPr/>
            <p:nvPr/>
          </p:nvSpPr>
          <p:spPr>
            <a:xfrm>
              <a:off x="1906262" y="4517037"/>
              <a:ext cx="988275" cy="476732"/>
            </a:xfrm>
            <a:custGeom>
              <a:avLst/>
              <a:gdLst/>
              <a:ahLst/>
              <a:cxnLst/>
              <a:rect l="l" t="t" r="r" b="b"/>
              <a:pathLst>
                <a:path w="30718" h="14818" extrusionOk="0">
                  <a:moveTo>
                    <a:pt x="30498" y="0"/>
                  </a:moveTo>
                  <a:cubicBezTo>
                    <a:pt x="30474" y="0"/>
                    <a:pt x="30450" y="7"/>
                    <a:pt x="30425" y="21"/>
                  </a:cubicBezTo>
                  <a:cubicBezTo>
                    <a:pt x="20196" y="4645"/>
                    <a:pt x="10157" y="9744"/>
                    <a:pt x="55" y="14684"/>
                  </a:cubicBezTo>
                  <a:cubicBezTo>
                    <a:pt x="0" y="14739"/>
                    <a:pt x="40" y="14817"/>
                    <a:pt x="113" y="14817"/>
                  </a:cubicBezTo>
                  <a:cubicBezTo>
                    <a:pt x="124" y="14817"/>
                    <a:pt x="137" y="14815"/>
                    <a:pt x="150" y="14811"/>
                  </a:cubicBezTo>
                  <a:cubicBezTo>
                    <a:pt x="10316" y="10029"/>
                    <a:pt x="20513" y="5342"/>
                    <a:pt x="30584" y="243"/>
                  </a:cubicBezTo>
                  <a:cubicBezTo>
                    <a:pt x="30718" y="190"/>
                    <a:pt x="30625" y="0"/>
                    <a:pt x="30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2" name="Google Shape;462;p28"/>
            <p:cNvSpPr/>
            <p:nvPr/>
          </p:nvSpPr>
          <p:spPr>
            <a:xfrm>
              <a:off x="856547" y="4377216"/>
              <a:ext cx="2175311" cy="610216"/>
            </a:xfrm>
            <a:custGeom>
              <a:avLst/>
              <a:gdLst/>
              <a:ahLst/>
              <a:cxnLst/>
              <a:rect l="l" t="t" r="r" b="b"/>
              <a:pathLst>
                <a:path w="67614" h="18967" extrusionOk="0">
                  <a:moveTo>
                    <a:pt x="61237" y="1"/>
                  </a:moveTo>
                  <a:cubicBezTo>
                    <a:pt x="51946" y="1"/>
                    <a:pt x="42658" y="1191"/>
                    <a:pt x="33665" y="3639"/>
                  </a:cubicBezTo>
                  <a:cubicBezTo>
                    <a:pt x="21751" y="6914"/>
                    <a:pt x="11158" y="12676"/>
                    <a:pt x="494" y="18658"/>
                  </a:cubicBezTo>
                  <a:lnTo>
                    <a:pt x="494" y="18658"/>
                  </a:lnTo>
                  <a:cubicBezTo>
                    <a:pt x="5300" y="16028"/>
                    <a:pt x="10618" y="14530"/>
                    <a:pt x="16088" y="14343"/>
                  </a:cubicBezTo>
                  <a:cubicBezTo>
                    <a:pt x="16460" y="14330"/>
                    <a:pt x="16833" y="14324"/>
                    <a:pt x="17207" y="14324"/>
                  </a:cubicBezTo>
                  <a:cubicBezTo>
                    <a:pt x="19539" y="14324"/>
                    <a:pt x="21898" y="14576"/>
                    <a:pt x="24164" y="15040"/>
                  </a:cubicBezTo>
                  <a:cubicBezTo>
                    <a:pt x="25589" y="15357"/>
                    <a:pt x="27014" y="15768"/>
                    <a:pt x="28407" y="16243"/>
                  </a:cubicBezTo>
                  <a:cubicBezTo>
                    <a:pt x="29281" y="16534"/>
                    <a:pt x="29865" y="16726"/>
                    <a:pt x="30452" y="16726"/>
                  </a:cubicBezTo>
                  <a:cubicBezTo>
                    <a:pt x="31013" y="16726"/>
                    <a:pt x="31577" y="16550"/>
                    <a:pt x="32398" y="16117"/>
                  </a:cubicBezTo>
                  <a:cubicBezTo>
                    <a:pt x="43925" y="10321"/>
                    <a:pt x="55485" y="4621"/>
                    <a:pt x="67614" y="187"/>
                  </a:cubicBezTo>
                  <a:cubicBezTo>
                    <a:pt x="65490" y="63"/>
                    <a:pt x="63363" y="1"/>
                    <a:pt x="61237" y="1"/>
                  </a:cubicBezTo>
                  <a:close/>
                  <a:moveTo>
                    <a:pt x="494" y="18658"/>
                  </a:moveTo>
                  <a:cubicBezTo>
                    <a:pt x="403" y="18708"/>
                    <a:pt x="313" y="18758"/>
                    <a:pt x="222" y="18808"/>
                  </a:cubicBezTo>
                  <a:cubicBezTo>
                    <a:pt x="212" y="18813"/>
                    <a:pt x="203" y="18820"/>
                    <a:pt x="193" y="18827"/>
                  </a:cubicBezTo>
                  <a:lnTo>
                    <a:pt x="193" y="18827"/>
                  </a:lnTo>
                  <a:cubicBezTo>
                    <a:pt x="294" y="18771"/>
                    <a:pt x="394" y="18714"/>
                    <a:pt x="494" y="18658"/>
                  </a:cubicBezTo>
                  <a:close/>
                  <a:moveTo>
                    <a:pt x="193" y="18827"/>
                  </a:moveTo>
                  <a:cubicBezTo>
                    <a:pt x="129" y="18863"/>
                    <a:pt x="65" y="18899"/>
                    <a:pt x="0" y="18935"/>
                  </a:cubicBezTo>
                  <a:cubicBezTo>
                    <a:pt x="32" y="18935"/>
                    <a:pt x="32" y="18967"/>
                    <a:pt x="64" y="18967"/>
                  </a:cubicBezTo>
                  <a:cubicBezTo>
                    <a:pt x="91" y="18940"/>
                    <a:pt x="140" y="18868"/>
                    <a:pt x="193" y="188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3" name="Google Shape;463;p28"/>
            <p:cNvSpPr/>
            <p:nvPr/>
          </p:nvSpPr>
          <p:spPr>
            <a:xfrm>
              <a:off x="2327525" y="4764924"/>
              <a:ext cx="454083" cy="230194"/>
            </a:xfrm>
            <a:custGeom>
              <a:avLst/>
              <a:gdLst/>
              <a:ahLst/>
              <a:cxnLst/>
              <a:rect l="l" t="t" r="r" b="b"/>
              <a:pathLst>
                <a:path w="14114" h="7155" extrusionOk="0">
                  <a:moveTo>
                    <a:pt x="13904" y="1"/>
                  </a:moveTo>
                  <a:cubicBezTo>
                    <a:pt x="13886" y="1"/>
                    <a:pt x="13867" y="4"/>
                    <a:pt x="13848" y="12"/>
                  </a:cubicBezTo>
                  <a:cubicBezTo>
                    <a:pt x="9129" y="2134"/>
                    <a:pt x="4569" y="4541"/>
                    <a:pt x="103" y="6979"/>
                  </a:cubicBezTo>
                  <a:cubicBezTo>
                    <a:pt x="0" y="7056"/>
                    <a:pt x="65" y="7155"/>
                    <a:pt x="144" y="7155"/>
                  </a:cubicBezTo>
                  <a:cubicBezTo>
                    <a:pt x="162" y="7155"/>
                    <a:pt x="181" y="7149"/>
                    <a:pt x="198" y="7137"/>
                  </a:cubicBezTo>
                  <a:cubicBezTo>
                    <a:pt x="4695" y="4699"/>
                    <a:pt x="9319" y="2450"/>
                    <a:pt x="13975" y="265"/>
                  </a:cubicBezTo>
                  <a:cubicBezTo>
                    <a:pt x="14114" y="182"/>
                    <a:pt x="14033" y="1"/>
                    <a:pt x="1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4" name="Google Shape;464;p28"/>
            <p:cNvSpPr/>
            <p:nvPr/>
          </p:nvSpPr>
          <p:spPr>
            <a:xfrm>
              <a:off x="839206" y="4033746"/>
              <a:ext cx="1697485" cy="945550"/>
            </a:xfrm>
            <a:custGeom>
              <a:avLst/>
              <a:gdLst/>
              <a:ahLst/>
              <a:cxnLst/>
              <a:rect l="l" t="t" r="r" b="b"/>
              <a:pathLst>
                <a:path w="52762" h="29390" extrusionOk="0">
                  <a:moveTo>
                    <a:pt x="52762" y="1"/>
                  </a:moveTo>
                  <a:lnTo>
                    <a:pt x="52762" y="1"/>
                  </a:lnTo>
                  <a:cubicBezTo>
                    <a:pt x="48233" y="1204"/>
                    <a:pt x="43768" y="2408"/>
                    <a:pt x="39239" y="3579"/>
                  </a:cubicBezTo>
                  <a:cubicBezTo>
                    <a:pt x="34140" y="4941"/>
                    <a:pt x="28820" y="6018"/>
                    <a:pt x="23848" y="7696"/>
                  </a:cubicBezTo>
                  <a:cubicBezTo>
                    <a:pt x="20998" y="8710"/>
                    <a:pt x="19129" y="10990"/>
                    <a:pt x="17071" y="13048"/>
                  </a:cubicBezTo>
                  <a:cubicBezTo>
                    <a:pt x="15202" y="14917"/>
                    <a:pt x="13365" y="16785"/>
                    <a:pt x="11465" y="18590"/>
                  </a:cubicBezTo>
                  <a:cubicBezTo>
                    <a:pt x="7728" y="22232"/>
                    <a:pt x="3896" y="25811"/>
                    <a:pt x="1" y="29326"/>
                  </a:cubicBezTo>
                  <a:cubicBezTo>
                    <a:pt x="64" y="29358"/>
                    <a:pt x="96" y="29358"/>
                    <a:pt x="128" y="29389"/>
                  </a:cubicBezTo>
                  <a:cubicBezTo>
                    <a:pt x="128" y="29326"/>
                    <a:pt x="191" y="29231"/>
                    <a:pt x="254" y="29199"/>
                  </a:cubicBezTo>
                  <a:cubicBezTo>
                    <a:pt x="10737" y="22549"/>
                    <a:pt x="21789" y="16944"/>
                    <a:pt x="33824" y="13618"/>
                  </a:cubicBezTo>
                  <a:cubicBezTo>
                    <a:pt x="33665" y="13492"/>
                    <a:pt x="33570" y="13238"/>
                    <a:pt x="33792" y="13080"/>
                  </a:cubicBezTo>
                  <a:cubicBezTo>
                    <a:pt x="39651" y="8076"/>
                    <a:pt x="45984" y="3706"/>
                    <a:pt x="52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5" name="Google Shape;465;p28"/>
            <p:cNvSpPr/>
            <p:nvPr/>
          </p:nvSpPr>
          <p:spPr>
            <a:xfrm>
              <a:off x="823924" y="3749504"/>
              <a:ext cx="1514102" cy="1221654"/>
            </a:xfrm>
            <a:custGeom>
              <a:avLst/>
              <a:gdLst/>
              <a:ahLst/>
              <a:cxnLst/>
              <a:rect l="l" t="t" r="r" b="b"/>
              <a:pathLst>
                <a:path w="47062" h="37972" extrusionOk="0">
                  <a:moveTo>
                    <a:pt x="47061" y="0"/>
                  </a:moveTo>
                  <a:lnTo>
                    <a:pt x="47061" y="0"/>
                  </a:lnTo>
                  <a:cubicBezTo>
                    <a:pt x="37022" y="4307"/>
                    <a:pt x="26983" y="8614"/>
                    <a:pt x="16976" y="12953"/>
                  </a:cubicBezTo>
                  <a:cubicBezTo>
                    <a:pt x="15740" y="13459"/>
                    <a:pt x="14410" y="13903"/>
                    <a:pt x="13397" y="14631"/>
                  </a:cubicBezTo>
                  <a:cubicBezTo>
                    <a:pt x="12162" y="15550"/>
                    <a:pt x="11560" y="16816"/>
                    <a:pt x="10990" y="18178"/>
                  </a:cubicBezTo>
                  <a:cubicBezTo>
                    <a:pt x="9977" y="20458"/>
                    <a:pt x="8963" y="22738"/>
                    <a:pt x="7855" y="24924"/>
                  </a:cubicBezTo>
                  <a:cubicBezTo>
                    <a:pt x="5543" y="29484"/>
                    <a:pt x="2946" y="33791"/>
                    <a:pt x="1" y="37971"/>
                  </a:cubicBezTo>
                  <a:lnTo>
                    <a:pt x="64" y="37971"/>
                  </a:lnTo>
                  <a:cubicBezTo>
                    <a:pt x="4213" y="33949"/>
                    <a:pt x="8362" y="29991"/>
                    <a:pt x="12479" y="25937"/>
                  </a:cubicBezTo>
                  <a:cubicBezTo>
                    <a:pt x="14505" y="23973"/>
                    <a:pt x="16437" y="22010"/>
                    <a:pt x="18432" y="20015"/>
                  </a:cubicBezTo>
                  <a:cubicBezTo>
                    <a:pt x="19921" y="18558"/>
                    <a:pt x="21346" y="16975"/>
                    <a:pt x="23341" y="16151"/>
                  </a:cubicBezTo>
                  <a:cubicBezTo>
                    <a:pt x="25685" y="15169"/>
                    <a:pt x="28376" y="14726"/>
                    <a:pt x="30815" y="14061"/>
                  </a:cubicBezTo>
                  <a:lnTo>
                    <a:pt x="39144" y="11844"/>
                  </a:lnTo>
                  <a:cubicBezTo>
                    <a:pt x="40221" y="11528"/>
                    <a:pt x="41392" y="11243"/>
                    <a:pt x="42501" y="10926"/>
                  </a:cubicBezTo>
                  <a:cubicBezTo>
                    <a:pt x="42406" y="10831"/>
                    <a:pt x="42374" y="10768"/>
                    <a:pt x="42406" y="10641"/>
                  </a:cubicBezTo>
                  <a:cubicBezTo>
                    <a:pt x="43324" y="6809"/>
                    <a:pt x="44876" y="3294"/>
                    <a:pt x="47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6" name="Google Shape;466;p28"/>
            <p:cNvSpPr/>
            <p:nvPr/>
          </p:nvSpPr>
          <p:spPr>
            <a:xfrm>
              <a:off x="821897" y="3745418"/>
              <a:ext cx="1519185" cy="1226737"/>
            </a:xfrm>
            <a:custGeom>
              <a:avLst/>
              <a:gdLst/>
              <a:ahLst/>
              <a:cxnLst/>
              <a:rect l="l" t="t" r="r" b="b"/>
              <a:pathLst>
                <a:path w="47220" h="38130" extrusionOk="0">
                  <a:moveTo>
                    <a:pt x="42514" y="10937"/>
                  </a:moveTo>
                  <a:cubicBezTo>
                    <a:pt x="42517" y="10945"/>
                    <a:pt x="42521" y="10952"/>
                    <a:pt x="42525" y="10960"/>
                  </a:cubicBezTo>
                  <a:lnTo>
                    <a:pt x="42525" y="10960"/>
                  </a:lnTo>
                  <a:cubicBezTo>
                    <a:pt x="42528" y="10959"/>
                    <a:pt x="42530" y="10958"/>
                    <a:pt x="42532" y="10958"/>
                  </a:cubicBezTo>
                  <a:cubicBezTo>
                    <a:pt x="42526" y="10951"/>
                    <a:pt x="42519" y="10944"/>
                    <a:pt x="42514" y="10937"/>
                  </a:cubicBezTo>
                  <a:close/>
                  <a:moveTo>
                    <a:pt x="47219" y="0"/>
                  </a:moveTo>
                  <a:lnTo>
                    <a:pt x="47061" y="95"/>
                  </a:lnTo>
                  <a:cubicBezTo>
                    <a:pt x="38827" y="3642"/>
                    <a:pt x="27933" y="8329"/>
                    <a:pt x="16975" y="13016"/>
                  </a:cubicBezTo>
                  <a:cubicBezTo>
                    <a:pt x="16690" y="13143"/>
                    <a:pt x="16373" y="13270"/>
                    <a:pt x="16120" y="13396"/>
                  </a:cubicBezTo>
                  <a:cubicBezTo>
                    <a:pt x="15170" y="13745"/>
                    <a:pt x="14220" y="14125"/>
                    <a:pt x="13365" y="14726"/>
                  </a:cubicBezTo>
                  <a:cubicBezTo>
                    <a:pt x="12098" y="15645"/>
                    <a:pt x="11528" y="17038"/>
                    <a:pt x="10958" y="18242"/>
                  </a:cubicBezTo>
                  <a:cubicBezTo>
                    <a:pt x="10103" y="20269"/>
                    <a:pt x="9026" y="22675"/>
                    <a:pt x="7823" y="25019"/>
                  </a:cubicBezTo>
                  <a:cubicBezTo>
                    <a:pt x="5606" y="29421"/>
                    <a:pt x="3009" y="33759"/>
                    <a:pt x="32" y="38003"/>
                  </a:cubicBezTo>
                  <a:lnTo>
                    <a:pt x="1" y="38035"/>
                  </a:lnTo>
                  <a:lnTo>
                    <a:pt x="32" y="38098"/>
                  </a:lnTo>
                  <a:cubicBezTo>
                    <a:pt x="32" y="38098"/>
                    <a:pt x="64" y="38130"/>
                    <a:pt x="127" y="38130"/>
                  </a:cubicBezTo>
                  <a:cubicBezTo>
                    <a:pt x="4941" y="33538"/>
                    <a:pt x="8900" y="29738"/>
                    <a:pt x="12510" y="26096"/>
                  </a:cubicBezTo>
                  <a:cubicBezTo>
                    <a:pt x="14410" y="24227"/>
                    <a:pt x="16342" y="22327"/>
                    <a:pt x="18432" y="20205"/>
                  </a:cubicBezTo>
                  <a:lnTo>
                    <a:pt x="18844" y="19793"/>
                  </a:lnTo>
                  <a:cubicBezTo>
                    <a:pt x="20174" y="18495"/>
                    <a:pt x="21567" y="17070"/>
                    <a:pt x="23341" y="16310"/>
                  </a:cubicBezTo>
                  <a:cubicBezTo>
                    <a:pt x="25019" y="15613"/>
                    <a:pt x="26888" y="15170"/>
                    <a:pt x="28661" y="14726"/>
                  </a:cubicBezTo>
                  <a:cubicBezTo>
                    <a:pt x="29358" y="14536"/>
                    <a:pt x="30118" y="14378"/>
                    <a:pt x="30846" y="14188"/>
                  </a:cubicBezTo>
                  <a:lnTo>
                    <a:pt x="39144" y="11971"/>
                  </a:lnTo>
                  <a:cubicBezTo>
                    <a:pt x="39745" y="11813"/>
                    <a:pt x="40284" y="11655"/>
                    <a:pt x="40885" y="11496"/>
                  </a:cubicBezTo>
                  <a:cubicBezTo>
                    <a:pt x="41392" y="11338"/>
                    <a:pt x="41962" y="11211"/>
                    <a:pt x="42500" y="11053"/>
                  </a:cubicBezTo>
                  <a:lnTo>
                    <a:pt x="42595" y="11053"/>
                  </a:lnTo>
                  <a:lnTo>
                    <a:pt x="42564" y="11021"/>
                  </a:lnTo>
                  <a:cubicBezTo>
                    <a:pt x="42549" y="10999"/>
                    <a:pt x="42536" y="10979"/>
                    <a:pt x="42525" y="10960"/>
                  </a:cubicBezTo>
                  <a:lnTo>
                    <a:pt x="42525" y="10960"/>
                  </a:lnTo>
                  <a:cubicBezTo>
                    <a:pt x="41958" y="11117"/>
                    <a:pt x="41453" y="11243"/>
                    <a:pt x="40949" y="11401"/>
                  </a:cubicBezTo>
                  <a:cubicBezTo>
                    <a:pt x="40347" y="11560"/>
                    <a:pt x="39777" y="11718"/>
                    <a:pt x="39207" y="11876"/>
                  </a:cubicBezTo>
                  <a:lnTo>
                    <a:pt x="30878" y="14093"/>
                  </a:lnTo>
                  <a:cubicBezTo>
                    <a:pt x="30181" y="14283"/>
                    <a:pt x="29421" y="14505"/>
                    <a:pt x="28693" y="14663"/>
                  </a:cubicBezTo>
                  <a:cubicBezTo>
                    <a:pt x="26919" y="15075"/>
                    <a:pt x="25051" y="15518"/>
                    <a:pt x="23404" y="16247"/>
                  </a:cubicBezTo>
                  <a:cubicBezTo>
                    <a:pt x="21567" y="17038"/>
                    <a:pt x="20205" y="18400"/>
                    <a:pt x="18844" y="19762"/>
                  </a:cubicBezTo>
                  <a:lnTo>
                    <a:pt x="18432" y="20173"/>
                  </a:lnTo>
                  <a:cubicBezTo>
                    <a:pt x="16310" y="22295"/>
                    <a:pt x="14410" y="24195"/>
                    <a:pt x="12510" y="26064"/>
                  </a:cubicBezTo>
                  <a:cubicBezTo>
                    <a:pt x="8900" y="29579"/>
                    <a:pt x="5036" y="33348"/>
                    <a:pt x="286" y="37845"/>
                  </a:cubicBezTo>
                  <a:cubicBezTo>
                    <a:pt x="3167" y="33696"/>
                    <a:pt x="5764" y="29421"/>
                    <a:pt x="7950" y="25082"/>
                  </a:cubicBezTo>
                  <a:cubicBezTo>
                    <a:pt x="9153" y="22739"/>
                    <a:pt x="10230" y="20300"/>
                    <a:pt x="11085" y="18305"/>
                  </a:cubicBezTo>
                  <a:cubicBezTo>
                    <a:pt x="11623" y="17038"/>
                    <a:pt x="12193" y="15708"/>
                    <a:pt x="13460" y="14821"/>
                  </a:cubicBezTo>
                  <a:cubicBezTo>
                    <a:pt x="14252" y="14220"/>
                    <a:pt x="15202" y="13871"/>
                    <a:pt x="16152" y="13460"/>
                  </a:cubicBezTo>
                  <a:cubicBezTo>
                    <a:pt x="16437" y="13333"/>
                    <a:pt x="16754" y="13238"/>
                    <a:pt x="17039" y="13111"/>
                  </a:cubicBezTo>
                  <a:cubicBezTo>
                    <a:pt x="27933" y="8393"/>
                    <a:pt x="38764" y="3769"/>
                    <a:pt x="47029" y="159"/>
                  </a:cubicBezTo>
                  <a:lnTo>
                    <a:pt x="47029" y="159"/>
                  </a:lnTo>
                  <a:cubicBezTo>
                    <a:pt x="44939" y="3421"/>
                    <a:pt x="43387" y="6936"/>
                    <a:pt x="42469" y="10704"/>
                  </a:cubicBezTo>
                  <a:cubicBezTo>
                    <a:pt x="42440" y="10790"/>
                    <a:pt x="42463" y="10875"/>
                    <a:pt x="42514" y="10937"/>
                  </a:cubicBezTo>
                  <a:lnTo>
                    <a:pt x="42514" y="10937"/>
                  </a:lnTo>
                  <a:cubicBezTo>
                    <a:pt x="42487" y="10882"/>
                    <a:pt x="42479" y="10832"/>
                    <a:pt x="42500" y="10768"/>
                  </a:cubicBezTo>
                  <a:cubicBezTo>
                    <a:pt x="43419" y="6968"/>
                    <a:pt x="45002"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7" name="Google Shape;467;p28"/>
            <p:cNvSpPr/>
            <p:nvPr/>
          </p:nvSpPr>
          <p:spPr>
            <a:xfrm>
              <a:off x="818841" y="3590541"/>
              <a:ext cx="1349025" cy="1360221"/>
            </a:xfrm>
            <a:custGeom>
              <a:avLst/>
              <a:gdLst/>
              <a:ahLst/>
              <a:cxnLst/>
              <a:rect l="l" t="t" r="r" b="b"/>
              <a:pathLst>
                <a:path w="41931" h="42279" extrusionOk="0">
                  <a:moveTo>
                    <a:pt x="41930" y="1"/>
                  </a:moveTo>
                  <a:lnTo>
                    <a:pt x="41930" y="1"/>
                  </a:lnTo>
                  <a:cubicBezTo>
                    <a:pt x="30245" y="3674"/>
                    <a:pt x="18654" y="7760"/>
                    <a:pt x="7284" y="12352"/>
                  </a:cubicBezTo>
                  <a:cubicBezTo>
                    <a:pt x="5828" y="12890"/>
                    <a:pt x="4403" y="13492"/>
                    <a:pt x="2946" y="14093"/>
                  </a:cubicBezTo>
                  <a:cubicBezTo>
                    <a:pt x="1426" y="14727"/>
                    <a:pt x="634" y="14948"/>
                    <a:pt x="887" y="16659"/>
                  </a:cubicBezTo>
                  <a:cubicBezTo>
                    <a:pt x="1267" y="19730"/>
                    <a:pt x="1489" y="22866"/>
                    <a:pt x="1521" y="26001"/>
                  </a:cubicBezTo>
                  <a:cubicBezTo>
                    <a:pt x="1552" y="31448"/>
                    <a:pt x="1109" y="36927"/>
                    <a:pt x="1" y="42279"/>
                  </a:cubicBezTo>
                  <a:cubicBezTo>
                    <a:pt x="2946" y="37782"/>
                    <a:pt x="5669" y="33190"/>
                    <a:pt x="8013" y="28376"/>
                  </a:cubicBezTo>
                  <a:cubicBezTo>
                    <a:pt x="9913" y="24481"/>
                    <a:pt x="10736" y="19984"/>
                    <a:pt x="14980" y="18084"/>
                  </a:cubicBezTo>
                  <a:cubicBezTo>
                    <a:pt x="23499" y="14283"/>
                    <a:pt x="32050" y="10641"/>
                    <a:pt x="40632" y="7000"/>
                  </a:cubicBezTo>
                  <a:cubicBezTo>
                    <a:pt x="40600" y="6968"/>
                    <a:pt x="40600" y="6873"/>
                    <a:pt x="40600" y="6810"/>
                  </a:cubicBezTo>
                  <a:cubicBezTo>
                    <a:pt x="40822" y="4466"/>
                    <a:pt x="41297" y="2218"/>
                    <a:pt x="41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8" name="Google Shape;468;p28"/>
            <p:cNvSpPr/>
            <p:nvPr/>
          </p:nvSpPr>
          <p:spPr>
            <a:xfrm>
              <a:off x="815785" y="3588514"/>
              <a:ext cx="1355138" cy="1369390"/>
            </a:xfrm>
            <a:custGeom>
              <a:avLst/>
              <a:gdLst/>
              <a:ahLst/>
              <a:cxnLst/>
              <a:rect l="l" t="t" r="r" b="b"/>
              <a:pathLst>
                <a:path w="42121" h="42564" extrusionOk="0">
                  <a:moveTo>
                    <a:pt x="41994" y="127"/>
                  </a:moveTo>
                  <a:cubicBezTo>
                    <a:pt x="41329" y="2376"/>
                    <a:pt x="40885" y="4592"/>
                    <a:pt x="40664" y="6873"/>
                  </a:cubicBezTo>
                  <a:cubicBezTo>
                    <a:pt x="40664" y="6936"/>
                    <a:pt x="40664" y="6999"/>
                    <a:pt x="40695" y="7063"/>
                  </a:cubicBezTo>
                  <a:lnTo>
                    <a:pt x="37592" y="8361"/>
                  </a:lnTo>
                  <a:cubicBezTo>
                    <a:pt x="30181" y="11528"/>
                    <a:pt x="22549" y="14790"/>
                    <a:pt x="15075" y="18115"/>
                  </a:cubicBezTo>
                  <a:cubicBezTo>
                    <a:pt x="11781" y="19572"/>
                    <a:pt x="10578" y="22549"/>
                    <a:pt x="9248" y="25716"/>
                  </a:cubicBezTo>
                  <a:cubicBezTo>
                    <a:pt x="8868" y="26634"/>
                    <a:pt x="8488" y="27521"/>
                    <a:pt x="8076" y="28407"/>
                  </a:cubicBezTo>
                  <a:cubicBezTo>
                    <a:pt x="5891" y="32904"/>
                    <a:pt x="3231" y="37496"/>
                    <a:pt x="222" y="42088"/>
                  </a:cubicBezTo>
                  <a:cubicBezTo>
                    <a:pt x="1204" y="37021"/>
                    <a:pt x="1742" y="31638"/>
                    <a:pt x="1647" y="26064"/>
                  </a:cubicBezTo>
                  <a:cubicBezTo>
                    <a:pt x="1616" y="22929"/>
                    <a:pt x="1426" y="19762"/>
                    <a:pt x="1014" y="16690"/>
                  </a:cubicBezTo>
                  <a:cubicBezTo>
                    <a:pt x="824" y="15106"/>
                    <a:pt x="1457" y="14821"/>
                    <a:pt x="2851" y="14251"/>
                  </a:cubicBezTo>
                  <a:lnTo>
                    <a:pt x="3041" y="14188"/>
                  </a:lnTo>
                  <a:cubicBezTo>
                    <a:pt x="4434" y="13618"/>
                    <a:pt x="5891" y="13048"/>
                    <a:pt x="7379" y="12446"/>
                  </a:cubicBezTo>
                  <a:cubicBezTo>
                    <a:pt x="18717" y="7918"/>
                    <a:pt x="30340" y="3769"/>
                    <a:pt x="41994" y="127"/>
                  </a:cubicBezTo>
                  <a:close/>
                  <a:moveTo>
                    <a:pt x="42120" y="0"/>
                  </a:moveTo>
                  <a:lnTo>
                    <a:pt x="42025" y="64"/>
                  </a:lnTo>
                  <a:cubicBezTo>
                    <a:pt x="30371" y="3706"/>
                    <a:pt x="18717" y="7854"/>
                    <a:pt x="7348" y="12351"/>
                  </a:cubicBezTo>
                  <a:cubicBezTo>
                    <a:pt x="5859" y="12953"/>
                    <a:pt x="4403" y="13523"/>
                    <a:pt x="3009" y="14093"/>
                  </a:cubicBezTo>
                  <a:lnTo>
                    <a:pt x="2819" y="14188"/>
                  </a:lnTo>
                  <a:cubicBezTo>
                    <a:pt x="1362" y="14758"/>
                    <a:pt x="697" y="15043"/>
                    <a:pt x="919" y="16722"/>
                  </a:cubicBezTo>
                  <a:cubicBezTo>
                    <a:pt x="1299" y="19793"/>
                    <a:pt x="1489" y="22929"/>
                    <a:pt x="1521" y="26064"/>
                  </a:cubicBezTo>
                  <a:cubicBezTo>
                    <a:pt x="1584" y="31733"/>
                    <a:pt x="1109" y="37211"/>
                    <a:pt x="32" y="42342"/>
                  </a:cubicBezTo>
                  <a:lnTo>
                    <a:pt x="1" y="42563"/>
                  </a:lnTo>
                  <a:lnTo>
                    <a:pt x="159" y="42373"/>
                  </a:lnTo>
                  <a:cubicBezTo>
                    <a:pt x="3199" y="37686"/>
                    <a:pt x="5891" y="33031"/>
                    <a:pt x="8140" y="28439"/>
                  </a:cubicBezTo>
                  <a:cubicBezTo>
                    <a:pt x="8583" y="27552"/>
                    <a:pt x="8995" y="26666"/>
                    <a:pt x="9343" y="25747"/>
                  </a:cubicBezTo>
                  <a:cubicBezTo>
                    <a:pt x="10641" y="22612"/>
                    <a:pt x="11876" y="19635"/>
                    <a:pt x="15107" y="18178"/>
                  </a:cubicBezTo>
                  <a:cubicBezTo>
                    <a:pt x="22549" y="14853"/>
                    <a:pt x="30245" y="11623"/>
                    <a:pt x="37655" y="8456"/>
                  </a:cubicBezTo>
                  <a:lnTo>
                    <a:pt x="40822" y="7094"/>
                  </a:lnTo>
                  <a:lnTo>
                    <a:pt x="40759" y="7063"/>
                  </a:lnTo>
                  <a:cubicBezTo>
                    <a:pt x="40727" y="7031"/>
                    <a:pt x="40727" y="6968"/>
                    <a:pt x="40727" y="6904"/>
                  </a:cubicBezTo>
                  <a:cubicBezTo>
                    <a:pt x="40980" y="4592"/>
                    <a:pt x="41392" y="2376"/>
                    <a:pt x="42089" y="95"/>
                  </a:cubicBezTo>
                  <a:lnTo>
                    <a:pt x="42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9" name="Google Shape;469;p28"/>
            <p:cNvSpPr/>
            <p:nvPr/>
          </p:nvSpPr>
          <p:spPr>
            <a:xfrm>
              <a:off x="-198991" y="4658305"/>
              <a:ext cx="2074451" cy="829407"/>
            </a:xfrm>
            <a:custGeom>
              <a:avLst/>
              <a:gdLst/>
              <a:ahLst/>
              <a:cxnLst/>
              <a:rect l="l" t="t" r="r" b="b"/>
              <a:pathLst>
                <a:path w="64479" h="25780" extrusionOk="0">
                  <a:moveTo>
                    <a:pt x="349" y="1"/>
                  </a:moveTo>
                  <a:cubicBezTo>
                    <a:pt x="254" y="444"/>
                    <a:pt x="127" y="919"/>
                    <a:pt x="0" y="1363"/>
                  </a:cubicBezTo>
                  <a:cubicBezTo>
                    <a:pt x="8646" y="4276"/>
                    <a:pt x="17133" y="7696"/>
                    <a:pt x="25779" y="10610"/>
                  </a:cubicBezTo>
                  <a:cubicBezTo>
                    <a:pt x="26064" y="10705"/>
                    <a:pt x="26127" y="11022"/>
                    <a:pt x="25937" y="11180"/>
                  </a:cubicBezTo>
                  <a:cubicBezTo>
                    <a:pt x="26982" y="12352"/>
                    <a:pt x="27901" y="13397"/>
                    <a:pt x="29452" y="13998"/>
                  </a:cubicBezTo>
                  <a:cubicBezTo>
                    <a:pt x="30245" y="14312"/>
                    <a:pt x="31080" y="14471"/>
                    <a:pt x="31914" y="14471"/>
                  </a:cubicBezTo>
                  <a:cubicBezTo>
                    <a:pt x="32846" y="14471"/>
                    <a:pt x="33777" y="14273"/>
                    <a:pt x="34646" y="13872"/>
                  </a:cubicBezTo>
                  <a:cubicBezTo>
                    <a:pt x="34701" y="13844"/>
                    <a:pt x="34756" y="13832"/>
                    <a:pt x="34807" y="13832"/>
                  </a:cubicBezTo>
                  <a:cubicBezTo>
                    <a:pt x="35050" y="13832"/>
                    <a:pt x="35226" y="14106"/>
                    <a:pt x="35121" y="14315"/>
                  </a:cubicBezTo>
                  <a:cubicBezTo>
                    <a:pt x="44939" y="18115"/>
                    <a:pt x="54534" y="22296"/>
                    <a:pt x="64478" y="25779"/>
                  </a:cubicBezTo>
                  <a:lnTo>
                    <a:pt x="64478" y="25779"/>
                  </a:lnTo>
                  <a:cubicBezTo>
                    <a:pt x="64257" y="25558"/>
                    <a:pt x="64162" y="25273"/>
                    <a:pt x="64067" y="24987"/>
                  </a:cubicBezTo>
                  <a:lnTo>
                    <a:pt x="64003" y="24987"/>
                  </a:lnTo>
                  <a:cubicBezTo>
                    <a:pt x="63940" y="24956"/>
                    <a:pt x="63877" y="24956"/>
                    <a:pt x="63845" y="24924"/>
                  </a:cubicBezTo>
                  <a:cubicBezTo>
                    <a:pt x="63718" y="24829"/>
                    <a:pt x="63623" y="24671"/>
                    <a:pt x="63687" y="24512"/>
                  </a:cubicBezTo>
                  <a:cubicBezTo>
                    <a:pt x="63687" y="24481"/>
                    <a:pt x="63718" y="24449"/>
                    <a:pt x="63718" y="24386"/>
                  </a:cubicBezTo>
                  <a:lnTo>
                    <a:pt x="63718" y="24354"/>
                  </a:lnTo>
                  <a:cubicBezTo>
                    <a:pt x="60900" y="23404"/>
                    <a:pt x="49816" y="19382"/>
                    <a:pt x="48676" y="18907"/>
                  </a:cubicBezTo>
                  <a:cubicBezTo>
                    <a:pt x="44084" y="17039"/>
                    <a:pt x="39460" y="15170"/>
                    <a:pt x="35058" y="12922"/>
                  </a:cubicBezTo>
                  <a:cubicBezTo>
                    <a:pt x="35058" y="13080"/>
                    <a:pt x="34963" y="13238"/>
                    <a:pt x="34773" y="13302"/>
                  </a:cubicBezTo>
                  <a:cubicBezTo>
                    <a:pt x="34118" y="13537"/>
                    <a:pt x="33426" y="13648"/>
                    <a:pt x="32731" y="13648"/>
                  </a:cubicBezTo>
                  <a:cubicBezTo>
                    <a:pt x="30336" y="13648"/>
                    <a:pt x="27904" y="12320"/>
                    <a:pt x="26824" y="10135"/>
                  </a:cubicBezTo>
                  <a:cubicBezTo>
                    <a:pt x="22105" y="8836"/>
                    <a:pt x="17545" y="7095"/>
                    <a:pt x="13016" y="5321"/>
                  </a:cubicBezTo>
                  <a:cubicBezTo>
                    <a:pt x="8804" y="3706"/>
                    <a:pt x="4307" y="2186"/>
                    <a:pt x="3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0" name="Google Shape;470;p28"/>
            <p:cNvSpPr/>
            <p:nvPr/>
          </p:nvSpPr>
          <p:spPr>
            <a:xfrm>
              <a:off x="1077634" y="4864754"/>
              <a:ext cx="785588" cy="469107"/>
            </a:xfrm>
            <a:custGeom>
              <a:avLst/>
              <a:gdLst/>
              <a:ahLst/>
              <a:cxnLst/>
              <a:rect l="l" t="t" r="r" b="b"/>
              <a:pathLst>
                <a:path w="24418" h="14581" extrusionOk="0">
                  <a:moveTo>
                    <a:pt x="10346" y="0"/>
                  </a:moveTo>
                  <a:cubicBezTo>
                    <a:pt x="9526" y="0"/>
                    <a:pt x="8698" y="29"/>
                    <a:pt x="7886" y="76"/>
                  </a:cubicBezTo>
                  <a:lnTo>
                    <a:pt x="8013" y="1438"/>
                  </a:lnTo>
                  <a:cubicBezTo>
                    <a:pt x="11655" y="1659"/>
                    <a:pt x="15233" y="2451"/>
                    <a:pt x="18685" y="3686"/>
                  </a:cubicBezTo>
                  <a:cubicBezTo>
                    <a:pt x="18918" y="3802"/>
                    <a:pt x="18830" y="4105"/>
                    <a:pt x="18618" y="4105"/>
                  </a:cubicBezTo>
                  <a:cubicBezTo>
                    <a:pt x="18599" y="4105"/>
                    <a:pt x="18579" y="4103"/>
                    <a:pt x="18559" y="4098"/>
                  </a:cubicBezTo>
                  <a:lnTo>
                    <a:pt x="18305" y="4985"/>
                  </a:lnTo>
                  <a:cubicBezTo>
                    <a:pt x="19445" y="5301"/>
                    <a:pt x="20617" y="5681"/>
                    <a:pt x="21789" y="6061"/>
                  </a:cubicBezTo>
                  <a:cubicBezTo>
                    <a:pt x="22024" y="6150"/>
                    <a:pt x="21959" y="6511"/>
                    <a:pt x="21720" y="6511"/>
                  </a:cubicBezTo>
                  <a:cubicBezTo>
                    <a:pt x="21702" y="6511"/>
                    <a:pt x="21682" y="6509"/>
                    <a:pt x="21662" y="6505"/>
                  </a:cubicBezTo>
                  <a:cubicBezTo>
                    <a:pt x="15022" y="4281"/>
                    <a:pt x="8126" y="3170"/>
                    <a:pt x="1135" y="3170"/>
                  </a:cubicBezTo>
                  <a:cubicBezTo>
                    <a:pt x="757" y="3170"/>
                    <a:pt x="379" y="3173"/>
                    <a:pt x="1" y="3179"/>
                  </a:cubicBezTo>
                  <a:lnTo>
                    <a:pt x="1" y="4288"/>
                  </a:lnTo>
                  <a:cubicBezTo>
                    <a:pt x="5796" y="5080"/>
                    <a:pt x="11560" y="6378"/>
                    <a:pt x="17133" y="8120"/>
                  </a:cubicBezTo>
                  <a:cubicBezTo>
                    <a:pt x="17357" y="8204"/>
                    <a:pt x="17309" y="8484"/>
                    <a:pt x="17143" y="8484"/>
                  </a:cubicBezTo>
                  <a:cubicBezTo>
                    <a:pt x="17121" y="8484"/>
                    <a:pt x="17096" y="8479"/>
                    <a:pt x="17070" y="8468"/>
                  </a:cubicBezTo>
                  <a:cubicBezTo>
                    <a:pt x="14568" y="7771"/>
                    <a:pt x="12066" y="7138"/>
                    <a:pt x="9533" y="6536"/>
                  </a:cubicBezTo>
                  <a:lnTo>
                    <a:pt x="9311" y="7581"/>
                  </a:lnTo>
                  <a:cubicBezTo>
                    <a:pt x="13555" y="8595"/>
                    <a:pt x="17577" y="9988"/>
                    <a:pt x="21314" y="12078"/>
                  </a:cubicBezTo>
                  <a:cubicBezTo>
                    <a:pt x="21483" y="12191"/>
                    <a:pt x="21401" y="12405"/>
                    <a:pt x="21246" y="12405"/>
                  </a:cubicBezTo>
                  <a:cubicBezTo>
                    <a:pt x="21227" y="12405"/>
                    <a:pt x="21208" y="12402"/>
                    <a:pt x="21187" y="12395"/>
                  </a:cubicBezTo>
                  <a:lnTo>
                    <a:pt x="20839" y="13662"/>
                  </a:lnTo>
                  <a:cubicBezTo>
                    <a:pt x="21979" y="13979"/>
                    <a:pt x="23087" y="14295"/>
                    <a:pt x="24227" y="14580"/>
                  </a:cubicBezTo>
                  <a:cubicBezTo>
                    <a:pt x="24417" y="11952"/>
                    <a:pt x="24417" y="9387"/>
                    <a:pt x="24069" y="6821"/>
                  </a:cubicBezTo>
                  <a:cubicBezTo>
                    <a:pt x="23911" y="5586"/>
                    <a:pt x="23277" y="4098"/>
                    <a:pt x="23626" y="2736"/>
                  </a:cubicBezTo>
                  <a:lnTo>
                    <a:pt x="23626" y="2736"/>
                  </a:lnTo>
                  <a:cubicBezTo>
                    <a:pt x="23591" y="2740"/>
                    <a:pt x="23555" y="2742"/>
                    <a:pt x="23517" y="2742"/>
                  </a:cubicBezTo>
                  <a:cubicBezTo>
                    <a:pt x="22655" y="2742"/>
                    <a:pt x="20994" y="1742"/>
                    <a:pt x="20205" y="1469"/>
                  </a:cubicBezTo>
                  <a:cubicBezTo>
                    <a:pt x="17292" y="551"/>
                    <a:pt x="14283" y="76"/>
                    <a:pt x="11243" y="13"/>
                  </a:cubicBezTo>
                  <a:cubicBezTo>
                    <a:pt x="10946" y="4"/>
                    <a:pt x="10647"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1" name="Google Shape;471;p28"/>
            <p:cNvSpPr/>
            <p:nvPr/>
          </p:nvSpPr>
          <p:spPr>
            <a:xfrm>
              <a:off x="1026706" y="4959694"/>
              <a:ext cx="759142" cy="117076"/>
            </a:xfrm>
            <a:custGeom>
              <a:avLst/>
              <a:gdLst/>
              <a:ahLst/>
              <a:cxnLst/>
              <a:rect l="l" t="t" r="r" b="b"/>
              <a:pathLst>
                <a:path w="23596" h="3639" extrusionOk="0">
                  <a:moveTo>
                    <a:pt x="3687" y="1"/>
                  </a:moveTo>
                  <a:cubicBezTo>
                    <a:pt x="2512" y="1"/>
                    <a:pt x="1335" y="34"/>
                    <a:pt x="158" y="102"/>
                  </a:cubicBezTo>
                  <a:lnTo>
                    <a:pt x="127" y="102"/>
                  </a:lnTo>
                  <a:cubicBezTo>
                    <a:pt x="0" y="133"/>
                    <a:pt x="0" y="355"/>
                    <a:pt x="158" y="355"/>
                  </a:cubicBezTo>
                  <a:cubicBezTo>
                    <a:pt x="633" y="292"/>
                    <a:pt x="1108" y="292"/>
                    <a:pt x="1584" y="292"/>
                  </a:cubicBezTo>
                  <a:cubicBezTo>
                    <a:pt x="1891" y="288"/>
                    <a:pt x="2199" y="286"/>
                    <a:pt x="2506" y="286"/>
                  </a:cubicBezTo>
                  <a:cubicBezTo>
                    <a:pt x="9596" y="286"/>
                    <a:pt x="16537" y="1340"/>
                    <a:pt x="23245" y="3617"/>
                  </a:cubicBezTo>
                  <a:cubicBezTo>
                    <a:pt x="23278" y="3632"/>
                    <a:pt x="23309" y="3638"/>
                    <a:pt x="23337" y="3638"/>
                  </a:cubicBezTo>
                  <a:cubicBezTo>
                    <a:pt x="23548" y="3638"/>
                    <a:pt x="23596" y="3261"/>
                    <a:pt x="23372" y="3205"/>
                  </a:cubicBezTo>
                  <a:cubicBezTo>
                    <a:pt x="22200" y="2794"/>
                    <a:pt x="21028" y="2445"/>
                    <a:pt x="19888" y="2160"/>
                  </a:cubicBezTo>
                  <a:cubicBezTo>
                    <a:pt x="14597" y="727"/>
                    <a:pt x="9155" y="1"/>
                    <a:pt x="3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2" name="Google Shape;472;p28"/>
            <p:cNvSpPr/>
            <p:nvPr/>
          </p:nvSpPr>
          <p:spPr>
            <a:xfrm>
              <a:off x="910757" y="5030087"/>
              <a:ext cx="858073" cy="233798"/>
            </a:xfrm>
            <a:custGeom>
              <a:avLst/>
              <a:gdLst/>
              <a:ahLst/>
              <a:cxnLst/>
              <a:rect l="l" t="t" r="r" b="b"/>
              <a:pathLst>
                <a:path w="26671" h="7267" extrusionOk="0">
                  <a:moveTo>
                    <a:pt x="131" y="0"/>
                  </a:moveTo>
                  <a:cubicBezTo>
                    <a:pt x="48" y="0"/>
                    <a:pt x="1" y="167"/>
                    <a:pt x="89" y="226"/>
                  </a:cubicBezTo>
                  <a:lnTo>
                    <a:pt x="120" y="226"/>
                  </a:lnTo>
                  <a:cubicBezTo>
                    <a:pt x="9241" y="1809"/>
                    <a:pt x="17887" y="3392"/>
                    <a:pt x="26342" y="7256"/>
                  </a:cubicBezTo>
                  <a:lnTo>
                    <a:pt x="26374" y="7256"/>
                  </a:lnTo>
                  <a:cubicBezTo>
                    <a:pt x="26391" y="7263"/>
                    <a:pt x="26408" y="7266"/>
                    <a:pt x="26425" y="7266"/>
                  </a:cubicBezTo>
                  <a:cubicBezTo>
                    <a:pt x="26563" y="7266"/>
                    <a:pt x="26670" y="7052"/>
                    <a:pt x="26501" y="6939"/>
                  </a:cubicBezTo>
                  <a:cubicBezTo>
                    <a:pt x="22764" y="4881"/>
                    <a:pt x="18679" y="3456"/>
                    <a:pt x="14530" y="2442"/>
                  </a:cubicBezTo>
                  <a:cubicBezTo>
                    <a:pt x="9780" y="1271"/>
                    <a:pt x="4871" y="606"/>
                    <a:pt x="152" y="4"/>
                  </a:cubicBezTo>
                  <a:cubicBezTo>
                    <a:pt x="145" y="1"/>
                    <a:pt x="138"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3" name="Google Shape;473;p28"/>
            <p:cNvSpPr/>
            <p:nvPr/>
          </p:nvSpPr>
          <p:spPr>
            <a:xfrm>
              <a:off x="905449" y="5037326"/>
              <a:ext cx="852829" cy="266967"/>
            </a:xfrm>
            <a:custGeom>
              <a:avLst/>
              <a:gdLst/>
              <a:ahLst/>
              <a:cxnLst/>
              <a:rect l="l" t="t" r="r" b="b"/>
              <a:pathLst>
                <a:path w="26508" h="8298" extrusionOk="0">
                  <a:moveTo>
                    <a:pt x="222" y="1"/>
                  </a:moveTo>
                  <a:lnTo>
                    <a:pt x="0" y="96"/>
                  </a:lnTo>
                  <a:cubicBezTo>
                    <a:pt x="64" y="159"/>
                    <a:pt x="95" y="222"/>
                    <a:pt x="127" y="317"/>
                  </a:cubicBezTo>
                  <a:cubicBezTo>
                    <a:pt x="8836" y="2882"/>
                    <a:pt x="17387" y="5891"/>
                    <a:pt x="26127" y="8298"/>
                  </a:cubicBezTo>
                  <a:lnTo>
                    <a:pt x="26507" y="7031"/>
                  </a:lnTo>
                  <a:lnTo>
                    <a:pt x="26444" y="7031"/>
                  </a:lnTo>
                  <a:cubicBezTo>
                    <a:pt x="18020" y="3136"/>
                    <a:pt x="9343" y="152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4" name="Google Shape;474;p28"/>
            <p:cNvSpPr/>
            <p:nvPr/>
          </p:nvSpPr>
          <p:spPr>
            <a:xfrm>
              <a:off x="242154" y="3579410"/>
              <a:ext cx="1482509" cy="1369326"/>
            </a:xfrm>
            <a:custGeom>
              <a:avLst/>
              <a:gdLst/>
              <a:ahLst/>
              <a:cxnLst/>
              <a:rect l="l" t="t" r="r" b="b"/>
              <a:pathLst>
                <a:path w="46080" h="42562" extrusionOk="0">
                  <a:moveTo>
                    <a:pt x="44311" y="0"/>
                  </a:moveTo>
                  <a:cubicBezTo>
                    <a:pt x="43500" y="0"/>
                    <a:pt x="41771" y="909"/>
                    <a:pt x="41139" y="1138"/>
                  </a:cubicBezTo>
                  <a:cubicBezTo>
                    <a:pt x="39144" y="1772"/>
                    <a:pt x="37180" y="2469"/>
                    <a:pt x="35185" y="3197"/>
                  </a:cubicBezTo>
                  <a:cubicBezTo>
                    <a:pt x="31005" y="4685"/>
                    <a:pt x="26888" y="6300"/>
                    <a:pt x="22771" y="8042"/>
                  </a:cubicBezTo>
                  <a:cubicBezTo>
                    <a:pt x="15012" y="11368"/>
                    <a:pt x="7411" y="15104"/>
                    <a:pt x="1" y="19126"/>
                  </a:cubicBezTo>
                  <a:cubicBezTo>
                    <a:pt x="8805" y="24162"/>
                    <a:pt x="15234" y="32681"/>
                    <a:pt x="17419" y="42561"/>
                  </a:cubicBezTo>
                  <a:cubicBezTo>
                    <a:pt x="18812" y="33441"/>
                    <a:pt x="19097" y="24383"/>
                    <a:pt x="17767" y="15231"/>
                  </a:cubicBezTo>
                  <a:cubicBezTo>
                    <a:pt x="17767" y="14978"/>
                    <a:pt x="17862" y="14819"/>
                    <a:pt x="18052" y="14756"/>
                  </a:cubicBezTo>
                  <a:cubicBezTo>
                    <a:pt x="27268" y="10892"/>
                    <a:pt x="36674" y="7377"/>
                    <a:pt x="46079" y="4084"/>
                  </a:cubicBezTo>
                  <a:lnTo>
                    <a:pt x="46079" y="3894"/>
                  </a:lnTo>
                  <a:cubicBezTo>
                    <a:pt x="45921" y="3862"/>
                    <a:pt x="45794" y="3735"/>
                    <a:pt x="45794" y="3577"/>
                  </a:cubicBezTo>
                  <a:cubicBezTo>
                    <a:pt x="45858" y="2469"/>
                    <a:pt x="46016" y="410"/>
                    <a:pt x="44528" y="30"/>
                  </a:cubicBezTo>
                  <a:cubicBezTo>
                    <a:pt x="44466" y="10"/>
                    <a:pt x="44393" y="0"/>
                    <a:pt x="443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5" name="Google Shape;475;p28"/>
            <p:cNvSpPr/>
            <p:nvPr/>
          </p:nvSpPr>
          <p:spPr>
            <a:xfrm>
              <a:off x="1328738" y="4914750"/>
              <a:ext cx="355442" cy="84356"/>
            </a:xfrm>
            <a:custGeom>
              <a:avLst/>
              <a:gdLst/>
              <a:ahLst/>
              <a:cxnLst/>
              <a:rect l="l" t="t" r="r" b="b"/>
              <a:pathLst>
                <a:path w="11048" h="2622" extrusionOk="0">
                  <a:moveTo>
                    <a:pt x="100" y="0"/>
                  </a:moveTo>
                  <a:cubicBezTo>
                    <a:pt x="1" y="0"/>
                    <a:pt x="60" y="200"/>
                    <a:pt x="144" y="200"/>
                  </a:cubicBezTo>
                  <a:cubicBezTo>
                    <a:pt x="3786" y="612"/>
                    <a:pt x="7270" y="1404"/>
                    <a:pt x="10722" y="2607"/>
                  </a:cubicBezTo>
                  <a:cubicBezTo>
                    <a:pt x="10748" y="2617"/>
                    <a:pt x="10772" y="2621"/>
                    <a:pt x="10795" y="2621"/>
                  </a:cubicBezTo>
                  <a:cubicBezTo>
                    <a:pt x="10991" y="2621"/>
                    <a:pt x="11048" y="2284"/>
                    <a:pt x="10849" y="2227"/>
                  </a:cubicBezTo>
                  <a:cubicBezTo>
                    <a:pt x="7397" y="960"/>
                    <a:pt x="3786" y="169"/>
                    <a:pt x="144" y="10"/>
                  </a:cubicBezTo>
                  <a:cubicBezTo>
                    <a:pt x="127" y="3"/>
                    <a:pt x="112"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6" name="Google Shape;476;p28"/>
            <p:cNvSpPr/>
            <p:nvPr/>
          </p:nvSpPr>
          <p:spPr>
            <a:xfrm>
              <a:off x="1020593" y="4869226"/>
              <a:ext cx="653102" cy="157935"/>
            </a:xfrm>
            <a:custGeom>
              <a:avLst/>
              <a:gdLst/>
              <a:ahLst/>
              <a:cxnLst/>
              <a:rect l="l" t="t" r="r" b="b"/>
              <a:pathLst>
                <a:path w="20300" h="4909" extrusionOk="0">
                  <a:moveTo>
                    <a:pt x="9627" y="0"/>
                  </a:moveTo>
                  <a:cubicBezTo>
                    <a:pt x="6302" y="222"/>
                    <a:pt x="3072" y="982"/>
                    <a:pt x="0" y="2154"/>
                  </a:cubicBezTo>
                  <a:lnTo>
                    <a:pt x="285" y="2850"/>
                  </a:lnTo>
                  <a:lnTo>
                    <a:pt x="317" y="2850"/>
                  </a:lnTo>
                  <a:cubicBezTo>
                    <a:pt x="1536" y="2775"/>
                    <a:pt x="2752" y="2738"/>
                    <a:pt x="3966" y="2738"/>
                  </a:cubicBezTo>
                  <a:cubicBezTo>
                    <a:pt x="9406" y="2738"/>
                    <a:pt x="14785" y="3485"/>
                    <a:pt x="20015" y="4909"/>
                  </a:cubicBezTo>
                  <a:lnTo>
                    <a:pt x="20300" y="3990"/>
                  </a:lnTo>
                  <a:cubicBezTo>
                    <a:pt x="16848" y="2755"/>
                    <a:pt x="13364" y="1964"/>
                    <a:pt x="9754" y="1520"/>
                  </a:cubicBezTo>
                  <a:cubicBezTo>
                    <a:pt x="9627" y="1520"/>
                    <a:pt x="9596" y="1330"/>
                    <a:pt x="9754" y="1330"/>
                  </a:cubicBezTo>
                  <a:lnTo>
                    <a:pt x="96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7" name="Google Shape;477;p28"/>
            <p:cNvSpPr/>
            <p:nvPr/>
          </p:nvSpPr>
          <p:spPr>
            <a:xfrm>
              <a:off x="1074578" y="5004735"/>
              <a:ext cx="563147" cy="134578"/>
            </a:xfrm>
            <a:custGeom>
              <a:avLst/>
              <a:gdLst/>
              <a:ahLst/>
              <a:cxnLst/>
              <a:rect l="l" t="t" r="r" b="b"/>
              <a:pathLst>
                <a:path w="17504" h="4183" extrusionOk="0">
                  <a:moveTo>
                    <a:pt x="159" y="0"/>
                  </a:moveTo>
                  <a:cubicBezTo>
                    <a:pt x="0" y="0"/>
                    <a:pt x="0" y="222"/>
                    <a:pt x="96" y="254"/>
                  </a:cubicBezTo>
                  <a:cubicBezTo>
                    <a:pt x="3357" y="855"/>
                    <a:pt x="6524" y="1489"/>
                    <a:pt x="9691" y="2217"/>
                  </a:cubicBezTo>
                  <a:cubicBezTo>
                    <a:pt x="12225" y="2787"/>
                    <a:pt x="14727" y="3452"/>
                    <a:pt x="17197" y="4180"/>
                  </a:cubicBezTo>
                  <a:cubicBezTo>
                    <a:pt x="17207" y="4182"/>
                    <a:pt x="17217" y="4183"/>
                    <a:pt x="17227" y="4183"/>
                  </a:cubicBezTo>
                  <a:cubicBezTo>
                    <a:pt x="17427" y="4183"/>
                    <a:pt x="17503" y="3891"/>
                    <a:pt x="17292" y="3800"/>
                  </a:cubicBezTo>
                  <a:cubicBezTo>
                    <a:pt x="11686" y="2059"/>
                    <a:pt x="5923" y="76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8" name="Google Shape;478;p28"/>
            <p:cNvSpPr/>
            <p:nvPr/>
          </p:nvSpPr>
          <p:spPr>
            <a:xfrm>
              <a:off x="878971" y="4939522"/>
              <a:ext cx="505366" cy="169163"/>
            </a:xfrm>
            <a:custGeom>
              <a:avLst/>
              <a:gdLst/>
              <a:ahLst/>
              <a:cxnLst/>
              <a:rect l="l" t="t" r="r" b="b"/>
              <a:pathLst>
                <a:path w="15708" h="5258" extrusionOk="0">
                  <a:moveTo>
                    <a:pt x="4434" y="0"/>
                  </a:moveTo>
                  <a:cubicBezTo>
                    <a:pt x="2914" y="570"/>
                    <a:pt x="1425" y="1299"/>
                    <a:pt x="0" y="2090"/>
                  </a:cubicBezTo>
                  <a:cubicBezTo>
                    <a:pt x="317" y="2407"/>
                    <a:pt x="602" y="2756"/>
                    <a:pt x="855" y="3167"/>
                  </a:cubicBezTo>
                  <a:lnTo>
                    <a:pt x="1045" y="3041"/>
                  </a:lnTo>
                  <a:cubicBezTo>
                    <a:pt x="950" y="3009"/>
                    <a:pt x="982" y="2851"/>
                    <a:pt x="1108" y="2851"/>
                  </a:cubicBezTo>
                  <a:cubicBezTo>
                    <a:pt x="5827" y="3421"/>
                    <a:pt x="10736" y="4117"/>
                    <a:pt x="15486" y="5257"/>
                  </a:cubicBezTo>
                  <a:lnTo>
                    <a:pt x="15708" y="4212"/>
                  </a:lnTo>
                  <a:cubicBezTo>
                    <a:pt x="12541" y="3452"/>
                    <a:pt x="9374" y="2819"/>
                    <a:pt x="6144" y="2217"/>
                  </a:cubicBezTo>
                  <a:cubicBezTo>
                    <a:pt x="6017" y="2154"/>
                    <a:pt x="6049" y="1964"/>
                    <a:pt x="6176" y="1964"/>
                  </a:cubicBezTo>
                  <a:lnTo>
                    <a:pt x="6176" y="855"/>
                  </a:lnTo>
                  <a:cubicBezTo>
                    <a:pt x="5700" y="855"/>
                    <a:pt x="5225" y="887"/>
                    <a:pt x="4750" y="887"/>
                  </a:cubicBezTo>
                  <a:cubicBezTo>
                    <a:pt x="4740" y="894"/>
                    <a:pt x="4730" y="897"/>
                    <a:pt x="4720" y="897"/>
                  </a:cubicBezTo>
                  <a:cubicBezTo>
                    <a:pt x="4644" y="897"/>
                    <a:pt x="4606" y="694"/>
                    <a:pt x="4719" y="665"/>
                  </a:cubicBezTo>
                  <a:lnTo>
                    <a:pt x="44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9" name="Google Shape;479;p28"/>
            <p:cNvSpPr/>
            <p:nvPr/>
          </p:nvSpPr>
          <p:spPr>
            <a:xfrm>
              <a:off x="683332" y="4970536"/>
              <a:ext cx="230291" cy="98416"/>
            </a:xfrm>
            <a:custGeom>
              <a:avLst/>
              <a:gdLst/>
              <a:ahLst/>
              <a:cxnLst/>
              <a:rect l="l" t="t" r="r" b="b"/>
              <a:pathLst>
                <a:path w="7158" h="3059" extrusionOk="0">
                  <a:moveTo>
                    <a:pt x="7129" y="2800"/>
                  </a:moveTo>
                  <a:cubicBezTo>
                    <a:pt x="7116" y="2800"/>
                    <a:pt x="7101" y="2811"/>
                    <a:pt x="7063" y="2868"/>
                  </a:cubicBezTo>
                  <a:cubicBezTo>
                    <a:pt x="7058" y="2876"/>
                    <a:pt x="7052" y="2883"/>
                    <a:pt x="7045" y="2890"/>
                  </a:cubicBezTo>
                  <a:lnTo>
                    <a:pt x="7045" y="2890"/>
                  </a:lnTo>
                  <a:cubicBezTo>
                    <a:pt x="7083" y="2882"/>
                    <a:pt x="7120" y="2875"/>
                    <a:pt x="7158" y="2868"/>
                  </a:cubicBezTo>
                  <a:lnTo>
                    <a:pt x="7158" y="2805"/>
                  </a:lnTo>
                  <a:cubicBezTo>
                    <a:pt x="7145" y="2805"/>
                    <a:pt x="7138" y="2800"/>
                    <a:pt x="7129" y="2800"/>
                  </a:cubicBezTo>
                  <a:close/>
                  <a:moveTo>
                    <a:pt x="7045" y="2890"/>
                  </a:moveTo>
                  <a:cubicBezTo>
                    <a:pt x="6954" y="2907"/>
                    <a:pt x="6862" y="2926"/>
                    <a:pt x="6770" y="2945"/>
                  </a:cubicBezTo>
                  <a:lnTo>
                    <a:pt x="6770" y="2945"/>
                  </a:lnTo>
                  <a:cubicBezTo>
                    <a:pt x="6798" y="2955"/>
                    <a:pt x="6826" y="2960"/>
                    <a:pt x="6855" y="2960"/>
                  </a:cubicBezTo>
                  <a:cubicBezTo>
                    <a:pt x="6930" y="2960"/>
                    <a:pt x="7004" y="2930"/>
                    <a:pt x="7045" y="2890"/>
                  </a:cubicBezTo>
                  <a:close/>
                  <a:moveTo>
                    <a:pt x="1674" y="0"/>
                  </a:moveTo>
                  <a:cubicBezTo>
                    <a:pt x="1117" y="0"/>
                    <a:pt x="552" y="80"/>
                    <a:pt x="1" y="240"/>
                  </a:cubicBezTo>
                  <a:cubicBezTo>
                    <a:pt x="191" y="493"/>
                    <a:pt x="349" y="683"/>
                    <a:pt x="539" y="873"/>
                  </a:cubicBezTo>
                  <a:cubicBezTo>
                    <a:pt x="634" y="870"/>
                    <a:pt x="730" y="868"/>
                    <a:pt x="827" y="868"/>
                  </a:cubicBezTo>
                  <a:cubicBezTo>
                    <a:pt x="2707" y="868"/>
                    <a:pt x="4968" y="1462"/>
                    <a:pt x="6113" y="3058"/>
                  </a:cubicBezTo>
                  <a:cubicBezTo>
                    <a:pt x="6314" y="3038"/>
                    <a:pt x="6542" y="2992"/>
                    <a:pt x="6770" y="2945"/>
                  </a:cubicBezTo>
                  <a:lnTo>
                    <a:pt x="6770" y="2945"/>
                  </a:lnTo>
                  <a:cubicBezTo>
                    <a:pt x="6722" y="2928"/>
                    <a:pt x="6680" y="2894"/>
                    <a:pt x="6651" y="2837"/>
                  </a:cubicBezTo>
                  <a:cubicBezTo>
                    <a:pt x="6049" y="1887"/>
                    <a:pt x="5289" y="1158"/>
                    <a:pt x="4371" y="683"/>
                  </a:cubicBezTo>
                  <a:cubicBezTo>
                    <a:pt x="4344" y="689"/>
                    <a:pt x="4318" y="691"/>
                    <a:pt x="4295" y="691"/>
                  </a:cubicBezTo>
                  <a:cubicBezTo>
                    <a:pt x="4181" y="691"/>
                    <a:pt x="4107" y="630"/>
                    <a:pt x="4054" y="525"/>
                  </a:cubicBezTo>
                  <a:cubicBezTo>
                    <a:pt x="4023" y="493"/>
                    <a:pt x="4023" y="493"/>
                    <a:pt x="3991" y="493"/>
                  </a:cubicBezTo>
                  <a:cubicBezTo>
                    <a:pt x="3959" y="651"/>
                    <a:pt x="3959" y="778"/>
                    <a:pt x="3896" y="936"/>
                  </a:cubicBezTo>
                  <a:cubicBezTo>
                    <a:pt x="3873" y="1018"/>
                    <a:pt x="3811" y="1052"/>
                    <a:pt x="3744" y="1052"/>
                  </a:cubicBezTo>
                  <a:cubicBezTo>
                    <a:pt x="3628" y="1052"/>
                    <a:pt x="3496" y="950"/>
                    <a:pt x="3516" y="810"/>
                  </a:cubicBezTo>
                  <a:cubicBezTo>
                    <a:pt x="3548" y="651"/>
                    <a:pt x="3548" y="493"/>
                    <a:pt x="3579" y="335"/>
                  </a:cubicBezTo>
                  <a:cubicBezTo>
                    <a:pt x="2979" y="112"/>
                    <a:pt x="233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0" name="Google Shape;480;p28"/>
            <p:cNvSpPr/>
            <p:nvPr/>
          </p:nvSpPr>
          <p:spPr>
            <a:xfrm>
              <a:off x="709809" y="5008789"/>
              <a:ext cx="149827" cy="61224"/>
            </a:xfrm>
            <a:custGeom>
              <a:avLst/>
              <a:gdLst/>
              <a:ahLst/>
              <a:cxnLst/>
              <a:rect l="l" t="t" r="r" b="b"/>
              <a:pathLst>
                <a:path w="4657" h="1903" extrusionOk="0">
                  <a:moveTo>
                    <a:pt x="1" y="1"/>
                  </a:moveTo>
                  <a:cubicBezTo>
                    <a:pt x="1270" y="1239"/>
                    <a:pt x="2811" y="1902"/>
                    <a:pt x="4536" y="1902"/>
                  </a:cubicBezTo>
                  <a:cubicBezTo>
                    <a:pt x="4576" y="1902"/>
                    <a:pt x="4616" y="1902"/>
                    <a:pt x="4656" y="1901"/>
                  </a:cubicBezTo>
                  <a:cubicBezTo>
                    <a:pt x="3453" y="603"/>
                    <a:pt x="1711" y="41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1" name="Google Shape;481;p28"/>
            <p:cNvSpPr/>
            <p:nvPr/>
          </p:nvSpPr>
          <p:spPr>
            <a:xfrm>
              <a:off x="523371" y="4742886"/>
              <a:ext cx="259857" cy="220092"/>
            </a:xfrm>
            <a:custGeom>
              <a:avLst/>
              <a:gdLst/>
              <a:ahLst/>
              <a:cxnLst/>
              <a:rect l="l" t="t" r="r" b="b"/>
              <a:pathLst>
                <a:path w="8077" h="6841" extrusionOk="0">
                  <a:moveTo>
                    <a:pt x="7253" y="5542"/>
                  </a:moveTo>
                  <a:cubicBezTo>
                    <a:pt x="7262" y="5556"/>
                    <a:pt x="7272" y="5570"/>
                    <a:pt x="7282" y="5584"/>
                  </a:cubicBezTo>
                  <a:lnTo>
                    <a:pt x="7282" y="5584"/>
                  </a:lnTo>
                  <a:cubicBezTo>
                    <a:pt x="7274" y="5570"/>
                    <a:pt x="7264" y="5556"/>
                    <a:pt x="7253" y="5542"/>
                  </a:cubicBezTo>
                  <a:close/>
                  <a:moveTo>
                    <a:pt x="951" y="0"/>
                  </a:moveTo>
                  <a:lnTo>
                    <a:pt x="697" y="950"/>
                  </a:lnTo>
                  <a:cubicBezTo>
                    <a:pt x="879" y="1080"/>
                    <a:pt x="784" y="1339"/>
                    <a:pt x="603" y="1339"/>
                  </a:cubicBezTo>
                  <a:cubicBezTo>
                    <a:pt x="564" y="1339"/>
                    <a:pt x="521" y="1327"/>
                    <a:pt x="476" y="1299"/>
                  </a:cubicBezTo>
                  <a:lnTo>
                    <a:pt x="1" y="2027"/>
                  </a:lnTo>
                  <a:cubicBezTo>
                    <a:pt x="1711" y="3167"/>
                    <a:pt x="3389" y="4402"/>
                    <a:pt x="4973" y="5669"/>
                  </a:cubicBezTo>
                  <a:cubicBezTo>
                    <a:pt x="5131" y="5764"/>
                    <a:pt x="4973" y="6049"/>
                    <a:pt x="4814" y="6049"/>
                  </a:cubicBezTo>
                  <a:lnTo>
                    <a:pt x="5194" y="6841"/>
                  </a:lnTo>
                  <a:cubicBezTo>
                    <a:pt x="5759" y="6652"/>
                    <a:pt x="6336" y="6565"/>
                    <a:pt x="6910" y="6565"/>
                  </a:cubicBezTo>
                  <a:cubicBezTo>
                    <a:pt x="7301" y="6565"/>
                    <a:pt x="7691" y="6605"/>
                    <a:pt x="8076" y="6682"/>
                  </a:cubicBezTo>
                  <a:cubicBezTo>
                    <a:pt x="7831" y="6315"/>
                    <a:pt x="7557" y="5978"/>
                    <a:pt x="7282" y="5584"/>
                  </a:cubicBezTo>
                  <a:lnTo>
                    <a:pt x="7282" y="5584"/>
                  </a:lnTo>
                  <a:cubicBezTo>
                    <a:pt x="7373" y="5751"/>
                    <a:pt x="7204" y="5949"/>
                    <a:pt x="7027" y="5949"/>
                  </a:cubicBezTo>
                  <a:cubicBezTo>
                    <a:pt x="6974" y="5949"/>
                    <a:pt x="6920" y="5932"/>
                    <a:pt x="6873" y="5891"/>
                  </a:cubicBezTo>
                  <a:cubicBezTo>
                    <a:pt x="5036" y="3706"/>
                    <a:pt x="3072" y="1774"/>
                    <a:pt x="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2" name="Google Shape;482;p28"/>
            <p:cNvSpPr/>
            <p:nvPr/>
          </p:nvSpPr>
          <p:spPr>
            <a:xfrm>
              <a:off x="41785" y="4452403"/>
              <a:ext cx="719570" cy="482845"/>
            </a:xfrm>
            <a:custGeom>
              <a:avLst/>
              <a:gdLst/>
              <a:ahLst/>
              <a:cxnLst/>
              <a:rect l="l" t="t" r="r" b="b"/>
              <a:pathLst>
                <a:path w="22366" h="15008" extrusionOk="0">
                  <a:moveTo>
                    <a:pt x="156" y="1"/>
                  </a:moveTo>
                  <a:cubicBezTo>
                    <a:pt x="46" y="1"/>
                    <a:pt x="1" y="196"/>
                    <a:pt x="148" y="225"/>
                  </a:cubicBezTo>
                  <a:cubicBezTo>
                    <a:pt x="6007" y="2220"/>
                    <a:pt x="11328" y="5166"/>
                    <a:pt x="15983" y="9029"/>
                  </a:cubicBezTo>
                  <a:cubicBezTo>
                    <a:pt x="18073" y="10803"/>
                    <a:pt x="20037" y="12735"/>
                    <a:pt x="21873" y="14920"/>
                  </a:cubicBezTo>
                  <a:cubicBezTo>
                    <a:pt x="21920" y="14982"/>
                    <a:pt x="21976" y="15008"/>
                    <a:pt x="22032" y="15008"/>
                  </a:cubicBezTo>
                  <a:cubicBezTo>
                    <a:pt x="22202" y="15008"/>
                    <a:pt x="22365" y="14762"/>
                    <a:pt x="22222" y="14571"/>
                  </a:cubicBezTo>
                  <a:cubicBezTo>
                    <a:pt x="16553" y="7636"/>
                    <a:pt x="8857" y="2347"/>
                    <a:pt x="180" y="4"/>
                  </a:cubicBezTo>
                  <a:cubicBezTo>
                    <a:pt x="172" y="2"/>
                    <a:pt x="164"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3" name="Google Shape;483;p28"/>
            <p:cNvSpPr/>
            <p:nvPr/>
          </p:nvSpPr>
          <p:spPr>
            <a:xfrm>
              <a:off x="-130754" y="4401571"/>
              <a:ext cx="887478" cy="571609"/>
            </a:xfrm>
            <a:custGeom>
              <a:avLst/>
              <a:gdLst/>
              <a:ahLst/>
              <a:cxnLst/>
              <a:rect l="l" t="t" r="r" b="b"/>
              <a:pathLst>
                <a:path w="27585" h="17767" extrusionOk="0">
                  <a:moveTo>
                    <a:pt x="3675" y="0"/>
                  </a:moveTo>
                  <a:cubicBezTo>
                    <a:pt x="3611" y="2977"/>
                    <a:pt x="2249" y="5954"/>
                    <a:pt x="1" y="7917"/>
                  </a:cubicBezTo>
                  <a:cubicBezTo>
                    <a:pt x="3896" y="9343"/>
                    <a:pt x="7697" y="11211"/>
                    <a:pt x="11560" y="12699"/>
                  </a:cubicBezTo>
                  <a:cubicBezTo>
                    <a:pt x="13492" y="13459"/>
                    <a:pt x="15487" y="14188"/>
                    <a:pt x="17419" y="14885"/>
                  </a:cubicBezTo>
                  <a:cubicBezTo>
                    <a:pt x="12795" y="11813"/>
                    <a:pt x="7950" y="9311"/>
                    <a:pt x="2566" y="7632"/>
                  </a:cubicBezTo>
                  <a:cubicBezTo>
                    <a:pt x="2418" y="7603"/>
                    <a:pt x="2491" y="7408"/>
                    <a:pt x="2631" y="7408"/>
                  </a:cubicBezTo>
                  <a:cubicBezTo>
                    <a:pt x="2640" y="7408"/>
                    <a:pt x="2651" y="7409"/>
                    <a:pt x="2661" y="7411"/>
                  </a:cubicBezTo>
                  <a:cubicBezTo>
                    <a:pt x="8583" y="9121"/>
                    <a:pt x="14379" y="11781"/>
                    <a:pt x="19287" y="15613"/>
                  </a:cubicBezTo>
                  <a:cubicBezTo>
                    <a:pt x="21188" y="16278"/>
                    <a:pt x="23056" y="16975"/>
                    <a:pt x="24893" y="17735"/>
                  </a:cubicBezTo>
                  <a:lnTo>
                    <a:pt x="24956" y="17766"/>
                  </a:lnTo>
                  <a:cubicBezTo>
                    <a:pt x="24988" y="17735"/>
                    <a:pt x="24988" y="17703"/>
                    <a:pt x="25020" y="17703"/>
                  </a:cubicBezTo>
                  <a:cubicBezTo>
                    <a:pt x="25210" y="17576"/>
                    <a:pt x="25368" y="17545"/>
                    <a:pt x="25590" y="17450"/>
                  </a:cubicBezTo>
                  <a:lnTo>
                    <a:pt x="25178" y="16658"/>
                  </a:lnTo>
                  <a:cubicBezTo>
                    <a:pt x="25146" y="16658"/>
                    <a:pt x="25083" y="16658"/>
                    <a:pt x="25051" y="16626"/>
                  </a:cubicBezTo>
                  <a:cubicBezTo>
                    <a:pt x="18559" y="11781"/>
                    <a:pt x="11845" y="7791"/>
                    <a:pt x="4340" y="4782"/>
                  </a:cubicBezTo>
                  <a:cubicBezTo>
                    <a:pt x="4251" y="4753"/>
                    <a:pt x="4273" y="4557"/>
                    <a:pt x="4405" y="4557"/>
                  </a:cubicBezTo>
                  <a:cubicBezTo>
                    <a:pt x="4414" y="4557"/>
                    <a:pt x="4424" y="4558"/>
                    <a:pt x="4435" y="4560"/>
                  </a:cubicBezTo>
                  <a:cubicBezTo>
                    <a:pt x="9977" y="6619"/>
                    <a:pt x="15424" y="9311"/>
                    <a:pt x="20396" y="12636"/>
                  </a:cubicBezTo>
                  <a:lnTo>
                    <a:pt x="20871" y="11908"/>
                  </a:lnTo>
                  <a:cubicBezTo>
                    <a:pt x="17324" y="9469"/>
                    <a:pt x="13650" y="7284"/>
                    <a:pt x="9818" y="5352"/>
                  </a:cubicBezTo>
                  <a:cubicBezTo>
                    <a:pt x="9712" y="5272"/>
                    <a:pt x="9785" y="5148"/>
                    <a:pt x="9886" y="5148"/>
                  </a:cubicBezTo>
                  <a:cubicBezTo>
                    <a:pt x="9905" y="5148"/>
                    <a:pt x="9925" y="5152"/>
                    <a:pt x="9945" y="5162"/>
                  </a:cubicBezTo>
                  <a:cubicBezTo>
                    <a:pt x="13809" y="6904"/>
                    <a:pt x="17577" y="9026"/>
                    <a:pt x="21061" y="11528"/>
                  </a:cubicBezTo>
                  <a:lnTo>
                    <a:pt x="21346" y="10578"/>
                  </a:lnTo>
                  <a:cubicBezTo>
                    <a:pt x="16691" y="6682"/>
                    <a:pt x="11402" y="3800"/>
                    <a:pt x="5511" y="1774"/>
                  </a:cubicBezTo>
                  <a:cubicBezTo>
                    <a:pt x="5365" y="1715"/>
                    <a:pt x="5381" y="1548"/>
                    <a:pt x="5509" y="1548"/>
                  </a:cubicBezTo>
                  <a:cubicBezTo>
                    <a:pt x="5520" y="1548"/>
                    <a:pt x="5531" y="1550"/>
                    <a:pt x="5543" y="1552"/>
                  </a:cubicBezTo>
                  <a:cubicBezTo>
                    <a:pt x="14220" y="3959"/>
                    <a:pt x="21916" y="9216"/>
                    <a:pt x="27585" y="16151"/>
                  </a:cubicBezTo>
                  <a:cubicBezTo>
                    <a:pt x="24703" y="12193"/>
                    <a:pt x="22011" y="8202"/>
                    <a:pt x="17894" y="5416"/>
                  </a:cubicBezTo>
                  <a:cubicBezTo>
                    <a:pt x="13650" y="2502"/>
                    <a:pt x="8678" y="1014"/>
                    <a:pt x="3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4" name="Google Shape;484;p28"/>
            <p:cNvSpPr/>
            <p:nvPr/>
          </p:nvSpPr>
          <p:spPr>
            <a:xfrm>
              <a:off x="3468" y="4546635"/>
              <a:ext cx="684985" cy="389866"/>
            </a:xfrm>
            <a:custGeom>
              <a:avLst/>
              <a:gdLst/>
              <a:ahLst/>
              <a:cxnLst/>
              <a:rect l="l" t="t" r="r" b="b"/>
              <a:pathLst>
                <a:path w="21291" h="12118" extrusionOk="0">
                  <a:moveTo>
                    <a:pt x="168" y="1"/>
                  </a:moveTo>
                  <a:cubicBezTo>
                    <a:pt x="51" y="1"/>
                    <a:pt x="0" y="214"/>
                    <a:pt x="136" y="242"/>
                  </a:cubicBezTo>
                  <a:cubicBezTo>
                    <a:pt x="7673" y="3282"/>
                    <a:pt x="14355" y="7272"/>
                    <a:pt x="20848" y="12086"/>
                  </a:cubicBezTo>
                  <a:cubicBezTo>
                    <a:pt x="20879" y="12117"/>
                    <a:pt x="20911" y="12117"/>
                    <a:pt x="20974" y="12117"/>
                  </a:cubicBezTo>
                  <a:cubicBezTo>
                    <a:pt x="21133" y="12117"/>
                    <a:pt x="21291" y="11832"/>
                    <a:pt x="21133" y="11706"/>
                  </a:cubicBezTo>
                  <a:cubicBezTo>
                    <a:pt x="19549" y="10471"/>
                    <a:pt x="17902" y="9235"/>
                    <a:pt x="16161" y="8095"/>
                  </a:cubicBezTo>
                  <a:cubicBezTo>
                    <a:pt x="11220" y="4770"/>
                    <a:pt x="5805" y="2078"/>
                    <a:pt x="231" y="20"/>
                  </a:cubicBezTo>
                  <a:cubicBezTo>
                    <a:pt x="209" y="6"/>
                    <a:pt x="18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5" name="Google Shape;485;p28"/>
            <p:cNvSpPr/>
            <p:nvPr/>
          </p:nvSpPr>
          <p:spPr>
            <a:xfrm>
              <a:off x="41464" y="4275230"/>
              <a:ext cx="741769" cy="653102"/>
            </a:xfrm>
            <a:custGeom>
              <a:avLst/>
              <a:gdLst/>
              <a:ahLst/>
              <a:cxnLst/>
              <a:rect l="l" t="t" r="r" b="b"/>
              <a:pathLst>
                <a:path w="23056" h="20300" extrusionOk="0">
                  <a:moveTo>
                    <a:pt x="8646" y="0"/>
                  </a:moveTo>
                  <a:cubicBezTo>
                    <a:pt x="8614" y="127"/>
                    <a:pt x="8582" y="190"/>
                    <a:pt x="8456" y="254"/>
                  </a:cubicBezTo>
                  <a:cubicBezTo>
                    <a:pt x="5637" y="1362"/>
                    <a:pt x="2819" y="2344"/>
                    <a:pt x="0" y="3357"/>
                  </a:cubicBezTo>
                  <a:cubicBezTo>
                    <a:pt x="4845" y="4434"/>
                    <a:pt x="9659" y="6081"/>
                    <a:pt x="13649" y="9089"/>
                  </a:cubicBezTo>
                  <a:cubicBezTo>
                    <a:pt x="17576" y="12003"/>
                    <a:pt x="20585" y="16120"/>
                    <a:pt x="23055" y="20300"/>
                  </a:cubicBezTo>
                  <a:cubicBezTo>
                    <a:pt x="20648" y="12066"/>
                    <a:pt x="15613"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86" name="Google Shape;486;p28"/>
            <p:cNvSpPr/>
            <p:nvPr/>
          </p:nvSpPr>
          <p:spPr>
            <a:xfrm>
              <a:off x="181413" y="4565456"/>
              <a:ext cx="370466" cy="219513"/>
            </a:xfrm>
            <a:custGeom>
              <a:avLst/>
              <a:gdLst/>
              <a:ahLst/>
              <a:cxnLst/>
              <a:rect l="l" t="t" r="r" b="b"/>
              <a:pathLst>
                <a:path w="11515" h="6823" extrusionOk="0">
                  <a:moveTo>
                    <a:pt x="208" y="1"/>
                  </a:moveTo>
                  <a:cubicBezTo>
                    <a:pt x="95" y="1"/>
                    <a:pt x="0" y="137"/>
                    <a:pt x="115" y="195"/>
                  </a:cubicBezTo>
                  <a:cubicBezTo>
                    <a:pt x="3979" y="2158"/>
                    <a:pt x="7621" y="4312"/>
                    <a:pt x="11168" y="6782"/>
                  </a:cubicBezTo>
                  <a:cubicBezTo>
                    <a:pt x="11202" y="6810"/>
                    <a:pt x="11236" y="6822"/>
                    <a:pt x="11267" y="6822"/>
                  </a:cubicBezTo>
                  <a:cubicBezTo>
                    <a:pt x="11414" y="6822"/>
                    <a:pt x="11514" y="6564"/>
                    <a:pt x="11358" y="6434"/>
                  </a:cubicBezTo>
                  <a:cubicBezTo>
                    <a:pt x="7874" y="3932"/>
                    <a:pt x="4106" y="1778"/>
                    <a:pt x="242" y="5"/>
                  </a:cubicBezTo>
                  <a:cubicBezTo>
                    <a:pt x="231" y="2"/>
                    <a:pt x="219"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43" name="Google Shape;543;p28"/>
            <p:cNvSpPr/>
            <p:nvPr/>
          </p:nvSpPr>
          <p:spPr>
            <a:xfrm>
              <a:off x="2904469" y="4107098"/>
              <a:ext cx="234377" cy="239492"/>
            </a:xfrm>
            <a:custGeom>
              <a:avLst/>
              <a:gdLst/>
              <a:ahLst/>
              <a:cxnLst/>
              <a:rect l="l" t="t" r="r" b="b"/>
              <a:pathLst>
                <a:path w="7285" h="7444" extrusionOk="0">
                  <a:moveTo>
                    <a:pt x="7189" y="1"/>
                  </a:moveTo>
                  <a:lnTo>
                    <a:pt x="6714" y="159"/>
                  </a:lnTo>
                  <a:cubicBezTo>
                    <a:pt x="5289" y="286"/>
                    <a:pt x="3484" y="1996"/>
                    <a:pt x="2534" y="2946"/>
                  </a:cubicBezTo>
                  <a:cubicBezTo>
                    <a:pt x="1900" y="3579"/>
                    <a:pt x="1330" y="4245"/>
                    <a:pt x="855" y="5005"/>
                  </a:cubicBezTo>
                  <a:cubicBezTo>
                    <a:pt x="665" y="5258"/>
                    <a:pt x="507" y="5575"/>
                    <a:pt x="349" y="5860"/>
                  </a:cubicBezTo>
                  <a:cubicBezTo>
                    <a:pt x="222" y="6145"/>
                    <a:pt x="95" y="6430"/>
                    <a:pt x="0" y="6651"/>
                  </a:cubicBezTo>
                  <a:cubicBezTo>
                    <a:pt x="190" y="6905"/>
                    <a:pt x="349" y="7126"/>
                    <a:pt x="539" y="7380"/>
                  </a:cubicBezTo>
                  <a:cubicBezTo>
                    <a:pt x="587" y="7331"/>
                    <a:pt x="640" y="7311"/>
                    <a:pt x="690" y="7311"/>
                  </a:cubicBezTo>
                  <a:cubicBezTo>
                    <a:pt x="772" y="7311"/>
                    <a:pt x="848" y="7365"/>
                    <a:pt x="887" y="7443"/>
                  </a:cubicBezTo>
                  <a:cubicBezTo>
                    <a:pt x="2122" y="6430"/>
                    <a:pt x="3389" y="5385"/>
                    <a:pt x="4624" y="4371"/>
                  </a:cubicBezTo>
                  <a:cubicBezTo>
                    <a:pt x="5226" y="3896"/>
                    <a:pt x="5859" y="3421"/>
                    <a:pt x="6366" y="2851"/>
                  </a:cubicBezTo>
                  <a:cubicBezTo>
                    <a:pt x="6651" y="2534"/>
                    <a:pt x="7157" y="2059"/>
                    <a:pt x="7284" y="1679"/>
                  </a:cubicBezTo>
                  <a:cubicBezTo>
                    <a:pt x="7284" y="1109"/>
                    <a:pt x="7221" y="571"/>
                    <a:pt x="7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62" name="Google Shape;1519;p51"/>
          <p:cNvGrpSpPr/>
          <p:nvPr/>
        </p:nvGrpSpPr>
        <p:grpSpPr>
          <a:xfrm>
            <a:off x="7405550" y="2535918"/>
            <a:ext cx="1301128" cy="1234162"/>
            <a:chOff x="733788" y="3316095"/>
            <a:chExt cx="1301128" cy="1234162"/>
          </a:xfrm>
        </p:grpSpPr>
        <p:sp>
          <p:nvSpPr>
            <p:cNvPr id="163" name="Google Shape;1520;p51"/>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4" name="Google Shape;1521;p51"/>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5" name="Google Shape;1522;p51"/>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6" name="Google Shape;1523;p51"/>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7" name="Google Shape;1524;p51"/>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8" name="Google Shape;1525;p51"/>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9" name="Google Shape;1526;p51"/>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0" name="Google Shape;1527;p51"/>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1" name="Google Shape;1528;p51"/>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2" name="Google Shape;1529;p51"/>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3" name="Google Shape;1530;p51"/>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4" name="Google Shape;1531;p51"/>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5" name="Google Shape;1532;p51"/>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6" name="Google Shape;1533;p51"/>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7" name="Google Shape;1534;p51"/>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8" name="Google Shape;1535;p51"/>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9" name="Google Shape;1536;p51"/>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0" name="Google Shape;1537;p51"/>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1" name="Google Shape;1538;p51"/>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2" name="Google Shape;1539;p51"/>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3" name="Google Shape;1540;p51"/>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4" name="Google Shape;1541;p51"/>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5" name="Google Shape;1542;p51"/>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6" name="Google Shape;1543;p51"/>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7" name="Google Shape;1544;p51"/>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8" name="Google Shape;1545;p51"/>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9" name="Google Shape;1546;p51"/>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0" name="Google Shape;1547;p51"/>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1" name="Google Shape;1548;p51"/>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2" name="Google Shape;1549;p51"/>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3" name="Google Shape;1550;p51"/>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4" name="Google Shape;1551;p51"/>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5" name="Google Shape;1552;p51"/>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6" name="Google Shape;1553;p51"/>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7" name="Google Shape;1554;p51"/>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8" name="Google Shape;1555;p51"/>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9" name="Google Shape;1556;p51"/>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0" name="Google Shape;1557;p51"/>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1" name="Google Shape;1558;p51"/>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2" name="Google Shape;1559;p51"/>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89" name="Rectangle 88"/>
          <p:cNvSpPr/>
          <p:nvPr/>
        </p:nvSpPr>
        <p:spPr>
          <a:xfrm>
            <a:off x="2599991" y="661385"/>
            <a:ext cx="4342116" cy="646331"/>
          </a:xfrm>
          <a:prstGeom prst="rect">
            <a:avLst/>
          </a:prstGeom>
        </p:spPr>
        <p:txBody>
          <a:bodyPr wrap="square">
            <a:spAutoFit/>
          </a:bodyPr>
          <a:lstStyle/>
          <a:p>
            <a:pPr algn="just">
              <a:spcBef>
                <a:spcPts val="600"/>
              </a:spcBef>
            </a:pPr>
            <a:r>
              <a:rPr lang="en-US" sz="3600" dirty="0" err="1" smtClean="0">
                <a:latin typeface="#9Slide05 FS Blonde Script" panose="03000503000000000000" pitchFamily="65" charset="0"/>
                <a:cs typeface="Times New Roman" panose="02020603050405020304" pitchFamily="18" charset="0"/>
              </a:rPr>
              <a:t>Bài</a:t>
            </a:r>
            <a:r>
              <a:rPr lang="en-US" sz="3600" dirty="0" smtClean="0">
                <a:latin typeface="#9Slide05 FS Blonde Script" panose="03000503000000000000" pitchFamily="65" charset="0"/>
                <a:cs typeface="Times New Roman" panose="02020603050405020304" pitchFamily="18" charset="0"/>
              </a:rPr>
              <a:t> 8: </a:t>
            </a:r>
            <a:r>
              <a:rPr lang="en-US" sz="3600" dirty="0" err="1" smtClean="0">
                <a:latin typeface="#9Slide05 FS Blonde Script" panose="03000503000000000000" pitchFamily="65" charset="0"/>
                <a:cs typeface="Times New Roman" panose="02020603050405020304" pitchFamily="18" charset="0"/>
              </a:rPr>
              <a:t>Nghị</a:t>
            </a:r>
            <a:r>
              <a:rPr lang="en-US" sz="3600" dirty="0" smtClean="0">
                <a:latin typeface="#9Slide05 FS Blonde Script" panose="03000503000000000000" pitchFamily="65" charset="0"/>
                <a:cs typeface="Times New Roman" panose="02020603050405020304" pitchFamily="18" charset="0"/>
              </a:rPr>
              <a:t> </a:t>
            </a:r>
            <a:r>
              <a:rPr lang="en-US" sz="3600" dirty="0" err="1" smtClean="0">
                <a:latin typeface="#9Slide05 FS Blonde Script" panose="03000503000000000000" pitchFamily="65" charset="0"/>
                <a:cs typeface="Times New Roman" panose="02020603050405020304" pitchFamily="18" charset="0"/>
              </a:rPr>
              <a:t>luận</a:t>
            </a:r>
            <a:r>
              <a:rPr lang="en-US" sz="3600" dirty="0" smtClean="0">
                <a:latin typeface="#9Slide05 FS Blonde Script" panose="03000503000000000000" pitchFamily="65" charset="0"/>
                <a:cs typeface="Times New Roman" panose="02020603050405020304" pitchFamily="18" charset="0"/>
              </a:rPr>
              <a:t> </a:t>
            </a:r>
            <a:r>
              <a:rPr lang="en-US" sz="3600" dirty="0" err="1" smtClean="0">
                <a:latin typeface="#9Slide05 FS Blonde Script" panose="03000503000000000000" pitchFamily="65" charset="0"/>
                <a:cs typeface="Times New Roman" panose="02020603050405020304" pitchFamily="18" charset="0"/>
              </a:rPr>
              <a:t>xã</a:t>
            </a:r>
            <a:r>
              <a:rPr lang="en-US" sz="3600" dirty="0" smtClean="0">
                <a:latin typeface="#9Slide05 FS Blonde Script" panose="03000503000000000000" pitchFamily="65" charset="0"/>
                <a:cs typeface="Times New Roman" panose="02020603050405020304" pitchFamily="18" charset="0"/>
              </a:rPr>
              <a:t> </a:t>
            </a:r>
            <a:r>
              <a:rPr lang="en-US" sz="3600" dirty="0" err="1" smtClean="0">
                <a:latin typeface="#9Slide05 FS Blonde Script" panose="03000503000000000000" pitchFamily="65" charset="0"/>
                <a:cs typeface="Times New Roman" panose="02020603050405020304" pitchFamily="18" charset="0"/>
              </a:rPr>
              <a:t>hội</a:t>
            </a:r>
            <a:endParaRPr lang="vi-VN" sz="3600" dirty="0">
              <a:latin typeface="Times New Roman" panose="02020603050405020304" pitchFamily="18" charset="0"/>
              <a:cs typeface="Times New Roman" panose="02020603050405020304" pitchFamily="18" charset="0"/>
            </a:endParaRPr>
          </a:p>
        </p:txBody>
      </p:sp>
      <p:sp>
        <p:nvSpPr>
          <p:cNvPr id="90" name="Rectangle 89"/>
          <p:cNvSpPr/>
          <p:nvPr/>
        </p:nvSpPr>
        <p:spPr>
          <a:xfrm>
            <a:off x="1872803" y="1886374"/>
            <a:ext cx="5151240" cy="1646605"/>
          </a:xfrm>
          <a:prstGeom prst="rect">
            <a:avLst/>
          </a:prstGeom>
        </p:spPr>
        <p:txBody>
          <a:bodyPr wrap="square">
            <a:spAutoFit/>
          </a:bodyPr>
          <a:lstStyle/>
          <a:p>
            <a:pPr algn="ctr">
              <a:spcBef>
                <a:spcPts val="600"/>
              </a:spcBef>
            </a:pPr>
            <a:r>
              <a:rPr lang="en-US" sz="4800" dirty="0" err="1" smtClean="0">
                <a:latin typeface="#9Slide07 Dorayaki" pitchFamily="2" charset="0"/>
                <a:cs typeface="Times New Roman" panose="02020603050405020304" pitchFamily="18" charset="0"/>
              </a:rPr>
              <a:t>Thảo</a:t>
            </a:r>
            <a:r>
              <a:rPr lang="en-US" sz="4800" dirty="0" smtClean="0">
                <a:latin typeface="#9Slide07 Dorayaki" pitchFamily="2" charset="0"/>
                <a:cs typeface="Times New Roman" panose="02020603050405020304" pitchFamily="18" charset="0"/>
              </a:rPr>
              <a:t> </a:t>
            </a:r>
            <a:r>
              <a:rPr lang="en-US" sz="4800" dirty="0" err="1" smtClean="0">
                <a:latin typeface="#9Slide07 Dorayaki" pitchFamily="2" charset="0"/>
                <a:cs typeface="Times New Roman" panose="02020603050405020304" pitchFamily="18" charset="0"/>
              </a:rPr>
              <a:t>luận</a:t>
            </a:r>
            <a:r>
              <a:rPr lang="en-US" sz="4800" dirty="0" smtClean="0">
                <a:latin typeface="#9Slide07 Dorayaki" pitchFamily="2" charset="0"/>
                <a:cs typeface="Times New Roman" panose="02020603050405020304" pitchFamily="18" charset="0"/>
              </a:rPr>
              <a:t> </a:t>
            </a:r>
            <a:r>
              <a:rPr lang="en-US" sz="4800" dirty="0" err="1" smtClean="0">
                <a:latin typeface="#9Slide07 Dorayaki" pitchFamily="2" charset="0"/>
                <a:cs typeface="Times New Roman" panose="02020603050405020304" pitchFamily="18" charset="0"/>
              </a:rPr>
              <a:t>nhóm</a:t>
            </a:r>
            <a:r>
              <a:rPr lang="en-US" sz="4800" dirty="0" smtClean="0">
                <a:latin typeface="#9Slide07 Dorayaki" pitchFamily="2" charset="0"/>
                <a:cs typeface="Times New Roman" panose="02020603050405020304" pitchFamily="18" charset="0"/>
              </a:rPr>
              <a:t> </a:t>
            </a:r>
          </a:p>
          <a:p>
            <a:pPr algn="ctr">
              <a:spcBef>
                <a:spcPts val="600"/>
              </a:spcBef>
            </a:pPr>
            <a:r>
              <a:rPr lang="en-US" sz="4800" dirty="0" err="1" smtClean="0">
                <a:latin typeface="#9Slide07 Dorayaki" pitchFamily="2" charset="0"/>
                <a:cs typeface="Times New Roman" panose="02020603050405020304" pitchFamily="18" charset="0"/>
              </a:rPr>
              <a:t>về</a:t>
            </a:r>
            <a:r>
              <a:rPr lang="en-US" sz="4800" dirty="0" smtClean="0">
                <a:latin typeface="#9Slide07 Dorayaki" pitchFamily="2" charset="0"/>
                <a:cs typeface="Times New Roman" panose="02020603050405020304" pitchFamily="18" charset="0"/>
              </a:rPr>
              <a:t> </a:t>
            </a:r>
            <a:r>
              <a:rPr lang="en-US" sz="4800" dirty="0" err="1" smtClean="0">
                <a:latin typeface="#9Slide07 Dorayaki" pitchFamily="2" charset="0"/>
                <a:cs typeface="Times New Roman" panose="02020603050405020304" pitchFamily="18" charset="0"/>
              </a:rPr>
              <a:t>một</a:t>
            </a:r>
            <a:r>
              <a:rPr lang="en-US" sz="4800" dirty="0" smtClean="0">
                <a:latin typeface="#9Slide07 Dorayaki" pitchFamily="2" charset="0"/>
                <a:cs typeface="Times New Roman" panose="02020603050405020304" pitchFamily="18" charset="0"/>
              </a:rPr>
              <a:t> </a:t>
            </a:r>
            <a:r>
              <a:rPr lang="en-US" sz="4800" dirty="0" err="1" smtClean="0">
                <a:latin typeface="#9Slide07 Dorayaki" pitchFamily="2" charset="0"/>
                <a:cs typeface="Times New Roman" panose="02020603050405020304" pitchFamily="18" charset="0"/>
              </a:rPr>
              <a:t>vấn</a:t>
            </a:r>
            <a:r>
              <a:rPr lang="en-US" sz="4800" dirty="0" smtClean="0">
                <a:latin typeface="#9Slide07 Dorayaki" pitchFamily="2" charset="0"/>
                <a:cs typeface="Times New Roman" panose="02020603050405020304" pitchFamily="18" charset="0"/>
              </a:rPr>
              <a:t> </a:t>
            </a:r>
            <a:r>
              <a:rPr lang="en-US" sz="4800" dirty="0" err="1" smtClean="0">
                <a:latin typeface="#9Slide07 Dorayaki" pitchFamily="2" charset="0"/>
                <a:cs typeface="Times New Roman" panose="02020603050405020304" pitchFamily="18" charset="0"/>
              </a:rPr>
              <a:t>đề</a:t>
            </a:r>
            <a:r>
              <a:rPr lang="en-US" sz="4800" dirty="0" smtClean="0">
                <a:latin typeface="#9Slide07 Dorayaki" pitchFamily="2" charset="0"/>
                <a:cs typeface="Times New Roman" panose="02020603050405020304" pitchFamily="18" charset="0"/>
              </a:rPr>
              <a:t> </a:t>
            </a:r>
            <a:r>
              <a:rPr lang="en-US" sz="4800" dirty="0" err="1" smtClean="0">
                <a:latin typeface="#9Slide07 Dorayaki" pitchFamily="2" charset="0"/>
                <a:cs typeface="Times New Roman" panose="02020603050405020304" pitchFamily="18" charset="0"/>
              </a:rPr>
              <a:t>trong</a:t>
            </a:r>
            <a:r>
              <a:rPr lang="en-US" sz="4800" dirty="0" smtClean="0">
                <a:latin typeface="#9Slide07 Dorayaki" pitchFamily="2" charset="0"/>
                <a:cs typeface="Times New Roman" panose="02020603050405020304" pitchFamily="18" charset="0"/>
              </a:rPr>
              <a:t> </a:t>
            </a:r>
            <a:r>
              <a:rPr lang="en-US" sz="4800" dirty="0" err="1" smtClean="0">
                <a:latin typeface="#9Slide07 Dorayaki" pitchFamily="2" charset="0"/>
                <a:cs typeface="Times New Roman" panose="02020603050405020304" pitchFamily="18" charset="0"/>
              </a:rPr>
              <a:t>đời</a:t>
            </a:r>
            <a:r>
              <a:rPr lang="en-US" sz="4800" dirty="0" smtClean="0">
                <a:latin typeface="#9Slide07 Dorayaki" pitchFamily="2" charset="0"/>
                <a:cs typeface="Times New Roman" panose="02020603050405020304" pitchFamily="18" charset="0"/>
              </a:rPr>
              <a:t> </a:t>
            </a:r>
            <a:r>
              <a:rPr lang="en-US" sz="4800" dirty="0" err="1" smtClean="0">
                <a:latin typeface="#9Slide07 Dorayaki" pitchFamily="2" charset="0"/>
                <a:cs typeface="Times New Roman" panose="02020603050405020304" pitchFamily="18" charset="0"/>
              </a:rPr>
              <a:t>sống</a:t>
            </a:r>
            <a:endParaRPr lang="vi-VN" sz="4800" dirty="0">
              <a:latin typeface="#9Slide07 Dorayaki" pitchFamily="2"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94393" y="1919606"/>
            <a:ext cx="4342116" cy="1015663"/>
          </a:xfrm>
          <a:prstGeom prst="rect">
            <a:avLst/>
          </a:prstGeom>
        </p:spPr>
        <p:txBody>
          <a:bodyPr wrap="square">
            <a:spAutoFit/>
          </a:bodyPr>
          <a:lstStyle/>
          <a:p>
            <a:pPr algn="just">
              <a:spcBef>
                <a:spcPts val="600"/>
              </a:spcBef>
            </a:pPr>
            <a:r>
              <a:rPr lang="en-US" sz="6000" dirty="0" smtClean="0">
                <a:latin typeface="#9Slide07 Dorayaki" pitchFamily="2" charset="0"/>
                <a:cs typeface="Times New Roman" panose="02020603050405020304" pitchFamily="18" charset="0"/>
              </a:rPr>
              <a:t>I. </a:t>
            </a:r>
            <a:r>
              <a:rPr lang="en-US" sz="6000" dirty="0" err="1" smtClean="0">
                <a:latin typeface="#9Slide07 Dorayaki" pitchFamily="2" charset="0"/>
                <a:cs typeface="Times New Roman" panose="02020603050405020304" pitchFamily="18" charset="0"/>
              </a:rPr>
              <a:t>Định</a:t>
            </a:r>
            <a:r>
              <a:rPr lang="en-US" sz="6000" dirty="0" smtClean="0">
                <a:latin typeface="#9Slide07 Dorayaki" pitchFamily="2" charset="0"/>
                <a:cs typeface="Times New Roman" panose="02020603050405020304" pitchFamily="18" charset="0"/>
              </a:rPr>
              <a:t> </a:t>
            </a:r>
            <a:r>
              <a:rPr lang="en-US" sz="6000" dirty="0" err="1" smtClean="0">
                <a:latin typeface="#9Slide07 Dorayaki" pitchFamily="2" charset="0"/>
                <a:cs typeface="Times New Roman" panose="02020603050405020304" pitchFamily="18" charset="0"/>
              </a:rPr>
              <a:t>hướng</a:t>
            </a:r>
            <a:endParaRPr lang="vi-VN" sz="6000" dirty="0">
              <a:latin typeface="#9Slide07 Dorayaki" pitchFamily="2"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0515" r="10622"/>
          <a:stretch/>
        </p:blipFill>
        <p:spPr>
          <a:xfrm>
            <a:off x="2853389" y="312820"/>
            <a:ext cx="5869507" cy="4535905"/>
          </a:xfrm>
          <a:prstGeom prst="rect">
            <a:avLst/>
          </a:prstGeom>
        </p:spPr>
      </p:pic>
      <p:grpSp>
        <p:nvGrpSpPr>
          <p:cNvPr id="5" name="Group 4"/>
          <p:cNvGrpSpPr/>
          <p:nvPr/>
        </p:nvGrpSpPr>
        <p:grpSpPr>
          <a:xfrm>
            <a:off x="178467" y="1231664"/>
            <a:ext cx="2516607" cy="2698216"/>
            <a:chOff x="0" y="0"/>
            <a:chExt cx="2977923" cy="1040892"/>
          </a:xfrm>
        </p:grpSpPr>
        <p:sp>
          <p:nvSpPr>
            <p:cNvPr id="6" name="Freeform 5"/>
            <p:cNvSpPr/>
            <p:nvPr/>
          </p:nvSpPr>
          <p:spPr>
            <a:xfrm>
              <a:off x="0" y="0"/>
              <a:ext cx="2977923" cy="1040892"/>
            </a:xfrm>
            <a:custGeom>
              <a:avLst/>
              <a:gdLst/>
              <a:ahLst/>
              <a:cxnLst/>
              <a:rect l="l" t="t" r="r" b="b"/>
              <a:pathLst>
                <a:path w="2977923" h="1040892">
                  <a:moveTo>
                    <a:pt x="13010" y="0"/>
                  </a:moveTo>
                  <a:lnTo>
                    <a:pt x="2964913" y="0"/>
                  </a:lnTo>
                  <a:cubicBezTo>
                    <a:pt x="2972098" y="0"/>
                    <a:pt x="2977923" y="5825"/>
                    <a:pt x="2977923" y="13010"/>
                  </a:cubicBezTo>
                  <a:lnTo>
                    <a:pt x="2977923" y="1027882"/>
                  </a:lnTo>
                  <a:cubicBezTo>
                    <a:pt x="2977923" y="1031333"/>
                    <a:pt x="2976552" y="1034642"/>
                    <a:pt x="2974112" y="1037081"/>
                  </a:cubicBezTo>
                  <a:cubicBezTo>
                    <a:pt x="2971672" y="1039521"/>
                    <a:pt x="2968363" y="1040892"/>
                    <a:pt x="2964913" y="1040892"/>
                  </a:cubicBezTo>
                  <a:lnTo>
                    <a:pt x="13010" y="1040892"/>
                  </a:lnTo>
                  <a:cubicBezTo>
                    <a:pt x="5825" y="1040892"/>
                    <a:pt x="0" y="1035067"/>
                    <a:pt x="0" y="1027882"/>
                  </a:cubicBezTo>
                  <a:lnTo>
                    <a:pt x="0" y="13010"/>
                  </a:lnTo>
                  <a:cubicBezTo>
                    <a:pt x="0" y="5825"/>
                    <a:pt x="5825" y="0"/>
                    <a:pt x="13010" y="0"/>
                  </a:cubicBezTo>
                  <a:close/>
                </a:path>
              </a:pathLst>
            </a:custGeom>
            <a:solidFill>
              <a:srgbClr val="FFFBF9"/>
            </a:solidFill>
          </p:spPr>
          <p:txBody>
            <a:bodyPr/>
            <a:lstStyle/>
            <a:p>
              <a:pPr algn="just"/>
              <a:r>
                <a:rPr lang="en-US" sz="2400" dirty="0" err="1"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đôi</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Dựa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I.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hướng</a:t>
              </a:r>
              <a:r>
                <a:rPr lang="en-US" sz="2400" dirty="0" smtClean="0">
                  <a:latin typeface="Times New Roman" panose="02020603050405020304" pitchFamily="18" charset="0"/>
                  <a:cs typeface="Times New Roman" panose="02020603050405020304" pitchFamily="18" charset="0"/>
                </a:rPr>
                <a:t> SGK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thiếu</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phút</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0" y="-66675"/>
              <a:ext cx="812800" cy="879475"/>
            </a:xfrm>
            <a:prstGeom prst="rect">
              <a:avLst/>
            </a:prstGeom>
          </p:spPr>
          <p:txBody>
            <a:bodyPr lIns="25400" tIns="25400" rIns="25400" bIns="25400" rtlCol="0" anchor="ctr"/>
            <a:lstStyle/>
            <a:p>
              <a:pPr algn="ctr">
                <a:lnSpc>
                  <a:spcPts val="1800"/>
                </a:lnSpc>
              </a:pPr>
              <a:endParaRPr sz="700"/>
            </a:p>
          </p:txBody>
        </p:sp>
      </p:grpSp>
    </p:spTree>
    <p:extLst>
      <p:ext uri="{BB962C8B-B14F-4D97-AF65-F5344CB8AC3E}">
        <p14:creationId xmlns:p14="http://schemas.microsoft.com/office/powerpoint/2010/main" val="205448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9" name="Google Shape;549;p29"/>
          <p:cNvSpPr txBox="1">
            <a:spLocks noGrp="1"/>
          </p:cNvSpPr>
          <p:nvPr>
            <p:ph type="title"/>
          </p:nvPr>
        </p:nvSpPr>
        <p:spPr>
          <a:xfrm>
            <a:off x="610500" y="368238"/>
            <a:ext cx="791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latin typeface="Times New Roman" panose="02020603050405020304" pitchFamily="18" charset="0"/>
                <a:cs typeface="Times New Roman" panose="02020603050405020304" pitchFamily="18" charset="0"/>
              </a:rPr>
              <a:t>1. Thảo luận nhóm về một vấn đề là</a:t>
            </a:r>
            <a:endParaRPr sz="2800"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419099" y="1214576"/>
            <a:ext cx="8382000" cy="1581931"/>
            <a:chOff x="0" y="0"/>
            <a:chExt cx="2977923" cy="1040892"/>
          </a:xfrm>
        </p:grpSpPr>
        <p:sp>
          <p:nvSpPr>
            <p:cNvPr id="6" name="Freeform 5"/>
            <p:cNvSpPr/>
            <p:nvPr/>
          </p:nvSpPr>
          <p:spPr>
            <a:xfrm>
              <a:off x="0" y="0"/>
              <a:ext cx="2977923" cy="1040892"/>
            </a:xfrm>
            <a:custGeom>
              <a:avLst/>
              <a:gdLst/>
              <a:ahLst/>
              <a:cxnLst/>
              <a:rect l="l" t="t" r="r" b="b"/>
              <a:pathLst>
                <a:path w="2977923" h="1040892">
                  <a:moveTo>
                    <a:pt x="13010" y="0"/>
                  </a:moveTo>
                  <a:lnTo>
                    <a:pt x="2964913" y="0"/>
                  </a:lnTo>
                  <a:cubicBezTo>
                    <a:pt x="2972098" y="0"/>
                    <a:pt x="2977923" y="5825"/>
                    <a:pt x="2977923" y="13010"/>
                  </a:cubicBezTo>
                  <a:lnTo>
                    <a:pt x="2977923" y="1027882"/>
                  </a:lnTo>
                  <a:cubicBezTo>
                    <a:pt x="2977923" y="1031333"/>
                    <a:pt x="2976552" y="1034642"/>
                    <a:pt x="2974112" y="1037081"/>
                  </a:cubicBezTo>
                  <a:cubicBezTo>
                    <a:pt x="2971672" y="1039521"/>
                    <a:pt x="2968363" y="1040892"/>
                    <a:pt x="2964913" y="1040892"/>
                  </a:cubicBezTo>
                  <a:lnTo>
                    <a:pt x="13010" y="1040892"/>
                  </a:lnTo>
                  <a:cubicBezTo>
                    <a:pt x="5825" y="1040892"/>
                    <a:pt x="0" y="1035067"/>
                    <a:pt x="0" y="1027882"/>
                  </a:cubicBezTo>
                  <a:lnTo>
                    <a:pt x="0" y="13010"/>
                  </a:lnTo>
                  <a:cubicBezTo>
                    <a:pt x="0" y="5825"/>
                    <a:pt x="5825" y="0"/>
                    <a:pt x="13010" y="0"/>
                  </a:cubicBezTo>
                  <a:close/>
                </a:path>
              </a:pathLst>
            </a:custGeom>
            <a:solidFill>
              <a:srgbClr val="FFFBF9"/>
            </a:solidFill>
          </p:spPr>
        </p:sp>
        <p:sp>
          <p:nvSpPr>
            <p:cNvPr id="7" name="TextBox 6"/>
            <p:cNvSpPr txBox="1"/>
            <p:nvPr/>
          </p:nvSpPr>
          <p:spPr>
            <a:xfrm>
              <a:off x="0" y="-66675"/>
              <a:ext cx="812800" cy="879475"/>
            </a:xfrm>
            <a:prstGeom prst="rect">
              <a:avLst/>
            </a:prstGeom>
          </p:spPr>
          <p:txBody>
            <a:bodyPr lIns="25400" tIns="25400" rIns="25400" bIns="25400" rtlCol="0" anchor="ctr"/>
            <a:lstStyle/>
            <a:p>
              <a:pPr algn="ctr">
                <a:lnSpc>
                  <a:spcPts val="1800"/>
                </a:lnSpc>
              </a:pPr>
              <a:endParaRPr sz="700"/>
            </a:p>
          </p:txBody>
        </p:sp>
      </p:grpSp>
      <p:sp>
        <p:nvSpPr>
          <p:cNvPr id="8" name="TextBox 12"/>
          <p:cNvSpPr txBox="1"/>
          <p:nvPr/>
        </p:nvSpPr>
        <p:spPr>
          <a:xfrm>
            <a:off x="610500" y="1319179"/>
            <a:ext cx="8001000" cy="1477328"/>
          </a:xfrm>
          <a:prstGeom prst="rect">
            <a:avLst/>
          </a:prstGeom>
        </p:spPr>
        <p:txBody>
          <a:bodyPr wrap="square" lIns="0" tIns="0" rIns="0" bIns="0" rtlCol="0" anchor="t">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vi-VN" sz="2400" dirty="0">
                <a:latin typeface="Times New Roman" panose="02020603050405020304" pitchFamily="18" charset="0"/>
                <a:cs typeface="Times New Roman" panose="02020603050405020304" pitchFamily="18" charset="0"/>
              </a:rPr>
              <a:t>- Cách thức: trao đổi, tranh luận về một vấn đề nào đó khi chưa thống nhất ý </a:t>
            </a:r>
            <a:r>
              <a:rPr lang="vi-VN" sz="2400" dirty="0" smtClean="0">
                <a:latin typeface="Times New Roman" panose="02020603050405020304" pitchFamily="18" charset="0"/>
                <a:cs typeface="Times New Roman" panose="02020603050405020304" pitchFamily="18" charset="0"/>
              </a:rPr>
              <a:t>kiến</a:t>
            </a:r>
            <a:endParaRPr lang="vi-VN" sz="2400" dirty="0">
              <a:latin typeface="Times New Roman" panose="02020603050405020304" pitchFamily="18" charset="0"/>
              <a:cs typeface="Times New Roman" panose="02020603050405020304" pitchFamily="18" charset="0"/>
            </a:endParaRPr>
          </a:p>
        </p:txBody>
      </p:sp>
      <p:sp>
        <p:nvSpPr>
          <p:cNvPr id="10" name="Google Shape;549;p29"/>
          <p:cNvSpPr txBox="1">
            <a:spLocks/>
          </p:cNvSpPr>
          <p:nvPr/>
        </p:nvSpPr>
        <p:spPr>
          <a:xfrm>
            <a:off x="610500" y="2856667"/>
            <a:ext cx="79167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200"/>
              <a:buFont typeface="Indie Flower"/>
              <a:buNone/>
              <a:defRPr sz="4200" b="1" i="0" u="none" strike="noStrike" cap="none">
                <a:solidFill>
                  <a:schemeClr val="lt1"/>
                </a:solidFill>
                <a:latin typeface="Indie Flower"/>
                <a:ea typeface="Indie Flower"/>
                <a:cs typeface="Indie Flower"/>
                <a:sym typeface="Indie Flower"/>
              </a:defRPr>
            </a:lvl1pPr>
            <a:lvl2pPr marR="0" lvl="1"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9pPr>
          </a:lstStyle>
          <a:p>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Mục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nhóm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endParaRPr lang="en-US" sz="2800"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419099" y="3709502"/>
            <a:ext cx="8382000" cy="1005351"/>
            <a:chOff x="0" y="0"/>
            <a:chExt cx="2977923" cy="1040892"/>
          </a:xfrm>
        </p:grpSpPr>
        <p:sp>
          <p:nvSpPr>
            <p:cNvPr id="12" name="Freeform 11"/>
            <p:cNvSpPr/>
            <p:nvPr/>
          </p:nvSpPr>
          <p:spPr>
            <a:xfrm>
              <a:off x="0" y="0"/>
              <a:ext cx="2977923" cy="1040892"/>
            </a:xfrm>
            <a:custGeom>
              <a:avLst/>
              <a:gdLst/>
              <a:ahLst/>
              <a:cxnLst/>
              <a:rect l="l" t="t" r="r" b="b"/>
              <a:pathLst>
                <a:path w="2977923" h="1040892">
                  <a:moveTo>
                    <a:pt x="13010" y="0"/>
                  </a:moveTo>
                  <a:lnTo>
                    <a:pt x="2964913" y="0"/>
                  </a:lnTo>
                  <a:cubicBezTo>
                    <a:pt x="2972098" y="0"/>
                    <a:pt x="2977923" y="5825"/>
                    <a:pt x="2977923" y="13010"/>
                  </a:cubicBezTo>
                  <a:lnTo>
                    <a:pt x="2977923" y="1027882"/>
                  </a:lnTo>
                  <a:cubicBezTo>
                    <a:pt x="2977923" y="1031333"/>
                    <a:pt x="2976552" y="1034642"/>
                    <a:pt x="2974112" y="1037081"/>
                  </a:cubicBezTo>
                  <a:cubicBezTo>
                    <a:pt x="2971672" y="1039521"/>
                    <a:pt x="2968363" y="1040892"/>
                    <a:pt x="2964913" y="1040892"/>
                  </a:cubicBezTo>
                  <a:lnTo>
                    <a:pt x="13010" y="1040892"/>
                  </a:lnTo>
                  <a:cubicBezTo>
                    <a:pt x="5825" y="1040892"/>
                    <a:pt x="0" y="1035067"/>
                    <a:pt x="0" y="1027882"/>
                  </a:cubicBezTo>
                  <a:lnTo>
                    <a:pt x="0" y="13010"/>
                  </a:lnTo>
                  <a:cubicBezTo>
                    <a:pt x="0" y="5825"/>
                    <a:pt x="5825" y="0"/>
                    <a:pt x="13010" y="0"/>
                  </a:cubicBezTo>
                  <a:close/>
                </a:path>
              </a:pathLst>
            </a:custGeom>
            <a:solidFill>
              <a:srgbClr val="FFFBF9"/>
            </a:solidFill>
          </p:spPr>
        </p:sp>
        <p:sp>
          <p:nvSpPr>
            <p:cNvPr id="13" name="TextBox 12"/>
            <p:cNvSpPr txBox="1"/>
            <p:nvPr/>
          </p:nvSpPr>
          <p:spPr>
            <a:xfrm>
              <a:off x="0" y="-66675"/>
              <a:ext cx="812800" cy="879475"/>
            </a:xfrm>
            <a:prstGeom prst="rect">
              <a:avLst/>
            </a:prstGeom>
          </p:spPr>
          <p:txBody>
            <a:bodyPr lIns="25400" tIns="25400" rIns="25400" bIns="25400" rtlCol="0" anchor="ctr"/>
            <a:lstStyle/>
            <a:p>
              <a:pPr algn="ctr">
                <a:lnSpc>
                  <a:spcPts val="1800"/>
                </a:lnSpc>
              </a:pPr>
              <a:endParaRPr sz="700"/>
            </a:p>
          </p:txBody>
        </p:sp>
      </p:grpSp>
      <p:sp>
        <p:nvSpPr>
          <p:cNvPr id="14" name="TextBox 12"/>
          <p:cNvSpPr txBox="1"/>
          <p:nvPr/>
        </p:nvSpPr>
        <p:spPr>
          <a:xfrm>
            <a:off x="610500" y="3772995"/>
            <a:ext cx="8001000" cy="738664"/>
          </a:xfrm>
          <a:prstGeom prst="rect">
            <a:avLst/>
          </a:prstGeom>
        </p:spPr>
        <p:txBody>
          <a:bodyPr wrap="square" lIns="0" tIns="0" rIns="0" bIns="0" rtlCol="0" anchor="t">
            <a:spAutoFit/>
          </a:bodyPr>
          <a:lstStyle/>
          <a:p>
            <a:pPr algn="just"/>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viên</a:t>
            </a:r>
            <a:endParaRPr lang="en-US"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quyết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barn(inVertical)">
                                      <p:cBhvr>
                                        <p:cTn id="7" dur="500"/>
                                        <p:tgtEl>
                                          <p:spTgt spid="5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p:bldP spid="8" grpId="0"/>
      <p:bldP spid="10"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35"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889108" y="1028401"/>
            <a:ext cx="2545286" cy="1565217"/>
          </a:xfrm>
          <a:prstGeom prst="rect">
            <a:avLst/>
          </a:prstGeom>
        </p:spPr>
      </p:pic>
      <p:pic>
        <p:nvPicPr>
          <p:cNvPr id="34"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889108" y="3146534"/>
            <a:ext cx="2545286" cy="1565217"/>
          </a:xfrm>
          <a:prstGeom prst="rect">
            <a:avLst/>
          </a:prstGeom>
        </p:spPr>
      </p:pic>
      <p:pic>
        <p:nvPicPr>
          <p:cNvPr id="33"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421788" y="2087468"/>
            <a:ext cx="2545286" cy="1565217"/>
          </a:xfrm>
          <a:prstGeom prst="rect">
            <a:avLst/>
          </a:prstGeom>
        </p:spPr>
      </p:pic>
      <p:pic>
        <p:nvPicPr>
          <p:cNvPr id="32"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21783" y="2671930"/>
            <a:ext cx="2348572" cy="1565217"/>
          </a:xfrm>
          <a:prstGeom prst="rect">
            <a:avLst/>
          </a:prstGeom>
        </p:spPr>
      </p:pic>
      <p:pic>
        <p:nvPicPr>
          <p:cNvPr id="31"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34470" y="1028401"/>
            <a:ext cx="2348572" cy="1565217"/>
          </a:xfrm>
          <a:prstGeom prst="rect">
            <a:avLst/>
          </a:prstGeom>
        </p:spPr>
      </p:pic>
      <p:sp>
        <p:nvSpPr>
          <p:cNvPr id="549" name="Google Shape;549;p29"/>
          <p:cNvSpPr txBox="1">
            <a:spLocks noGrp="1"/>
          </p:cNvSpPr>
          <p:nvPr>
            <p:ph type="title"/>
          </p:nvPr>
        </p:nvSpPr>
        <p:spPr>
          <a:xfrm>
            <a:off x="550340" y="368238"/>
            <a:ext cx="791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latin typeface="Times New Roman" panose="02020603050405020304" pitchFamily="18" charset="0"/>
                <a:cs typeface="Times New Roman" panose="02020603050405020304" pitchFamily="18" charset="0"/>
              </a:rPr>
              <a:t>3. Lưu ý khi thảo luận nhóm về một vấn đề là</a:t>
            </a:r>
            <a:endParaRPr sz="2800" dirty="0">
              <a:latin typeface="Times New Roman" panose="02020603050405020304" pitchFamily="18" charset="0"/>
              <a:cs typeface="Times New Roman" panose="02020603050405020304" pitchFamily="18" charset="0"/>
            </a:endParaRPr>
          </a:p>
        </p:txBody>
      </p:sp>
      <p:sp>
        <p:nvSpPr>
          <p:cNvPr id="8" name="TextBox 12"/>
          <p:cNvSpPr txBox="1"/>
          <p:nvPr/>
        </p:nvSpPr>
        <p:spPr>
          <a:xfrm>
            <a:off x="549748" y="1285504"/>
            <a:ext cx="1961147" cy="1107996"/>
          </a:xfrm>
          <a:prstGeom prst="rect">
            <a:avLst/>
          </a:prstGeom>
        </p:spPr>
        <p:txBody>
          <a:bodyPr wrap="square" lIns="0" tIns="0" rIns="0" bIns="0" rtlCol="0" anchor="t">
            <a:spAutoFit/>
          </a:bodyPr>
          <a:lstStyle/>
          <a:p>
            <a:pPr algn="just"/>
            <a:r>
              <a:rPr lang="en-US" sz="2400" dirty="0" err="1" smtClean="0">
                <a:latin typeface="Times New Roman" panose="02020603050405020304" pitchFamily="18" charset="0"/>
                <a:cs typeface="Times New Roman" panose="02020603050405020304" pitchFamily="18" charset="0"/>
              </a:rPr>
              <a:t>Lựa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p:txBody>
      </p:sp>
      <p:sp>
        <p:nvSpPr>
          <p:cNvPr id="18" name="TextBox 12"/>
          <p:cNvSpPr txBox="1"/>
          <p:nvPr/>
        </p:nvSpPr>
        <p:spPr>
          <a:xfrm>
            <a:off x="1134692" y="2900541"/>
            <a:ext cx="2131594" cy="1107996"/>
          </a:xfrm>
          <a:prstGeom prst="rect">
            <a:avLst/>
          </a:prstGeom>
        </p:spPr>
        <p:txBody>
          <a:bodyPr wrap="square" lIns="0" tIns="0" rIns="0" bIns="0" rtlCol="0" anchor="t">
            <a:spAutoFit/>
          </a:bodyPr>
          <a:lstStyle/>
          <a:p>
            <a:pPr algn="just"/>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Bày</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tỏ</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ý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kiến</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về</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vấn</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đề</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tán</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thành</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hay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phản</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đối</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a:t>
            </a:r>
            <a:endParaRPr lang="en-US" sz="2400" dirty="0">
              <a:solidFill>
                <a:schemeClr val="tx1">
                  <a:lumMod val="50000"/>
                </a:schemeClr>
              </a:solidFill>
              <a:latin typeface="Times New Roman" panose="02020603050405020304" pitchFamily="18" charset="0"/>
              <a:ea typeface="Roboto" charset="0"/>
              <a:cs typeface="Times New Roman" panose="02020603050405020304" pitchFamily="18" charset="0"/>
            </a:endParaRPr>
          </a:p>
        </p:txBody>
      </p:sp>
      <p:sp>
        <p:nvSpPr>
          <p:cNvPr id="22" name="TextBox 12"/>
          <p:cNvSpPr txBox="1"/>
          <p:nvPr/>
        </p:nvSpPr>
        <p:spPr>
          <a:xfrm>
            <a:off x="6659015" y="2346543"/>
            <a:ext cx="2131594" cy="1107996"/>
          </a:xfrm>
          <a:prstGeom prst="rect">
            <a:avLst/>
          </a:prstGeom>
        </p:spPr>
        <p:txBody>
          <a:bodyPr wrap="square" lIns="0" tIns="0" rIns="0" bIns="0" rtlCol="0" anchor="t">
            <a:spAutoFit/>
          </a:bodyPr>
          <a:lstStyle/>
          <a:p>
            <a:pPr algn="just"/>
            <a:r>
              <a:rPr lang="vi-VN"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Tôn </a:t>
            </a:r>
            <a:r>
              <a:rPr lang="vi-VN" sz="2400" dirty="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trọng tiếp thu những ý kiến khác biệt</a:t>
            </a:r>
          </a:p>
        </p:txBody>
      </p:sp>
      <p:sp>
        <p:nvSpPr>
          <p:cNvPr id="26" name="TextBox 12"/>
          <p:cNvSpPr txBox="1"/>
          <p:nvPr/>
        </p:nvSpPr>
        <p:spPr>
          <a:xfrm>
            <a:off x="3959448" y="3343968"/>
            <a:ext cx="2327205" cy="1107996"/>
          </a:xfrm>
          <a:prstGeom prst="rect">
            <a:avLst/>
          </a:prstGeom>
        </p:spPr>
        <p:txBody>
          <a:bodyPr wrap="square" lIns="0" tIns="0" rIns="0" bIns="0" rtlCol="0" anchor="t">
            <a:spAutoFit/>
          </a:bodyPr>
          <a:lstStyle/>
          <a:p>
            <a:pPr algn="just"/>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rPr>
              <a:t>Bảo</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rPr>
              <a:t>vệ</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rPr>
              <a:t> ý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rPr>
              <a:t>kiến</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rPr>
              <a:t>của</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rPr>
              <a:t>mình</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rPr>
              <a:t>bằng</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rPr>
              <a:t>các</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rPr>
              <a:t>lí</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rPr>
              <a:t>lẽ</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rPr>
              <a:t>bằng</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rPr>
              <a:t>chứng</a:t>
            </a:r>
            <a:endParaRPr lang="en-US" sz="2400" dirty="0">
              <a:solidFill>
                <a:schemeClr val="tx1">
                  <a:lumMod val="50000"/>
                </a:schemeClr>
              </a:solidFill>
              <a:latin typeface="Times New Roman" panose="02020603050405020304" pitchFamily="18" charset="0"/>
              <a:ea typeface="Roboto" charset="0"/>
              <a:cs typeface="Times New Roman" panose="02020603050405020304" pitchFamily="18" charset="0"/>
            </a:endParaRPr>
          </a:p>
        </p:txBody>
      </p:sp>
      <p:sp>
        <p:nvSpPr>
          <p:cNvPr id="30" name="TextBox 12"/>
          <p:cNvSpPr txBox="1"/>
          <p:nvPr/>
        </p:nvSpPr>
        <p:spPr>
          <a:xfrm>
            <a:off x="4089651" y="1267826"/>
            <a:ext cx="2131594" cy="1107996"/>
          </a:xfrm>
          <a:prstGeom prst="rect">
            <a:avLst/>
          </a:prstGeom>
        </p:spPr>
        <p:txBody>
          <a:bodyPr wrap="square" lIns="0" tIns="0" rIns="0" bIns="0" rtlCol="0" anchor="t">
            <a:spAutoFit/>
          </a:bodyPr>
          <a:lstStyle/>
          <a:p>
            <a:pPr algn="just"/>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Sử</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dụng</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các</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lí</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lẽ</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bằng</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chứng</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để</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thuyết</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dirty="0" err="1"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phục</a:t>
            </a:r>
            <a:r>
              <a:rPr lang="en-US" sz="2400" dirty="0" smtClean="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endParaRPr lang="vi-VN" sz="2400" dirty="0">
              <a:solidFill>
                <a:schemeClr val="tx1">
                  <a:lumMod val="50000"/>
                </a:schemeClr>
              </a:solidFill>
              <a:latin typeface="Times New Roman" panose="02020603050405020304" pitchFamily="18" charset="0"/>
              <a:ea typeface="Roboto"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62107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barn(inVertical)">
                                      <p:cBhvr>
                                        <p:cTn id="7" dur="500"/>
                                        <p:tgtEl>
                                          <p:spTgt spid="5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arn(inVertical)">
                                      <p:cBhvr>
                                        <p:cTn id="20" dur="500"/>
                                        <p:tgtEl>
                                          <p:spTgt spid="3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par>
                                <p:cTn id="29" presetID="16" presetClass="entr" presetSubtype="21"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arn(inVertical)">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16" presetClass="entr" presetSubtype="21"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par>
                                <p:cTn id="45" presetID="16" presetClass="entr" presetSubtype="21"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inVertical)">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p:bldP spid="8" grpId="0"/>
      <p:bldP spid="18" grpId="0"/>
      <p:bldP spid="22" grpId="0"/>
      <p:bldP spid="26"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15" name="Picture 7"/>
          <p:cNvPicPr>
            <a:picLocks noChangeAspect="1"/>
          </p:cNvPicPr>
          <p:nvPr/>
        </p:nvPicPr>
        <p:blipFill>
          <a:blip r:embed="rId3">
            <a:biLevel thresh="25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586490" y="2569793"/>
            <a:ext cx="6208593" cy="1146344"/>
          </a:xfrm>
          <a:prstGeom prst="rect">
            <a:avLst/>
          </a:prstGeom>
        </p:spPr>
      </p:pic>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 name="Rectangle 12"/>
          <p:cNvSpPr/>
          <p:nvPr/>
        </p:nvSpPr>
        <p:spPr>
          <a:xfrm>
            <a:off x="3991520" y="1252384"/>
            <a:ext cx="4342116" cy="1015663"/>
          </a:xfrm>
          <a:prstGeom prst="rect">
            <a:avLst/>
          </a:prstGeom>
        </p:spPr>
        <p:txBody>
          <a:bodyPr wrap="square">
            <a:spAutoFit/>
          </a:bodyPr>
          <a:lstStyle/>
          <a:p>
            <a:pPr algn="just">
              <a:spcBef>
                <a:spcPts val="600"/>
              </a:spcBef>
            </a:pPr>
            <a:r>
              <a:rPr lang="en-US" sz="6000" dirty="0" smtClean="0">
                <a:latin typeface="#9Slide07 Dorayaki" pitchFamily="2" charset="0"/>
                <a:cs typeface="Times New Roman" panose="02020603050405020304" pitchFamily="18" charset="0"/>
              </a:rPr>
              <a:t>II. </a:t>
            </a:r>
            <a:r>
              <a:rPr lang="en-US" sz="6000" dirty="0" err="1" smtClean="0">
                <a:latin typeface="#9Slide07 Dorayaki" pitchFamily="2" charset="0"/>
                <a:cs typeface="Times New Roman" panose="02020603050405020304" pitchFamily="18" charset="0"/>
              </a:rPr>
              <a:t>Thực</a:t>
            </a:r>
            <a:r>
              <a:rPr lang="en-US" sz="6000" dirty="0" smtClean="0">
                <a:latin typeface="#9Slide07 Dorayaki" pitchFamily="2" charset="0"/>
                <a:cs typeface="Times New Roman" panose="02020603050405020304" pitchFamily="18" charset="0"/>
              </a:rPr>
              <a:t> </a:t>
            </a:r>
            <a:r>
              <a:rPr lang="en-US" sz="6000" dirty="0" err="1" smtClean="0">
                <a:latin typeface="#9Slide07 Dorayaki" pitchFamily="2" charset="0"/>
                <a:cs typeface="Times New Roman" panose="02020603050405020304" pitchFamily="18" charset="0"/>
              </a:rPr>
              <a:t>hành</a:t>
            </a:r>
            <a:endParaRPr lang="vi-VN" sz="6000" dirty="0">
              <a:latin typeface="#9Slide07 Dorayaki" pitchFamily="2" charset="0"/>
              <a:cs typeface="Times New Roman" panose="02020603050405020304" pitchFamily="18" charset="0"/>
            </a:endParaRPr>
          </a:p>
        </p:txBody>
      </p:sp>
      <p:sp>
        <p:nvSpPr>
          <p:cNvPr id="14" name="TextBox 13">
            <a:extLst>
              <a:ext uri="{FF2B5EF4-FFF2-40B4-BE49-F238E27FC236}">
                <a16:creationId xmlns:a16="http://schemas.microsoft.com/office/drawing/2014/main" id="{768F1439-341B-D812-42D5-7D1F82E7CE99}"/>
              </a:ext>
            </a:extLst>
          </p:cNvPr>
          <p:cNvSpPr txBox="1"/>
          <p:nvPr/>
        </p:nvSpPr>
        <p:spPr>
          <a:xfrm>
            <a:off x="2879476" y="2683124"/>
            <a:ext cx="5572251" cy="830997"/>
          </a:xfrm>
          <a:prstGeom prst="rect">
            <a:avLst/>
          </a:prstGeom>
          <a:noFill/>
        </p:spPr>
        <p:txBody>
          <a:bodyPr wrap="square" rtlCol="0">
            <a:spAutoFit/>
          </a:bodyPr>
          <a:lstStyle/>
          <a:p>
            <a:pPr algn="just"/>
            <a:r>
              <a:rPr lang="vi-VN" sz="2400" dirty="0">
                <a:solidFill>
                  <a:schemeClr val="tx1">
                    <a:lumMod val="50000"/>
                  </a:schemeClr>
                </a:solidFill>
                <a:latin typeface="Times New Roman" panose="02020603050405020304" pitchFamily="18" charset="0"/>
                <a:cs typeface="Times New Roman" panose="02020603050405020304" pitchFamily="18" charset="0"/>
              </a:rPr>
              <a:t> Bài tập: Thảo luận nhóm về vấn đề: “Thế nào là lối sống giản dị?”</a:t>
            </a:r>
            <a:endParaRPr lang="en-US" sz="2400"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092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nói</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nghe</a:t>
            </a:r>
            <a:endParaRPr lang="en-US" dirty="0">
              <a:latin typeface="Times New Roman" panose="02020603050405020304" pitchFamily="18" charset="0"/>
              <a:cs typeface="Times New Roman" panose="02020603050405020304" pitchFamily="18" charset="0"/>
            </a:endParaRPr>
          </a:p>
        </p:txBody>
      </p:sp>
      <p:sp>
        <p:nvSpPr>
          <p:cNvPr id="17" name="Google Shape;1333;p41"/>
          <p:cNvSpPr txBox="1">
            <a:spLocks/>
          </p:cNvSpPr>
          <p:nvPr/>
        </p:nvSpPr>
        <p:spPr>
          <a:xfrm>
            <a:off x="808528" y="2520361"/>
            <a:ext cx="2336400" cy="46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smtClean="0">
                <a:latin typeface="Times New Roman" panose="02020603050405020304" pitchFamily="18" charset="0"/>
                <a:cs typeface="Times New Roman" panose="02020603050405020304" pitchFamily="18" charset="0"/>
              </a:rPr>
              <a:t>Chuẩn bị</a:t>
            </a:r>
            <a:endParaRPr lang="en-US" sz="2400" b="1" dirty="0">
              <a:latin typeface="Times New Roman" panose="02020603050405020304" pitchFamily="18" charset="0"/>
              <a:cs typeface="Times New Roman" panose="02020603050405020304" pitchFamily="18" charset="0"/>
            </a:endParaRPr>
          </a:p>
        </p:txBody>
      </p:sp>
      <p:sp>
        <p:nvSpPr>
          <p:cNvPr id="18" name="Google Shape;1334;p41"/>
          <p:cNvSpPr txBox="1">
            <a:spLocks/>
          </p:cNvSpPr>
          <p:nvPr/>
        </p:nvSpPr>
        <p:spPr>
          <a:xfrm>
            <a:off x="865473" y="4175312"/>
            <a:ext cx="2336400" cy="46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smtClean="0">
                <a:latin typeface="Times New Roman" panose="02020603050405020304" pitchFamily="18" charset="0"/>
                <a:cs typeface="Times New Roman" panose="02020603050405020304" pitchFamily="18" charset="0"/>
              </a:rPr>
              <a:t>Nói và nghe</a:t>
            </a:r>
            <a:endParaRPr lang="en-US" sz="2400" b="1" dirty="0">
              <a:latin typeface="Times New Roman" panose="02020603050405020304" pitchFamily="18" charset="0"/>
              <a:cs typeface="Times New Roman" panose="02020603050405020304" pitchFamily="18" charset="0"/>
            </a:endParaRPr>
          </a:p>
        </p:txBody>
      </p:sp>
      <p:sp>
        <p:nvSpPr>
          <p:cNvPr id="19" name="Google Shape;1335;p41"/>
          <p:cNvSpPr txBox="1">
            <a:spLocks/>
          </p:cNvSpPr>
          <p:nvPr/>
        </p:nvSpPr>
        <p:spPr>
          <a:xfrm>
            <a:off x="5582273" y="2642509"/>
            <a:ext cx="2336400" cy="46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smtClean="0">
                <a:latin typeface="Times New Roman" panose="02020603050405020304" pitchFamily="18" charset="0"/>
                <a:cs typeface="Times New Roman" panose="02020603050405020304" pitchFamily="18" charset="0"/>
              </a:rPr>
              <a:t>Tìm ý và lập dàn ý</a:t>
            </a:r>
            <a:endParaRPr lang="en-US" sz="2400" b="1" dirty="0">
              <a:latin typeface="Times New Roman" panose="02020603050405020304" pitchFamily="18" charset="0"/>
              <a:cs typeface="Times New Roman" panose="02020603050405020304" pitchFamily="18" charset="0"/>
            </a:endParaRPr>
          </a:p>
        </p:txBody>
      </p:sp>
      <p:sp>
        <p:nvSpPr>
          <p:cNvPr id="20" name="Google Shape;1336;p41"/>
          <p:cNvSpPr txBox="1">
            <a:spLocks/>
          </p:cNvSpPr>
          <p:nvPr/>
        </p:nvSpPr>
        <p:spPr>
          <a:xfrm>
            <a:off x="5622113" y="4499573"/>
            <a:ext cx="2336400" cy="46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err="1" smtClean="0">
                <a:latin typeface="Times New Roman" panose="02020603050405020304" pitchFamily="18" charset="0"/>
                <a:cs typeface="Times New Roman" panose="02020603050405020304" pitchFamily="18" charset="0"/>
              </a:rPr>
              <a:t>Kiểm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chỉnh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sửa</a:t>
            </a: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333" y="1422297"/>
            <a:ext cx="890853" cy="890853"/>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5734" y="3200972"/>
            <a:ext cx="901989" cy="90198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4887" y="3200972"/>
            <a:ext cx="890853" cy="901989"/>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5734" y="1422297"/>
            <a:ext cx="908172" cy="908172"/>
          </a:xfrm>
          <a:prstGeom prst="rect">
            <a:avLst/>
          </a:prstGeom>
        </p:spPr>
      </p:pic>
    </p:spTree>
    <p:extLst>
      <p:ext uri="{BB962C8B-B14F-4D97-AF65-F5344CB8AC3E}">
        <p14:creationId xmlns:p14="http://schemas.microsoft.com/office/powerpoint/2010/main" val="734080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C19B8FB-5D03-4460-A5F1-831CC7059E56}"/>
              </a:ext>
            </a:extLst>
          </p:cNvPr>
          <p:cNvSpPr txBox="1"/>
          <p:nvPr/>
        </p:nvSpPr>
        <p:spPr>
          <a:xfrm>
            <a:off x="2502275" y="1177340"/>
            <a:ext cx="6049943" cy="3046988"/>
          </a:xfrm>
          <a:prstGeom prst="rect">
            <a:avLst/>
          </a:prstGeom>
          <a:noFill/>
        </p:spPr>
        <p:txBody>
          <a:bodyPr wrap="square" rtlCol="0">
            <a:spAutoFit/>
          </a:bodyPr>
          <a:lstStyle/>
          <a:p>
            <a:pPr marL="457200" indent="-457200" algn="just">
              <a:buFontTx/>
              <a:buChar char="-"/>
            </a:pPr>
            <a:r>
              <a:rPr lang="en-US" sz="2400" dirty="0" err="1">
                <a:solidFill>
                  <a:schemeClr val="tx1">
                    <a:lumMod val="50000"/>
                  </a:schemeClr>
                </a:solidFill>
                <a:latin typeface="Times New Roman" panose="02020603050405020304" pitchFamily="18" charset="0"/>
                <a:cs typeface="Times New Roman" panose="02020603050405020304" pitchFamily="18" charset="0"/>
              </a:rPr>
              <a:t>Mục</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đích</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nói</a:t>
            </a:r>
            <a:r>
              <a:rPr lang="en-US" sz="2400" dirty="0">
                <a:solidFill>
                  <a:schemeClr val="tx1">
                    <a:lumMod val="50000"/>
                  </a:schemeClr>
                </a:solidFill>
                <a:latin typeface="Times New Roman" panose="02020603050405020304" pitchFamily="18" charset="0"/>
                <a:cs typeface="Times New Roman" panose="02020603050405020304" pitchFamily="18" charset="0"/>
              </a:rPr>
              <a:t>:</a:t>
            </a:r>
            <a:r>
              <a:rPr lang="vi-VN" sz="2400" dirty="0">
                <a:solidFill>
                  <a:schemeClr val="tx1">
                    <a:lumMod val="50000"/>
                  </a:schemeClr>
                </a:solidFill>
                <a:latin typeface="Times New Roman" panose="02020603050405020304" pitchFamily="18" charset="0"/>
                <a:cs typeface="Times New Roman" panose="02020603050405020304" pitchFamily="18" charset="0"/>
              </a:rPr>
              <a:t> tranh luận “Thế nào là lối sống giản </a:t>
            </a:r>
            <a:r>
              <a:rPr lang="vi-VN" sz="2400" dirty="0" smtClean="0">
                <a:solidFill>
                  <a:schemeClr val="tx1">
                    <a:lumMod val="50000"/>
                  </a:schemeClr>
                </a:solidFill>
                <a:latin typeface="Times New Roman" panose="02020603050405020304" pitchFamily="18" charset="0"/>
                <a:cs typeface="Times New Roman" panose="02020603050405020304" pitchFamily="18" charset="0"/>
              </a:rPr>
              <a:t>dị</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a:t>
            </a:r>
            <a:r>
              <a:rPr lang="vi-VN" sz="24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400" dirty="0">
              <a:solidFill>
                <a:schemeClr val="tx1">
                  <a:lumMod val="50000"/>
                </a:schemeClr>
              </a:solidFill>
              <a:latin typeface="Times New Roman" panose="02020603050405020304" pitchFamily="18" charset="0"/>
              <a:cs typeface="Times New Roman" panose="02020603050405020304" pitchFamily="18" charset="0"/>
            </a:endParaRPr>
          </a:p>
          <a:p>
            <a:pPr marL="457200" indent="-457200" algn="just">
              <a:buFontTx/>
              <a:buChar char="-"/>
            </a:pPr>
            <a:r>
              <a:rPr lang="en-US" sz="2400" dirty="0" err="1">
                <a:solidFill>
                  <a:schemeClr val="tx1">
                    <a:lumMod val="50000"/>
                  </a:schemeClr>
                </a:solidFill>
                <a:latin typeface="Times New Roman" panose="02020603050405020304" pitchFamily="18" charset="0"/>
                <a:cs typeface="Times New Roman" panose="02020603050405020304" pitchFamily="18" charset="0"/>
              </a:rPr>
              <a:t>Người</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nghe</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Thầy</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cô</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bạn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bè</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người</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vi-VN" sz="2400" dirty="0">
                <a:solidFill>
                  <a:schemeClr val="tx1">
                    <a:lumMod val="50000"/>
                  </a:schemeClr>
                </a:solidFill>
                <a:latin typeface="Times New Roman" panose="02020603050405020304" pitchFamily="18" charset="0"/>
                <a:cs typeface="Times New Roman" panose="02020603050405020304" pitchFamily="18" charset="0"/>
              </a:rPr>
              <a:t>thâ</a:t>
            </a:r>
            <a:r>
              <a:rPr lang="en-US" sz="2400" dirty="0">
                <a:solidFill>
                  <a:schemeClr val="tx1">
                    <a:lumMod val="50000"/>
                  </a:schemeClr>
                </a:solidFill>
                <a:latin typeface="Times New Roman" panose="02020603050405020304" pitchFamily="18" charset="0"/>
                <a:cs typeface="Times New Roman" panose="02020603050405020304" pitchFamily="18" charset="0"/>
              </a:rPr>
              <a:t>n </a:t>
            </a:r>
            <a:r>
              <a:rPr lang="en-US" sz="2400" dirty="0" err="1">
                <a:solidFill>
                  <a:schemeClr val="tx1">
                    <a:lumMod val="50000"/>
                  </a:schemeClr>
                </a:solidFill>
                <a:latin typeface="Times New Roman" panose="02020603050405020304" pitchFamily="18" charset="0"/>
                <a:cs typeface="Times New Roman" panose="02020603050405020304" pitchFamily="18" charset="0"/>
              </a:rPr>
              <a:t>và</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những</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người</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quan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tâm</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đến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vi-VN" sz="2400" dirty="0">
                <a:solidFill>
                  <a:schemeClr val="tx1">
                    <a:lumMod val="50000"/>
                  </a:schemeClr>
                </a:solidFill>
                <a:latin typeface="Times New Roman" panose="02020603050405020304" pitchFamily="18" charset="0"/>
                <a:cs typeface="Times New Roman" panose="02020603050405020304" pitchFamily="18" charset="0"/>
              </a:rPr>
              <a:t>vấn đề</a:t>
            </a:r>
            <a:endParaRPr lang="en-US" sz="2400" dirty="0">
              <a:solidFill>
                <a:schemeClr val="tx1">
                  <a:lumMod val="50000"/>
                </a:schemeClr>
              </a:solidFill>
              <a:latin typeface="Times New Roman" panose="02020603050405020304" pitchFamily="18" charset="0"/>
              <a:cs typeface="Times New Roman" panose="02020603050405020304" pitchFamily="18" charset="0"/>
            </a:endParaRPr>
          </a:p>
          <a:p>
            <a:pPr marL="457200" indent="-457200" algn="just">
              <a:buFontTx/>
              <a:buChar char="-"/>
            </a:pPr>
            <a:r>
              <a:rPr lang="en-US" sz="2400" dirty="0" err="1">
                <a:solidFill>
                  <a:schemeClr val="tx1">
                    <a:lumMod val="50000"/>
                  </a:schemeClr>
                </a:solidFill>
                <a:latin typeface="Times New Roman" panose="02020603050405020304" pitchFamily="18" charset="0"/>
                <a:cs typeface="Times New Roman" panose="02020603050405020304" pitchFamily="18" charset="0"/>
              </a:rPr>
              <a:t>Cách</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làm</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Đọc</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lại</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nhiều</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lần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bài</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viết</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để</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nắm</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chắc</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những</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cs typeface="Times New Roman" panose="02020603050405020304" pitchFamily="18" charset="0"/>
              </a:rPr>
              <a:t>nội</a:t>
            </a:r>
            <a:r>
              <a:rPr lang="en-US" sz="2400" dirty="0">
                <a:solidFill>
                  <a:schemeClr val="tx1">
                    <a:lumMod val="50000"/>
                  </a:schemeClr>
                </a:solidFill>
                <a:latin typeface="Times New Roman" panose="02020603050405020304" pitchFamily="18" charset="0"/>
                <a:cs typeface="Times New Roman" panose="02020603050405020304" pitchFamily="18" charset="0"/>
              </a:rPr>
              <a:t> dung </a:t>
            </a:r>
            <a:r>
              <a:rPr lang="en-US" sz="2400" dirty="0" err="1">
                <a:solidFill>
                  <a:schemeClr val="tx1">
                    <a:lumMod val="50000"/>
                  </a:schemeClr>
                </a:solidFill>
                <a:latin typeface="Times New Roman" panose="02020603050405020304" pitchFamily="18" charset="0"/>
                <a:cs typeface="Times New Roman" panose="02020603050405020304" pitchFamily="18" charset="0"/>
              </a:rPr>
              <a:t>quan</a:t>
            </a:r>
            <a:r>
              <a:rPr lang="en-US" sz="2400" dirty="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trọng</a:t>
            </a:r>
            <a:endParaRPr lang="en-US" sz="2400" dirty="0" smtClean="0">
              <a:solidFill>
                <a:schemeClr val="tx1">
                  <a:lumMod val="50000"/>
                </a:schemeClr>
              </a:solidFill>
              <a:latin typeface="Times New Roman" panose="02020603050405020304" pitchFamily="18" charset="0"/>
              <a:cs typeface="Times New Roman" panose="02020603050405020304" pitchFamily="18" charset="0"/>
            </a:endParaRPr>
          </a:p>
          <a:p>
            <a:pPr marL="457200" indent="-457200" algn="just">
              <a:buFontTx/>
              <a:buChar char="-"/>
            </a:pP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Chuẩn</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bị</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các</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phương</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tiện</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như</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tranh</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ảnh</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video,...</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máy</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chiếu</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màn</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hình</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nếu</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50000"/>
                  </a:schemeClr>
                </a:solidFill>
                <a:latin typeface="Times New Roman" panose="02020603050405020304" pitchFamily="18" charset="0"/>
                <a:cs typeface="Times New Roman" panose="02020603050405020304" pitchFamily="18" charset="0"/>
              </a:rPr>
              <a:t>có</a:t>
            </a:r>
            <a:r>
              <a:rPr lang="en-US" sz="24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4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9" name="Google Shape;1333;p41"/>
          <p:cNvSpPr txBox="1">
            <a:spLocks/>
          </p:cNvSpPr>
          <p:nvPr/>
        </p:nvSpPr>
        <p:spPr>
          <a:xfrm>
            <a:off x="0" y="2700834"/>
            <a:ext cx="2336400" cy="46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smtClean="0">
                <a:latin typeface="Times New Roman" panose="02020603050405020304" pitchFamily="18" charset="0"/>
                <a:cs typeface="Times New Roman" panose="02020603050405020304" pitchFamily="18" charset="0"/>
              </a:rPr>
              <a:t>Chuẩn bị</a:t>
            </a:r>
            <a:endParaRPr lang="en-US" sz="2400"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06" y="1602770"/>
            <a:ext cx="908172" cy="908172"/>
          </a:xfrm>
          <a:prstGeom prst="rect">
            <a:avLst/>
          </a:prstGeom>
        </p:spPr>
      </p:pic>
    </p:spTree>
    <p:extLst>
      <p:ext uri="{BB962C8B-B14F-4D97-AF65-F5344CB8AC3E}">
        <p14:creationId xmlns:p14="http://schemas.microsoft.com/office/powerpoint/2010/main" val="201370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Science Education Center by Slidesgo">
  <a:themeElements>
    <a:clrScheme name="Simple Light">
      <a:dk1>
        <a:srgbClr val="555555"/>
      </a:dk1>
      <a:lt1>
        <a:srgbClr val="FFFFFF"/>
      </a:lt1>
      <a:dk2>
        <a:srgbClr val="79C8CF"/>
      </a:dk2>
      <a:lt2>
        <a:srgbClr val="FFFFFF"/>
      </a:lt2>
      <a:accent1>
        <a:srgbClr val="D8EEF9"/>
      </a:accent1>
      <a:accent2>
        <a:srgbClr val="9BD3D4"/>
      </a:accent2>
      <a:accent3>
        <a:srgbClr val="5BC0C7"/>
      </a:accent3>
      <a:accent4>
        <a:srgbClr val="F49432"/>
      </a:accent4>
      <a:accent5>
        <a:srgbClr val="FBD98C"/>
      </a:accent5>
      <a:accent6>
        <a:srgbClr val="FFF8CD"/>
      </a:accent6>
      <a:hlink>
        <a:srgbClr val="5555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1232</Words>
  <Application>Microsoft Office PowerPoint</Application>
  <PresentationFormat>On-screen Show (16:9)</PresentationFormat>
  <Paragraphs>137</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#9Slide07 Dorayaki</vt:lpstr>
      <vt:lpstr>Calibri</vt:lpstr>
      <vt:lpstr>Wingdings</vt:lpstr>
      <vt:lpstr>Indie Flower</vt:lpstr>
      <vt:lpstr>Open Sans</vt:lpstr>
      <vt:lpstr>#9Slide05 FS Blonde Script</vt:lpstr>
      <vt:lpstr>Roboto</vt:lpstr>
      <vt:lpstr>Times New Roman</vt:lpstr>
      <vt:lpstr>Arial</vt:lpstr>
      <vt:lpstr>Montserrat</vt:lpstr>
      <vt:lpstr>Science Education Center by Slidesgo</vt:lpstr>
      <vt:lpstr>PowerPoint Presentation</vt:lpstr>
      <vt:lpstr>PowerPoint Presentation</vt:lpstr>
      <vt:lpstr>PowerPoint Presentation</vt:lpstr>
      <vt:lpstr>PowerPoint Presentation</vt:lpstr>
      <vt:lpstr>1. Thảo luận nhóm về một vấn đề là</vt:lpstr>
      <vt:lpstr>3. Lưu ý khi thảo luận nhóm về một vấn đề là</vt:lpstr>
      <vt:lpstr>PowerPoint Presentation</vt:lpstr>
      <vt:lpstr>Các bước tiến hành nói - nghe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71</cp:revision>
  <dcterms:modified xsi:type="dcterms:W3CDTF">2023-02-18T16:34:26Z</dcterms:modified>
</cp:coreProperties>
</file>