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84" r:id="rId2"/>
    <p:sldId id="288" r:id="rId3"/>
    <p:sldId id="307" r:id="rId4"/>
    <p:sldId id="308" r:id="rId5"/>
    <p:sldId id="263" r:id="rId6"/>
    <p:sldId id="275" r:id="rId7"/>
    <p:sldId id="256" r:id="rId8"/>
    <p:sldId id="289" r:id="rId9"/>
    <p:sldId id="290" r:id="rId10"/>
    <p:sldId id="305" r:id="rId11"/>
    <p:sldId id="291" r:id="rId12"/>
    <p:sldId id="300" r:id="rId13"/>
    <p:sldId id="301" r:id="rId14"/>
    <p:sldId id="302" r:id="rId15"/>
    <p:sldId id="285" r:id="rId16"/>
    <p:sldId id="295" r:id="rId17"/>
    <p:sldId id="286" r:id="rId18"/>
    <p:sldId id="297" r:id="rId19"/>
    <p:sldId id="287" r:id="rId20"/>
    <p:sldId id="283" r:id="rId21"/>
    <p:sldId id="304" r:id="rId22"/>
    <p:sldId id="306" r:id="rId23"/>
    <p:sldId id="309" r:id="rId24"/>
    <p:sldId id="257" r:id="rId25"/>
    <p:sldId id="258" r:id="rId26"/>
    <p:sldId id="259" r:id="rId27"/>
    <p:sldId id="310" r:id="rId28"/>
    <p:sldId id="261" r:id="rId29"/>
    <p:sldId id="299" r:id="rId30"/>
  </p:sldIdLst>
  <p:sldSz cx="18288000" cy="10287000"/>
  <p:notesSz cx="6858000" cy="9144000"/>
  <p:embeddedFontLst>
    <p:embeddedFont>
      <p:font typeface="Cabin" panose="020B0604020202020204" charset="0"/>
      <p:regular r:id="rId32"/>
      <p:bold r:id="rId33"/>
      <p:italic r:id="rId34"/>
      <p:boldItalic r:id="rId35"/>
    </p:embeddedFont>
    <p:embeddedFont>
      <p:font typeface="Lobster" panose="00000500000000000000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A"/>
    <a:srgbClr val="758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 snapToGrid="0">
      <p:cViewPr varScale="1">
        <p:scale>
          <a:sx n="55" d="100"/>
          <a:sy n="55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68E60-51DD-4785-800A-1CA89035344E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C800D957-8399-46F7-8F07-0E7D46195EB7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mục tiêu, chủ đề cho mẫu logo.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7C36B6-7413-48F0-AD47-673BEE3C35A0}" type="parTrans" cxnId="{60314C92-25D9-482E-BC97-BD406CD2784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E79186A7-4FD3-4D58-8339-A64A6EC525FD}" type="sibTrans" cxnId="{60314C92-25D9-482E-BC97-BD406CD2784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99C71488-ED7C-4BBD-A02F-63404892FE2A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Chọn hình dáng muốn mô phỏng. 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DF9638A-0B5D-4A1E-9783-48B9BDB2E1D8}" type="parTrans" cxnId="{52BC295B-2838-4B78-A43C-AA9EB7AB17EB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CA2C4A2E-9AF4-4B58-B3E0-257CAF383A70}" type="sibTrans" cxnId="{52BC295B-2838-4B78-A43C-AA9EB7AB17EB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BA7863B7-7C7E-49B0-A89F-CC832BB59D48}">
      <dgm:prSet phldrT="[Text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vi-VN" sz="44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phương pháp thực hành. </a:t>
          </a:r>
          <a:endParaRPr lang="en-US" sz="4400" dirty="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0DCAE667-BD2F-4A32-B2B9-572873E1B742}" type="parTrans" cxnId="{84EC1F2E-C3F1-470F-939D-3DF20EA4C3D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C3BAB228-B222-488F-8A90-D151D94CBAE5}" type="sibTrans" cxnId="{84EC1F2E-C3F1-470F-939D-3DF20EA4C3D5}">
      <dgm:prSet/>
      <dgm:spPr/>
      <dgm:t>
        <a:bodyPr/>
        <a:lstStyle/>
        <a:p>
          <a:endParaRPr lang="en-US" sz="280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gm:t>
    </dgm:pt>
    <dgm:pt modelId="{5307EF8A-C7AA-4A8C-A637-51F648A98454}" type="pres">
      <dgm:prSet presAssocID="{C3468E60-51DD-4785-800A-1CA89035344E}" presName="Name0" presStyleCnt="0">
        <dgm:presLayoutVars>
          <dgm:dir/>
          <dgm:animLvl val="lvl"/>
          <dgm:resizeHandles val="exact"/>
        </dgm:presLayoutVars>
      </dgm:prSet>
      <dgm:spPr/>
    </dgm:pt>
    <dgm:pt modelId="{8C73D9E9-97F9-4955-B25F-40CDE2E50132}" type="pres">
      <dgm:prSet presAssocID="{C800D957-8399-46F7-8F07-0E7D46195EB7}" presName="parTxOnly" presStyleLbl="node1" presStyleIdx="0" presStyleCnt="3" custScaleX="128222" custScaleY="138007" custLinFactNeighborX="-2240" custLinFactNeighborY="1956">
        <dgm:presLayoutVars>
          <dgm:chMax val="0"/>
          <dgm:chPref val="0"/>
          <dgm:bulletEnabled val="1"/>
        </dgm:presLayoutVars>
      </dgm:prSet>
      <dgm:spPr/>
    </dgm:pt>
    <dgm:pt modelId="{C7443694-28F5-4CAC-88C6-2DBDFDC9D617}" type="pres">
      <dgm:prSet presAssocID="{E79186A7-4FD3-4D58-8339-A64A6EC525FD}" presName="parTxOnlySpace" presStyleCnt="0"/>
      <dgm:spPr/>
    </dgm:pt>
    <dgm:pt modelId="{5F0F28F8-AA59-45DC-ADA5-4DA2086E9FEB}" type="pres">
      <dgm:prSet presAssocID="{99C71488-ED7C-4BBD-A02F-63404892FE2A}" presName="parTxOnly" presStyleLbl="node1" presStyleIdx="1" presStyleCnt="3" custScaleX="116536" custScaleY="139696" custLinFactNeighborX="0" custLinFactNeighborY="-845">
        <dgm:presLayoutVars>
          <dgm:chMax val="0"/>
          <dgm:chPref val="0"/>
          <dgm:bulletEnabled val="1"/>
        </dgm:presLayoutVars>
      </dgm:prSet>
      <dgm:spPr/>
    </dgm:pt>
    <dgm:pt modelId="{0C5271DF-0CCD-43B5-966B-02ED58A34A38}" type="pres">
      <dgm:prSet presAssocID="{CA2C4A2E-9AF4-4B58-B3E0-257CAF383A70}" presName="parTxOnlySpace" presStyleCnt="0"/>
      <dgm:spPr/>
    </dgm:pt>
    <dgm:pt modelId="{D871CA22-DD9A-4DA3-BFD4-C9B425BB6015}" type="pres">
      <dgm:prSet presAssocID="{BA7863B7-7C7E-49B0-A89F-CC832BB59D48}" presName="parTxOnly" presStyleLbl="node1" presStyleIdx="2" presStyleCnt="3" custScaleX="128688" custScaleY="138007">
        <dgm:presLayoutVars>
          <dgm:chMax val="0"/>
          <dgm:chPref val="0"/>
          <dgm:bulletEnabled val="1"/>
        </dgm:presLayoutVars>
      </dgm:prSet>
      <dgm:spPr/>
    </dgm:pt>
  </dgm:ptLst>
  <dgm:cxnLst>
    <dgm:cxn modelId="{84EC1F2E-C3F1-470F-939D-3DF20EA4C3D5}" srcId="{C3468E60-51DD-4785-800A-1CA89035344E}" destId="{BA7863B7-7C7E-49B0-A89F-CC832BB59D48}" srcOrd="2" destOrd="0" parTransId="{0DCAE667-BD2F-4A32-B2B9-572873E1B742}" sibTransId="{C3BAB228-B222-488F-8A90-D151D94CBAE5}"/>
    <dgm:cxn modelId="{52BC295B-2838-4B78-A43C-AA9EB7AB17EB}" srcId="{C3468E60-51DD-4785-800A-1CA89035344E}" destId="{99C71488-ED7C-4BBD-A02F-63404892FE2A}" srcOrd="1" destOrd="0" parTransId="{8DF9638A-0B5D-4A1E-9783-48B9BDB2E1D8}" sibTransId="{CA2C4A2E-9AF4-4B58-B3E0-257CAF383A70}"/>
    <dgm:cxn modelId="{60314C92-25D9-482E-BC97-BD406CD27845}" srcId="{C3468E60-51DD-4785-800A-1CA89035344E}" destId="{C800D957-8399-46F7-8F07-0E7D46195EB7}" srcOrd="0" destOrd="0" parTransId="{657C36B6-7413-48F0-AD47-673BEE3C35A0}" sibTransId="{E79186A7-4FD3-4D58-8339-A64A6EC525FD}"/>
    <dgm:cxn modelId="{B740B7BC-363D-413E-8436-CB536DE5E035}" type="presOf" srcId="{C3468E60-51DD-4785-800A-1CA89035344E}" destId="{5307EF8A-C7AA-4A8C-A637-51F648A98454}" srcOrd="0" destOrd="0" presId="urn:microsoft.com/office/officeart/2005/8/layout/chevron1"/>
    <dgm:cxn modelId="{BE0047C7-2209-40F9-B38A-4C33BE57E44A}" type="presOf" srcId="{C800D957-8399-46F7-8F07-0E7D46195EB7}" destId="{8C73D9E9-97F9-4955-B25F-40CDE2E50132}" srcOrd="0" destOrd="0" presId="urn:microsoft.com/office/officeart/2005/8/layout/chevron1"/>
    <dgm:cxn modelId="{7F1648D0-2D72-4922-8DB0-B2E9B4762B1A}" type="presOf" srcId="{BA7863B7-7C7E-49B0-A89F-CC832BB59D48}" destId="{D871CA22-DD9A-4DA3-BFD4-C9B425BB6015}" srcOrd="0" destOrd="0" presId="urn:microsoft.com/office/officeart/2005/8/layout/chevron1"/>
    <dgm:cxn modelId="{451406F0-8714-424D-A2DB-68142CD1C047}" type="presOf" srcId="{99C71488-ED7C-4BBD-A02F-63404892FE2A}" destId="{5F0F28F8-AA59-45DC-ADA5-4DA2086E9FEB}" srcOrd="0" destOrd="0" presId="urn:microsoft.com/office/officeart/2005/8/layout/chevron1"/>
    <dgm:cxn modelId="{C206A622-F911-4E0A-A0BC-5A601F7C22D0}" type="presParOf" srcId="{5307EF8A-C7AA-4A8C-A637-51F648A98454}" destId="{8C73D9E9-97F9-4955-B25F-40CDE2E50132}" srcOrd="0" destOrd="0" presId="urn:microsoft.com/office/officeart/2005/8/layout/chevron1"/>
    <dgm:cxn modelId="{72E63B92-D01C-4926-B468-2883B5BCAD2C}" type="presParOf" srcId="{5307EF8A-C7AA-4A8C-A637-51F648A98454}" destId="{C7443694-28F5-4CAC-88C6-2DBDFDC9D617}" srcOrd="1" destOrd="0" presId="urn:microsoft.com/office/officeart/2005/8/layout/chevron1"/>
    <dgm:cxn modelId="{CD1990D8-D9DE-407A-9928-A9310EE27A4E}" type="presParOf" srcId="{5307EF8A-C7AA-4A8C-A637-51F648A98454}" destId="{5F0F28F8-AA59-45DC-ADA5-4DA2086E9FEB}" srcOrd="2" destOrd="0" presId="urn:microsoft.com/office/officeart/2005/8/layout/chevron1"/>
    <dgm:cxn modelId="{5B364D8A-AD46-4DB4-9E02-CC8C77CBE6AD}" type="presParOf" srcId="{5307EF8A-C7AA-4A8C-A637-51F648A98454}" destId="{0C5271DF-0CCD-43B5-966B-02ED58A34A38}" srcOrd="3" destOrd="0" presId="urn:microsoft.com/office/officeart/2005/8/layout/chevron1"/>
    <dgm:cxn modelId="{09344B11-6182-40DD-AC58-AABF91768A63}" type="presParOf" srcId="{5307EF8A-C7AA-4A8C-A637-51F648A98454}" destId="{D871CA22-DD9A-4DA3-BFD4-C9B425BB60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D9E9-97F9-4955-B25F-40CDE2E50132}">
      <dsp:nvSpPr>
        <dsp:cNvPr id="0" name=""/>
        <dsp:cNvSpPr/>
      </dsp:nvSpPr>
      <dsp:spPr>
        <a:xfrm>
          <a:off x="0" y="971759"/>
          <a:ext cx="5866716" cy="2525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mục tiêu, chủ đề cho mẫu logo.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62885" y="971759"/>
        <a:ext cx="3340947" cy="2525769"/>
      </dsp:txXfrm>
    </dsp:sp>
    <dsp:sp modelId="{5F0F28F8-AA59-45DC-ADA5-4DA2086E9FEB}">
      <dsp:nvSpPr>
        <dsp:cNvPr id="0" name=""/>
        <dsp:cNvSpPr/>
      </dsp:nvSpPr>
      <dsp:spPr>
        <a:xfrm>
          <a:off x="5415287" y="905040"/>
          <a:ext cx="5332030" cy="25566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Chọn hình dáng muốn mô phỏng. 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693627" y="905040"/>
        <a:ext cx="2775350" cy="2556680"/>
      </dsp:txXfrm>
    </dsp:sp>
    <dsp:sp modelId="{D871CA22-DD9A-4DA3-BFD4-C9B425BB6015}">
      <dsp:nvSpPr>
        <dsp:cNvPr id="0" name=""/>
        <dsp:cNvSpPr/>
      </dsp:nvSpPr>
      <dsp:spPr>
        <a:xfrm>
          <a:off x="10289775" y="935960"/>
          <a:ext cx="5888037" cy="2525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Xác định phương pháp thực hành. </a:t>
          </a:r>
          <a:endParaRPr lang="en-US" sz="4400" kern="1200" dirty="0">
            <a:solidFill>
              <a:schemeClr val="tx1">
                <a:lumMod val="90000"/>
                <a:lumOff val="10000"/>
              </a:schemeClr>
            </a:solidFill>
            <a:latin typeface="+mn-lt"/>
          </a:endParaRPr>
        </a:p>
      </dsp:txBody>
      <dsp:txXfrm>
        <a:off x="11552660" y="935960"/>
        <a:ext cx="3362268" cy="252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77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9cfcf2264_0_1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189cfcf2264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66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82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16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25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2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69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5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cfcf226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422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92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cfcf2264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89cfcf2264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790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82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652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349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96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9cfcf226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189cfcf226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781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94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010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039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235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078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564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89cfcf2264_0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89cfcf2264_0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1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40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9cfcf2264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9cfcf2264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24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9cfcf2264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89cfcf2264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2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9cfcf226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89cfcf226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78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9cfcf2264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189cfcf226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81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21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9cfcf2264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9cfcf2264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81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obster"/>
              <a:buNone/>
              <a:defRPr sz="440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sz="32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sz="28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sz="24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sz="200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26.png"/><Relationship Id="rId18" Type="http://schemas.openxmlformats.org/officeDocument/2006/relationships/slide" Target="slide29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2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slide" Target="slide27.xml"/><Relationship Id="rId19" Type="http://schemas.openxmlformats.org/officeDocument/2006/relationships/image" Target="../media/image36.png"/><Relationship Id="rId4" Type="http://schemas.openxmlformats.org/officeDocument/2006/relationships/slide" Target="slide25.xml"/><Relationship Id="rId9" Type="http://schemas.openxmlformats.org/officeDocument/2006/relationships/image" Target="../media/image34.png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3.wm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/>
          <p:nvPr/>
        </p:nvSpPr>
        <p:spPr>
          <a:xfrm>
            <a:off x="3340350" y="3330627"/>
            <a:ext cx="11607300" cy="30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bg2">
                    <a:lumMod val="25000"/>
                  </a:schemeClr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KHỞI ĐỘNG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bin" panose="020B0604020202020204" charset="0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8669887" y="6237275"/>
            <a:ext cx="5906897" cy="486584"/>
          </a:xfrm>
          <a:custGeom>
            <a:avLst/>
            <a:gdLst/>
            <a:ahLst/>
            <a:cxnLst/>
            <a:rect l="l" t="t" r="r" b="b"/>
            <a:pathLst>
              <a:path w="5906897" h="486584" extrusionOk="0">
                <a:moveTo>
                  <a:pt x="5854038" y="0"/>
                </a:moveTo>
                <a:cubicBezTo>
                  <a:pt x="5862793" y="30306"/>
                  <a:pt x="5867844" y="54888"/>
                  <a:pt x="5876936" y="78460"/>
                </a:cubicBezTo>
                <a:cubicBezTo>
                  <a:pt x="5885692" y="101358"/>
                  <a:pt x="5915998" y="115165"/>
                  <a:pt x="5904212" y="148838"/>
                </a:cubicBezTo>
                <a:cubicBezTo>
                  <a:pt x="5865824" y="159277"/>
                  <a:pt x="5828783" y="167022"/>
                  <a:pt x="5785007" y="157594"/>
                </a:cubicBezTo>
                <a:cubicBezTo>
                  <a:pt x="5735506" y="146818"/>
                  <a:pt x="5682302" y="152543"/>
                  <a:pt x="5630780" y="152879"/>
                </a:cubicBezTo>
                <a:cubicBezTo>
                  <a:pt x="5483963" y="153890"/>
                  <a:pt x="5337145" y="153890"/>
                  <a:pt x="5190663" y="157594"/>
                </a:cubicBezTo>
                <a:cubicBezTo>
                  <a:pt x="5050243" y="161298"/>
                  <a:pt x="4910160" y="170053"/>
                  <a:pt x="4769740" y="175104"/>
                </a:cubicBezTo>
                <a:cubicBezTo>
                  <a:pt x="4600024" y="181165"/>
                  <a:pt x="4430644" y="184870"/>
                  <a:pt x="4260928" y="191604"/>
                </a:cubicBezTo>
                <a:cubicBezTo>
                  <a:pt x="4132630" y="196655"/>
                  <a:pt x="4004333" y="206084"/>
                  <a:pt x="3876036" y="211809"/>
                </a:cubicBezTo>
                <a:cubicBezTo>
                  <a:pt x="3726187" y="218880"/>
                  <a:pt x="3576002" y="223931"/>
                  <a:pt x="3425816" y="230329"/>
                </a:cubicBezTo>
                <a:cubicBezTo>
                  <a:pt x="3392143" y="231676"/>
                  <a:pt x="3358469" y="235044"/>
                  <a:pt x="3324795" y="237401"/>
                </a:cubicBezTo>
                <a:cubicBezTo>
                  <a:pt x="3153058" y="249187"/>
                  <a:pt x="2981658" y="260972"/>
                  <a:pt x="2809922" y="272758"/>
                </a:cubicBezTo>
                <a:cubicBezTo>
                  <a:pt x="2680277" y="281513"/>
                  <a:pt x="2550296" y="290269"/>
                  <a:pt x="2420652" y="299024"/>
                </a:cubicBezTo>
                <a:cubicBezTo>
                  <a:pt x="2310202" y="306432"/>
                  <a:pt x="2199415" y="313167"/>
                  <a:pt x="2088964" y="321249"/>
                </a:cubicBezTo>
                <a:cubicBezTo>
                  <a:pt x="1980534" y="328994"/>
                  <a:pt x="1872441" y="339096"/>
                  <a:pt x="1764348" y="346504"/>
                </a:cubicBezTo>
                <a:cubicBezTo>
                  <a:pt x="1525264" y="363341"/>
                  <a:pt x="1285843" y="375800"/>
                  <a:pt x="1047095" y="396005"/>
                </a:cubicBezTo>
                <a:cubicBezTo>
                  <a:pt x="822154" y="415199"/>
                  <a:pt x="598223" y="442475"/>
                  <a:pt x="373618" y="464699"/>
                </a:cubicBezTo>
                <a:cubicBezTo>
                  <a:pt x="277311" y="474128"/>
                  <a:pt x="180330" y="481199"/>
                  <a:pt x="83686" y="486251"/>
                </a:cubicBezTo>
                <a:cubicBezTo>
                  <a:pt x="34522" y="488944"/>
                  <a:pt x="17349" y="475475"/>
                  <a:pt x="5226" y="440117"/>
                </a:cubicBezTo>
                <a:cubicBezTo>
                  <a:pt x="-10601" y="390954"/>
                  <a:pt x="9941" y="356943"/>
                  <a:pt x="61125" y="363678"/>
                </a:cubicBezTo>
                <a:cubicBezTo>
                  <a:pt x="124768" y="372433"/>
                  <a:pt x="185381" y="360984"/>
                  <a:pt x="247341" y="353912"/>
                </a:cubicBezTo>
                <a:cubicBezTo>
                  <a:pt x="350720" y="342126"/>
                  <a:pt x="454099" y="329667"/>
                  <a:pt x="557477" y="318891"/>
                </a:cubicBezTo>
                <a:cubicBezTo>
                  <a:pt x="666917" y="307442"/>
                  <a:pt x="775684" y="285554"/>
                  <a:pt x="886808" y="285218"/>
                </a:cubicBezTo>
                <a:cubicBezTo>
                  <a:pt x="964258" y="284881"/>
                  <a:pt x="1041371" y="267707"/>
                  <a:pt x="1119157" y="263666"/>
                </a:cubicBezTo>
                <a:cubicBezTo>
                  <a:pt x="1195260" y="259625"/>
                  <a:pt x="1271700" y="251881"/>
                  <a:pt x="1348476" y="258952"/>
                </a:cubicBezTo>
                <a:cubicBezTo>
                  <a:pt x="1357232" y="259625"/>
                  <a:pt x="1366997" y="256595"/>
                  <a:pt x="1375752" y="253564"/>
                </a:cubicBezTo>
                <a:cubicBezTo>
                  <a:pt x="1382824" y="251207"/>
                  <a:pt x="1392589" y="241442"/>
                  <a:pt x="1395283" y="243462"/>
                </a:cubicBezTo>
                <a:cubicBezTo>
                  <a:pt x="1432661" y="269054"/>
                  <a:pt x="1466335" y="235717"/>
                  <a:pt x="1502703" y="238074"/>
                </a:cubicBezTo>
                <a:cubicBezTo>
                  <a:pt x="1539070" y="240431"/>
                  <a:pt x="1577458" y="224941"/>
                  <a:pt x="1612479" y="231339"/>
                </a:cubicBezTo>
                <a:cubicBezTo>
                  <a:pt x="1660633" y="240095"/>
                  <a:pt x="1704409" y="221574"/>
                  <a:pt x="1749869" y="221911"/>
                </a:cubicBezTo>
                <a:cubicBezTo>
                  <a:pt x="1834727" y="222584"/>
                  <a:pt x="1917901" y="201033"/>
                  <a:pt x="2001412" y="204400"/>
                </a:cubicBezTo>
                <a:cubicBezTo>
                  <a:pt x="2080883" y="207768"/>
                  <a:pt x="2160690" y="206758"/>
                  <a:pt x="2235783" y="190931"/>
                </a:cubicBezTo>
                <a:cubicBezTo>
                  <a:pt x="2326028" y="172073"/>
                  <a:pt x="2417958" y="196319"/>
                  <a:pt x="2505847" y="167696"/>
                </a:cubicBezTo>
                <a:cubicBezTo>
                  <a:pt x="2630103" y="180829"/>
                  <a:pt x="2750992" y="142777"/>
                  <a:pt x="2874239" y="141767"/>
                </a:cubicBezTo>
                <a:cubicBezTo>
                  <a:pt x="2953036" y="141093"/>
                  <a:pt x="3031496" y="139410"/>
                  <a:pt x="3110292" y="135706"/>
                </a:cubicBezTo>
                <a:cubicBezTo>
                  <a:pt x="3147334" y="134022"/>
                  <a:pt x="3184038" y="125267"/>
                  <a:pt x="3221079" y="122236"/>
                </a:cubicBezTo>
                <a:cubicBezTo>
                  <a:pt x="3251049" y="119879"/>
                  <a:pt x="3281356" y="122236"/>
                  <a:pt x="3311325" y="120889"/>
                </a:cubicBezTo>
                <a:cubicBezTo>
                  <a:pt x="3406622" y="117185"/>
                  <a:pt x="3502256" y="114828"/>
                  <a:pt x="3597216" y="107756"/>
                </a:cubicBezTo>
                <a:cubicBezTo>
                  <a:pt x="3636951" y="104726"/>
                  <a:pt x="3679717" y="128634"/>
                  <a:pt x="3717432" y="97317"/>
                </a:cubicBezTo>
                <a:cubicBezTo>
                  <a:pt x="3720126" y="94960"/>
                  <a:pt x="3730228" y="103379"/>
                  <a:pt x="3737300" y="104726"/>
                </a:cubicBezTo>
                <a:cubicBezTo>
                  <a:pt x="3755483" y="107756"/>
                  <a:pt x="3782086" y="118532"/>
                  <a:pt x="3791178" y="110450"/>
                </a:cubicBezTo>
                <a:cubicBezTo>
                  <a:pt x="3826535" y="78797"/>
                  <a:pt x="3868628" y="91256"/>
                  <a:pt x="3906679" y="87889"/>
                </a:cubicBezTo>
                <a:cubicBezTo>
                  <a:pt x="3990864" y="80481"/>
                  <a:pt x="4075722" y="79807"/>
                  <a:pt x="4160580" y="78123"/>
                </a:cubicBezTo>
                <a:cubicBezTo>
                  <a:pt x="4223213" y="77113"/>
                  <a:pt x="4285510" y="79807"/>
                  <a:pt x="4348143" y="79807"/>
                </a:cubicBezTo>
                <a:cubicBezTo>
                  <a:pt x="4361613" y="79807"/>
                  <a:pt x="4375082" y="76776"/>
                  <a:pt x="4388552" y="74083"/>
                </a:cubicBezTo>
                <a:cubicBezTo>
                  <a:pt x="4398317" y="72062"/>
                  <a:pt x="4409093" y="63644"/>
                  <a:pt x="4416838" y="66338"/>
                </a:cubicBezTo>
                <a:cubicBezTo>
                  <a:pt x="4504727" y="96307"/>
                  <a:pt x="4591605" y="51521"/>
                  <a:pt x="4680841" y="63644"/>
                </a:cubicBezTo>
                <a:cubicBezTo>
                  <a:pt x="4748189" y="72736"/>
                  <a:pt x="4819241" y="53541"/>
                  <a:pt x="4888946" y="48827"/>
                </a:cubicBezTo>
                <a:cubicBezTo>
                  <a:pt x="4907466" y="47480"/>
                  <a:pt x="4926324" y="52194"/>
                  <a:pt x="4945181" y="54215"/>
                </a:cubicBezTo>
                <a:cubicBezTo>
                  <a:pt x="4950905" y="54888"/>
                  <a:pt x="4958650" y="58593"/>
                  <a:pt x="4962018" y="56235"/>
                </a:cubicBezTo>
                <a:cubicBezTo>
                  <a:pt x="4996702" y="32664"/>
                  <a:pt x="5037111" y="38051"/>
                  <a:pt x="5075162" y="36031"/>
                </a:cubicBezTo>
                <a:cubicBezTo>
                  <a:pt x="5150928" y="31990"/>
                  <a:pt x="5227031" y="31990"/>
                  <a:pt x="5302797" y="30643"/>
                </a:cubicBezTo>
                <a:cubicBezTo>
                  <a:pt x="5314246" y="30306"/>
                  <a:pt x="5326706" y="35694"/>
                  <a:pt x="5337481" y="33674"/>
                </a:cubicBezTo>
                <a:cubicBezTo>
                  <a:pt x="5424023" y="18184"/>
                  <a:pt x="5511238" y="20204"/>
                  <a:pt x="5598454" y="21215"/>
                </a:cubicBezTo>
                <a:cubicBezTo>
                  <a:pt x="5665128" y="22225"/>
                  <a:pt x="5731802" y="21215"/>
                  <a:pt x="5798476" y="18521"/>
                </a:cubicBezTo>
                <a:cubicBezTo>
                  <a:pt x="5814303" y="18521"/>
                  <a:pt x="5830803" y="8082"/>
                  <a:pt x="5854038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8"/>
          <p:cNvSpPr/>
          <p:nvPr/>
        </p:nvSpPr>
        <p:spPr>
          <a:xfrm rot="3254767">
            <a:off x="12853273" y="8536405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8"/>
          <p:cNvSpPr/>
          <p:nvPr/>
        </p:nvSpPr>
        <p:spPr>
          <a:xfrm rot="-4380779">
            <a:off x="15904695" y="-1753295"/>
            <a:ext cx="3368197" cy="4521467"/>
          </a:xfrm>
          <a:custGeom>
            <a:avLst/>
            <a:gdLst/>
            <a:ahLst/>
            <a:cxnLst/>
            <a:rect l="l" t="t" r="r" b="b"/>
            <a:pathLst>
              <a:path w="3364225" h="4516135" extrusionOk="0">
                <a:moveTo>
                  <a:pt x="2987296" y="2468991"/>
                </a:moveTo>
                <a:cubicBezTo>
                  <a:pt x="2927825" y="2438418"/>
                  <a:pt x="2867516" y="2408682"/>
                  <a:pt x="2809302" y="2379366"/>
                </a:cubicBezTo>
                <a:cubicBezTo>
                  <a:pt x="2746061" y="2404494"/>
                  <a:pt x="2719676" y="2468153"/>
                  <a:pt x="2672351" y="2509616"/>
                </a:cubicBezTo>
                <a:cubicBezTo>
                  <a:pt x="2609948" y="2564480"/>
                  <a:pt x="2577700" y="2646148"/>
                  <a:pt x="2581469" y="2738705"/>
                </a:cubicBezTo>
                <a:cubicBezTo>
                  <a:pt x="2586495" y="2876493"/>
                  <a:pt x="2673188" y="2956067"/>
                  <a:pt x="2823122" y="2913349"/>
                </a:cubicBezTo>
                <a:cubicBezTo>
                  <a:pt x="2925731" y="2884032"/>
                  <a:pt x="2994416" y="2821629"/>
                  <a:pt x="3035040" y="2723209"/>
                </a:cubicBezTo>
                <a:cubicBezTo>
                  <a:pt x="3069802" y="2639028"/>
                  <a:pt x="3044254" y="2563642"/>
                  <a:pt x="3010749" y="2488256"/>
                </a:cubicBezTo>
                <a:cubicBezTo>
                  <a:pt x="3006980" y="2480299"/>
                  <a:pt x="2996510" y="2473598"/>
                  <a:pt x="2987296" y="2468991"/>
                </a:cubicBezTo>
                <a:close/>
                <a:moveTo>
                  <a:pt x="2751087" y="2800270"/>
                </a:moveTo>
                <a:cubicBezTo>
                  <a:pt x="2771190" y="2694730"/>
                  <a:pt x="2778310" y="2601335"/>
                  <a:pt x="2883431" y="2538095"/>
                </a:cubicBezTo>
                <a:cubicBezTo>
                  <a:pt x="2869191" y="2642378"/>
                  <a:pt x="2856208" y="2733679"/>
                  <a:pt x="2751087" y="2800270"/>
                </a:cubicBezTo>
                <a:close/>
                <a:moveTo>
                  <a:pt x="386484" y="2943084"/>
                </a:moveTo>
                <a:cubicBezTo>
                  <a:pt x="339578" y="2925494"/>
                  <a:pt x="291415" y="2910417"/>
                  <a:pt x="244089" y="2894502"/>
                </a:cubicBezTo>
                <a:cubicBezTo>
                  <a:pt x="247858" y="2885288"/>
                  <a:pt x="248277" y="2878587"/>
                  <a:pt x="251628" y="2876074"/>
                </a:cubicBezTo>
                <a:cubicBezTo>
                  <a:pt x="270474" y="2863091"/>
                  <a:pt x="290158" y="2851365"/>
                  <a:pt x="309423" y="2839638"/>
                </a:cubicBezTo>
                <a:cubicBezTo>
                  <a:pt x="309842" y="2833356"/>
                  <a:pt x="310680" y="2827493"/>
                  <a:pt x="311099" y="2821210"/>
                </a:cubicBezTo>
                <a:cubicBezTo>
                  <a:pt x="270055" y="2817860"/>
                  <a:pt x="229012" y="2817022"/>
                  <a:pt x="188806" y="2811159"/>
                </a:cubicBezTo>
                <a:cubicBezTo>
                  <a:pt x="130591" y="2802783"/>
                  <a:pt x="86198" y="2833356"/>
                  <a:pt x="64838" y="2876493"/>
                </a:cubicBezTo>
                <a:cubicBezTo>
                  <a:pt x="33846" y="2938896"/>
                  <a:pt x="7880" y="3008000"/>
                  <a:pt x="1179" y="3076266"/>
                </a:cubicBezTo>
                <a:cubicBezTo>
                  <a:pt x="-7197" y="3161284"/>
                  <a:pt x="28821" y="3236251"/>
                  <a:pt x="116771" y="3270175"/>
                </a:cubicBezTo>
                <a:cubicBezTo>
                  <a:pt x="148181" y="3282320"/>
                  <a:pt x="182524" y="3287765"/>
                  <a:pt x="216029" y="3292372"/>
                </a:cubicBezTo>
                <a:cubicBezTo>
                  <a:pt x="325338" y="3306611"/>
                  <a:pt x="451819" y="3214473"/>
                  <a:pt x="472341" y="3106420"/>
                </a:cubicBezTo>
                <a:cubicBezTo>
                  <a:pt x="483648" y="3046112"/>
                  <a:pt x="441349" y="2963606"/>
                  <a:pt x="386484" y="2943084"/>
                </a:cubicBezTo>
                <a:close/>
                <a:moveTo>
                  <a:pt x="249952" y="3178037"/>
                </a:moveTo>
                <a:cubicBezTo>
                  <a:pt x="246183" y="3173430"/>
                  <a:pt x="242414" y="3169242"/>
                  <a:pt x="238644" y="3164635"/>
                </a:cubicBezTo>
                <a:cubicBezTo>
                  <a:pt x="251209" y="3155421"/>
                  <a:pt x="263354" y="3145788"/>
                  <a:pt x="275919" y="3136574"/>
                </a:cubicBezTo>
                <a:cubicBezTo>
                  <a:pt x="279269" y="3140344"/>
                  <a:pt x="283038" y="3144113"/>
                  <a:pt x="286389" y="3148301"/>
                </a:cubicBezTo>
                <a:cubicBezTo>
                  <a:pt x="274243" y="3157934"/>
                  <a:pt x="262098" y="3167985"/>
                  <a:pt x="249952" y="3178037"/>
                </a:cubicBezTo>
                <a:close/>
                <a:moveTo>
                  <a:pt x="1317081" y="544977"/>
                </a:moveTo>
                <a:cubicBezTo>
                  <a:pt x="1412988" y="533669"/>
                  <a:pt x="1498007" y="455770"/>
                  <a:pt x="1516853" y="358187"/>
                </a:cubicBezTo>
                <a:cubicBezTo>
                  <a:pt x="1524811" y="317144"/>
                  <a:pt x="1526905" y="274844"/>
                  <a:pt x="1533187" y="219142"/>
                </a:cubicBezTo>
                <a:cubicBezTo>
                  <a:pt x="1533606" y="183544"/>
                  <a:pt x="1499682" y="116953"/>
                  <a:pt x="1456963" y="83867"/>
                </a:cubicBezTo>
                <a:cubicBezTo>
                  <a:pt x="1430160" y="62926"/>
                  <a:pt x="1403356" y="42405"/>
                  <a:pt x="1376971" y="21045"/>
                </a:cubicBezTo>
                <a:cubicBezTo>
                  <a:pt x="1343047" y="-6596"/>
                  <a:pt x="1320431" y="-7853"/>
                  <a:pt x="1286926" y="22302"/>
                </a:cubicBezTo>
                <a:cubicBezTo>
                  <a:pt x="1271849" y="35704"/>
                  <a:pt x="1258866" y="53712"/>
                  <a:pt x="1250071" y="71721"/>
                </a:cubicBezTo>
                <a:cubicBezTo>
                  <a:pt x="1214472" y="144175"/>
                  <a:pt x="1188506" y="218724"/>
                  <a:pt x="1169660" y="297879"/>
                </a:cubicBezTo>
                <a:cubicBezTo>
                  <a:pt x="1157095" y="350230"/>
                  <a:pt x="1160865" y="396299"/>
                  <a:pt x="1178455" y="442787"/>
                </a:cubicBezTo>
                <a:cubicBezTo>
                  <a:pt x="1199814" y="498070"/>
                  <a:pt x="1273943" y="550003"/>
                  <a:pt x="1317081" y="544977"/>
                </a:cubicBezTo>
                <a:close/>
                <a:moveTo>
                  <a:pt x="1366500" y="227937"/>
                </a:moveTo>
                <a:cubicBezTo>
                  <a:pt x="1385766" y="295366"/>
                  <a:pt x="1379484" y="313794"/>
                  <a:pt x="1318756" y="374940"/>
                </a:cubicBezTo>
                <a:cubicBezTo>
                  <a:pt x="1312893" y="317144"/>
                  <a:pt x="1334671" y="273588"/>
                  <a:pt x="1366500" y="227937"/>
                </a:cubicBezTo>
                <a:close/>
                <a:moveTo>
                  <a:pt x="1567111" y="3693592"/>
                </a:moveTo>
                <a:cubicBezTo>
                  <a:pt x="1560410" y="3746781"/>
                  <a:pt x="1549939" y="3802483"/>
                  <a:pt x="1502195" y="3839338"/>
                </a:cubicBezTo>
                <a:cubicBezTo>
                  <a:pt x="1485861" y="3852321"/>
                  <a:pt x="1469947" y="3866142"/>
                  <a:pt x="1454032" y="3879544"/>
                </a:cubicBezTo>
                <a:cubicBezTo>
                  <a:pt x="1369432" y="3950742"/>
                  <a:pt x="1334252" y="3951579"/>
                  <a:pt x="1251746" y="3884151"/>
                </a:cubicBezTo>
                <a:cubicBezTo>
                  <a:pt x="1186831" y="3830962"/>
                  <a:pt x="1175942" y="3697361"/>
                  <a:pt x="1233738" y="3637471"/>
                </a:cubicBezTo>
                <a:cubicBezTo>
                  <a:pt x="1246721" y="3624070"/>
                  <a:pt x="1268080" y="3619463"/>
                  <a:pt x="1286926" y="3609830"/>
                </a:cubicBezTo>
                <a:cubicBezTo>
                  <a:pt x="1293209" y="3581351"/>
                  <a:pt x="1298653" y="3556222"/>
                  <a:pt x="1305354" y="3526487"/>
                </a:cubicBezTo>
                <a:cubicBezTo>
                  <a:pt x="1325038" y="3528581"/>
                  <a:pt x="1345141" y="3525230"/>
                  <a:pt x="1359381" y="3532769"/>
                </a:cubicBezTo>
                <a:cubicBezTo>
                  <a:pt x="1403356" y="3556222"/>
                  <a:pt x="1448587" y="3570881"/>
                  <a:pt x="1497588" y="3579676"/>
                </a:cubicBezTo>
                <a:cubicBezTo>
                  <a:pt x="1544076" y="3588052"/>
                  <a:pt x="1574649" y="3636215"/>
                  <a:pt x="1567111" y="3693592"/>
                </a:cubicBezTo>
                <a:close/>
                <a:moveTo>
                  <a:pt x="1830961" y="2100438"/>
                </a:moveTo>
                <a:cubicBezTo>
                  <a:pt x="1805414" y="2109652"/>
                  <a:pt x="1775678" y="2113840"/>
                  <a:pt x="1755575" y="2129755"/>
                </a:cubicBezTo>
                <a:cubicBezTo>
                  <a:pt x="1717045" y="2160747"/>
                  <a:pt x="1677676" y="2194251"/>
                  <a:pt x="1650873" y="2234876"/>
                </a:cubicBezTo>
                <a:cubicBezTo>
                  <a:pt x="1610667" y="2296441"/>
                  <a:pt x="1606479" y="2403657"/>
                  <a:pt x="1678095" y="2463965"/>
                </a:cubicBezTo>
                <a:cubicBezTo>
                  <a:pt x="1728352" y="2506265"/>
                  <a:pt x="1781122" y="2491188"/>
                  <a:pt x="1835568" y="2481555"/>
                </a:cubicBezTo>
                <a:cubicBezTo>
                  <a:pt x="1891270" y="2471923"/>
                  <a:pt x="1935664" y="2440093"/>
                  <a:pt x="1964143" y="2396537"/>
                </a:cubicBezTo>
                <a:cubicBezTo>
                  <a:pt x="1991784" y="2354237"/>
                  <a:pt x="2011887" y="2302304"/>
                  <a:pt x="2018588" y="2252466"/>
                </a:cubicBezTo>
                <a:cubicBezTo>
                  <a:pt x="2027802" y="2185875"/>
                  <a:pt x="1925612" y="2111327"/>
                  <a:pt x="1830961" y="2100438"/>
                </a:cubicBezTo>
                <a:close/>
                <a:moveTo>
                  <a:pt x="1784054" y="2368895"/>
                </a:moveTo>
                <a:cubicBezTo>
                  <a:pt x="1799131" y="2270056"/>
                  <a:pt x="1809602" y="2256654"/>
                  <a:pt x="1881637" y="2244927"/>
                </a:cubicBezTo>
                <a:cubicBezTo>
                  <a:pt x="1865303" y="2300210"/>
                  <a:pt x="1841012" y="2342929"/>
                  <a:pt x="1784054" y="2368895"/>
                </a:cubicBezTo>
                <a:close/>
                <a:moveTo>
                  <a:pt x="2092299" y="1143457"/>
                </a:moveTo>
                <a:cubicBezTo>
                  <a:pt x="2066751" y="1185338"/>
                  <a:pt x="2043298" y="1228894"/>
                  <a:pt x="2013143" y="1267424"/>
                </a:cubicBezTo>
                <a:cubicBezTo>
                  <a:pt x="1986758" y="1301348"/>
                  <a:pt x="1949903" y="1322707"/>
                  <a:pt x="1904671" y="1323964"/>
                </a:cubicBezTo>
                <a:cubicBezTo>
                  <a:pt x="1883731" y="1324383"/>
                  <a:pt x="1862372" y="1323964"/>
                  <a:pt x="1841850" y="1326058"/>
                </a:cubicBezTo>
                <a:cubicBezTo>
                  <a:pt x="1789499" y="1331502"/>
                  <a:pt x="1754319" y="1317682"/>
                  <a:pt x="1734635" y="1271613"/>
                </a:cubicBezTo>
                <a:cubicBezTo>
                  <a:pt x="1712019" y="1217586"/>
                  <a:pt x="1704061" y="1163141"/>
                  <a:pt x="1733797" y="1105345"/>
                </a:cubicBezTo>
                <a:cubicBezTo>
                  <a:pt x="1771071" y="1033310"/>
                  <a:pt x="1818815" y="982215"/>
                  <a:pt x="1907603" y="979283"/>
                </a:cubicBezTo>
                <a:cubicBezTo>
                  <a:pt x="1905090" y="988078"/>
                  <a:pt x="1902996" y="995617"/>
                  <a:pt x="1899227" y="1009856"/>
                </a:cubicBezTo>
                <a:cubicBezTo>
                  <a:pt x="1972100" y="988078"/>
                  <a:pt x="2017332" y="1042523"/>
                  <a:pt x="2072196" y="1068908"/>
                </a:cubicBezTo>
                <a:cubicBezTo>
                  <a:pt x="2098581" y="1082310"/>
                  <a:pt x="2111564" y="1112046"/>
                  <a:pt x="2092299" y="1143457"/>
                </a:cubicBezTo>
                <a:close/>
                <a:moveTo>
                  <a:pt x="634420" y="1435786"/>
                </a:moveTo>
                <a:cubicBezTo>
                  <a:pt x="627300" y="1463428"/>
                  <a:pt x="622275" y="1491488"/>
                  <a:pt x="615574" y="1519548"/>
                </a:cubicBezTo>
                <a:cubicBezTo>
                  <a:pt x="600496" y="1583207"/>
                  <a:pt x="538094" y="1630533"/>
                  <a:pt x="464383" y="1635559"/>
                </a:cubicBezTo>
                <a:cubicBezTo>
                  <a:pt x="401980" y="1639747"/>
                  <a:pt x="322825" y="1594096"/>
                  <a:pt x="309423" y="1537138"/>
                </a:cubicBezTo>
                <a:cubicBezTo>
                  <a:pt x="296440" y="1482274"/>
                  <a:pt x="308167" y="1428666"/>
                  <a:pt x="345441" y="1383016"/>
                </a:cubicBezTo>
                <a:cubicBezTo>
                  <a:pt x="361356" y="1363332"/>
                  <a:pt x="375595" y="1342391"/>
                  <a:pt x="392348" y="1319357"/>
                </a:cubicBezTo>
                <a:cubicBezTo>
                  <a:pt x="429203" y="1311818"/>
                  <a:pt x="463964" y="1304699"/>
                  <a:pt x="491606" y="1299254"/>
                </a:cubicBezTo>
                <a:cubicBezTo>
                  <a:pt x="530136" y="1320194"/>
                  <a:pt x="563222" y="1339460"/>
                  <a:pt x="597984" y="1356631"/>
                </a:cubicBezTo>
                <a:cubicBezTo>
                  <a:pt x="638608" y="1376734"/>
                  <a:pt x="646147" y="1390974"/>
                  <a:pt x="634420" y="1435786"/>
                </a:cubicBezTo>
                <a:close/>
                <a:moveTo>
                  <a:pt x="3315224" y="363213"/>
                </a:moveTo>
                <a:cubicBezTo>
                  <a:pt x="3372601" y="488437"/>
                  <a:pt x="3283395" y="618687"/>
                  <a:pt x="3144769" y="613662"/>
                </a:cubicBezTo>
                <a:cubicBezTo>
                  <a:pt x="3105819" y="612405"/>
                  <a:pt x="3082785" y="585601"/>
                  <a:pt x="3068126" y="554609"/>
                </a:cubicBezTo>
                <a:cubicBezTo>
                  <a:pt x="3037553" y="490113"/>
                  <a:pt x="3065195" y="386667"/>
                  <a:pt x="3120897" y="334315"/>
                </a:cubicBezTo>
                <a:cubicBezTo>
                  <a:pt x="3154820" y="302486"/>
                  <a:pt x="3184556" y="266468"/>
                  <a:pt x="3220155" y="228356"/>
                </a:cubicBezTo>
                <a:cubicBezTo>
                  <a:pt x="3274600" y="261861"/>
                  <a:pt x="3316481" y="287827"/>
                  <a:pt x="3364225" y="317144"/>
                </a:cubicBezTo>
                <a:cubicBezTo>
                  <a:pt x="3345798" y="334315"/>
                  <a:pt x="3330302" y="348974"/>
                  <a:pt x="3315224" y="363213"/>
                </a:cubicBezTo>
                <a:close/>
                <a:moveTo>
                  <a:pt x="358843" y="4296679"/>
                </a:moveTo>
                <a:cubicBezTo>
                  <a:pt x="363869" y="4341073"/>
                  <a:pt x="351304" y="4388817"/>
                  <a:pt x="338740" y="4433211"/>
                </a:cubicBezTo>
                <a:cubicBezTo>
                  <a:pt x="323244" y="4489332"/>
                  <a:pt x="267961" y="4496451"/>
                  <a:pt x="225661" y="4516135"/>
                </a:cubicBezTo>
                <a:cubicBezTo>
                  <a:pt x="164515" y="4494357"/>
                  <a:pt x="146925" y="4457921"/>
                  <a:pt x="149857" y="4392586"/>
                </a:cubicBezTo>
                <a:cubicBezTo>
                  <a:pt x="152788" y="4329346"/>
                  <a:pt x="176242" y="4289978"/>
                  <a:pt x="224824" y="4260242"/>
                </a:cubicBezTo>
                <a:cubicBezTo>
                  <a:pt x="221054" y="4242652"/>
                  <a:pt x="218123" y="4227575"/>
                  <a:pt x="214772" y="4212917"/>
                </a:cubicBezTo>
                <a:cubicBezTo>
                  <a:pt x="261679" y="4197002"/>
                  <a:pt x="352980" y="4244746"/>
                  <a:pt x="358843" y="42966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657033" y="529472"/>
            <a:ext cx="743838" cy="999675"/>
          </a:xfrm>
          <a:custGeom>
            <a:avLst/>
            <a:gdLst/>
            <a:ahLst/>
            <a:cxnLst/>
            <a:rect l="l" t="t" r="r" b="b"/>
            <a:pathLst>
              <a:path w="743838" h="999675" extrusionOk="0">
                <a:moveTo>
                  <a:pt x="491702" y="895518"/>
                </a:moveTo>
                <a:cubicBezTo>
                  <a:pt x="485515" y="900155"/>
                  <a:pt x="479637" y="903246"/>
                  <a:pt x="475306" y="907883"/>
                </a:cubicBezTo>
                <a:cubicBezTo>
                  <a:pt x="456743" y="927667"/>
                  <a:pt x="446534" y="929831"/>
                  <a:pt x="427663" y="913447"/>
                </a:cubicBezTo>
                <a:cubicBezTo>
                  <a:pt x="409410" y="897373"/>
                  <a:pt x="393632" y="879135"/>
                  <a:pt x="386516" y="854715"/>
                </a:cubicBezTo>
                <a:cubicBezTo>
                  <a:pt x="371357" y="803092"/>
                  <a:pt x="357126" y="751160"/>
                  <a:pt x="340730" y="700155"/>
                </a:cubicBezTo>
                <a:cubicBezTo>
                  <a:pt x="333614" y="677280"/>
                  <a:pt x="322477" y="655642"/>
                  <a:pt x="312577" y="631840"/>
                </a:cubicBezTo>
                <a:cubicBezTo>
                  <a:pt x="287518" y="649150"/>
                  <a:pt x="275143" y="676353"/>
                  <a:pt x="259056" y="699846"/>
                </a:cubicBezTo>
                <a:cubicBezTo>
                  <a:pt x="225644" y="748687"/>
                  <a:pt x="193160" y="798146"/>
                  <a:pt x="161914" y="848223"/>
                </a:cubicBezTo>
                <a:cubicBezTo>
                  <a:pt x="142423" y="879753"/>
                  <a:pt x="126027" y="913138"/>
                  <a:pt x="107774" y="945596"/>
                </a:cubicBezTo>
                <a:cubicBezTo>
                  <a:pt x="100658" y="957960"/>
                  <a:pt x="92924" y="970016"/>
                  <a:pt x="83953" y="981144"/>
                </a:cubicBezTo>
                <a:cubicBezTo>
                  <a:pt x="65700" y="1003710"/>
                  <a:pt x="65390" y="1003401"/>
                  <a:pt x="40950" y="992273"/>
                </a:cubicBezTo>
                <a:cubicBezTo>
                  <a:pt x="23625" y="984545"/>
                  <a:pt x="15891" y="970016"/>
                  <a:pt x="21150" y="949614"/>
                </a:cubicBezTo>
                <a:cubicBezTo>
                  <a:pt x="25482" y="932922"/>
                  <a:pt x="31669" y="915920"/>
                  <a:pt x="40331" y="901082"/>
                </a:cubicBezTo>
                <a:cubicBezTo>
                  <a:pt x="54872" y="876662"/>
                  <a:pt x="72815" y="854405"/>
                  <a:pt x="87665" y="830294"/>
                </a:cubicBezTo>
                <a:cubicBezTo>
                  <a:pt x="111486" y="791654"/>
                  <a:pt x="132524" y="751469"/>
                  <a:pt x="156964" y="713138"/>
                </a:cubicBezTo>
                <a:cubicBezTo>
                  <a:pt x="173051" y="687790"/>
                  <a:pt x="188829" y="662442"/>
                  <a:pt x="210175" y="640495"/>
                </a:cubicBezTo>
                <a:cubicBezTo>
                  <a:pt x="221003" y="629676"/>
                  <a:pt x="225644" y="612674"/>
                  <a:pt x="235234" y="594436"/>
                </a:cubicBezTo>
                <a:cubicBezTo>
                  <a:pt x="224716" y="594436"/>
                  <a:pt x="216363" y="592272"/>
                  <a:pt x="209866" y="594745"/>
                </a:cubicBezTo>
                <a:cubicBezTo>
                  <a:pt x="165317" y="612674"/>
                  <a:pt x="118602" y="618548"/>
                  <a:pt x="71578" y="620093"/>
                </a:cubicBezTo>
                <a:cubicBezTo>
                  <a:pt x="53016" y="620711"/>
                  <a:pt x="33216" y="612674"/>
                  <a:pt x="15272" y="604946"/>
                </a:cubicBezTo>
                <a:cubicBezTo>
                  <a:pt x="1351" y="599073"/>
                  <a:pt x="-7002" y="587017"/>
                  <a:pt x="7847" y="566925"/>
                </a:cubicBezTo>
                <a:cubicBezTo>
                  <a:pt x="95090" y="559815"/>
                  <a:pt x="183570" y="531376"/>
                  <a:pt x="272359" y="507265"/>
                </a:cubicBezTo>
                <a:cubicBezTo>
                  <a:pt x="249465" y="421948"/>
                  <a:pt x="225644" y="339722"/>
                  <a:pt x="206154" y="256878"/>
                </a:cubicBezTo>
                <a:cubicBezTo>
                  <a:pt x="186663" y="173416"/>
                  <a:pt x="171195" y="89645"/>
                  <a:pt x="152633" y="0"/>
                </a:cubicBezTo>
                <a:cubicBezTo>
                  <a:pt x="175526" y="4328"/>
                  <a:pt x="193160" y="7419"/>
                  <a:pt x="209247" y="10510"/>
                </a:cubicBezTo>
                <a:cubicBezTo>
                  <a:pt x="225953" y="67388"/>
                  <a:pt x="242659" y="122102"/>
                  <a:pt x="257818" y="177125"/>
                </a:cubicBezTo>
                <a:cubicBezTo>
                  <a:pt x="266790" y="209892"/>
                  <a:pt x="273287" y="243277"/>
                  <a:pt x="281331" y="276662"/>
                </a:cubicBezTo>
                <a:cubicBezTo>
                  <a:pt x="285043" y="291499"/>
                  <a:pt x="289065" y="306646"/>
                  <a:pt x="293396" y="321484"/>
                </a:cubicBezTo>
                <a:cubicBezTo>
                  <a:pt x="304533" y="359197"/>
                  <a:pt x="315361" y="397218"/>
                  <a:pt x="327117" y="434931"/>
                </a:cubicBezTo>
                <a:cubicBezTo>
                  <a:pt x="333614" y="455642"/>
                  <a:pt x="341967" y="457496"/>
                  <a:pt x="356198" y="442040"/>
                </a:cubicBezTo>
                <a:cubicBezTo>
                  <a:pt x="360529" y="437404"/>
                  <a:pt x="363314" y="430912"/>
                  <a:pt x="367026" y="425657"/>
                </a:cubicBezTo>
                <a:cubicBezTo>
                  <a:pt x="375379" y="414529"/>
                  <a:pt x="383732" y="403091"/>
                  <a:pt x="392085" y="392272"/>
                </a:cubicBezTo>
                <a:cubicBezTo>
                  <a:pt x="396107" y="387326"/>
                  <a:pt x="402913" y="382999"/>
                  <a:pt x="404150" y="377435"/>
                </a:cubicBezTo>
                <a:cubicBezTo>
                  <a:pt x="407554" y="361979"/>
                  <a:pt x="417763" y="353632"/>
                  <a:pt x="429519" y="344359"/>
                </a:cubicBezTo>
                <a:cubicBezTo>
                  <a:pt x="439109" y="336940"/>
                  <a:pt x="444678" y="323957"/>
                  <a:pt x="452722" y="314065"/>
                </a:cubicBezTo>
                <a:cubicBezTo>
                  <a:pt x="473140" y="289336"/>
                  <a:pt x="495105" y="265533"/>
                  <a:pt x="514905" y="240495"/>
                </a:cubicBezTo>
                <a:cubicBezTo>
                  <a:pt x="527589" y="224111"/>
                  <a:pt x="534086" y="201546"/>
                  <a:pt x="549245" y="188872"/>
                </a:cubicBezTo>
                <a:cubicBezTo>
                  <a:pt x="580491" y="163215"/>
                  <a:pt x="591010" y="120556"/>
                  <a:pt x="627516" y="100155"/>
                </a:cubicBezTo>
                <a:cubicBezTo>
                  <a:pt x="629062" y="99227"/>
                  <a:pt x="629681" y="97063"/>
                  <a:pt x="630919" y="95518"/>
                </a:cubicBezTo>
                <a:cubicBezTo>
                  <a:pt x="642675" y="76662"/>
                  <a:pt x="654431" y="57496"/>
                  <a:pt x="666187" y="38640"/>
                </a:cubicBezTo>
                <a:cubicBezTo>
                  <a:pt x="692793" y="43586"/>
                  <a:pt x="715377" y="47604"/>
                  <a:pt x="743839" y="52859"/>
                </a:cubicBezTo>
                <a:cubicBezTo>
                  <a:pt x="643912" y="190727"/>
                  <a:pt x="541820" y="320866"/>
                  <a:pt x="437253" y="454714"/>
                </a:cubicBezTo>
                <a:cubicBezTo>
                  <a:pt x="474687" y="460278"/>
                  <a:pt x="504696" y="452550"/>
                  <a:pt x="534086" y="446059"/>
                </a:cubicBezTo>
                <a:cubicBezTo>
                  <a:pt x="567807" y="438640"/>
                  <a:pt x="601219" y="431840"/>
                  <a:pt x="635250" y="425348"/>
                </a:cubicBezTo>
                <a:cubicBezTo>
                  <a:pt x="637415" y="425039"/>
                  <a:pt x="640509" y="423184"/>
                  <a:pt x="641437" y="423802"/>
                </a:cubicBezTo>
                <a:cubicBezTo>
                  <a:pt x="666496" y="442968"/>
                  <a:pt x="696815" y="431221"/>
                  <a:pt x="724039" y="437404"/>
                </a:cubicBezTo>
                <a:cubicBezTo>
                  <a:pt x="724658" y="441731"/>
                  <a:pt x="726514" y="447295"/>
                  <a:pt x="725277" y="447914"/>
                </a:cubicBezTo>
                <a:cubicBezTo>
                  <a:pt x="706714" y="458733"/>
                  <a:pt x="698980" y="482226"/>
                  <a:pt x="674540" y="487172"/>
                </a:cubicBezTo>
                <a:cubicBezTo>
                  <a:pt x="614831" y="499537"/>
                  <a:pt x="555432" y="514374"/>
                  <a:pt x="496033" y="528285"/>
                </a:cubicBezTo>
                <a:cubicBezTo>
                  <a:pt x="489537" y="529830"/>
                  <a:pt x="483040" y="532303"/>
                  <a:pt x="476543" y="531994"/>
                </a:cubicBezTo>
                <a:cubicBezTo>
                  <a:pt x="440656" y="529521"/>
                  <a:pt x="410338" y="544359"/>
                  <a:pt x="377545" y="561979"/>
                </a:cubicBezTo>
                <a:cubicBezTo>
                  <a:pt x="406935" y="675116"/>
                  <a:pt x="458290" y="781762"/>
                  <a:pt x="491702" y="8955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841191" y="1281411"/>
            <a:ext cx="555571" cy="746655"/>
          </a:xfrm>
          <a:custGeom>
            <a:avLst/>
            <a:gdLst/>
            <a:ahLst/>
            <a:cxnLst/>
            <a:rect l="l" t="t" r="r" b="b"/>
            <a:pathLst>
              <a:path w="555571" h="746655" extrusionOk="0">
                <a:moveTo>
                  <a:pt x="367252" y="668861"/>
                </a:moveTo>
                <a:cubicBezTo>
                  <a:pt x="362630" y="672324"/>
                  <a:pt x="358240" y="674633"/>
                  <a:pt x="355005" y="678096"/>
                </a:cubicBezTo>
                <a:cubicBezTo>
                  <a:pt x="341141" y="692872"/>
                  <a:pt x="333516" y="694489"/>
                  <a:pt x="319420" y="682252"/>
                </a:cubicBezTo>
                <a:cubicBezTo>
                  <a:pt x="305787" y="670246"/>
                  <a:pt x="294003" y="656624"/>
                  <a:pt x="288688" y="638385"/>
                </a:cubicBezTo>
                <a:cubicBezTo>
                  <a:pt x="277366" y="599828"/>
                  <a:pt x="266737" y="561040"/>
                  <a:pt x="254490" y="522944"/>
                </a:cubicBezTo>
                <a:cubicBezTo>
                  <a:pt x="249176" y="505859"/>
                  <a:pt x="240857" y="489698"/>
                  <a:pt x="233463" y="471920"/>
                </a:cubicBezTo>
                <a:cubicBezTo>
                  <a:pt x="214747" y="484849"/>
                  <a:pt x="205504" y="505167"/>
                  <a:pt x="193488" y="522713"/>
                </a:cubicBezTo>
                <a:cubicBezTo>
                  <a:pt x="168533" y="559193"/>
                  <a:pt x="144271" y="596133"/>
                  <a:pt x="120933" y="633536"/>
                </a:cubicBezTo>
                <a:cubicBezTo>
                  <a:pt x="106376" y="657086"/>
                  <a:pt x="94129" y="682021"/>
                  <a:pt x="80496" y="706263"/>
                </a:cubicBezTo>
                <a:cubicBezTo>
                  <a:pt x="75182" y="715499"/>
                  <a:pt x="69405" y="724503"/>
                  <a:pt x="62704" y="732815"/>
                </a:cubicBezTo>
                <a:cubicBezTo>
                  <a:pt x="49071" y="749669"/>
                  <a:pt x="48840" y="749438"/>
                  <a:pt x="30586" y="741126"/>
                </a:cubicBezTo>
                <a:cubicBezTo>
                  <a:pt x="17646" y="735354"/>
                  <a:pt x="11869" y="724503"/>
                  <a:pt x="15797" y="709265"/>
                </a:cubicBezTo>
                <a:cubicBezTo>
                  <a:pt x="19032" y="696797"/>
                  <a:pt x="23654" y="684099"/>
                  <a:pt x="30123" y="673017"/>
                </a:cubicBezTo>
                <a:cubicBezTo>
                  <a:pt x="40984" y="654777"/>
                  <a:pt x="54386" y="638154"/>
                  <a:pt x="65477" y="620145"/>
                </a:cubicBezTo>
                <a:cubicBezTo>
                  <a:pt x="83269" y="591285"/>
                  <a:pt x="98982" y="561271"/>
                  <a:pt x="117236" y="532641"/>
                </a:cubicBezTo>
                <a:cubicBezTo>
                  <a:pt x="129252" y="513709"/>
                  <a:pt x="141036" y="494777"/>
                  <a:pt x="156980" y="478384"/>
                </a:cubicBezTo>
                <a:cubicBezTo>
                  <a:pt x="165067" y="470304"/>
                  <a:pt x="168533" y="457605"/>
                  <a:pt x="175696" y="443983"/>
                </a:cubicBezTo>
                <a:cubicBezTo>
                  <a:pt x="167840" y="443983"/>
                  <a:pt x="161601" y="442367"/>
                  <a:pt x="156749" y="444214"/>
                </a:cubicBezTo>
                <a:cubicBezTo>
                  <a:pt x="123475" y="457605"/>
                  <a:pt x="88584" y="461992"/>
                  <a:pt x="53461" y="463146"/>
                </a:cubicBezTo>
                <a:cubicBezTo>
                  <a:pt x="39597" y="463608"/>
                  <a:pt x="24809" y="457605"/>
                  <a:pt x="11407" y="451833"/>
                </a:cubicBezTo>
                <a:cubicBezTo>
                  <a:pt x="1009" y="447446"/>
                  <a:pt x="-5230" y="438442"/>
                  <a:pt x="5861" y="423435"/>
                </a:cubicBezTo>
                <a:cubicBezTo>
                  <a:pt x="71022" y="418125"/>
                  <a:pt x="137108" y="396884"/>
                  <a:pt x="203424" y="378875"/>
                </a:cubicBezTo>
                <a:cubicBezTo>
                  <a:pt x="186325" y="315152"/>
                  <a:pt x="168533" y="253738"/>
                  <a:pt x="153976" y="191862"/>
                </a:cubicBezTo>
                <a:cubicBezTo>
                  <a:pt x="139419" y="129524"/>
                  <a:pt x="127865" y="66955"/>
                  <a:pt x="114001" y="0"/>
                </a:cubicBezTo>
                <a:cubicBezTo>
                  <a:pt x="131100" y="3232"/>
                  <a:pt x="144271" y="5541"/>
                  <a:pt x="156286" y="7850"/>
                </a:cubicBezTo>
                <a:cubicBezTo>
                  <a:pt x="168764" y="50332"/>
                  <a:pt x="181242" y="91198"/>
                  <a:pt x="192564" y="132295"/>
                </a:cubicBezTo>
                <a:cubicBezTo>
                  <a:pt x="199265" y="156768"/>
                  <a:pt x="204118" y="181703"/>
                  <a:pt x="210125" y="206638"/>
                </a:cubicBezTo>
                <a:cubicBezTo>
                  <a:pt x="212898" y="217720"/>
                  <a:pt x="215902" y="229033"/>
                  <a:pt x="219137" y="240116"/>
                </a:cubicBezTo>
                <a:cubicBezTo>
                  <a:pt x="227455" y="268283"/>
                  <a:pt x="235543" y="296681"/>
                  <a:pt x="244323" y="324849"/>
                </a:cubicBezTo>
                <a:cubicBezTo>
                  <a:pt x="249176" y="340318"/>
                  <a:pt x="255415" y="341703"/>
                  <a:pt x="266044" y="330159"/>
                </a:cubicBezTo>
                <a:cubicBezTo>
                  <a:pt x="269279" y="326696"/>
                  <a:pt x="271358" y="321847"/>
                  <a:pt x="274131" y="317922"/>
                </a:cubicBezTo>
                <a:cubicBezTo>
                  <a:pt x="280370" y="309611"/>
                  <a:pt x="286609" y="301068"/>
                  <a:pt x="292848" y="292987"/>
                </a:cubicBezTo>
                <a:cubicBezTo>
                  <a:pt x="295852" y="289293"/>
                  <a:pt x="300935" y="286061"/>
                  <a:pt x="301859" y="281905"/>
                </a:cubicBezTo>
                <a:cubicBezTo>
                  <a:pt x="304401" y="270361"/>
                  <a:pt x="312026" y="264127"/>
                  <a:pt x="320807" y="257201"/>
                </a:cubicBezTo>
                <a:cubicBezTo>
                  <a:pt x="327970" y="251660"/>
                  <a:pt x="332129" y="241963"/>
                  <a:pt x="338137" y="234575"/>
                </a:cubicBezTo>
                <a:cubicBezTo>
                  <a:pt x="353387" y="216104"/>
                  <a:pt x="369793" y="198326"/>
                  <a:pt x="384582" y="179625"/>
                </a:cubicBezTo>
                <a:cubicBezTo>
                  <a:pt x="394055" y="167388"/>
                  <a:pt x="398908" y="150534"/>
                  <a:pt x="410230" y="141068"/>
                </a:cubicBezTo>
                <a:cubicBezTo>
                  <a:pt x="433568" y="121905"/>
                  <a:pt x="441424" y="90043"/>
                  <a:pt x="468690" y="74805"/>
                </a:cubicBezTo>
                <a:cubicBezTo>
                  <a:pt x="469846" y="74113"/>
                  <a:pt x="470308" y="72496"/>
                  <a:pt x="471232" y="71342"/>
                </a:cubicBezTo>
                <a:cubicBezTo>
                  <a:pt x="480013" y="57258"/>
                  <a:pt x="488793" y="42944"/>
                  <a:pt x="497574" y="28860"/>
                </a:cubicBezTo>
                <a:cubicBezTo>
                  <a:pt x="517446" y="32554"/>
                  <a:pt x="534314" y="35556"/>
                  <a:pt x="555572" y="39481"/>
                </a:cubicBezTo>
                <a:cubicBezTo>
                  <a:pt x="480937" y="142453"/>
                  <a:pt x="404685" y="239654"/>
                  <a:pt x="326584" y="339625"/>
                </a:cubicBezTo>
                <a:cubicBezTo>
                  <a:pt x="354543" y="343781"/>
                  <a:pt x="376956" y="338009"/>
                  <a:pt x="398908" y="333161"/>
                </a:cubicBezTo>
                <a:cubicBezTo>
                  <a:pt x="424094" y="327619"/>
                  <a:pt x="449050" y="322540"/>
                  <a:pt x="474467" y="317692"/>
                </a:cubicBezTo>
                <a:cubicBezTo>
                  <a:pt x="476084" y="317461"/>
                  <a:pt x="478395" y="316075"/>
                  <a:pt x="479088" y="316537"/>
                </a:cubicBezTo>
                <a:cubicBezTo>
                  <a:pt x="497805" y="330852"/>
                  <a:pt x="520450" y="322078"/>
                  <a:pt x="540784" y="326696"/>
                </a:cubicBezTo>
                <a:cubicBezTo>
                  <a:pt x="541246" y="329928"/>
                  <a:pt x="542632" y="334084"/>
                  <a:pt x="541708" y="334546"/>
                </a:cubicBezTo>
                <a:cubicBezTo>
                  <a:pt x="527844" y="342627"/>
                  <a:pt x="522067" y="360174"/>
                  <a:pt x="503813" y="363868"/>
                </a:cubicBezTo>
                <a:cubicBezTo>
                  <a:pt x="459217" y="373103"/>
                  <a:pt x="414851" y="384185"/>
                  <a:pt x="370486" y="394575"/>
                </a:cubicBezTo>
                <a:cubicBezTo>
                  <a:pt x="365634" y="395729"/>
                  <a:pt x="360782" y="397576"/>
                  <a:pt x="355929" y="397345"/>
                </a:cubicBezTo>
                <a:cubicBezTo>
                  <a:pt x="329125" y="395498"/>
                  <a:pt x="306481" y="406581"/>
                  <a:pt x="281987" y="419741"/>
                </a:cubicBezTo>
                <a:cubicBezTo>
                  <a:pt x="303939" y="504243"/>
                  <a:pt x="342296" y="583897"/>
                  <a:pt x="367252" y="6688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8"/>
          <p:cNvSpPr/>
          <p:nvPr/>
        </p:nvSpPr>
        <p:spPr>
          <a:xfrm>
            <a:off x="1005397" y="2027155"/>
            <a:ext cx="395039" cy="530909"/>
          </a:xfrm>
          <a:custGeom>
            <a:avLst/>
            <a:gdLst/>
            <a:ahLst/>
            <a:cxnLst/>
            <a:rect l="l" t="t" r="r" b="b"/>
            <a:pathLst>
              <a:path w="395039" h="530909" extrusionOk="0">
                <a:moveTo>
                  <a:pt x="261134" y="475593"/>
                </a:moveTo>
                <a:cubicBezTo>
                  <a:pt x="257848" y="478056"/>
                  <a:pt x="254726" y="479697"/>
                  <a:pt x="252426" y="482160"/>
                </a:cubicBezTo>
                <a:cubicBezTo>
                  <a:pt x="242568" y="492667"/>
                  <a:pt x="237146" y="493816"/>
                  <a:pt x="227124" y="485115"/>
                </a:cubicBezTo>
                <a:cubicBezTo>
                  <a:pt x="217430" y="476578"/>
                  <a:pt x="209051" y="466892"/>
                  <a:pt x="205272" y="453923"/>
                </a:cubicBezTo>
                <a:cubicBezTo>
                  <a:pt x="197221" y="426507"/>
                  <a:pt x="189663" y="398927"/>
                  <a:pt x="180955" y="371839"/>
                </a:cubicBezTo>
                <a:cubicBezTo>
                  <a:pt x="177176" y="359691"/>
                  <a:pt x="171262" y="348199"/>
                  <a:pt x="166004" y="335558"/>
                </a:cubicBezTo>
                <a:cubicBezTo>
                  <a:pt x="152696" y="344752"/>
                  <a:pt x="146124" y="359198"/>
                  <a:pt x="137580" y="371675"/>
                </a:cubicBezTo>
                <a:cubicBezTo>
                  <a:pt x="119835" y="397614"/>
                  <a:pt x="102584" y="423881"/>
                  <a:pt x="85989" y="450476"/>
                </a:cubicBezTo>
                <a:cubicBezTo>
                  <a:pt x="75639" y="467221"/>
                  <a:pt x="66931" y="484951"/>
                  <a:pt x="57237" y="502188"/>
                </a:cubicBezTo>
                <a:cubicBezTo>
                  <a:pt x="53458" y="508755"/>
                  <a:pt x="49350" y="515158"/>
                  <a:pt x="44586" y="521068"/>
                </a:cubicBezTo>
                <a:cubicBezTo>
                  <a:pt x="34892" y="533052"/>
                  <a:pt x="34728" y="532888"/>
                  <a:pt x="21748" y="526978"/>
                </a:cubicBezTo>
                <a:cubicBezTo>
                  <a:pt x="12547" y="522873"/>
                  <a:pt x="8439" y="515158"/>
                  <a:pt x="11233" y="504323"/>
                </a:cubicBezTo>
                <a:cubicBezTo>
                  <a:pt x="13533" y="495457"/>
                  <a:pt x="16819" y="486428"/>
                  <a:pt x="21419" y="478548"/>
                </a:cubicBezTo>
                <a:cubicBezTo>
                  <a:pt x="29141" y="465579"/>
                  <a:pt x="38671" y="453759"/>
                  <a:pt x="46557" y="440954"/>
                </a:cubicBezTo>
                <a:cubicBezTo>
                  <a:pt x="59208" y="420433"/>
                  <a:pt x="70381" y="399091"/>
                  <a:pt x="83361" y="378734"/>
                </a:cubicBezTo>
                <a:cubicBezTo>
                  <a:pt x="91904" y="365273"/>
                  <a:pt x="100284" y="351811"/>
                  <a:pt x="111620" y="340155"/>
                </a:cubicBezTo>
                <a:cubicBezTo>
                  <a:pt x="117371" y="334409"/>
                  <a:pt x="119835" y="325380"/>
                  <a:pt x="124929" y="315694"/>
                </a:cubicBezTo>
                <a:cubicBezTo>
                  <a:pt x="119343" y="315694"/>
                  <a:pt x="114906" y="314545"/>
                  <a:pt x="111456" y="315858"/>
                </a:cubicBezTo>
                <a:cubicBezTo>
                  <a:pt x="87797" y="325380"/>
                  <a:pt x="62987" y="328499"/>
                  <a:pt x="38014" y="329320"/>
                </a:cubicBezTo>
                <a:cubicBezTo>
                  <a:pt x="28156" y="329648"/>
                  <a:pt x="17640" y="325380"/>
                  <a:pt x="8111" y="321276"/>
                </a:cubicBezTo>
                <a:cubicBezTo>
                  <a:pt x="717" y="318157"/>
                  <a:pt x="-3719" y="311754"/>
                  <a:pt x="4168" y="301083"/>
                </a:cubicBezTo>
                <a:cubicBezTo>
                  <a:pt x="50500" y="297307"/>
                  <a:pt x="97491" y="282204"/>
                  <a:pt x="144645" y="269399"/>
                </a:cubicBezTo>
                <a:cubicBezTo>
                  <a:pt x="132487" y="224089"/>
                  <a:pt x="119835" y="180420"/>
                  <a:pt x="109484" y="136423"/>
                </a:cubicBezTo>
                <a:cubicBezTo>
                  <a:pt x="99134" y="92098"/>
                  <a:pt x="90919" y="47609"/>
                  <a:pt x="81060" y="0"/>
                </a:cubicBezTo>
                <a:cubicBezTo>
                  <a:pt x="93219" y="2298"/>
                  <a:pt x="102584" y="3940"/>
                  <a:pt x="111128" y="5582"/>
                </a:cubicBezTo>
                <a:cubicBezTo>
                  <a:pt x="120000" y="35789"/>
                  <a:pt x="128872" y="64846"/>
                  <a:pt x="136923" y="94068"/>
                </a:cubicBezTo>
                <a:cubicBezTo>
                  <a:pt x="141687" y="111470"/>
                  <a:pt x="145138" y="129200"/>
                  <a:pt x="149410" y="146930"/>
                </a:cubicBezTo>
                <a:cubicBezTo>
                  <a:pt x="151381" y="154810"/>
                  <a:pt x="153517" y="162854"/>
                  <a:pt x="155817" y="170734"/>
                </a:cubicBezTo>
                <a:cubicBezTo>
                  <a:pt x="161732" y="190763"/>
                  <a:pt x="167483" y="210955"/>
                  <a:pt x="173726" y="230984"/>
                </a:cubicBezTo>
                <a:cubicBezTo>
                  <a:pt x="177176" y="241983"/>
                  <a:pt x="181613" y="242968"/>
                  <a:pt x="189170" y="234760"/>
                </a:cubicBezTo>
                <a:cubicBezTo>
                  <a:pt x="191471" y="232297"/>
                  <a:pt x="192949" y="228849"/>
                  <a:pt x="194921" y="226059"/>
                </a:cubicBezTo>
                <a:cubicBezTo>
                  <a:pt x="199357" y="220149"/>
                  <a:pt x="203793" y="214074"/>
                  <a:pt x="208229" y="208329"/>
                </a:cubicBezTo>
                <a:cubicBezTo>
                  <a:pt x="210365" y="205702"/>
                  <a:pt x="213980" y="203404"/>
                  <a:pt x="214637" y="200449"/>
                </a:cubicBezTo>
                <a:cubicBezTo>
                  <a:pt x="216444" y="192240"/>
                  <a:pt x="221866" y="187808"/>
                  <a:pt x="228110" y="182883"/>
                </a:cubicBezTo>
                <a:cubicBezTo>
                  <a:pt x="233203" y="178943"/>
                  <a:pt x="236160" y="172048"/>
                  <a:pt x="240432" y="166794"/>
                </a:cubicBezTo>
                <a:cubicBezTo>
                  <a:pt x="251276" y="153661"/>
                  <a:pt x="262941" y="141020"/>
                  <a:pt x="273457" y="127722"/>
                </a:cubicBezTo>
                <a:cubicBezTo>
                  <a:pt x="280193" y="119021"/>
                  <a:pt x="283643" y="107037"/>
                  <a:pt x="291694" y="100306"/>
                </a:cubicBezTo>
                <a:cubicBezTo>
                  <a:pt x="308289" y="86680"/>
                  <a:pt x="313875" y="64025"/>
                  <a:pt x="333262" y="53190"/>
                </a:cubicBezTo>
                <a:cubicBezTo>
                  <a:pt x="334084" y="52698"/>
                  <a:pt x="334412" y="51549"/>
                  <a:pt x="335070" y="50728"/>
                </a:cubicBezTo>
                <a:cubicBezTo>
                  <a:pt x="341313" y="40714"/>
                  <a:pt x="347556" y="30535"/>
                  <a:pt x="353800" y="20521"/>
                </a:cubicBezTo>
                <a:cubicBezTo>
                  <a:pt x="367930" y="23148"/>
                  <a:pt x="379924" y="25282"/>
                  <a:pt x="395039" y="28073"/>
                </a:cubicBezTo>
                <a:cubicBezTo>
                  <a:pt x="341970" y="101291"/>
                  <a:pt x="287751" y="170406"/>
                  <a:pt x="232217" y="241490"/>
                </a:cubicBezTo>
                <a:cubicBezTo>
                  <a:pt x="252098" y="244445"/>
                  <a:pt x="268035" y="240341"/>
                  <a:pt x="283643" y="236894"/>
                </a:cubicBezTo>
                <a:cubicBezTo>
                  <a:pt x="301552" y="232954"/>
                  <a:pt x="319297" y="229342"/>
                  <a:pt x="337370" y="225894"/>
                </a:cubicBezTo>
                <a:cubicBezTo>
                  <a:pt x="338520" y="225730"/>
                  <a:pt x="340163" y="224745"/>
                  <a:pt x="340656" y="225074"/>
                </a:cubicBezTo>
                <a:cubicBezTo>
                  <a:pt x="353964" y="235252"/>
                  <a:pt x="370066" y="229014"/>
                  <a:pt x="384524" y="232297"/>
                </a:cubicBezTo>
                <a:cubicBezTo>
                  <a:pt x="384853" y="234595"/>
                  <a:pt x="385839" y="237550"/>
                  <a:pt x="385181" y="237879"/>
                </a:cubicBezTo>
                <a:cubicBezTo>
                  <a:pt x="375323" y="243625"/>
                  <a:pt x="371216" y="256101"/>
                  <a:pt x="358236" y="258728"/>
                </a:cubicBezTo>
                <a:cubicBezTo>
                  <a:pt x="326526" y="265295"/>
                  <a:pt x="294980" y="273175"/>
                  <a:pt x="263434" y="280562"/>
                </a:cubicBezTo>
                <a:cubicBezTo>
                  <a:pt x="259984" y="281383"/>
                  <a:pt x="256534" y="282696"/>
                  <a:pt x="253083" y="282532"/>
                </a:cubicBezTo>
                <a:cubicBezTo>
                  <a:pt x="234025" y="281219"/>
                  <a:pt x="217923" y="289099"/>
                  <a:pt x="200507" y="298457"/>
                </a:cubicBezTo>
                <a:cubicBezTo>
                  <a:pt x="216116" y="358542"/>
                  <a:pt x="243390" y="415180"/>
                  <a:pt x="261134" y="475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 rot="-9509216">
            <a:off x="1581205" y="4223576"/>
            <a:ext cx="1629089" cy="1840276"/>
            <a:chOff x="1581301" y="4223327"/>
            <a:chExt cx="1629148" cy="1840343"/>
          </a:xfrm>
          <a:solidFill>
            <a:schemeClr val="bg1">
              <a:lumMod val="90000"/>
            </a:schemeClr>
          </a:solidFill>
        </p:grpSpPr>
        <p:sp>
          <p:nvSpPr>
            <p:cNvPr id="404" name="Google Shape;404;p28"/>
            <p:cNvSpPr/>
            <p:nvPr/>
          </p:nvSpPr>
          <p:spPr>
            <a:xfrm>
              <a:off x="1753122" y="5698220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1581301" y="4223327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1675316" y="4842990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rot="392749">
            <a:off x="15108685" y="4223112"/>
            <a:ext cx="1629179" cy="1840378"/>
            <a:chOff x="15108259" y="4223327"/>
            <a:chExt cx="1629148" cy="1840343"/>
          </a:xfrm>
          <a:solidFill>
            <a:schemeClr val="bg1">
              <a:lumMod val="90000"/>
            </a:schemeClr>
          </a:solidFill>
        </p:grpSpPr>
        <p:sp>
          <p:nvSpPr>
            <p:cNvPr id="408" name="Google Shape;408;p28"/>
            <p:cNvSpPr/>
            <p:nvPr/>
          </p:nvSpPr>
          <p:spPr>
            <a:xfrm>
              <a:off x="15280080" y="5698220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15108259" y="4223327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15202274" y="4842990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1. KHÁM PHÁ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8A9FD-856E-53F2-F098-9196893577A6}"/>
              </a:ext>
            </a:extLst>
          </p:cNvPr>
          <p:cNvSpPr txBox="1"/>
          <p:nvPr/>
        </p:nvSpPr>
        <p:spPr>
          <a:xfrm>
            <a:off x="10058702" y="2986878"/>
            <a:ext cx="6245515" cy="165167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3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Olympics Logo and symbol, meaning, history, PNG, brand">
            <a:extLst>
              <a:ext uri="{FF2B5EF4-FFF2-40B4-BE49-F238E27FC236}">
                <a16:creationId xmlns:a16="http://schemas.microsoft.com/office/drawing/2014/main" id="{EB1FADC0-1588-D604-A46A-C88DA0C2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0" y="3525056"/>
            <a:ext cx="8262760" cy="55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C34483-D963-97B7-AB57-AAB5F5E00AB8}"/>
              </a:ext>
            </a:extLst>
          </p:cNvPr>
          <p:cNvSpPr txBox="1"/>
          <p:nvPr/>
        </p:nvSpPr>
        <p:spPr>
          <a:xfrm>
            <a:off x="10058702" y="6630929"/>
            <a:ext cx="6245515" cy="248266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</a:t>
            </a:r>
            <a:r>
              <a:rPr lang="fr-FR" sz="3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fr-FR" sz="3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FFC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fr-FR" sz="36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51129-5406-4F20-98DA-A8512A52E25D}"/>
              </a:ext>
            </a:extLst>
          </p:cNvPr>
          <p:cNvSpPr txBox="1"/>
          <p:nvPr/>
        </p:nvSpPr>
        <p:spPr>
          <a:xfrm>
            <a:off x="1393068" y="2349073"/>
            <a:ext cx="9864670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 VÒNG TRÒN OLYMPIC: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BE9D2-7F03-D33F-AD25-D9A52EBCD505}"/>
              </a:ext>
            </a:extLst>
          </p:cNvPr>
          <p:cNvSpPr txBox="1"/>
          <p:nvPr/>
        </p:nvSpPr>
        <p:spPr>
          <a:xfrm>
            <a:off x="10058702" y="5234781"/>
            <a:ext cx="6245515" cy="82067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3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25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2922477" y="2187396"/>
            <a:ext cx="130116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SGK</a:t>
            </a:r>
            <a:r>
              <a:rPr lang="vi-VN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tr.58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411459" y="3386145"/>
            <a:ext cx="986467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 tưởng</a:t>
            </a:r>
            <a:r>
              <a:rPr lang="vi-VN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4075AA-5F15-30C5-F588-BCD4ECAE3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086134"/>
              </p:ext>
            </p:extLst>
          </p:nvPr>
        </p:nvGraphicFramePr>
        <p:xfrm>
          <a:off x="1052035" y="5024962"/>
          <a:ext cx="16183928" cy="43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008DDD-3BCD-3A52-DF26-C4000153B482}"/>
              </a:ext>
            </a:extLst>
          </p:cNvPr>
          <p:cNvSpPr txBox="1"/>
          <p:nvPr/>
        </p:nvSpPr>
        <p:spPr>
          <a:xfrm>
            <a:off x="2185263" y="4718455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1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07EFF-905D-FEA2-D376-5811EB2A788E}"/>
              </a:ext>
            </a:extLst>
          </p:cNvPr>
          <p:cNvSpPr txBox="1"/>
          <p:nvPr/>
        </p:nvSpPr>
        <p:spPr>
          <a:xfrm>
            <a:off x="7384800" y="4707515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2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9440E-2459-0F06-7E0E-BBCBBC6D8558}"/>
              </a:ext>
            </a:extLst>
          </p:cNvPr>
          <p:cNvSpPr txBox="1"/>
          <p:nvPr/>
        </p:nvSpPr>
        <p:spPr>
          <a:xfrm>
            <a:off x="12584338" y="4763759"/>
            <a:ext cx="3068664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3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2251480" y="2154385"/>
            <a:ext cx="75899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6046452" y="3717421"/>
            <a:ext cx="10691717" cy="5014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5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5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0330FAB7-8237-A57C-B87C-2F8CA08C1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869" y="4934977"/>
            <a:ext cx="3618531" cy="36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8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326159" y="2263233"/>
            <a:ext cx="6572978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1: 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BƯỚC THIẾT KẾ LOGO TỪ HÌNH CON V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Ậ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14DC0-9715-C965-2EE6-404A454F5152}"/>
              </a:ext>
            </a:extLst>
          </p:cNvPr>
          <p:cNvSpPr txBox="1"/>
          <p:nvPr/>
        </p:nvSpPr>
        <p:spPr>
          <a:xfrm>
            <a:off x="9242910" y="2177662"/>
            <a:ext cx="75899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49F48-B39E-FDE4-FFEF-27E19249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698" y="3565134"/>
            <a:ext cx="7904157" cy="5922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62A955-4350-C666-A837-E58D9009D80A}"/>
              </a:ext>
            </a:extLst>
          </p:cNvPr>
          <p:cNvSpPr txBox="1"/>
          <p:nvPr/>
        </p:nvSpPr>
        <p:spPr>
          <a:xfrm>
            <a:off x="1180384" y="4670344"/>
            <a:ext cx="7115419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Vẽ hình tả thực..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Vẽ nét giản lược.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Tạo hình logo theo ý tưởng.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4: Hoàn thiện sản phẩm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2. SÁNG TẠO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53EA-25F5-241E-0F9A-19FE10A20FA6}"/>
              </a:ext>
            </a:extLst>
          </p:cNvPr>
          <p:cNvSpPr txBox="1"/>
          <p:nvPr/>
        </p:nvSpPr>
        <p:spPr>
          <a:xfrm>
            <a:off x="1822130" y="1950183"/>
            <a:ext cx="6634090" cy="658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 SÁNG TẠO SẢN PHẨM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A55B1-E5EC-1C0E-BD64-498C1ABA08D9}"/>
              </a:ext>
            </a:extLst>
          </p:cNvPr>
          <p:cNvSpPr txBox="1"/>
          <p:nvPr/>
        </p:nvSpPr>
        <p:spPr>
          <a:xfrm>
            <a:off x="1252177" y="4241694"/>
            <a:ext cx="7143579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1: Vẽ phác ý tưởng thiết kế logo. 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2: Chọn một m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ẫ</a:t>
            </a: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và phác hình.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3: Vẽ chi tiết logo. 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 4: Hoàn thiện sản phẩm.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2F93A-C7C1-E939-9525-D38629FB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8000" y="951988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DDFF73-F4A5-1199-949A-FED98E30FA15}"/>
              </a:ext>
            </a:extLst>
          </p:cNvPr>
          <p:cNvGrpSpPr/>
          <p:nvPr/>
        </p:nvGrpSpPr>
        <p:grpSpPr>
          <a:xfrm>
            <a:off x="9274111" y="2037924"/>
            <a:ext cx="7881691" cy="7716032"/>
            <a:chOff x="9274111" y="2037924"/>
            <a:chExt cx="7881691" cy="77160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AC820E-6086-89CD-91CA-001EE6DFC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09" r="53726" b="50776"/>
            <a:stretch/>
          </p:blipFill>
          <p:spPr>
            <a:xfrm>
              <a:off x="9274111" y="2134892"/>
              <a:ext cx="4110582" cy="35189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922C95-594C-C049-CAB8-6775D38AC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32" t="867" b="50522"/>
            <a:stretch/>
          </p:blipFill>
          <p:spPr>
            <a:xfrm>
              <a:off x="13588702" y="2037924"/>
              <a:ext cx="3539534" cy="37714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346C8D-2576-D287-E75D-08DD368E7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492" r="50674"/>
            <a:stretch/>
          </p:blipFill>
          <p:spPr>
            <a:xfrm>
              <a:off x="9428307" y="5767860"/>
              <a:ext cx="3872363" cy="39160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632D0D-C8F1-B4FA-190F-BA64A8740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241" t="50238"/>
            <a:stretch/>
          </p:blipFill>
          <p:spPr>
            <a:xfrm>
              <a:off x="13616268" y="5958584"/>
              <a:ext cx="3539534" cy="37953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51BE96-09AD-B63F-791D-4070DF8FB47C}"/>
              </a:ext>
            </a:extLst>
          </p:cNvPr>
          <p:cNvSpPr txBox="1"/>
          <p:nvPr/>
        </p:nvSpPr>
        <p:spPr>
          <a:xfrm>
            <a:off x="956536" y="2920278"/>
            <a:ext cx="773486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 2: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BƯỚC THIẾT KẾ LOGO TỪ CHỮ VÀ SỐ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1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12592" y="1990762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377654" y="2147196"/>
            <a:ext cx="3852782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3</a:t>
            </a:r>
            <a:endParaRPr sz="6600" dirty="0"/>
          </a:p>
        </p:txBody>
      </p:sp>
      <p:sp>
        <p:nvSpPr>
          <p:cNvPr id="5" name="Google Shape;1809;p31">
            <a:extLst>
              <a:ext uri="{FF2B5EF4-FFF2-40B4-BE49-F238E27FC236}">
                <a16:creationId xmlns:a16="http://schemas.microsoft.com/office/drawing/2014/main" id="{2E9DD0F0-4C47-FA8C-F139-16BCE89C0CA7}"/>
              </a:ext>
            </a:extLst>
          </p:cNvPr>
          <p:cNvSpPr txBox="1">
            <a:spLocks/>
          </p:cNvSpPr>
          <p:nvPr/>
        </p:nvSpPr>
        <p:spPr>
          <a:xfrm>
            <a:off x="2472248" y="4802991"/>
            <a:ext cx="7441799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LUYỆN TẬP</a:t>
            </a:r>
            <a:endParaRPr lang="vi-VN" sz="8800" b="1" dirty="0">
              <a:latin typeface="Cab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3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35532" y="7935274"/>
            <a:ext cx="1997812" cy="2149468"/>
          </a:xfrm>
          <a:custGeom>
            <a:avLst/>
            <a:gdLst/>
            <a:ahLst/>
            <a:cxnLst/>
            <a:rect l="l" t="t" r="r" b="b"/>
            <a:pathLst>
              <a:path w="1997151" h="2148756" extrusionOk="0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505321" y="1350107"/>
            <a:ext cx="5865529" cy="483175"/>
          </a:xfrm>
          <a:custGeom>
            <a:avLst/>
            <a:gdLst/>
            <a:ahLst/>
            <a:cxnLst/>
            <a:rect l="l" t="t" r="r" b="b"/>
            <a:pathLst>
              <a:path w="5865529" h="483175" extrusionOk="0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49D0CB7-450C-4E5B-C0AA-00B4AA76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38" y="1952641"/>
            <a:ext cx="16192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3600" b="1" dirty="0">
                <a:effectLst/>
                <a:latin typeface="+mn-lt"/>
                <a:ea typeface="Calibri" panose="020F0502020204030204" pitchFamily="34" charset="0"/>
              </a:rPr>
              <a:t>Quan sát các hình ở trang 60 SGK</a:t>
            </a:r>
            <a:endParaRPr kumimoji="0" lang="en-US" altLang="en-US" sz="9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3FECAD-14CA-BD4F-E181-38979AEA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36" y="3172805"/>
            <a:ext cx="12460726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THIẾT KẾ MỘT LOGO BẰNG CÁCH DÙNG CHỮ HOẶC MÔ PHỎNG MỘT HÌNH DÁNG CON VẬT.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8385-DC9E-BF15-1022-E9CEA3C3AD52}"/>
              </a:ext>
            </a:extLst>
          </p:cNvPr>
          <p:cNvSpPr txBox="1"/>
          <p:nvPr/>
        </p:nvSpPr>
        <p:spPr>
          <a:xfrm>
            <a:off x="812092" y="524880"/>
            <a:ext cx="11507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3. </a:t>
            </a:r>
            <a:r>
              <a:rPr lang="vi-VN" sz="4800" b="1" dirty="0">
                <a:latin typeface="Cabin" panose="020B0604020202020204" charset="0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67E51-00F1-8179-3CE4-CE56D75AD3E1}"/>
              </a:ext>
            </a:extLst>
          </p:cNvPr>
          <p:cNvSpPr txBox="1"/>
          <p:nvPr/>
        </p:nvSpPr>
        <p:spPr>
          <a:xfrm>
            <a:off x="2748984" y="5275387"/>
            <a:ext cx="12790031" cy="3390608"/>
          </a:xfrm>
          <a:prstGeom prst="rect">
            <a:avLst/>
          </a:prstGeom>
          <a:noFill/>
          <a:ln w="57150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êu cầu sản phẩm:</a:t>
            </a:r>
            <a:endParaRPr lang="en-US" sz="3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Hình, màu sắc đơn giản.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 bày ngắn gọn về ý nghĩa của logo.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vi-VN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Tham khảo một số mẫu logo để có thêm ý tưởng sáng tạo.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59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2494134" y="4744227"/>
            <a:ext cx="7419914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PHÂN TÍCH </a:t>
            </a:r>
            <a:r>
              <a:rPr lang="vi-VN" sz="8800" b="1" dirty="0">
                <a:latin typeface="Cabin" panose="020B0604020202020204" charset="0"/>
              </a:rPr>
              <a:t>VÀ ĐÁNH GIÁ</a:t>
            </a: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12592" y="1990762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260940" y="2100125"/>
            <a:ext cx="3914776" cy="264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03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63533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rot="-6778363">
            <a:off x="-2684741" y="7852530"/>
            <a:ext cx="7438358" cy="5877954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948463">
            <a:off x="518007" y="7507505"/>
            <a:ext cx="1997812" cy="2149468"/>
          </a:xfrm>
          <a:custGeom>
            <a:avLst/>
            <a:gdLst/>
            <a:ahLst/>
            <a:cxnLst/>
            <a:rect l="l" t="t" r="r" b="b"/>
            <a:pathLst>
              <a:path w="1997151" h="2148756" extrusionOk="0">
                <a:moveTo>
                  <a:pt x="817940" y="669271"/>
                </a:moveTo>
                <a:cubicBezTo>
                  <a:pt x="837934" y="610575"/>
                  <a:pt x="852769" y="560910"/>
                  <a:pt x="872764" y="513179"/>
                </a:cubicBezTo>
                <a:cubicBezTo>
                  <a:pt x="892114" y="465448"/>
                  <a:pt x="917269" y="420297"/>
                  <a:pt x="939199" y="373857"/>
                </a:cubicBezTo>
                <a:cubicBezTo>
                  <a:pt x="948229" y="355151"/>
                  <a:pt x="952744" y="334511"/>
                  <a:pt x="963708" y="317741"/>
                </a:cubicBezTo>
                <a:cubicBezTo>
                  <a:pt x="1008213" y="250660"/>
                  <a:pt x="1061748" y="191319"/>
                  <a:pt x="1129472" y="147458"/>
                </a:cubicBezTo>
                <a:cubicBezTo>
                  <a:pt x="1193327" y="106177"/>
                  <a:pt x="1258471" y="64897"/>
                  <a:pt x="1329421" y="37806"/>
                </a:cubicBezTo>
                <a:cubicBezTo>
                  <a:pt x="1390050" y="14586"/>
                  <a:pt x="1458420" y="5556"/>
                  <a:pt x="1524209" y="1041"/>
                </a:cubicBezTo>
                <a:cubicBezTo>
                  <a:pt x="1682233" y="-9925"/>
                  <a:pt x="1804782" y="66832"/>
                  <a:pt x="1902176" y="180998"/>
                </a:cubicBezTo>
                <a:cubicBezTo>
                  <a:pt x="1936361" y="221634"/>
                  <a:pt x="1956355" y="279040"/>
                  <a:pt x="1969255" y="332576"/>
                </a:cubicBezTo>
                <a:cubicBezTo>
                  <a:pt x="2004085" y="478993"/>
                  <a:pt x="2005375" y="627991"/>
                  <a:pt x="1978285" y="776343"/>
                </a:cubicBezTo>
                <a:cubicBezTo>
                  <a:pt x="1953131" y="916955"/>
                  <a:pt x="1930556" y="1058857"/>
                  <a:pt x="1878956" y="1193665"/>
                </a:cubicBezTo>
                <a:cubicBezTo>
                  <a:pt x="1836387" y="1304606"/>
                  <a:pt x="1793172" y="1415548"/>
                  <a:pt x="1732542" y="1518750"/>
                </a:cubicBezTo>
                <a:cubicBezTo>
                  <a:pt x="1671913" y="1621951"/>
                  <a:pt x="1613863" y="1727733"/>
                  <a:pt x="1559039" y="1834160"/>
                </a:cubicBezTo>
                <a:cubicBezTo>
                  <a:pt x="1535174" y="1879955"/>
                  <a:pt x="1517759" y="1927686"/>
                  <a:pt x="1476479" y="1964452"/>
                </a:cubicBezTo>
                <a:cubicBezTo>
                  <a:pt x="1458420" y="1980577"/>
                  <a:pt x="1454550" y="2014118"/>
                  <a:pt x="1444875" y="2039918"/>
                </a:cubicBezTo>
                <a:cubicBezTo>
                  <a:pt x="1413915" y="2124414"/>
                  <a:pt x="1332646" y="2164405"/>
                  <a:pt x="1241056" y="2143120"/>
                </a:cubicBezTo>
                <a:cubicBezTo>
                  <a:pt x="1083033" y="2106354"/>
                  <a:pt x="930169" y="2055398"/>
                  <a:pt x="794075" y="1961872"/>
                </a:cubicBezTo>
                <a:cubicBezTo>
                  <a:pt x="736025" y="1921881"/>
                  <a:pt x="675396" y="1885116"/>
                  <a:pt x="616701" y="1845770"/>
                </a:cubicBezTo>
                <a:cubicBezTo>
                  <a:pt x="514147" y="1776754"/>
                  <a:pt x="427073" y="1690967"/>
                  <a:pt x="349028" y="1594216"/>
                </a:cubicBezTo>
                <a:cubicBezTo>
                  <a:pt x="308394" y="1543905"/>
                  <a:pt x="263889" y="1496174"/>
                  <a:pt x="231639" y="1438768"/>
                </a:cubicBezTo>
                <a:cubicBezTo>
                  <a:pt x="197455" y="1377492"/>
                  <a:pt x="156175" y="1319442"/>
                  <a:pt x="124570" y="1256231"/>
                </a:cubicBezTo>
                <a:cubicBezTo>
                  <a:pt x="39431" y="1087883"/>
                  <a:pt x="-8944" y="909860"/>
                  <a:pt x="1376" y="719582"/>
                </a:cubicBezTo>
                <a:cubicBezTo>
                  <a:pt x="3311" y="682171"/>
                  <a:pt x="1376" y="645406"/>
                  <a:pt x="3311" y="607995"/>
                </a:cubicBezTo>
                <a:cubicBezTo>
                  <a:pt x="7181" y="511889"/>
                  <a:pt x="52331" y="437713"/>
                  <a:pt x="127150" y="380952"/>
                </a:cubicBezTo>
                <a:cubicBezTo>
                  <a:pt x="138115" y="372567"/>
                  <a:pt x="154240" y="368696"/>
                  <a:pt x="168430" y="365471"/>
                </a:cubicBezTo>
                <a:cubicBezTo>
                  <a:pt x="236154" y="348701"/>
                  <a:pt x="303234" y="346766"/>
                  <a:pt x="369668" y="371921"/>
                </a:cubicBezTo>
                <a:cubicBezTo>
                  <a:pt x="396758" y="382242"/>
                  <a:pt x="427073" y="385467"/>
                  <a:pt x="454808" y="393207"/>
                </a:cubicBezTo>
                <a:cubicBezTo>
                  <a:pt x="565102" y="423522"/>
                  <a:pt x="647016" y="495763"/>
                  <a:pt x="725060" y="574455"/>
                </a:cubicBezTo>
                <a:cubicBezTo>
                  <a:pt x="754085" y="604125"/>
                  <a:pt x="782465" y="633151"/>
                  <a:pt x="817940" y="669271"/>
                </a:cubicBezTo>
                <a:close/>
                <a:moveTo>
                  <a:pt x="912109" y="746027"/>
                </a:moveTo>
                <a:cubicBezTo>
                  <a:pt x="928234" y="791823"/>
                  <a:pt x="944359" y="823429"/>
                  <a:pt x="950164" y="856969"/>
                </a:cubicBezTo>
                <a:cubicBezTo>
                  <a:pt x="956614" y="894380"/>
                  <a:pt x="934039" y="912440"/>
                  <a:pt x="896629" y="906635"/>
                </a:cubicBezTo>
                <a:cubicBezTo>
                  <a:pt x="857284" y="900830"/>
                  <a:pt x="822455" y="885350"/>
                  <a:pt x="811490" y="844714"/>
                </a:cubicBezTo>
                <a:cubicBezTo>
                  <a:pt x="802460" y="809883"/>
                  <a:pt x="781175" y="785373"/>
                  <a:pt x="758600" y="760863"/>
                </a:cubicBezTo>
                <a:cubicBezTo>
                  <a:pt x="734090" y="733127"/>
                  <a:pt x="708936" y="705392"/>
                  <a:pt x="683136" y="678301"/>
                </a:cubicBezTo>
                <a:cubicBezTo>
                  <a:pt x="610251" y="598320"/>
                  <a:pt x="534142" y="525434"/>
                  <a:pt x="425138" y="490603"/>
                </a:cubicBezTo>
                <a:cubicBezTo>
                  <a:pt x="342578" y="464158"/>
                  <a:pt x="261954" y="462868"/>
                  <a:pt x="179395" y="477703"/>
                </a:cubicBezTo>
                <a:cubicBezTo>
                  <a:pt x="169720" y="479638"/>
                  <a:pt x="156820" y="486733"/>
                  <a:pt x="152950" y="495118"/>
                </a:cubicBezTo>
                <a:cubicBezTo>
                  <a:pt x="134245" y="537044"/>
                  <a:pt x="108445" y="579615"/>
                  <a:pt x="102640" y="624120"/>
                </a:cubicBezTo>
                <a:cubicBezTo>
                  <a:pt x="94900" y="686042"/>
                  <a:pt x="98125" y="749897"/>
                  <a:pt x="103930" y="812463"/>
                </a:cubicBezTo>
                <a:cubicBezTo>
                  <a:pt x="111025" y="885995"/>
                  <a:pt x="119410" y="961461"/>
                  <a:pt x="140695" y="1031767"/>
                </a:cubicBezTo>
                <a:cubicBezTo>
                  <a:pt x="161335" y="1102718"/>
                  <a:pt x="197455" y="1169154"/>
                  <a:pt x="229059" y="1236235"/>
                </a:cubicBezTo>
                <a:cubicBezTo>
                  <a:pt x="304524" y="1396843"/>
                  <a:pt x="412238" y="1533585"/>
                  <a:pt x="542527" y="1652267"/>
                </a:cubicBezTo>
                <a:cubicBezTo>
                  <a:pt x="622506" y="1725153"/>
                  <a:pt x="708936" y="1789654"/>
                  <a:pt x="803750" y="1841255"/>
                </a:cubicBezTo>
                <a:cubicBezTo>
                  <a:pt x="859219" y="1871570"/>
                  <a:pt x="913399" y="1904466"/>
                  <a:pt x="970803" y="1929621"/>
                </a:cubicBezTo>
                <a:cubicBezTo>
                  <a:pt x="1021758" y="1951552"/>
                  <a:pt x="1076583" y="1963807"/>
                  <a:pt x="1129472" y="1981222"/>
                </a:cubicBezTo>
                <a:cubicBezTo>
                  <a:pt x="1176557" y="1996702"/>
                  <a:pt x="1224286" y="1998637"/>
                  <a:pt x="1268791" y="1993477"/>
                </a:cubicBezTo>
                <a:cubicBezTo>
                  <a:pt x="1292656" y="1962517"/>
                  <a:pt x="1308781" y="1926396"/>
                  <a:pt x="1336516" y="1908336"/>
                </a:cubicBezTo>
                <a:cubicBezTo>
                  <a:pt x="1373925" y="1884471"/>
                  <a:pt x="1356510" y="1842545"/>
                  <a:pt x="1380375" y="1816099"/>
                </a:cubicBezTo>
                <a:cubicBezTo>
                  <a:pt x="1397790" y="1797394"/>
                  <a:pt x="1409400" y="1772884"/>
                  <a:pt x="1423590" y="1750953"/>
                </a:cubicBezTo>
                <a:cubicBezTo>
                  <a:pt x="1426815" y="1746438"/>
                  <a:pt x="1430040" y="1741923"/>
                  <a:pt x="1432620" y="1737408"/>
                </a:cubicBezTo>
                <a:cubicBezTo>
                  <a:pt x="1502279" y="1607761"/>
                  <a:pt x="1572584" y="1478759"/>
                  <a:pt x="1640308" y="1349112"/>
                </a:cubicBezTo>
                <a:cubicBezTo>
                  <a:pt x="1735122" y="1167219"/>
                  <a:pt x="1808652" y="976941"/>
                  <a:pt x="1853156" y="776343"/>
                </a:cubicBezTo>
                <a:cubicBezTo>
                  <a:pt x="1880246" y="652501"/>
                  <a:pt x="1903466" y="528659"/>
                  <a:pt x="1880246" y="400302"/>
                </a:cubicBezTo>
                <a:cubicBezTo>
                  <a:pt x="1864766" y="313871"/>
                  <a:pt x="1832517" y="240339"/>
                  <a:pt x="1757697" y="190029"/>
                </a:cubicBezTo>
                <a:cubicBezTo>
                  <a:pt x="1703518" y="153908"/>
                  <a:pt x="1640953" y="140363"/>
                  <a:pt x="1577744" y="137138"/>
                </a:cubicBezTo>
                <a:cubicBezTo>
                  <a:pt x="1528079" y="134558"/>
                  <a:pt x="1473899" y="130043"/>
                  <a:pt x="1428750" y="145523"/>
                </a:cubicBezTo>
                <a:cubicBezTo>
                  <a:pt x="1302976" y="188739"/>
                  <a:pt x="1190747" y="257755"/>
                  <a:pt x="1099157" y="356441"/>
                </a:cubicBezTo>
                <a:cubicBezTo>
                  <a:pt x="1074003" y="383532"/>
                  <a:pt x="1046268" y="411267"/>
                  <a:pt x="1031433" y="444163"/>
                </a:cubicBezTo>
                <a:cubicBezTo>
                  <a:pt x="988218" y="547364"/>
                  <a:pt x="948874" y="653791"/>
                  <a:pt x="912109" y="7460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 rot="2480867">
            <a:off x="14140917" y="-1843219"/>
            <a:ext cx="5646557" cy="4462034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 rot="-4380779">
            <a:off x="16607133" y="590176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 rot="-4380779">
            <a:off x="2516922" y="9112563"/>
            <a:ext cx="2079137" cy="2791034"/>
          </a:xfrm>
          <a:custGeom>
            <a:avLst/>
            <a:gdLst/>
            <a:ahLst/>
            <a:cxnLst/>
            <a:rect l="l" t="t" r="r" b="b"/>
            <a:pathLst>
              <a:path w="2076685" h="2787743" extrusionOk="0">
                <a:moveTo>
                  <a:pt x="1844013" y="1524071"/>
                </a:moveTo>
                <a:cubicBezTo>
                  <a:pt x="1807302" y="1505199"/>
                  <a:pt x="1770075" y="1486844"/>
                  <a:pt x="1734140" y="1468747"/>
                </a:cubicBezTo>
                <a:cubicBezTo>
                  <a:pt x="1695103" y="1484259"/>
                  <a:pt x="1678816" y="1523554"/>
                  <a:pt x="1649602" y="1549148"/>
                </a:cubicBezTo>
                <a:cubicBezTo>
                  <a:pt x="1611082" y="1583015"/>
                  <a:pt x="1591175" y="1633428"/>
                  <a:pt x="1593502" y="1690562"/>
                </a:cubicBezTo>
                <a:cubicBezTo>
                  <a:pt x="1596604" y="1775617"/>
                  <a:pt x="1650119" y="1824736"/>
                  <a:pt x="1742671" y="1798367"/>
                </a:cubicBezTo>
                <a:cubicBezTo>
                  <a:pt x="1806010" y="1780270"/>
                  <a:pt x="1848408" y="1741750"/>
                  <a:pt x="1873485" y="1680996"/>
                </a:cubicBezTo>
                <a:cubicBezTo>
                  <a:pt x="1894943" y="1629033"/>
                  <a:pt x="1879173" y="1582498"/>
                  <a:pt x="1858491" y="1535964"/>
                </a:cubicBezTo>
                <a:cubicBezTo>
                  <a:pt x="1856164" y="1531052"/>
                  <a:pt x="1849701" y="1526915"/>
                  <a:pt x="1844013" y="1524071"/>
                </a:cubicBezTo>
                <a:close/>
                <a:moveTo>
                  <a:pt x="1698205" y="1728565"/>
                </a:moveTo>
                <a:cubicBezTo>
                  <a:pt x="1710614" y="1663417"/>
                  <a:pt x="1715009" y="1605766"/>
                  <a:pt x="1779899" y="1566728"/>
                </a:cubicBezTo>
                <a:cubicBezTo>
                  <a:pt x="1771109" y="1631101"/>
                  <a:pt x="1763095" y="1687459"/>
                  <a:pt x="1698205" y="1728565"/>
                </a:cubicBezTo>
                <a:close/>
                <a:moveTo>
                  <a:pt x="238571" y="1816722"/>
                </a:moveTo>
                <a:cubicBezTo>
                  <a:pt x="209616" y="1805864"/>
                  <a:pt x="179886" y="1796557"/>
                  <a:pt x="150672" y="1786733"/>
                </a:cubicBezTo>
                <a:cubicBezTo>
                  <a:pt x="152999" y="1781046"/>
                  <a:pt x="153258" y="1776909"/>
                  <a:pt x="155326" y="1775358"/>
                </a:cubicBezTo>
                <a:cubicBezTo>
                  <a:pt x="166960" y="1767344"/>
                  <a:pt x="179110" y="1760105"/>
                  <a:pt x="191002" y="1752866"/>
                </a:cubicBezTo>
                <a:cubicBezTo>
                  <a:pt x="191261" y="1748988"/>
                  <a:pt x="191778" y="1745369"/>
                  <a:pt x="192037" y="1741491"/>
                </a:cubicBezTo>
                <a:cubicBezTo>
                  <a:pt x="166701" y="1739423"/>
                  <a:pt x="141366" y="1738906"/>
                  <a:pt x="116547" y="1735287"/>
                </a:cubicBezTo>
                <a:cubicBezTo>
                  <a:pt x="80612" y="1730116"/>
                  <a:pt x="53208" y="1748988"/>
                  <a:pt x="40024" y="1775617"/>
                </a:cubicBezTo>
                <a:cubicBezTo>
                  <a:pt x="20893" y="1814137"/>
                  <a:pt x="4864" y="1856794"/>
                  <a:pt x="728" y="1898933"/>
                </a:cubicBezTo>
                <a:cubicBezTo>
                  <a:pt x="-4443" y="1951414"/>
                  <a:pt x="17790" y="1997690"/>
                  <a:pt x="72081" y="2018630"/>
                </a:cubicBezTo>
                <a:cubicBezTo>
                  <a:pt x="91470" y="2026128"/>
                  <a:pt x="112669" y="2029488"/>
                  <a:pt x="133351" y="2032332"/>
                </a:cubicBezTo>
                <a:cubicBezTo>
                  <a:pt x="200826" y="2041122"/>
                  <a:pt x="278901" y="1984246"/>
                  <a:pt x="291569" y="1917547"/>
                </a:cubicBezTo>
                <a:cubicBezTo>
                  <a:pt x="298549" y="1880319"/>
                  <a:pt x="272438" y="1829390"/>
                  <a:pt x="238571" y="1816722"/>
                </a:cubicBezTo>
                <a:close/>
                <a:moveTo>
                  <a:pt x="154292" y="1961755"/>
                </a:moveTo>
                <a:cubicBezTo>
                  <a:pt x="151965" y="1958911"/>
                  <a:pt x="149638" y="1956326"/>
                  <a:pt x="147312" y="1953482"/>
                </a:cubicBezTo>
                <a:cubicBezTo>
                  <a:pt x="155067" y="1947794"/>
                  <a:pt x="162565" y="1941848"/>
                  <a:pt x="170320" y="1936161"/>
                </a:cubicBezTo>
                <a:cubicBezTo>
                  <a:pt x="172389" y="1938488"/>
                  <a:pt x="174715" y="1940814"/>
                  <a:pt x="176784" y="1943400"/>
                </a:cubicBezTo>
                <a:cubicBezTo>
                  <a:pt x="169286" y="1949346"/>
                  <a:pt x="161789" y="1955550"/>
                  <a:pt x="154292" y="1961755"/>
                </a:cubicBezTo>
                <a:close/>
                <a:moveTo>
                  <a:pt x="813014" y="336406"/>
                </a:moveTo>
                <a:cubicBezTo>
                  <a:pt x="872217" y="329426"/>
                  <a:pt x="924697" y="281340"/>
                  <a:pt x="936331" y="221104"/>
                </a:cubicBezTo>
                <a:cubicBezTo>
                  <a:pt x="941243" y="195768"/>
                  <a:pt x="942535" y="169657"/>
                  <a:pt x="946413" y="135273"/>
                </a:cubicBezTo>
                <a:cubicBezTo>
                  <a:pt x="946672" y="113299"/>
                  <a:pt x="925731" y="72193"/>
                  <a:pt x="899362" y="51770"/>
                </a:cubicBezTo>
                <a:cubicBezTo>
                  <a:pt x="882816" y="38843"/>
                  <a:pt x="866270" y="26176"/>
                  <a:pt x="849983" y="12991"/>
                </a:cubicBezTo>
                <a:cubicBezTo>
                  <a:pt x="829043" y="-4072"/>
                  <a:pt x="815082" y="-4847"/>
                  <a:pt x="794400" y="13766"/>
                </a:cubicBezTo>
                <a:cubicBezTo>
                  <a:pt x="785094" y="22039"/>
                  <a:pt x="777079" y="33156"/>
                  <a:pt x="771650" y="44272"/>
                </a:cubicBezTo>
                <a:cubicBezTo>
                  <a:pt x="749676" y="88997"/>
                  <a:pt x="733647" y="135015"/>
                  <a:pt x="722013" y="183876"/>
                </a:cubicBezTo>
                <a:cubicBezTo>
                  <a:pt x="714258" y="216192"/>
                  <a:pt x="716584" y="244630"/>
                  <a:pt x="727442" y="273326"/>
                </a:cubicBezTo>
                <a:cubicBezTo>
                  <a:pt x="740627" y="307451"/>
                  <a:pt x="786386" y="339508"/>
                  <a:pt x="813014" y="336406"/>
                </a:cubicBezTo>
                <a:close/>
                <a:moveTo>
                  <a:pt x="843520" y="140702"/>
                </a:moveTo>
                <a:cubicBezTo>
                  <a:pt x="855412" y="182325"/>
                  <a:pt x="851535" y="193700"/>
                  <a:pt x="814048" y="231445"/>
                </a:cubicBezTo>
                <a:cubicBezTo>
                  <a:pt x="810429" y="195768"/>
                  <a:pt x="823872" y="168882"/>
                  <a:pt x="843520" y="140702"/>
                </a:cubicBezTo>
                <a:close/>
                <a:moveTo>
                  <a:pt x="967354" y="2280000"/>
                </a:moveTo>
                <a:cubicBezTo>
                  <a:pt x="963217" y="2312832"/>
                  <a:pt x="956754" y="2347216"/>
                  <a:pt x="927282" y="2369966"/>
                </a:cubicBezTo>
                <a:cubicBezTo>
                  <a:pt x="917200" y="2377981"/>
                  <a:pt x="907376" y="2386512"/>
                  <a:pt x="897552" y="2394785"/>
                </a:cubicBezTo>
                <a:cubicBezTo>
                  <a:pt x="845330" y="2438734"/>
                  <a:pt x="823614" y="2439251"/>
                  <a:pt x="772684" y="2397629"/>
                </a:cubicBezTo>
                <a:cubicBezTo>
                  <a:pt x="732613" y="2364796"/>
                  <a:pt x="725891" y="2282326"/>
                  <a:pt x="761568" y="2245357"/>
                </a:cubicBezTo>
                <a:cubicBezTo>
                  <a:pt x="769582" y="2237084"/>
                  <a:pt x="782767" y="2234241"/>
                  <a:pt x="794400" y="2228295"/>
                </a:cubicBezTo>
                <a:cubicBezTo>
                  <a:pt x="798278" y="2210715"/>
                  <a:pt x="801639" y="2195203"/>
                  <a:pt x="805776" y="2176848"/>
                </a:cubicBezTo>
                <a:cubicBezTo>
                  <a:pt x="817926" y="2178141"/>
                  <a:pt x="830336" y="2176072"/>
                  <a:pt x="839125" y="2180726"/>
                </a:cubicBezTo>
                <a:cubicBezTo>
                  <a:pt x="866270" y="2195203"/>
                  <a:pt x="894191" y="2204252"/>
                  <a:pt x="924439" y="2209681"/>
                </a:cubicBezTo>
                <a:cubicBezTo>
                  <a:pt x="953135" y="2214851"/>
                  <a:pt x="972007" y="2244582"/>
                  <a:pt x="967354" y="2280000"/>
                </a:cubicBezTo>
                <a:close/>
                <a:moveTo>
                  <a:pt x="1130225" y="1296569"/>
                </a:moveTo>
                <a:cubicBezTo>
                  <a:pt x="1114455" y="1302257"/>
                  <a:pt x="1096099" y="1304842"/>
                  <a:pt x="1083690" y="1314666"/>
                </a:cubicBezTo>
                <a:cubicBezTo>
                  <a:pt x="1059906" y="1333797"/>
                  <a:pt x="1035605" y="1354479"/>
                  <a:pt x="1019059" y="1379556"/>
                </a:cubicBezTo>
                <a:cubicBezTo>
                  <a:pt x="994241" y="1417559"/>
                  <a:pt x="991655" y="1483742"/>
                  <a:pt x="1035863" y="1520969"/>
                </a:cubicBezTo>
                <a:cubicBezTo>
                  <a:pt x="1066886" y="1547080"/>
                  <a:pt x="1099460" y="1537773"/>
                  <a:pt x="1133069" y="1531827"/>
                </a:cubicBezTo>
                <a:cubicBezTo>
                  <a:pt x="1167452" y="1525881"/>
                  <a:pt x="1194856" y="1506233"/>
                  <a:pt x="1212436" y="1479347"/>
                </a:cubicBezTo>
                <a:cubicBezTo>
                  <a:pt x="1229499" y="1453236"/>
                  <a:pt x="1241908" y="1421178"/>
                  <a:pt x="1246044" y="1390414"/>
                </a:cubicBezTo>
                <a:cubicBezTo>
                  <a:pt x="1251732" y="1349308"/>
                  <a:pt x="1188652" y="1303291"/>
                  <a:pt x="1130225" y="1296569"/>
                </a:cubicBezTo>
                <a:close/>
                <a:moveTo>
                  <a:pt x="1101270" y="1462284"/>
                </a:moveTo>
                <a:cubicBezTo>
                  <a:pt x="1110577" y="1401272"/>
                  <a:pt x="1117040" y="1392999"/>
                  <a:pt x="1161506" y="1385760"/>
                </a:cubicBezTo>
                <a:cubicBezTo>
                  <a:pt x="1151424" y="1419886"/>
                  <a:pt x="1136429" y="1446255"/>
                  <a:pt x="1101270" y="1462284"/>
                </a:cubicBezTo>
                <a:close/>
                <a:moveTo>
                  <a:pt x="1291545" y="705839"/>
                </a:moveTo>
                <a:cubicBezTo>
                  <a:pt x="1275775" y="731691"/>
                  <a:pt x="1261297" y="758578"/>
                  <a:pt x="1242683" y="782362"/>
                </a:cubicBezTo>
                <a:cubicBezTo>
                  <a:pt x="1226396" y="803303"/>
                  <a:pt x="1203646" y="816488"/>
                  <a:pt x="1175725" y="817263"/>
                </a:cubicBezTo>
                <a:cubicBezTo>
                  <a:pt x="1162799" y="817522"/>
                  <a:pt x="1149614" y="817263"/>
                  <a:pt x="1136946" y="818556"/>
                </a:cubicBezTo>
                <a:cubicBezTo>
                  <a:pt x="1104631" y="821917"/>
                  <a:pt x="1082915" y="813385"/>
                  <a:pt x="1070764" y="784948"/>
                </a:cubicBezTo>
                <a:cubicBezTo>
                  <a:pt x="1056804" y="751598"/>
                  <a:pt x="1051892" y="717989"/>
                  <a:pt x="1070247" y="682313"/>
                </a:cubicBezTo>
                <a:cubicBezTo>
                  <a:pt x="1093256" y="637847"/>
                  <a:pt x="1122728" y="606307"/>
                  <a:pt x="1177535" y="604497"/>
                </a:cubicBezTo>
                <a:cubicBezTo>
                  <a:pt x="1175984" y="609926"/>
                  <a:pt x="1174691" y="614579"/>
                  <a:pt x="1172364" y="623369"/>
                </a:cubicBezTo>
                <a:cubicBezTo>
                  <a:pt x="1217348" y="609926"/>
                  <a:pt x="1245269" y="643534"/>
                  <a:pt x="1279135" y="659821"/>
                </a:cubicBezTo>
                <a:cubicBezTo>
                  <a:pt x="1295422" y="668094"/>
                  <a:pt x="1303437" y="686449"/>
                  <a:pt x="1291545" y="705839"/>
                </a:cubicBezTo>
                <a:close/>
                <a:moveTo>
                  <a:pt x="391618" y="886289"/>
                </a:moveTo>
                <a:cubicBezTo>
                  <a:pt x="387223" y="903352"/>
                  <a:pt x="384121" y="920673"/>
                  <a:pt x="379984" y="937995"/>
                </a:cubicBezTo>
                <a:cubicBezTo>
                  <a:pt x="370677" y="977290"/>
                  <a:pt x="332157" y="1006504"/>
                  <a:pt x="286657" y="1009606"/>
                </a:cubicBezTo>
                <a:cubicBezTo>
                  <a:pt x="248137" y="1012191"/>
                  <a:pt x="199275" y="984012"/>
                  <a:pt x="191002" y="948853"/>
                </a:cubicBezTo>
                <a:cubicBezTo>
                  <a:pt x="182988" y="914986"/>
                  <a:pt x="190227" y="881895"/>
                  <a:pt x="213236" y="853715"/>
                </a:cubicBezTo>
                <a:cubicBezTo>
                  <a:pt x="223060" y="841565"/>
                  <a:pt x="231849" y="828638"/>
                  <a:pt x="242190" y="814419"/>
                </a:cubicBezTo>
                <a:cubicBezTo>
                  <a:pt x="264941" y="809766"/>
                  <a:pt x="286398" y="805371"/>
                  <a:pt x="303461" y="802010"/>
                </a:cubicBezTo>
                <a:cubicBezTo>
                  <a:pt x="327245" y="814936"/>
                  <a:pt x="347669" y="826829"/>
                  <a:pt x="369126" y="837428"/>
                </a:cubicBezTo>
                <a:cubicBezTo>
                  <a:pt x="394203" y="849837"/>
                  <a:pt x="398857" y="858627"/>
                  <a:pt x="391618" y="886289"/>
                </a:cubicBezTo>
                <a:close/>
                <a:moveTo>
                  <a:pt x="2046438" y="224206"/>
                </a:moveTo>
                <a:cubicBezTo>
                  <a:pt x="2081856" y="301505"/>
                  <a:pt x="2026790" y="381907"/>
                  <a:pt x="1941219" y="378804"/>
                </a:cubicBezTo>
                <a:cubicBezTo>
                  <a:pt x="1917176" y="378029"/>
                  <a:pt x="1902957" y="361483"/>
                  <a:pt x="1893908" y="342352"/>
                </a:cubicBezTo>
                <a:cubicBezTo>
                  <a:pt x="1875036" y="302539"/>
                  <a:pt x="1892099" y="238684"/>
                  <a:pt x="1926483" y="206368"/>
                </a:cubicBezTo>
                <a:cubicBezTo>
                  <a:pt x="1947423" y="186720"/>
                  <a:pt x="1965779" y="164487"/>
                  <a:pt x="1987753" y="140961"/>
                </a:cubicBezTo>
                <a:cubicBezTo>
                  <a:pt x="2021362" y="161643"/>
                  <a:pt x="2047214" y="177672"/>
                  <a:pt x="2076686" y="195768"/>
                </a:cubicBezTo>
                <a:cubicBezTo>
                  <a:pt x="2065311" y="206368"/>
                  <a:pt x="2055745" y="215416"/>
                  <a:pt x="2046438" y="224206"/>
                </a:cubicBezTo>
                <a:close/>
                <a:moveTo>
                  <a:pt x="221508" y="2652276"/>
                </a:moveTo>
                <a:cubicBezTo>
                  <a:pt x="224611" y="2679680"/>
                  <a:pt x="216855" y="2709152"/>
                  <a:pt x="209099" y="2736555"/>
                </a:cubicBezTo>
                <a:cubicBezTo>
                  <a:pt x="199534" y="2771198"/>
                  <a:pt x="165408" y="2775593"/>
                  <a:pt x="139297" y="2787743"/>
                </a:cubicBezTo>
                <a:cubicBezTo>
                  <a:pt x="101553" y="2774300"/>
                  <a:pt x="90695" y="2751808"/>
                  <a:pt x="92504" y="2711478"/>
                </a:cubicBezTo>
                <a:cubicBezTo>
                  <a:pt x="94314" y="2672441"/>
                  <a:pt x="108791" y="2648140"/>
                  <a:pt x="138780" y="2629784"/>
                </a:cubicBezTo>
                <a:cubicBezTo>
                  <a:pt x="136454" y="2618926"/>
                  <a:pt x="134644" y="2609619"/>
                  <a:pt x="132576" y="2600571"/>
                </a:cubicBezTo>
                <a:cubicBezTo>
                  <a:pt x="161531" y="2590747"/>
                  <a:pt x="217889" y="2620219"/>
                  <a:pt x="221508" y="26522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505321" y="1350107"/>
            <a:ext cx="5865529" cy="483175"/>
          </a:xfrm>
          <a:custGeom>
            <a:avLst/>
            <a:gdLst/>
            <a:ahLst/>
            <a:cxnLst/>
            <a:rect l="l" t="t" r="r" b="b"/>
            <a:pathLst>
              <a:path w="5865529" h="483175" extrusionOk="0">
                <a:moveTo>
                  <a:pt x="5813041" y="0"/>
                </a:moveTo>
                <a:cubicBezTo>
                  <a:pt x="5821735" y="30094"/>
                  <a:pt x="5826750" y="54504"/>
                  <a:pt x="5835779" y="77911"/>
                </a:cubicBezTo>
                <a:cubicBezTo>
                  <a:pt x="5844473" y="100648"/>
                  <a:pt x="5874567" y="114358"/>
                  <a:pt x="5862864" y="147796"/>
                </a:cubicBezTo>
                <a:cubicBezTo>
                  <a:pt x="5824744" y="158162"/>
                  <a:pt x="5787962" y="165852"/>
                  <a:pt x="5744493" y="156490"/>
                </a:cubicBezTo>
                <a:cubicBezTo>
                  <a:pt x="5695339" y="145790"/>
                  <a:pt x="5642507" y="151474"/>
                  <a:pt x="5591347" y="151809"/>
                </a:cubicBezTo>
                <a:cubicBezTo>
                  <a:pt x="5445557" y="152812"/>
                  <a:pt x="5299767" y="152812"/>
                  <a:pt x="5154312" y="156490"/>
                </a:cubicBezTo>
                <a:cubicBezTo>
                  <a:pt x="5014875" y="160168"/>
                  <a:pt x="4875773" y="168862"/>
                  <a:pt x="4736336" y="173878"/>
                </a:cubicBezTo>
                <a:cubicBezTo>
                  <a:pt x="4567809" y="179896"/>
                  <a:pt x="4399615" y="183575"/>
                  <a:pt x="4231088" y="190262"/>
                </a:cubicBezTo>
                <a:cubicBezTo>
                  <a:pt x="4103689" y="195278"/>
                  <a:pt x="3976290" y="204641"/>
                  <a:pt x="3848891" y="210325"/>
                </a:cubicBezTo>
                <a:cubicBezTo>
                  <a:pt x="3700092" y="217347"/>
                  <a:pt x="3550958" y="222363"/>
                  <a:pt x="3401825" y="228716"/>
                </a:cubicBezTo>
                <a:cubicBezTo>
                  <a:pt x="3368386" y="230053"/>
                  <a:pt x="3334948" y="233397"/>
                  <a:pt x="3301510" y="235738"/>
                </a:cubicBezTo>
                <a:cubicBezTo>
                  <a:pt x="3130976" y="247441"/>
                  <a:pt x="2960777" y="259145"/>
                  <a:pt x="2790243" y="270848"/>
                </a:cubicBezTo>
                <a:cubicBezTo>
                  <a:pt x="2661507" y="279542"/>
                  <a:pt x="2532436" y="288236"/>
                  <a:pt x="2403699" y="296929"/>
                </a:cubicBezTo>
                <a:cubicBezTo>
                  <a:pt x="2294023" y="304286"/>
                  <a:pt x="2184012" y="310973"/>
                  <a:pt x="2074335" y="318999"/>
                </a:cubicBezTo>
                <a:cubicBezTo>
                  <a:pt x="1966664" y="326689"/>
                  <a:pt x="1859328" y="336721"/>
                  <a:pt x="1751992" y="344077"/>
                </a:cubicBezTo>
                <a:cubicBezTo>
                  <a:pt x="1514582" y="360796"/>
                  <a:pt x="1276838" y="373168"/>
                  <a:pt x="1039762" y="393231"/>
                </a:cubicBezTo>
                <a:cubicBezTo>
                  <a:pt x="816396" y="412291"/>
                  <a:pt x="594033" y="439375"/>
                  <a:pt x="371002" y="461444"/>
                </a:cubicBezTo>
                <a:cubicBezTo>
                  <a:pt x="275369" y="470807"/>
                  <a:pt x="179067" y="477829"/>
                  <a:pt x="83100" y="482845"/>
                </a:cubicBezTo>
                <a:cubicBezTo>
                  <a:pt x="34281" y="485520"/>
                  <a:pt x="17227" y="472145"/>
                  <a:pt x="5190" y="437035"/>
                </a:cubicBezTo>
                <a:cubicBezTo>
                  <a:pt x="-10526" y="388215"/>
                  <a:pt x="9871" y="354443"/>
                  <a:pt x="60697" y="361130"/>
                </a:cubicBezTo>
                <a:cubicBezTo>
                  <a:pt x="123895" y="369824"/>
                  <a:pt x="184083" y="358455"/>
                  <a:pt x="245609" y="351433"/>
                </a:cubicBezTo>
                <a:cubicBezTo>
                  <a:pt x="348264" y="339730"/>
                  <a:pt x="450919" y="327358"/>
                  <a:pt x="553573" y="316658"/>
                </a:cubicBezTo>
                <a:cubicBezTo>
                  <a:pt x="662247" y="305289"/>
                  <a:pt x="770252" y="283554"/>
                  <a:pt x="880597" y="283220"/>
                </a:cubicBezTo>
                <a:cubicBezTo>
                  <a:pt x="957505" y="282885"/>
                  <a:pt x="1034078" y="265832"/>
                  <a:pt x="1111320" y="261820"/>
                </a:cubicBezTo>
                <a:cubicBezTo>
                  <a:pt x="1186890" y="257807"/>
                  <a:pt x="1262794" y="250116"/>
                  <a:pt x="1339033" y="257138"/>
                </a:cubicBezTo>
                <a:cubicBezTo>
                  <a:pt x="1347726" y="257807"/>
                  <a:pt x="1357423" y="254798"/>
                  <a:pt x="1366117" y="251788"/>
                </a:cubicBezTo>
                <a:cubicBezTo>
                  <a:pt x="1373139" y="249447"/>
                  <a:pt x="1382836" y="239750"/>
                  <a:pt x="1385511" y="241757"/>
                </a:cubicBezTo>
                <a:cubicBezTo>
                  <a:pt x="1422628" y="267170"/>
                  <a:pt x="1456066" y="234066"/>
                  <a:pt x="1492179" y="236407"/>
                </a:cubicBezTo>
                <a:cubicBezTo>
                  <a:pt x="1528292" y="238747"/>
                  <a:pt x="1566411" y="223366"/>
                  <a:pt x="1601187" y="229719"/>
                </a:cubicBezTo>
                <a:cubicBezTo>
                  <a:pt x="1649003" y="238413"/>
                  <a:pt x="1692473" y="220022"/>
                  <a:pt x="1737614" y="220356"/>
                </a:cubicBezTo>
                <a:cubicBezTo>
                  <a:pt x="1821878" y="221025"/>
                  <a:pt x="1904470" y="199625"/>
                  <a:pt x="1987396" y="202969"/>
                </a:cubicBezTo>
                <a:cubicBezTo>
                  <a:pt x="2066310" y="206312"/>
                  <a:pt x="2145558" y="205309"/>
                  <a:pt x="2220125" y="189593"/>
                </a:cubicBezTo>
                <a:cubicBezTo>
                  <a:pt x="2309739" y="170868"/>
                  <a:pt x="2401024" y="194944"/>
                  <a:pt x="2488298" y="166521"/>
                </a:cubicBezTo>
                <a:cubicBezTo>
                  <a:pt x="2611684" y="179562"/>
                  <a:pt x="2731727" y="141777"/>
                  <a:pt x="2854110" y="140774"/>
                </a:cubicBezTo>
                <a:cubicBezTo>
                  <a:pt x="2932355" y="140105"/>
                  <a:pt x="3010265" y="138433"/>
                  <a:pt x="3088510" y="134755"/>
                </a:cubicBezTo>
                <a:cubicBezTo>
                  <a:pt x="3125292" y="133083"/>
                  <a:pt x="3161740" y="124389"/>
                  <a:pt x="3198521" y="121380"/>
                </a:cubicBezTo>
                <a:cubicBezTo>
                  <a:pt x="3228281" y="119039"/>
                  <a:pt x="3258375" y="121380"/>
                  <a:pt x="3288135" y="120042"/>
                </a:cubicBezTo>
                <a:cubicBezTo>
                  <a:pt x="3382765" y="116364"/>
                  <a:pt x="3477729" y="114024"/>
                  <a:pt x="3572024" y="107002"/>
                </a:cubicBezTo>
                <a:cubicBezTo>
                  <a:pt x="3611481" y="103992"/>
                  <a:pt x="3653947" y="127733"/>
                  <a:pt x="3691398" y="96636"/>
                </a:cubicBezTo>
                <a:cubicBezTo>
                  <a:pt x="3694073" y="94295"/>
                  <a:pt x="3704104" y="102655"/>
                  <a:pt x="3711126" y="103992"/>
                </a:cubicBezTo>
                <a:cubicBezTo>
                  <a:pt x="3729183" y="107002"/>
                  <a:pt x="3755599" y="117702"/>
                  <a:pt x="3764627" y="109677"/>
                </a:cubicBezTo>
                <a:cubicBezTo>
                  <a:pt x="3799737" y="78245"/>
                  <a:pt x="3841535" y="90617"/>
                  <a:pt x="3879320" y="87273"/>
                </a:cubicBezTo>
                <a:cubicBezTo>
                  <a:pt x="3962915" y="79917"/>
                  <a:pt x="4047179" y="79248"/>
                  <a:pt x="4131442" y="77576"/>
                </a:cubicBezTo>
                <a:cubicBezTo>
                  <a:pt x="4193637" y="76573"/>
                  <a:pt x="4255497" y="79248"/>
                  <a:pt x="4317692" y="79248"/>
                </a:cubicBezTo>
                <a:cubicBezTo>
                  <a:pt x="4331067" y="79248"/>
                  <a:pt x="4344443" y="76239"/>
                  <a:pt x="4357818" y="73564"/>
                </a:cubicBezTo>
                <a:cubicBezTo>
                  <a:pt x="4367515" y="71557"/>
                  <a:pt x="4378215" y="63198"/>
                  <a:pt x="4385906" y="65873"/>
                </a:cubicBezTo>
                <a:cubicBezTo>
                  <a:pt x="4473179" y="95633"/>
                  <a:pt x="4559449" y="51160"/>
                  <a:pt x="4648060" y="63198"/>
                </a:cubicBezTo>
                <a:cubicBezTo>
                  <a:pt x="4714936" y="72226"/>
                  <a:pt x="4785490" y="53166"/>
                  <a:pt x="4854707" y="48485"/>
                </a:cubicBezTo>
                <a:cubicBezTo>
                  <a:pt x="4873098" y="47148"/>
                  <a:pt x="4891823" y="51829"/>
                  <a:pt x="4910548" y="53835"/>
                </a:cubicBezTo>
                <a:cubicBezTo>
                  <a:pt x="4916233" y="54504"/>
                  <a:pt x="4923924" y="58182"/>
                  <a:pt x="4927267" y="55841"/>
                </a:cubicBezTo>
                <a:cubicBezTo>
                  <a:pt x="4961709" y="32435"/>
                  <a:pt x="5001834" y="37785"/>
                  <a:pt x="5039619" y="35779"/>
                </a:cubicBezTo>
                <a:cubicBezTo>
                  <a:pt x="5114855" y="31766"/>
                  <a:pt x="5190425" y="31766"/>
                  <a:pt x="5265660" y="30429"/>
                </a:cubicBezTo>
                <a:cubicBezTo>
                  <a:pt x="5277029" y="30094"/>
                  <a:pt x="5289401" y="35444"/>
                  <a:pt x="5300101" y="33438"/>
                </a:cubicBezTo>
                <a:cubicBezTo>
                  <a:pt x="5386037" y="18057"/>
                  <a:pt x="5472642" y="20063"/>
                  <a:pt x="5559246" y="21066"/>
                </a:cubicBezTo>
                <a:cubicBezTo>
                  <a:pt x="5625454" y="22069"/>
                  <a:pt x="5691661" y="21066"/>
                  <a:pt x="5757868" y="18391"/>
                </a:cubicBezTo>
                <a:cubicBezTo>
                  <a:pt x="5773584" y="18391"/>
                  <a:pt x="5789969" y="8025"/>
                  <a:pt x="5813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607A47-6467-F390-D2B5-9B6E38D6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90" y="4251701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3FECAD-14CA-BD4F-E181-38979AEA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90" y="4251701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8385-DC9E-BF15-1022-E9CEA3C3AD52}"/>
              </a:ext>
            </a:extLst>
          </p:cNvPr>
          <p:cNvSpPr txBox="1"/>
          <p:nvPr/>
        </p:nvSpPr>
        <p:spPr>
          <a:xfrm>
            <a:off x="924387" y="425102"/>
            <a:ext cx="11507490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02. </a:t>
            </a:r>
            <a:r>
              <a:rPr lang="vi-VN" sz="4800" b="1" dirty="0">
                <a:latin typeface="Cabin" panose="020B0604020202020204" charset="0"/>
              </a:rPr>
              <a:t>LUYỆN TẬP VÀ SÁNG TẠO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F45FF-2E78-BA9A-6E33-A713EA8B8F16}"/>
              </a:ext>
            </a:extLst>
          </p:cNvPr>
          <p:cNvSpPr txBox="1"/>
          <p:nvPr/>
        </p:nvSpPr>
        <p:spPr>
          <a:xfrm>
            <a:off x="1034438" y="2283172"/>
            <a:ext cx="6324127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77EFD9-555C-6CDF-28F2-B7C0E2F5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37" y="3642402"/>
            <a:ext cx="12823677" cy="60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rưng bày sản phẩm, 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hảo luận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44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vi-VN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ở trang 60 SGK:</a:t>
            </a:r>
            <a:endParaRPr kumimoji="0" lang="en-US" altLang="en-US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 tưởng thiết kế logo của mình.</a:t>
            </a: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 trình thiết kế logo mà em đã thực hiện. </a:t>
            </a: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71500" indent="-571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vi-VN" altLang="en-US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 xét, góp ý của em cho sản phẩm của bạn. </a:t>
            </a:r>
            <a:endParaRPr kumimoji="0" lang="vi-VN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82D17A7F-D786-013E-A691-D596763EF652}"/>
              </a:ext>
            </a:extLst>
          </p:cNvPr>
          <p:cNvCxnSpPr>
            <a:cxnSpLocks/>
          </p:cNvCxnSpPr>
          <p:nvPr/>
        </p:nvCxnSpPr>
        <p:spPr>
          <a:xfrm>
            <a:off x="1444512" y="3177253"/>
            <a:ext cx="2262752" cy="1772281"/>
          </a:xfrm>
          <a:prstGeom prst="bentConnector3">
            <a:avLst>
              <a:gd name="adj1" fmla="val 1370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9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7513463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2494133" y="5218486"/>
            <a:ext cx="7787267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115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VẬN</a:t>
            </a:r>
            <a:r>
              <a:rPr lang="vi-VN" sz="11500" b="1" dirty="0">
                <a:latin typeface="Cabin" panose="020B0604020202020204" charset="0"/>
              </a:rPr>
              <a:t> DỤNG</a:t>
            </a:r>
            <a:endParaRPr lang="vi-VN" sz="11500" dirty="0">
              <a:latin typeface="Cabin" panose="020B0604020202020204" charset="0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2836913" y="1820687"/>
            <a:ext cx="5398255" cy="3512586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3632898" y="2100125"/>
            <a:ext cx="3806287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chemeClr val="tx2">
                    <a:lumMod val="10000"/>
                  </a:schemeClr>
                </a:solidFill>
                <a:latin typeface="Cabin"/>
                <a:sym typeface="Cabin"/>
              </a:rPr>
              <a:t>04</a:t>
            </a:r>
            <a:endParaRPr sz="6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/>
          <p:nvPr/>
        </p:nvSpPr>
        <p:spPr>
          <a:xfrm rot="-4380779">
            <a:off x="15744752" y="4404"/>
            <a:ext cx="2234220" cy="2999216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15945739" y="8058740"/>
            <a:ext cx="3505459" cy="3221353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1089268" y="-1433210"/>
            <a:ext cx="5113841" cy="4924260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232828" y="7378666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00F770-8EEC-B967-F84E-ACEC99154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156"/>
              </p:ext>
            </p:extLst>
          </p:nvPr>
        </p:nvGraphicFramePr>
        <p:xfrm>
          <a:off x="3714972" y="3141372"/>
          <a:ext cx="10858056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3792">
                  <a:extLst>
                    <a:ext uri="{9D8B030D-6E8A-4147-A177-3AD203B41FA5}">
                      <a16:colId xmlns:a16="http://schemas.microsoft.com/office/drawing/2014/main" val="4039691087"/>
                    </a:ext>
                  </a:extLst>
                </a:gridCol>
                <a:gridCol w="2788088">
                  <a:extLst>
                    <a:ext uri="{9D8B030D-6E8A-4147-A177-3AD203B41FA5}">
                      <a16:colId xmlns:a16="http://schemas.microsoft.com/office/drawing/2014/main" val="2358175683"/>
                    </a:ext>
                  </a:extLst>
                </a:gridCol>
                <a:gridCol w="2788088">
                  <a:extLst>
                    <a:ext uri="{9D8B030D-6E8A-4147-A177-3AD203B41FA5}">
                      <a16:colId xmlns:a16="http://schemas.microsoft.com/office/drawing/2014/main" val="812252349"/>
                    </a:ext>
                  </a:extLst>
                </a:gridCol>
                <a:gridCol w="2788088">
                  <a:extLst>
                    <a:ext uri="{9D8B030D-6E8A-4147-A177-3AD203B41FA5}">
                      <a16:colId xmlns:a16="http://schemas.microsoft.com/office/drawing/2014/main" val="1537693038"/>
                    </a:ext>
                  </a:extLst>
                </a:gridCol>
              </a:tblGrid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05523"/>
                  </a:ext>
                </a:extLst>
              </a:tr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78930"/>
                  </a:ext>
                </a:extLst>
              </a:tr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74502"/>
                  </a:ext>
                </a:extLst>
              </a:tr>
              <a:tr h="1529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O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72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6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46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3455FC-81ED-663C-858F-3E5EE5272F65}"/>
              </a:ext>
            </a:extLst>
          </p:cNvPr>
          <p:cNvSpPr txBox="1"/>
          <p:nvPr/>
        </p:nvSpPr>
        <p:spPr>
          <a:xfrm>
            <a:off x="6073733" y="1028920"/>
            <a:ext cx="6978418" cy="1566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7200" b="1" dirty="0">
                <a:solidFill>
                  <a:schemeClr val="bg2">
                    <a:lumMod val="25000"/>
                  </a:schemeClr>
                </a:solidFill>
                <a:effectLst/>
                <a:latin typeface="Cabi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Ô CHỮ BÍ MẬT</a:t>
            </a:r>
            <a:endParaRPr lang="en-US" sz="6600" b="1" dirty="0">
              <a:solidFill>
                <a:schemeClr val="bg2">
                  <a:lumMod val="25000"/>
                </a:schemeClr>
              </a:solidFill>
              <a:effectLst/>
              <a:latin typeface="Cabi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BFEDC1-AB7A-B342-FE4D-FCAC2270B959}"/>
              </a:ext>
            </a:extLst>
          </p:cNvPr>
          <p:cNvSpPr/>
          <p:nvPr/>
        </p:nvSpPr>
        <p:spPr>
          <a:xfrm>
            <a:off x="3714972" y="4975361"/>
            <a:ext cx="10858056" cy="1192965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8782460-3B4F-2C88-885B-CAC2069D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467" y="2240498"/>
            <a:ext cx="117128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 RA CÁC Ý TƯỞNG ỨNG DỤNG LOGO VÀO THỰC TIỄN CUỘC SỐNG</a:t>
            </a:r>
            <a:endParaRPr kumimoji="0" lang="vi-VN" altLang="en-US" sz="4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16146-1DA3-E7EC-C707-C2B3825A9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5556" l="4219" r="91139">
                        <a14:foregroundMark x1="9705" y1="6222" x2="9705" y2="6222"/>
                        <a14:foregroundMark x1="59494" y1="48444" x2="59494" y2="48444"/>
                        <a14:foregroundMark x1="63713" y1="36889" x2="63713" y2="36889"/>
                        <a14:foregroundMark x1="62447" y1="40444" x2="62447" y2="40444"/>
                        <a14:foregroundMark x1="5907" y1="15111" x2="5907" y2="15111"/>
                        <a14:foregroundMark x1="19831" y1="92444" x2="19831" y2="92444"/>
                        <a14:foregroundMark x1="80169" y1="93778" x2="78903" y2="93333"/>
                        <a14:foregroundMark x1="91561" y1="51111" x2="91561" y2="51111"/>
                        <a14:foregroundMark x1="16878" y1="95556" x2="16878" y2="9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322" y="3928515"/>
            <a:ext cx="5120606" cy="4861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F4DBE-1AD3-BA9E-9643-8D61073A9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3091" l="6494" r="93074">
                        <a14:foregroundMark x1="43290" y1="9455" x2="43290" y2="9455"/>
                        <a14:foregroundMark x1="42424" y1="6545" x2="42424" y2="6545"/>
                        <a14:foregroundMark x1="41126" y1="24364" x2="41126" y2="24364"/>
                        <a14:foregroundMark x1="38528" y1="40727" x2="38528" y2="40727"/>
                        <a14:foregroundMark x1="38095" y1="41091" x2="38095" y2="41091"/>
                        <a14:foregroundMark x1="37662" y1="51636" x2="37662" y2="51636"/>
                        <a14:foregroundMark x1="47186" y1="38909" x2="47186" y2="38909"/>
                        <a14:foregroundMark x1="21212" y1="24000" x2="59740" y2="73455"/>
                        <a14:foregroundMark x1="59740" y1="73455" x2="61039" y2="76727"/>
                        <a14:foregroundMark x1="61472" y1="21818" x2="55411" y2="75273"/>
                        <a14:foregroundMark x1="55411" y1="75273" x2="55411" y2="75273"/>
                        <a14:foregroundMark x1="44156" y1="12364" x2="27706" y2="14545"/>
                        <a14:foregroundMark x1="27706" y1="14545" x2="23377" y2="36364"/>
                        <a14:foregroundMark x1="23377" y1="36364" x2="68831" y2="46909"/>
                        <a14:foregroundMark x1="68831" y1="46909" x2="49784" y2="80727"/>
                        <a14:foregroundMark x1="49784" y1="80727" x2="61039" y2="90545"/>
                        <a14:foregroundMark x1="61039" y1="90545" x2="67532" y2="83636"/>
                        <a14:foregroundMark x1="54113" y1="7636" x2="64935" y2="19273"/>
                        <a14:foregroundMark x1="64935" y1="19273" x2="67965" y2="49818"/>
                        <a14:foregroundMark x1="67965" y1="49818" x2="62338" y2="58545"/>
                        <a14:foregroundMark x1="38961" y1="5818" x2="49351" y2="10182"/>
                        <a14:foregroundMark x1="49351" y1="10182" x2="58442" y2="4000"/>
                        <a14:foregroundMark x1="6926" y1="32364" x2="6926" y2="34545"/>
                        <a14:foregroundMark x1="93506" y1="35273" x2="93506" y2="35273"/>
                        <a14:foregroundMark x1="75758" y1="88364" x2="75758" y2="88364"/>
                        <a14:foregroundMark x1="57143" y1="93091" x2="57143" y2="93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7319" y="4805209"/>
            <a:ext cx="4326041" cy="4729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96E59-142F-5DDA-130B-74B931A33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07" r="6889"/>
          <a:stretch/>
        </p:blipFill>
        <p:spPr>
          <a:xfrm>
            <a:off x="11516736" y="3964612"/>
            <a:ext cx="5585942" cy="52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6B449-0E8B-353A-F77C-3890DAA308AC}"/>
              </a:ext>
            </a:extLst>
          </p:cNvPr>
          <p:cNvSpPr txBox="1"/>
          <p:nvPr/>
        </p:nvSpPr>
        <p:spPr>
          <a:xfrm>
            <a:off x="1854177" y="3358589"/>
            <a:ext cx="14579644" cy="6086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33F33-BFBB-A5CE-714E-1E4ADF0BB928}"/>
              </a:ext>
            </a:extLst>
          </p:cNvPr>
          <p:cNvSpPr txBox="1"/>
          <p:nvPr/>
        </p:nvSpPr>
        <p:spPr>
          <a:xfrm>
            <a:off x="7054224" y="2147754"/>
            <a:ext cx="4179549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 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19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/>
          <p:nvPr/>
        </p:nvSpPr>
        <p:spPr>
          <a:xfrm rot="-9367483">
            <a:off x="14806694" y="-1837916"/>
            <a:ext cx="4224282" cy="3677791"/>
          </a:xfrm>
          <a:custGeom>
            <a:avLst/>
            <a:gdLst/>
            <a:ahLst/>
            <a:cxnLst/>
            <a:rect l="l" t="t" r="r" b="b"/>
            <a:pathLst>
              <a:path w="4221644" h="3675495" extrusionOk="0">
                <a:moveTo>
                  <a:pt x="584" y="2034800"/>
                </a:moveTo>
                <a:cubicBezTo>
                  <a:pt x="-3926" y="1871306"/>
                  <a:pt x="17427" y="1713245"/>
                  <a:pt x="74316" y="1557846"/>
                </a:cubicBezTo>
                <a:cubicBezTo>
                  <a:pt x="103331" y="1478571"/>
                  <a:pt x="149462" y="1412826"/>
                  <a:pt x="188420" y="1341049"/>
                </a:cubicBezTo>
                <a:cubicBezTo>
                  <a:pt x="239604" y="1246941"/>
                  <a:pt x="315999" y="1178315"/>
                  <a:pt x="385874" y="1102246"/>
                </a:cubicBezTo>
                <a:cubicBezTo>
                  <a:pt x="401849" y="1084859"/>
                  <a:pt x="410216" y="1056713"/>
                  <a:pt x="444339" y="1067472"/>
                </a:cubicBezTo>
                <a:cubicBezTo>
                  <a:pt x="448251" y="1068667"/>
                  <a:pt x="458140" y="1050573"/>
                  <a:pt x="465475" y="1041608"/>
                </a:cubicBezTo>
                <a:cubicBezTo>
                  <a:pt x="487209" y="1014875"/>
                  <a:pt x="508454" y="992706"/>
                  <a:pt x="546652" y="982709"/>
                </a:cubicBezTo>
                <a:cubicBezTo>
                  <a:pt x="590554" y="971461"/>
                  <a:pt x="626524" y="937774"/>
                  <a:pt x="668688" y="917126"/>
                </a:cubicBezTo>
                <a:cubicBezTo>
                  <a:pt x="786541" y="859531"/>
                  <a:pt x="849081" y="834537"/>
                  <a:pt x="974324" y="832961"/>
                </a:cubicBezTo>
                <a:cubicBezTo>
                  <a:pt x="997362" y="832689"/>
                  <a:pt x="999807" y="781723"/>
                  <a:pt x="1031756" y="812477"/>
                </a:cubicBezTo>
                <a:cubicBezTo>
                  <a:pt x="1137275" y="761673"/>
                  <a:pt x="1258931" y="784711"/>
                  <a:pt x="1366243" y="737277"/>
                </a:cubicBezTo>
                <a:cubicBezTo>
                  <a:pt x="1433075" y="707719"/>
                  <a:pt x="1505939" y="692016"/>
                  <a:pt x="1575270" y="667782"/>
                </a:cubicBezTo>
                <a:cubicBezTo>
                  <a:pt x="1603198" y="658002"/>
                  <a:pt x="1629225" y="642462"/>
                  <a:pt x="1655632" y="628715"/>
                </a:cubicBezTo>
                <a:cubicBezTo>
                  <a:pt x="1679811" y="616109"/>
                  <a:pt x="1702088" y="598125"/>
                  <a:pt x="1727626" y="590246"/>
                </a:cubicBezTo>
                <a:cubicBezTo>
                  <a:pt x="1754793" y="581987"/>
                  <a:pt x="1778103" y="572696"/>
                  <a:pt x="1794295" y="548734"/>
                </a:cubicBezTo>
                <a:cubicBezTo>
                  <a:pt x="1798370" y="542757"/>
                  <a:pt x="1804619" y="534226"/>
                  <a:pt x="1810215" y="533900"/>
                </a:cubicBezTo>
                <a:cubicBezTo>
                  <a:pt x="1875146" y="530586"/>
                  <a:pt x="1910083" y="474947"/>
                  <a:pt x="1959963" y="446095"/>
                </a:cubicBezTo>
                <a:cubicBezTo>
                  <a:pt x="2011799" y="416047"/>
                  <a:pt x="2052985" y="367743"/>
                  <a:pt x="2099333" y="327970"/>
                </a:cubicBezTo>
                <a:cubicBezTo>
                  <a:pt x="2155026" y="280210"/>
                  <a:pt x="2206699" y="225874"/>
                  <a:pt x="2268206" y="187296"/>
                </a:cubicBezTo>
                <a:cubicBezTo>
                  <a:pt x="2363510" y="127528"/>
                  <a:pt x="2470442" y="88841"/>
                  <a:pt x="2572157" y="40863"/>
                </a:cubicBezTo>
                <a:cubicBezTo>
                  <a:pt x="2648932" y="4622"/>
                  <a:pt x="2724295" y="1199"/>
                  <a:pt x="2802647" y="1905"/>
                </a:cubicBezTo>
                <a:cubicBezTo>
                  <a:pt x="2905557" y="2829"/>
                  <a:pt x="3008414" y="-1138"/>
                  <a:pt x="3111162" y="329"/>
                </a:cubicBezTo>
                <a:cubicBezTo>
                  <a:pt x="3212496" y="1851"/>
                  <a:pt x="3306768" y="28420"/>
                  <a:pt x="3377784" y="108999"/>
                </a:cubicBezTo>
                <a:cubicBezTo>
                  <a:pt x="3405549" y="140568"/>
                  <a:pt x="3435977" y="169746"/>
                  <a:pt x="3465481" y="199739"/>
                </a:cubicBezTo>
                <a:cubicBezTo>
                  <a:pt x="3468910" y="203225"/>
                  <a:pt x="3473202" y="205738"/>
                  <a:pt x="3477924" y="207020"/>
                </a:cubicBezTo>
                <a:cubicBezTo>
                  <a:pt x="3599308" y="237067"/>
                  <a:pt x="3672226" y="332697"/>
                  <a:pt x="3755413" y="413494"/>
                </a:cubicBezTo>
                <a:cubicBezTo>
                  <a:pt x="3865876" y="521023"/>
                  <a:pt x="3952595" y="647950"/>
                  <a:pt x="4030675" y="779224"/>
                </a:cubicBezTo>
                <a:cubicBezTo>
                  <a:pt x="4091204" y="880885"/>
                  <a:pt x="4133368" y="991131"/>
                  <a:pt x="4161460" y="1108984"/>
                </a:cubicBezTo>
                <a:cubicBezTo>
                  <a:pt x="4193941" y="1241621"/>
                  <a:pt x="4213448" y="1377100"/>
                  <a:pt x="4219707" y="1513509"/>
                </a:cubicBezTo>
                <a:cubicBezTo>
                  <a:pt x="4227423" y="1703682"/>
                  <a:pt x="4212589" y="1893583"/>
                  <a:pt x="4166350" y="2078975"/>
                </a:cubicBezTo>
                <a:cubicBezTo>
                  <a:pt x="4128859" y="2229374"/>
                  <a:pt x="4073274" y="2373906"/>
                  <a:pt x="4017254" y="2518600"/>
                </a:cubicBezTo>
                <a:cubicBezTo>
                  <a:pt x="3973808" y="2632259"/>
                  <a:pt x="3916930" y="2740320"/>
                  <a:pt x="3847837" y="2840482"/>
                </a:cubicBezTo>
                <a:cubicBezTo>
                  <a:pt x="3763726" y="2961106"/>
                  <a:pt x="3669455" y="3076351"/>
                  <a:pt x="3553341" y="3170242"/>
                </a:cubicBezTo>
                <a:cubicBezTo>
                  <a:pt x="3470208" y="3237455"/>
                  <a:pt x="3392128" y="3312057"/>
                  <a:pt x="3303399" y="3370684"/>
                </a:cubicBezTo>
                <a:cubicBezTo>
                  <a:pt x="3224993" y="3422574"/>
                  <a:pt x="3138546" y="3467999"/>
                  <a:pt x="3049382" y="3496633"/>
                </a:cubicBezTo>
                <a:cubicBezTo>
                  <a:pt x="2912349" y="3541025"/>
                  <a:pt x="2771730" y="3580146"/>
                  <a:pt x="2629807" y="3599598"/>
                </a:cubicBezTo>
                <a:cubicBezTo>
                  <a:pt x="2443057" y="3625136"/>
                  <a:pt x="2255492" y="3652901"/>
                  <a:pt x="2065808" y="3652847"/>
                </a:cubicBezTo>
                <a:cubicBezTo>
                  <a:pt x="2036358" y="3652847"/>
                  <a:pt x="2006963" y="3665887"/>
                  <a:pt x="1977350" y="3666702"/>
                </a:cubicBezTo>
                <a:cubicBezTo>
                  <a:pt x="1863844" y="3669799"/>
                  <a:pt x="1748110" y="3684415"/>
                  <a:pt x="1637429" y="3667409"/>
                </a:cubicBezTo>
                <a:cubicBezTo>
                  <a:pt x="1550059" y="3654042"/>
                  <a:pt x="1461927" y="3672842"/>
                  <a:pt x="1375480" y="3644751"/>
                </a:cubicBezTo>
                <a:cubicBezTo>
                  <a:pt x="1321145" y="3626929"/>
                  <a:pt x="1259583" y="3630950"/>
                  <a:pt x="1201607" y="3621930"/>
                </a:cubicBezTo>
                <a:cubicBezTo>
                  <a:pt x="1157053" y="3614921"/>
                  <a:pt x="1113150" y="3604217"/>
                  <a:pt x="1077343" y="3572594"/>
                </a:cubicBezTo>
                <a:cubicBezTo>
                  <a:pt x="1070551" y="3566671"/>
                  <a:pt x="1056370" y="3567921"/>
                  <a:pt x="1045557" y="3567921"/>
                </a:cubicBezTo>
                <a:cubicBezTo>
                  <a:pt x="930149" y="3567921"/>
                  <a:pt x="823815" y="3533961"/>
                  <a:pt x="718785" y="3488700"/>
                </a:cubicBezTo>
                <a:cubicBezTo>
                  <a:pt x="659343" y="3463054"/>
                  <a:pt x="594630" y="3449905"/>
                  <a:pt x="555182" y="3391766"/>
                </a:cubicBezTo>
                <a:cubicBezTo>
                  <a:pt x="400762" y="3322869"/>
                  <a:pt x="338222" y="3184043"/>
                  <a:pt x="279540" y="3038914"/>
                </a:cubicBezTo>
                <a:cubicBezTo>
                  <a:pt x="227215" y="2909596"/>
                  <a:pt x="158373" y="2786799"/>
                  <a:pt x="108928" y="2656503"/>
                </a:cubicBezTo>
                <a:cubicBezTo>
                  <a:pt x="60515" y="2528924"/>
                  <a:pt x="15580" y="2398411"/>
                  <a:pt x="10853" y="2258987"/>
                </a:cubicBezTo>
                <a:cubicBezTo>
                  <a:pt x="8082" y="2184276"/>
                  <a:pt x="4007" y="2109511"/>
                  <a:pt x="584" y="20348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0"/>
          <p:cNvSpPr/>
          <p:nvPr/>
        </p:nvSpPr>
        <p:spPr>
          <a:xfrm rot="4655723">
            <a:off x="-2713850" y="7734672"/>
            <a:ext cx="5868240" cy="5109071"/>
          </a:xfrm>
          <a:custGeom>
            <a:avLst/>
            <a:gdLst/>
            <a:ahLst/>
            <a:cxnLst/>
            <a:rect l="l" t="t" r="r" b="b"/>
            <a:pathLst>
              <a:path w="5863167" h="5104654" extrusionOk="0">
                <a:moveTo>
                  <a:pt x="810" y="2826001"/>
                </a:moveTo>
                <a:cubicBezTo>
                  <a:pt x="-5453" y="2598934"/>
                  <a:pt x="24204" y="2379414"/>
                  <a:pt x="103213" y="2163591"/>
                </a:cubicBezTo>
                <a:cubicBezTo>
                  <a:pt x="143510" y="2053491"/>
                  <a:pt x="207578" y="1962181"/>
                  <a:pt x="261684" y="1862495"/>
                </a:cubicBezTo>
                <a:cubicBezTo>
                  <a:pt x="332770" y="1731794"/>
                  <a:pt x="438870" y="1636485"/>
                  <a:pt x="535915" y="1530837"/>
                </a:cubicBezTo>
                <a:cubicBezTo>
                  <a:pt x="558101" y="1506689"/>
                  <a:pt x="569723" y="1467600"/>
                  <a:pt x="617113" y="1482541"/>
                </a:cubicBezTo>
                <a:cubicBezTo>
                  <a:pt x="622546" y="1484201"/>
                  <a:pt x="636280" y="1459073"/>
                  <a:pt x="646468" y="1446621"/>
                </a:cubicBezTo>
                <a:cubicBezTo>
                  <a:pt x="676653" y="1409494"/>
                  <a:pt x="706159" y="1378705"/>
                  <a:pt x="759209" y="1364820"/>
                </a:cubicBezTo>
                <a:cubicBezTo>
                  <a:pt x="820183" y="1349199"/>
                  <a:pt x="870139" y="1302412"/>
                  <a:pt x="928698" y="1273736"/>
                </a:cubicBezTo>
                <a:cubicBezTo>
                  <a:pt x="1092376" y="1193746"/>
                  <a:pt x="1179233" y="1159033"/>
                  <a:pt x="1353175" y="1156845"/>
                </a:cubicBezTo>
                <a:cubicBezTo>
                  <a:pt x="1385171" y="1156468"/>
                  <a:pt x="1388566" y="1085684"/>
                  <a:pt x="1432938" y="1128396"/>
                </a:cubicBezTo>
                <a:cubicBezTo>
                  <a:pt x="1579487" y="1057838"/>
                  <a:pt x="1748447" y="1089834"/>
                  <a:pt x="1897486" y="1023956"/>
                </a:cubicBezTo>
                <a:cubicBezTo>
                  <a:pt x="1990305" y="982904"/>
                  <a:pt x="2091500" y="961095"/>
                  <a:pt x="2187790" y="927439"/>
                </a:cubicBezTo>
                <a:cubicBezTo>
                  <a:pt x="2226578" y="913856"/>
                  <a:pt x="2262725" y="892273"/>
                  <a:pt x="2299399" y="873181"/>
                </a:cubicBezTo>
                <a:cubicBezTo>
                  <a:pt x="2332980" y="855674"/>
                  <a:pt x="2363920" y="830696"/>
                  <a:pt x="2399387" y="819754"/>
                </a:cubicBezTo>
                <a:cubicBezTo>
                  <a:pt x="2437118" y="808284"/>
                  <a:pt x="2469492" y="795380"/>
                  <a:pt x="2491980" y="762101"/>
                </a:cubicBezTo>
                <a:cubicBezTo>
                  <a:pt x="2497640" y="753800"/>
                  <a:pt x="2506318" y="741952"/>
                  <a:pt x="2514090" y="741499"/>
                </a:cubicBezTo>
                <a:cubicBezTo>
                  <a:pt x="2604268" y="736896"/>
                  <a:pt x="2652790" y="659622"/>
                  <a:pt x="2722065" y="619552"/>
                </a:cubicBezTo>
                <a:cubicBezTo>
                  <a:pt x="2794056" y="577821"/>
                  <a:pt x="2851257" y="510735"/>
                  <a:pt x="2915626" y="455496"/>
                </a:cubicBezTo>
                <a:cubicBezTo>
                  <a:pt x="2992975" y="389165"/>
                  <a:pt x="3064740" y="313702"/>
                  <a:pt x="3150164" y="260124"/>
                </a:cubicBezTo>
                <a:cubicBezTo>
                  <a:pt x="3282525" y="177115"/>
                  <a:pt x="3431036" y="123386"/>
                  <a:pt x="3572302" y="56752"/>
                </a:cubicBezTo>
                <a:cubicBezTo>
                  <a:pt x="3678930" y="6419"/>
                  <a:pt x="3783597" y="1665"/>
                  <a:pt x="3892413" y="2646"/>
                </a:cubicBezTo>
                <a:cubicBezTo>
                  <a:pt x="4035340" y="3928"/>
                  <a:pt x="4178190" y="-1580"/>
                  <a:pt x="4320890" y="457"/>
                </a:cubicBezTo>
                <a:cubicBezTo>
                  <a:pt x="4461627" y="2570"/>
                  <a:pt x="4592555" y="39471"/>
                  <a:pt x="4691184" y="151382"/>
                </a:cubicBezTo>
                <a:cubicBezTo>
                  <a:pt x="4729746" y="195226"/>
                  <a:pt x="4772005" y="235749"/>
                  <a:pt x="4812981" y="277405"/>
                </a:cubicBezTo>
                <a:cubicBezTo>
                  <a:pt x="4817744" y="282247"/>
                  <a:pt x="4823708" y="285736"/>
                  <a:pt x="4830262" y="287517"/>
                </a:cubicBezTo>
                <a:cubicBezTo>
                  <a:pt x="4998845" y="329247"/>
                  <a:pt x="5100116" y="462061"/>
                  <a:pt x="5215649" y="574274"/>
                </a:cubicBezTo>
                <a:cubicBezTo>
                  <a:pt x="5369064" y="723615"/>
                  <a:pt x="5489503" y="899895"/>
                  <a:pt x="5597942" y="1082213"/>
                </a:cubicBezTo>
                <a:cubicBezTo>
                  <a:pt x="5682008" y="1223403"/>
                  <a:pt x="5740566" y="1376517"/>
                  <a:pt x="5779581" y="1540195"/>
                </a:cubicBezTo>
                <a:cubicBezTo>
                  <a:pt x="5824692" y="1724403"/>
                  <a:pt x="5851785" y="1912561"/>
                  <a:pt x="5860476" y="2102013"/>
                </a:cubicBezTo>
                <a:cubicBezTo>
                  <a:pt x="5871192" y="2366132"/>
                  <a:pt x="5850591" y="2629874"/>
                  <a:pt x="5786372" y="2887352"/>
                </a:cubicBezTo>
                <a:cubicBezTo>
                  <a:pt x="5734303" y="3096232"/>
                  <a:pt x="5657105" y="3296962"/>
                  <a:pt x="5579303" y="3497919"/>
                </a:cubicBezTo>
                <a:cubicBezTo>
                  <a:pt x="5518961" y="3655774"/>
                  <a:pt x="5439970" y="3805852"/>
                  <a:pt x="5344011" y="3944959"/>
                </a:cubicBezTo>
                <a:cubicBezTo>
                  <a:pt x="5227195" y="4112486"/>
                  <a:pt x="5096268" y="4272542"/>
                  <a:pt x="4935004" y="4402942"/>
                </a:cubicBezTo>
                <a:cubicBezTo>
                  <a:pt x="4819546" y="4496289"/>
                  <a:pt x="4711107" y="4599899"/>
                  <a:pt x="4587876" y="4681322"/>
                </a:cubicBezTo>
                <a:cubicBezTo>
                  <a:pt x="4478984" y="4753390"/>
                  <a:pt x="4358923" y="4816476"/>
                  <a:pt x="4235089" y="4856245"/>
                </a:cubicBezTo>
                <a:cubicBezTo>
                  <a:pt x="4044772" y="4917898"/>
                  <a:pt x="3849475" y="4972231"/>
                  <a:pt x="3652367" y="4999246"/>
                </a:cubicBezTo>
                <a:cubicBezTo>
                  <a:pt x="3393002" y="5034714"/>
                  <a:pt x="3132506" y="5073275"/>
                  <a:pt x="2869066" y="5073200"/>
                </a:cubicBezTo>
                <a:cubicBezTo>
                  <a:pt x="2828165" y="5073200"/>
                  <a:pt x="2787340" y="5091311"/>
                  <a:pt x="2746213" y="5092443"/>
                </a:cubicBezTo>
                <a:cubicBezTo>
                  <a:pt x="2588572" y="5096744"/>
                  <a:pt x="2427837" y="5117044"/>
                  <a:pt x="2274119" y="5093424"/>
                </a:cubicBezTo>
                <a:cubicBezTo>
                  <a:pt x="2152776" y="5074860"/>
                  <a:pt x="2030375" y="5100970"/>
                  <a:pt x="1910314" y="5061956"/>
                </a:cubicBezTo>
                <a:cubicBezTo>
                  <a:pt x="1834852" y="5037204"/>
                  <a:pt x="1749353" y="5042788"/>
                  <a:pt x="1668834" y="5030262"/>
                </a:cubicBezTo>
                <a:cubicBezTo>
                  <a:pt x="1606955" y="5020527"/>
                  <a:pt x="1545981" y="5005661"/>
                  <a:pt x="1496252" y="4961742"/>
                </a:cubicBezTo>
                <a:cubicBezTo>
                  <a:pt x="1486819" y="4953516"/>
                  <a:pt x="1467123" y="4955252"/>
                  <a:pt x="1452106" y="4955252"/>
                </a:cubicBezTo>
                <a:cubicBezTo>
                  <a:pt x="1291824" y="4955252"/>
                  <a:pt x="1144143" y="4908088"/>
                  <a:pt x="998274" y="4845227"/>
                </a:cubicBezTo>
                <a:cubicBezTo>
                  <a:pt x="915718" y="4809609"/>
                  <a:pt x="825842" y="4791347"/>
                  <a:pt x="771057" y="4710602"/>
                </a:cubicBezTo>
                <a:cubicBezTo>
                  <a:pt x="556592" y="4614916"/>
                  <a:pt x="469735" y="4422109"/>
                  <a:pt x="388235" y="4220548"/>
                </a:cubicBezTo>
                <a:cubicBezTo>
                  <a:pt x="315565" y="4040947"/>
                  <a:pt x="219954" y="3870402"/>
                  <a:pt x="151283" y="3689443"/>
                </a:cubicBezTo>
                <a:cubicBezTo>
                  <a:pt x="84046" y="3512257"/>
                  <a:pt x="21638" y="3330996"/>
                  <a:pt x="15073" y="3137359"/>
                </a:cubicBezTo>
                <a:cubicBezTo>
                  <a:pt x="11224" y="3033598"/>
                  <a:pt x="5565" y="2929762"/>
                  <a:pt x="810" y="2826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0"/>
          <p:cNvSpPr/>
          <p:nvPr/>
        </p:nvSpPr>
        <p:spPr>
          <a:xfrm rot="-5339846">
            <a:off x="-1310658" y="6085603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0"/>
          <p:cNvSpPr/>
          <p:nvPr/>
        </p:nvSpPr>
        <p:spPr>
          <a:xfrm rot="-5339846">
            <a:off x="16653074" y="712370"/>
            <a:ext cx="1982187" cy="2660888"/>
          </a:xfrm>
          <a:custGeom>
            <a:avLst/>
            <a:gdLst/>
            <a:ahLst/>
            <a:cxnLst/>
            <a:rect l="l" t="t" r="r" b="b"/>
            <a:pathLst>
              <a:path w="1981884" h="2660481" extrusionOk="0">
                <a:moveTo>
                  <a:pt x="1759833" y="1454497"/>
                </a:moveTo>
                <a:cubicBezTo>
                  <a:pt x="1724799" y="1436486"/>
                  <a:pt x="1689271" y="1418969"/>
                  <a:pt x="1654976" y="1401698"/>
                </a:cubicBezTo>
                <a:cubicBezTo>
                  <a:pt x="1617721" y="1416502"/>
                  <a:pt x="1602177" y="1454004"/>
                  <a:pt x="1574297" y="1478429"/>
                </a:cubicBezTo>
                <a:cubicBezTo>
                  <a:pt x="1537536" y="1510750"/>
                  <a:pt x="1518538" y="1558861"/>
                  <a:pt x="1520758" y="1613387"/>
                </a:cubicBezTo>
                <a:cubicBezTo>
                  <a:pt x="1523719" y="1694559"/>
                  <a:pt x="1574791" y="1741437"/>
                  <a:pt x="1663118" y="1716271"/>
                </a:cubicBezTo>
                <a:cubicBezTo>
                  <a:pt x="1723565" y="1699000"/>
                  <a:pt x="1764028" y="1662238"/>
                  <a:pt x="1787960" y="1604258"/>
                </a:cubicBezTo>
                <a:cubicBezTo>
                  <a:pt x="1808438" y="1554667"/>
                  <a:pt x="1793388" y="1510257"/>
                  <a:pt x="1773650" y="1465846"/>
                </a:cubicBezTo>
                <a:cubicBezTo>
                  <a:pt x="1771429" y="1461159"/>
                  <a:pt x="1765261" y="1457211"/>
                  <a:pt x="1759833" y="1454497"/>
                </a:cubicBezTo>
                <a:close/>
                <a:moveTo>
                  <a:pt x="1620681" y="1649656"/>
                </a:moveTo>
                <a:cubicBezTo>
                  <a:pt x="1632524" y="1587481"/>
                  <a:pt x="1636718" y="1532462"/>
                  <a:pt x="1698646" y="1495206"/>
                </a:cubicBezTo>
                <a:cubicBezTo>
                  <a:pt x="1690257" y="1556641"/>
                  <a:pt x="1682609" y="1610426"/>
                  <a:pt x="1620681" y="1649656"/>
                </a:cubicBezTo>
                <a:close/>
                <a:moveTo>
                  <a:pt x="227680" y="1733788"/>
                </a:moveTo>
                <a:cubicBezTo>
                  <a:pt x="200047" y="1723426"/>
                  <a:pt x="171674" y="1714544"/>
                  <a:pt x="143794" y="1705168"/>
                </a:cubicBezTo>
                <a:cubicBezTo>
                  <a:pt x="146015" y="1699740"/>
                  <a:pt x="146261" y="1695793"/>
                  <a:pt x="148235" y="1694312"/>
                </a:cubicBezTo>
                <a:cubicBezTo>
                  <a:pt x="159338" y="1686664"/>
                  <a:pt x="170934" y="1679756"/>
                  <a:pt x="182283" y="1672847"/>
                </a:cubicBezTo>
                <a:cubicBezTo>
                  <a:pt x="182530" y="1669147"/>
                  <a:pt x="183023" y="1665693"/>
                  <a:pt x="183270" y="1661992"/>
                </a:cubicBezTo>
                <a:cubicBezTo>
                  <a:pt x="159091" y="1660018"/>
                  <a:pt x="134912" y="1659524"/>
                  <a:pt x="111227" y="1656070"/>
                </a:cubicBezTo>
                <a:cubicBezTo>
                  <a:pt x="76932" y="1651136"/>
                  <a:pt x="50779" y="1669147"/>
                  <a:pt x="38197" y="1694559"/>
                </a:cubicBezTo>
                <a:cubicBezTo>
                  <a:pt x="19939" y="1731321"/>
                  <a:pt x="4642" y="1772030"/>
                  <a:pt x="695" y="1812246"/>
                </a:cubicBezTo>
                <a:cubicBezTo>
                  <a:pt x="-4240" y="1862331"/>
                  <a:pt x="16978" y="1906495"/>
                  <a:pt x="68790" y="1926479"/>
                </a:cubicBezTo>
                <a:cubicBezTo>
                  <a:pt x="87295" y="1933634"/>
                  <a:pt x="107526" y="1936842"/>
                  <a:pt x="127264" y="1939556"/>
                </a:cubicBezTo>
                <a:cubicBezTo>
                  <a:pt x="191659" y="1947944"/>
                  <a:pt x="266169" y="1893665"/>
                  <a:pt x="278259" y="1830010"/>
                </a:cubicBezTo>
                <a:cubicBezTo>
                  <a:pt x="284920" y="1794482"/>
                  <a:pt x="260001" y="1745878"/>
                  <a:pt x="227680" y="1733788"/>
                </a:cubicBezTo>
                <a:close/>
                <a:moveTo>
                  <a:pt x="147248" y="1872200"/>
                </a:moveTo>
                <a:cubicBezTo>
                  <a:pt x="145028" y="1869486"/>
                  <a:pt x="142807" y="1867019"/>
                  <a:pt x="140587" y="1864305"/>
                </a:cubicBezTo>
                <a:cubicBezTo>
                  <a:pt x="147989" y="1858877"/>
                  <a:pt x="155144" y="1853202"/>
                  <a:pt x="162545" y="1847775"/>
                </a:cubicBezTo>
                <a:cubicBezTo>
                  <a:pt x="164519" y="1849995"/>
                  <a:pt x="166740" y="1852215"/>
                  <a:pt x="168713" y="1854683"/>
                </a:cubicBezTo>
                <a:cubicBezTo>
                  <a:pt x="161558" y="1860357"/>
                  <a:pt x="154403" y="1866279"/>
                  <a:pt x="147248" y="1872200"/>
                </a:cubicBezTo>
                <a:close/>
                <a:moveTo>
                  <a:pt x="775900" y="321049"/>
                </a:moveTo>
                <a:cubicBezTo>
                  <a:pt x="832400" y="314388"/>
                  <a:pt x="882485" y="268497"/>
                  <a:pt x="893587" y="211010"/>
                </a:cubicBezTo>
                <a:cubicBezTo>
                  <a:pt x="898275" y="186831"/>
                  <a:pt x="899508" y="161912"/>
                  <a:pt x="903209" y="129098"/>
                </a:cubicBezTo>
                <a:cubicBezTo>
                  <a:pt x="903456" y="108127"/>
                  <a:pt x="883471" y="68898"/>
                  <a:pt x="858306" y="49406"/>
                </a:cubicBezTo>
                <a:cubicBezTo>
                  <a:pt x="842515" y="37070"/>
                  <a:pt x="826725" y="24981"/>
                  <a:pt x="811181" y="12398"/>
                </a:cubicBezTo>
                <a:cubicBezTo>
                  <a:pt x="791197" y="-3886"/>
                  <a:pt x="777874" y="-4626"/>
                  <a:pt x="758136" y="13138"/>
                </a:cubicBezTo>
                <a:cubicBezTo>
                  <a:pt x="749254" y="21033"/>
                  <a:pt x="741605" y="31642"/>
                  <a:pt x="736424" y="42251"/>
                </a:cubicBezTo>
                <a:cubicBezTo>
                  <a:pt x="715453" y="84935"/>
                  <a:pt x="700156" y="128851"/>
                  <a:pt x="689053" y="175482"/>
                </a:cubicBezTo>
                <a:cubicBezTo>
                  <a:pt x="681652" y="206323"/>
                  <a:pt x="683872" y="233462"/>
                  <a:pt x="694234" y="260849"/>
                </a:cubicBezTo>
                <a:cubicBezTo>
                  <a:pt x="706817" y="293416"/>
                  <a:pt x="750487" y="324010"/>
                  <a:pt x="775900" y="321049"/>
                </a:cubicBezTo>
                <a:close/>
                <a:moveTo>
                  <a:pt x="805013" y="134279"/>
                </a:moveTo>
                <a:cubicBezTo>
                  <a:pt x="816363" y="174002"/>
                  <a:pt x="812662" y="184858"/>
                  <a:pt x="776887" y="220879"/>
                </a:cubicBezTo>
                <a:cubicBezTo>
                  <a:pt x="773433" y="186831"/>
                  <a:pt x="786262" y="161172"/>
                  <a:pt x="805013" y="134279"/>
                </a:cubicBezTo>
                <a:close/>
                <a:moveTo>
                  <a:pt x="923194" y="2175917"/>
                </a:moveTo>
                <a:cubicBezTo>
                  <a:pt x="919246" y="2207251"/>
                  <a:pt x="913078" y="2240065"/>
                  <a:pt x="884952" y="2261777"/>
                </a:cubicBezTo>
                <a:cubicBezTo>
                  <a:pt x="875330" y="2269425"/>
                  <a:pt x="865954" y="2277567"/>
                  <a:pt x="856579" y="2285462"/>
                </a:cubicBezTo>
                <a:cubicBezTo>
                  <a:pt x="806740" y="2327405"/>
                  <a:pt x="786016" y="2327899"/>
                  <a:pt x="737411" y="2288176"/>
                </a:cubicBezTo>
                <a:cubicBezTo>
                  <a:pt x="699169" y="2256842"/>
                  <a:pt x="692754" y="2178137"/>
                  <a:pt x="726802" y="2142856"/>
                </a:cubicBezTo>
                <a:cubicBezTo>
                  <a:pt x="734450" y="2134961"/>
                  <a:pt x="747033" y="2132247"/>
                  <a:pt x="758136" y="2126572"/>
                </a:cubicBezTo>
                <a:cubicBezTo>
                  <a:pt x="761837" y="2109795"/>
                  <a:pt x="765044" y="2094992"/>
                  <a:pt x="768992" y="2077474"/>
                </a:cubicBezTo>
                <a:cubicBezTo>
                  <a:pt x="780588" y="2078708"/>
                  <a:pt x="792430" y="2076734"/>
                  <a:pt x="800819" y="2081175"/>
                </a:cubicBezTo>
                <a:cubicBezTo>
                  <a:pt x="826725" y="2094992"/>
                  <a:pt x="853371" y="2103627"/>
                  <a:pt x="882238" y="2108808"/>
                </a:cubicBezTo>
                <a:cubicBezTo>
                  <a:pt x="909624" y="2113743"/>
                  <a:pt x="927635" y="2142116"/>
                  <a:pt x="923194" y="2175917"/>
                </a:cubicBezTo>
                <a:close/>
                <a:moveTo>
                  <a:pt x="1078630" y="1237380"/>
                </a:moveTo>
                <a:cubicBezTo>
                  <a:pt x="1063580" y="1242808"/>
                  <a:pt x="1046062" y="1245276"/>
                  <a:pt x="1034220" y="1254651"/>
                </a:cubicBezTo>
                <a:cubicBezTo>
                  <a:pt x="1011521" y="1272909"/>
                  <a:pt x="988329" y="1292646"/>
                  <a:pt x="972539" y="1316579"/>
                </a:cubicBezTo>
                <a:cubicBezTo>
                  <a:pt x="948853" y="1352847"/>
                  <a:pt x="946386" y="1416008"/>
                  <a:pt x="988576" y="1451537"/>
                </a:cubicBezTo>
                <a:cubicBezTo>
                  <a:pt x="1018183" y="1476456"/>
                  <a:pt x="1049270" y="1467574"/>
                  <a:pt x="1081344" y="1461899"/>
                </a:cubicBezTo>
                <a:cubicBezTo>
                  <a:pt x="1114158" y="1456224"/>
                  <a:pt x="1140311" y="1437473"/>
                  <a:pt x="1157088" y="1411814"/>
                </a:cubicBezTo>
                <a:cubicBezTo>
                  <a:pt x="1173372" y="1386895"/>
                  <a:pt x="1185214" y="1356301"/>
                  <a:pt x="1189162" y="1326941"/>
                </a:cubicBezTo>
                <a:cubicBezTo>
                  <a:pt x="1194590" y="1287712"/>
                  <a:pt x="1134389" y="1243795"/>
                  <a:pt x="1078630" y="1237380"/>
                </a:cubicBezTo>
                <a:close/>
                <a:moveTo>
                  <a:pt x="1050997" y="1395530"/>
                </a:moveTo>
                <a:cubicBezTo>
                  <a:pt x="1059879" y="1337303"/>
                  <a:pt x="1066047" y="1329408"/>
                  <a:pt x="1108483" y="1322500"/>
                </a:cubicBezTo>
                <a:cubicBezTo>
                  <a:pt x="1098861" y="1355068"/>
                  <a:pt x="1084551" y="1380233"/>
                  <a:pt x="1050997" y="1395530"/>
                </a:cubicBezTo>
                <a:close/>
                <a:moveTo>
                  <a:pt x="1232585" y="673617"/>
                </a:moveTo>
                <a:cubicBezTo>
                  <a:pt x="1217535" y="698289"/>
                  <a:pt x="1203719" y="723949"/>
                  <a:pt x="1185955" y="746647"/>
                </a:cubicBezTo>
                <a:cubicBezTo>
                  <a:pt x="1170411" y="766632"/>
                  <a:pt x="1148699" y="779215"/>
                  <a:pt x="1122053" y="779955"/>
                </a:cubicBezTo>
                <a:cubicBezTo>
                  <a:pt x="1109717" y="780202"/>
                  <a:pt x="1097134" y="779955"/>
                  <a:pt x="1085045" y="781189"/>
                </a:cubicBezTo>
                <a:cubicBezTo>
                  <a:pt x="1054204" y="784396"/>
                  <a:pt x="1033479" y="776254"/>
                  <a:pt x="1021883" y="749114"/>
                </a:cubicBezTo>
                <a:cubicBezTo>
                  <a:pt x="1008560" y="717287"/>
                  <a:pt x="1003873" y="685213"/>
                  <a:pt x="1021390" y="651165"/>
                </a:cubicBezTo>
                <a:cubicBezTo>
                  <a:pt x="1043348" y="608729"/>
                  <a:pt x="1071475" y="578628"/>
                  <a:pt x="1123780" y="576901"/>
                </a:cubicBezTo>
                <a:cubicBezTo>
                  <a:pt x="1122300" y="582083"/>
                  <a:pt x="1121066" y="586524"/>
                  <a:pt x="1118846" y="594912"/>
                </a:cubicBezTo>
                <a:cubicBezTo>
                  <a:pt x="1161776" y="582083"/>
                  <a:pt x="1188422" y="614157"/>
                  <a:pt x="1220743" y="629700"/>
                </a:cubicBezTo>
                <a:cubicBezTo>
                  <a:pt x="1236286" y="637595"/>
                  <a:pt x="1243935" y="655113"/>
                  <a:pt x="1232585" y="673617"/>
                </a:cubicBezTo>
                <a:close/>
                <a:moveTo>
                  <a:pt x="373741" y="845830"/>
                </a:moveTo>
                <a:cubicBezTo>
                  <a:pt x="369546" y="862114"/>
                  <a:pt x="366586" y="878644"/>
                  <a:pt x="362638" y="895175"/>
                </a:cubicBezTo>
                <a:cubicBezTo>
                  <a:pt x="353756" y="932677"/>
                  <a:pt x="316994" y="960557"/>
                  <a:pt x="273571" y="963517"/>
                </a:cubicBezTo>
                <a:cubicBezTo>
                  <a:pt x="236809" y="965984"/>
                  <a:pt x="190178" y="939092"/>
                  <a:pt x="182283" y="905537"/>
                </a:cubicBezTo>
                <a:cubicBezTo>
                  <a:pt x="174635" y="873216"/>
                  <a:pt x="181543" y="841636"/>
                  <a:pt x="203501" y="814743"/>
                </a:cubicBezTo>
                <a:cubicBezTo>
                  <a:pt x="212877" y="803147"/>
                  <a:pt x="221265" y="790811"/>
                  <a:pt x="231134" y="777241"/>
                </a:cubicBezTo>
                <a:cubicBezTo>
                  <a:pt x="252846" y="772800"/>
                  <a:pt x="273324" y="768606"/>
                  <a:pt x="289608" y="765398"/>
                </a:cubicBezTo>
                <a:cubicBezTo>
                  <a:pt x="312306" y="777734"/>
                  <a:pt x="331798" y="789084"/>
                  <a:pt x="352276" y="799199"/>
                </a:cubicBezTo>
                <a:cubicBezTo>
                  <a:pt x="376208" y="811042"/>
                  <a:pt x="380649" y="819431"/>
                  <a:pt x="373741" y="845830"/>
                </a:cubicBezTo>
                <a:close/>
                <a:moveTo>
                  <a:pt x="1953018" y="213971"/>
                </a:moveTo>
                <a:cubicBezTo>
                  <a:pt x="1986819" y="287741"/>
                  <a:pt x="1934267" y="364472"/>
                  <a:pt x="1852602" y="361512"/>
                </a:cubicBezTo>
                <a:cubicBezTo>
                  <a:pt x="1829656" y="360772"/>
                  <a:pt x="1816086" y="344981"/>
                  <a:pt x="1807451" y="326724"/>
                </a:cubicBezTo>
                <a:cubicBezTo>
                  <a:pt x="1789440" y="288728"/>
                  <a:pt x="1805724" y="227788"/>
                  <a:pt x="1838538" y="196947"/>
                </a:cubicBezTo>
                <a:cubicBezTo>
                  <a:pt x="1858523" y="178196"/>
                  <a:pt x="1876040" y="156978"/>
                  <a:pt x="1897012" y="134526"/>
                </a:cubicBezTo>
                <a:cubicBezTo>
                  <a:pt x="1929086" y="154264"/>
                  <a:pt x="1953758" y="169561"/>
                  <a:pt x="1981885" y="186831"/>
                </a:cubicBezTo>
                <a:cubicBezTo>
                  <a:pt x="1971029" y="196947"/>
                  <a:pt x="1961900" y="205582"/>
                  <a:pt x="1953018" y="213971"/>
                </a:cubicBezTo>
                <a:close/>
                <a:moveTo>
                  <a:pt x="211396" y="2531199"/>
                </a:moveTo>
                <a:cubicBezTo>
                  <a:pt x="214357" y="2557351"/>
                  <a:pt x="206955" y="2585478"/>
                  <a:pt x="199554" y="2611631"/>
                </a:cubicBezTo>
                <a:cubicBezTo>
                  <a:pt x="190425" y="2644692"/>
                  <a:pt x="157857" y="2648886"/>
                  <a:pt x="132938" y="2660482"/>
                </a:cubicBezTo>
                <a:cubicBezTo>
                  <a:pt x="96917" y="2647652"/>
                  <a:pt x="86554" y="2626187"/>
                  <a:pt x="88281" y="2587699"/>
                </a:cubicBezTo>
                <a:cubicBezTo>
                  <a:pt x="90009" y="2550443"/>
                  <a:pt x="103825" y="2527251"/>
                  <a:pt x="132445" y="2509734"/>
                </a:cubicBezTo>
                <a:cubicBezTo>
                  <a:pt x="130224" y="2499371"/>
                  <a:pt x="128497" y="2490489"/>
                  <a:pt x="126524" y="2481854"/>
                </a:cubicBezTo>
                <a:cubicBezTo>
                  <a:pt x="154157" y="2472479"/>
                  <a:pt x="207942" y="2500605"/>
                  <a:pt x="211396" y="2531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0"/>
          <p:cNvSpPr/>
          <p:nvPr/>
        </p:nvSpPr>
        <p:spPr>
          <a:xfrm rot="3813788">
            <a:off x="452840" y="85806"/>
            <a:ext cx="834565" cy="2233094"/>
          </a:xfrm>
          <a:custGeom>
            <a:avLst/>
            <a:gdLst/>
            <a:ahLst/>
            <a:cxnLst/>
            <a:rect l="l" t="t" r="r" b="b"/>
            <a:pathLst>
              <a:path w="834962" h="2234155" extrusionOk="0">
                <a:moveTo>
                  <a:pt x="224521" y="2234156"/>
                </a:moveTo>
                <a:cubicBezTo>
                  <a:pt x="189665" y="2196367"/>
                  <a:pt x="191080" y="2168328"/>
                  <a:pt x="228508" y="2127273"/>
                </a:cubicBezTo>
                <a:cubicBezTo>
                  <a:pt x="237791" y="2117414"/>
                  <a:pt x="246500" y="2107030"/>
                  <a:pt x="254592" y="2096172"/>
                </a:cubicBezTo>
                <a:cubicBezTo>
                  <a:pt x="284792" y="2054165"/>
                  <a:pt x="315815" y="2013392"/>
                  <a:pt x="352343" y="1975964"/>
                </a:cubicBezTo>
                <a:cubicBezTo>
                  <a:pt x="384344" y="1943115"/>
                  <a:pt x="408138" y="1902162"/>
                  <a:pt x="434660" y="1864193"/>
                </a:cubicBezTo>
                <a:cubicBezTo>
                  <a:pt x="460615" y="1827177"/>
                  <a:pt x="485671" y="1789594"/>
                  <a:pt x="510803" y="1751985"/>
                </a:cubicBezTo>
                <a:cubicBezTo>
                  <a:pt x="543498" y="1703110"/>
                  <a:pt x="575473" y="1653591"/>
                  <a:pt x="608554" y="1604844"/>
                </a:cubicBezTo>
                <a:cubicBezTo>
                  <a:pt x="662883" y="1524637"/>
                  <a:pt x="704942" y="1437638"/>
                  <a:pt x="741161" y="1348582"/>
                </a:cubicBezTo>
                <a:cubicBezTo>
                  <a:pt x="764081" y="1292221"/>
                  <a:pt x="780493" y="1231487"/>
                  <a:pt x="783425" y="1169955"/>
                </a:cubicBezTo>
                <a:cubicBezTo>
                  <a:pt x="784660" y="1144231"/>
                  <a:pt x="785535" y="1114134"/>
                  <a:pt x="767657" y="1091008"/>
                </a:cubicBezTo>
                <a:cubicBezTo>
                  <a:pt x="718987" y="1090776"/>
                  <a:pt x="683256" y="1120462"/>
                  <a:pt x="645622" y="1141659"/>
                </a:cubicBezTo>
                <a:cubicBezTo>
                  <a:pt x="628850" y="1151099"/>
                  <a:pt x="621699" y="1179035"/>
                  <a:pt x="612181" y="1199486"/>
                </a:cubicBezTo>
                <a:cubicBezTo>
                  <a:pt x="594046" y="1238072"/>
                  <a:pt x="578354" y="1277996"/>
                  <a:pt x="559653" y="1316376"/>
                </a:cubicBezTo>
                <a:cubicBezTo>
                  <a:pt x="539279" y="1358177"/>
                  <a:pt x="517388" y="1399284"/>
                  <a:pt x="494751" y="1439851"/>
                </a:cubicBezTo>
                <a:cubicBezTo>
                  <a:pt x="473169" y="1478642"/>
                  <a:pt x="453927" y="1519801"/>
                  <a:pt x="426248" y="1553911"/>
                </a:cubicBezTo>
                <a:cubicBezTo>
                  <a:pt x="381617" y="1608934"/>
                  <a:pt x="345526" y="1671187"/>
                  <a:pt x="290734" y="1717927"/>
                </a:cubicBezTo>
                <a:cubicBezTo>
                  <a:pt x="275300" y="1731046"/>
                  <a:pt x="261872" y="1742956"/>
                  <a:pt x="238643" y="1741336"/>
                </a:cubicBezTo>
                <a:cubicBezTo>
                  <a:pt x="213202" y="1739586"/>
                  <a:pt x="205202" y="1737631"/>
                  <a:pt x="200520" y="1712679"/>
                </a:cubicBezTo>
                <a:cubicBezTo>
                  <a:pt x="196945" y="1693129"/>
                  <a:pt x="196404" y="1672987"/>
                  <a:pt x="195376" y="1653051"/>
                </a:cubicBezTo>
                <a:cubicBezTo>
                  <a:pt x="190231" y="1560779"/>
                  <a:pt x="208752" y="1472983"/>
                  <a:pt x="256007" y="1393933"/>
                </a:cubicBezTo>
                <a:cubicBezTo>
                  <a:pt x="278155" y="1356917"/>
                  <a:pt x="310439" y="1325070"/>
                  <a:pt x="341925" y="1294819"/>
                </a:cubicBezTo>
                <a:cubicBezTo>
                  <a:pt x="381411" y="1256850"/>
                  <a:pt x="424113" y="1222072"/>
                  <a:pt x="466763" y="1187550"/>
                </a:cubicBezTo>
                <a:cubicBezTo>
                  <a:pt x="490635" y="1168206"/>
                  <a:pt x="517517" y="1152591"/>
                  <a:pt x="542418" y="1134456"/>
                </a:cubicBezTo>
                <a:cubicBezTo>
                  <a:pt x="567807" y="1115935"/>
                  <a:pt x="588206" y="1095561"/>
                  <a:pt x="601789" y="1064023"/>
                </a:cubicBezTo>
                <a:cubicBezTo>
                  <a:pt x="624940" y="1010158"/>
                  <a:pt x="638497" y="954748"/>
                  <a:pt x="646780" y="897692"/>
                </a:cubicBezTo>
                <a:cubicBezTo>
                  <a:pt x="654651" y="843543"/>
                  <a:pt x="654188" y="789317"/>
                  <a:pt x="635899" y="736634"/>
                </a:cubicBezTo>
                <a:cubicBezTo>
                  <a:pt x="634103" y="731920"/>
                  <a:pt x="631827" y="727403"/>
                  <a:pt x="629107" y="723155"/>
                </a:cubicBezTo>
                <a:cubicBezTo>
                  <a:pt x="627847" y="721097"/>
                  <a:pt x="625480" y="719760"/>
                  <a:pt x="620696" y="715438"/>
                </a:cubicBezTo>
                <a:cubicBezTo>
                  <a:pt x="603744" y="741676"/>
                  <a:pt x="587872" y="767966"/>
                  <a:pt x="570302" y="793073"/>
                </a:cubicBezTo>
                <a:cubicBezTo>
                  <a:pt x="515639" y="871197"/>
                  <a:pt x="466763" y="953333"/>
                  <a:pt x="403740" y="1025643"/>
                </a:cubicBezTo>
                <a:cubicBezTo>
                  <a:pt x="360009" y="1075831"/>
                  <a:pt x="320394" y="1129697"/>
                  <a:pt x="277229" y="1180424"/>
                </a:cubicBezTo>
                <a:cubicBezTo>
                  <a:pt x="229897" y="1235988"/>
                  <a:pt x="181459" y="1290549"/>
                  <a:pt x="120827" y="1332556"/>
                </a:cubicBezTo>
                <a:cubicBezTo>
                  <a:pt x="113573" y="1337572"/>
                  <a:pt x="106679" y="1343360"/>
                  <a:pt x="98808" y="1347090"/>
                </a:cubicBezTo>
                <a:cubicBezTo>
                  <a:pt x="53945" y="1368390"/>
                  <a:pt x="18523" y="1346370"/>
                  <a:pt x="7642" y="1297211"/>
                </a:cubicBezTo>
                <a:cubicBezTo>
                  <a:pt x="-5374" y="1238818"/>
                  <a:pt x="-461" y="1182019"/>
                  <a:pt x="12607" y="1125401"/>
                </a:cubicBezTo>
                <a:cubicBezTo>
                  <a:pt x="19767" y="1094972"/>
                  <a:pt x="29775" y="1065284"/>
                  <a:pt x="42498" y="1036730"/>
                </a:cubicBezTo>
                <a:cubicBezTo>
                  <a:pt x="58807" y="999894"/>
                  <a:pt x="75733" y="962620"/>
                  <a:pt x="98036" y="929333"/>
                </a:cubicBezTo>
                <a:cubicBezTo>
                  <a:pt x="127670" y="885113"/>
                  <a:pt x="163735" y="845267"/>
                  <a:pt x="195273" y="802256"/>
                </a:cubicBezTo>
                <a:cubicBezTo>
                  <a:pt x="231981" y="752172"/>
                  <a:pt x="286233" y="723824"/>
                  <a:pt x="334053" y="687682"/>
                </a:cubicBezTo>
                <a:cubicBezTo>
                  <a:pt x="345063" y="679347"/>
                  <a:pt x="363096" y="680788"/>
                  <a:pt x="377295" y="675926"/>
                </a:cubicBezTo>
                <a:cubicBezTo>
                  <a:pt x="387354" y="672479"/>
                  <a:pt x="396280" y="665816"/>
                  <a:pt x="405926" y="660980"/>
                </a:cubicBezTo>
                <a:cubicBezTo>
                  <a:pt x="417090" y="655398"/>
                  <a:pt x="428177" y="646498"/>
                  <a:pt x="439805" y="645546"/>
                </a:cubicBezTo>
                <a:cubicBezTo>
                  <a:pt x="486957" y="641816"/>
                  <a:pt x="534546" y="637417"/>
                  <a:pt x="581287" y="655604"/>
                </a:cubicBezTo>
                <a:cubicBezTo>
                  <a:pt x="618020" y="605982"/>
                  <a:pt x="644156" y="550676"/>
                  <a:pt x="666896" y="494083"/>
                </a:cubicBezTo>
                <a:cubicBezTo>
                  <a:pt x="692620" y="429902"/>
                  <a:pt x="718524" y="365463"/>
                  <a:pt x="738048" y="299173"/>
                </a:cubicBezTo>
                <a:cubicBezTo>
                  <a:pt x="755515" y="240007"/>
                  <a:pt x="764827" y="178450"/>
                  <a:pt x="750602" y="115812"/>
                </a:cubicBezTo>
                <a:cubicBezTo>
                  <a:pt x="741598" y="75631"/>
                  <a:pt x="712479" y="52505"/>
                  <a:pt x="669854" y="55001"/>
                </a:cubicBezTo>
                <a:cubicBezTo>
                  <a:pt x="626715" y="57573"/>
                  <a:pt x="590727" y="77921"/>
                  <a:pt x="555022" y="99374"/>
                </a:cubicBezTo>
                <a:cubicBezTo>
                  <a:pt x="477285" y="146063"/>
                  <a:pt x="415933" y="210734"/>
                  <a:pt x="360935" y="281294"/>
                </a:cubicBezTo>
                <a:cubicBezTo>
                  <a:pt x="323249" y="329655"/>
                  <a:pt x="288265" y="380306"/>
                  <a:pt x="254875" y="431728"/>
                </a:cubicBezTo>
                <a:cubicBezTo>
                  <a:pt x="237408" y="458610"/>
                  <a:pt x="226013" y="489427"/>
                  <a:pt x="211556" y="519190"/>
                </a:cubicBezTo>
                <a:lnTo>
                  <a:pt x="172481" y="514971"/>
                </a:lnTo>
                <a:cubicBezTo>
                  <a:pt x="165793" y="494623"/>
                  <a:pt x="164327" y="478957"/>
                  <a:pt x="171092" y="456835"/>
                </a:cubicBezTo>
                <a:cubicBezTo>
                  <a:pt x="191851" y="388846"/>
                  <a:pt x="237511" y="336704"/>
                  <a:pt x="275068" y="280008"/>
                </a:cubicBezTo>
                <a:cubicBezTo>
                  <a:pt x="309286" y="228771"/>
                  <a:pt x="348886" y="181340"/>
                  <a:pt x="393193" y="138526"/>
                </a:cubicBezTo>
                <a:cubicBezTo>
                  <a:pt x="441194" y="91914"/>
                  <a:pt x="490429" y="43553"/>
                  <a:pt x="554302" y="18730"/>
                </a:cubicBezTo>
                <a:cubicBezTo>
                  <a:pt x="577454" y="9778"/>
                  <a:pt x="601506" y="-615"/>
                  <a:pt x="629185" y="28"/>
                </a:cubicBezTo>
                <a:cubicBezTo>
                  <a:pt x="675796" y="1135"/>
                  <a:pt x="687321" y="311"/>
                  <a:pt x="714974" y="13225"/>
                </a:cubicBezTo>
                <a:cubicBezTo>
                  <a:pt x="720479" y="15797"/>
                  <a:pt x="727836" y="17572"/>
                  <a:pt x="730743" y="22022"/>
                </a:cubicBezTo>
                <a:cubicBezTo>
                  <a:pt x="754229" y="57573"/>
                  <a:pt x="787207" y="88519"/>
                  <a:pt x="796442" y="131298"/>
                </a:cubicBezTo>
                <a:cubicBezTo>
                  <a:pt x="807066" y="180662"/>
                  <a:pt x="810256" y="230695"/>
                  <a:pt x="798834" y="281552"/>
                </a:cubicBezTo>
                <a:cubicBezTo>
                  <a:pt x="774937" y="388075"/>
                  <a:pt x="734524" y="488347"/>
                  <a:pt x="688427" y="586561"/>
                </a:cubicBezTo>
                <a:cubicBezTo>
                  <a:pt x="672118" y="621365"/>
                  <a:pt x="651281" y="654061"/>
                  <a:pt x="631834" y="689097"/>
                </a:cubicBezTo>
                <a:cubicBezTo>
                  <a:pt x="639294" y="698126"/>
                  <a:pt x="645931" y="707103"/>
                  <a:pt x="653571" y="715232"/>
                </a:cubicBezTo>
                <a:cubicBezTo>
                  <a:pt x="684645" y="748159"/>
                  <a:pt x="695450" y="788726"/>
                  <a:pt x="698999" y="832353"/>
                </a:cubicBezTo>
                <a:cubicBezTo>
                  <a:pt x="704781" y="899288"/>
                  <a:pt x="696132" y="966685"/>
                  <a:pt x="673636" y="1029991"/>
                </a:cubicBezTo>
                <a:cubicBezTo>
                  <a:pt x="671807" y="1036019"/>
                  <a:pt x="670431" y="1042176"/>
                  <a:pt x="669520" y="1048409"/>
                </a:cubicBezTo>
                <a:cubicBezTo>
                  <a:pt x="669340" y="1049361"/>
                  <a:pt x="670472" y="1050570"/>
                  <a:pt x="672324" y="1054480"/>
                </a:cubicBezTo>
                <a:cubicBezTo>
                  <a:pt x="677391" y="1052825"/>
                  <a:pt x="682341" y="1050831"/>
                  <a:pt x="687141" y="1048512"/>
                </a:cubicBezTo>
                <a:cubicBezTo>
                  <a:pt x="718267" y="1030994"/>
                  <a:pt x="758345" y="1039406"/>
                  <a:pt x="787181" y="1060859"/>
                </a:cubicBezTo>
                <a:cubicBezTo>
                  <a:pt x="833021" y="1094944"/>
                  <a:pt x="839710" y="1139292"/>
                  <a:pt x="832481" y="1190663"/>
                </a:cubicBezTo>
                <a:cubicBezTo>
                  <a:pt x="828520" y="1218959"/>
                  <a:pt x="830037" y="1248130"/>
                  <a:pt x="823735" y="1275706"/>
                </a:cubicBezTo>
                <a:cubicBezTo>
                  <a:pt x="813728" y="1319694"/>
                  <a:pt x="800429" y="1363039"/>
                  <a:pt x="786435" y="1405972"/>
                </a:cubicBezTo>
                <a:cubicBezTo>
                  <a:pt x="762949" y="1477999"/>
                  <a:pt x="732878" y="1546811"/>
                  <a:pt x="691257" y="1610709"/>
                </a:cubicBezTo>
                <a:cubicBezTo>
                  <a:pt x="662163" y="1655366"/>
                  <a:pt x="638214" y="1703316"/>
                  <a:pt x="609737" y="1748461"/>
                </a:cubicBezTo>
                <a:cubicBezTo>
                  <a:pt x="586277" y="1785658"/>
                  <a:pt x="560347" y="1821363"/>
                  <a:pt x="534160" y="1856708"/>
                </a:cubicBezTo>
                <a:cubicBezTo>
                  <a:pt x="493825" y="1911063"/>
                  <a:pt x="463702" y="1972260"/>
                  <a:pt x="416267" y="2021959"/>
                </a:cubicBezTo>
                <a:cubicBezTo>
                  <a:pt x="395251" y="2043927"/>
                  <a:pt x="382543" y="2073741"/>
                  <a:pt x="365205" y="2099414"/>
                </a:cubicBezTo>
                <a:cubicBezTo>
                  <a:pt x="353269" y="2117137"/>
                  <a:pt x="339867" y="2133858"/>
                  <a:pt x="327082" y="2150861"/>
                </a:cubicBezTo>
                <a:cubicBezTo>
                  <a:pt x="308407" y="2175814"/>
                  <a:pt x="289680" y="2200740"/>
                  <a:pt x="269924" y="2227107"/>
                </a:cubicBezTo>
                <a:close/>
                <a:moveTo>
                  <a:pt x="560322" y="688736"/>
                </a:moveTo>
                <a:cubicBezTo>
                  <a:pt x="541646" y="688736"/>
                  <a:pt x="530070" y="687013"/>
                  <a:pt x="519163" y="689045"/>
                </a:cubicBezTo>
                <a:cubicBezTo>
                  <a:pt x="473323" y="697663"/>
                  <a:pt x="428100" y="708595"/>
                  <a:pt x="387071" y="732081"/>
                </a:cubicBezTo>
                <a:cubicBezTo>
                  <a:pt x="262464" y="803440"/>
                  <a:pt x="173304" y="907159"/>
                  <a:pt x="111232" y="1035367"/>
                </a:cubicBezTo>
                <a:cubicBezTo>
                  <a:pt x="100223" y="1058081"/>
                  <a:pt x="91348" y="1081825"/>
                  <a:pt x="81187" y="1104822"/>
                </a:cubicBezTo>
                <a:cubicBezTo>
                  <a:pt x="55874" y="1162778"/>
                  <a:pt x="48800" y="1222869"/>
                  <a:pt x="56929" y="1289931"/>
                </a:cubicBezTo>
                <a:cubicBezTo>
                  <a:pt x="68299" y="1285764"/>
                  <a:pt x="78434" y="1284401"/>
                  <a:pt x="85457" y="1278999"/>
                </a:cubicBezTo>
                <a:cubicBezTo>
                  <a:pt x="101364" y="1266772"/>
                  <a:pt x="116390" y="1253440"/>
                  <a:pt x="130422" y="1239101"/>
                </a:cubicBezTo>
                <a:cubicBezTo>
                  <a:pt x="159954" y="1208952"/>
                  <a:pt x="189408" y="1178624"/>
                  <a:pt x="217344" y="1147009"/>
                </a:cubicBezTo>
                <a:cubicBezTo>
                  <a:pt x="259840" y="1099008"/>
                  <a:pt x="300098" y="1049001"/>
                  <a:pt x="343083" y="1001463"/>
                </a:cubicBezTo>
                <a:cubicBezTo>
                  <a:pt x="369784" y="971906"/>
                  <a:pt x="395894" y="942503"/>
                  <a:pt x="414158" y="906747"/>
                </a:cubicBezTo>
                <a:cubicBezTo>
                  <a:pt x="419189" y="896544"/>
                  <a:pt x="425873" y="887244"/>
                  <a:pt x="433940" y="879222"/>
                </a:cubicBezTo>
                <a:cubicBezTo>
                  <a:pt x="481220" y="834077"/>
                  <a:pt x="506378" y="773883"/>
                  <a:pt x="542495" y="721149"/>
                </a:cubicBezTo>
                <a:cubicBezTo>
                  <a:pt x="547974" y="713174"/>
                  <a:pt x="551935" y="704145"/>
                  <a:pt x="560322" y="688736"/>
                </a:cubicBezTo>
                <a:close/>
                <a:moveTo>
                  <a:pt x="261409" y="1627533"/>
                </a:moveTo>
                <a:cubicBezTo>
                  <a:pt x="294593" y="1594092"/>
                  <a:pt x="330092" y="1569294"/>
                  <a:pt x="349179" y="1535312"/>
                </a:cubicBezTo>
                <a:cubicBezTo>
                  <a:pt x="363302" y="1510180"/>
                  <a:pt x="380408" y="1487800"/>
                  <a:pt x="395482" y="1463723"/>
                </a:cubicBezTo>
                <a:cubicBezTo>
                  <a:pt x="428075" y="1411503"/>
                  <a:pt x="460461" y="1359155"/>
                  <a:pt x="491227" y="1305880"/>
                </a:cubicBezTo>
                <a:cubicBezTo>
                  <a:pt x="505118" y="1281854"/>
                  <a:pt x="514944" y="1255513"/>
                  <a:pt x="526623" y="1230226"/>
                </a:cubicBezTo>
                <a:cubicBezTo>
                  <a:pt x="513285" y="1232970"/>
                  <a:pt x="500880" y="1239111"/>
                  <a:pt x="490610" y="1248053"/>
                </a:cubicBezTo>
                <a:cubicBezTo>
                  <a:pt x="468898" y="1266934"/>
                  <a:pt x="448808" y="1287693"/>
                  <a:pt x="426737" y="1306112"/>
                </a:cubicBezTo>
                <a:cubicBezTo>
                  <a:pt x="377861" y="1346910"/>
                  <a:pt x="335931" y="1393033"/>
                  <a:pt x="305680" y="1449523"/>
                </a:cubicBezTo>
                <a:cubicBezTo>
                  <a:pt x="276818" y="1503209"/>
                  <a:pt x="260123" y="1559493"/>
                  <a:pt x="261409" y="16275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73940-E46C-7692-3807-AC7E66DE262A}"/>
              </a:ext>
            </a:extLst>
          </p:cNvPr>
          <p:cNvSpPr txBox="1"/>
          <p:nvPr/>
        </p:nvSpPr>
        <p:spPr>
          <a:xfrm>
            <a:off x="1716941" y="593504"/>
            <a:ext cx="5315919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04. </a:t>
            </a:r>
            <a:r>
              <a:rPr lang="vi-VN" sz="4800" b="1" dirty="0">
                <a:latin typeface="Cabin" panose="020B0604020202020204" charset="0"/>
              </a:rPr>
              <a:t>VẬN DỤNG</a:t>
            </a:r>
            <a:endParaRPr lang="vi-VN" sz="4800" dirty="0">
              <a:latin typeface="Cabin" panose="020B060402020202020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C1A9E-96CB-9392-078A-E487A5F9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64018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B4083-87C2-1F1E-8A6A-EBBB592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095" y="864972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6B449-0E8B-353A-F77C-3890DAA308AC}"/>
              </a:ext>
            </a:extLst>
          </p:cNvPr>
          <p:cNvSpPr txBox="1"/>
          <p:nvPr/>
        </p:nvSpPr>
        <p:spPr>
          <a:xfrm>
            <a:off x="2056928" y="2361671"/>
            <a:ext cx="13954062" cy="7127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là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33F33-BFBB-A5CE-714E-1E4ADF0BB928}"/>
              </a:ext>
            </a:extLst>
          </p:cNvPr>
          <p:cNvSpPr txBox="1"/>
          <p:nvPr/>
        </p:nvSpPr>
        <p:spPr>
          <a:xfrm>
            <a:off x="11255142" y="907493"/>
            <a:ext cx="5049950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4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CẦN NHỚ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233" y="619931"/>
            <a:ext cx="8936015" cy="562543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6251" y="8331423"/>
            <a:ext cx="5514080" cy="178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8424" y="4286705"/>
            <a:ext cx="3611997" cy="562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6711" y="3553761"/>
            <a:ext cx="877739" cy="236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58494" y="7894214"/>
            <a:ext cx="911528" cy="207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32351" y="6324716"/>
            <a:ext cx="2245130" cy="35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0386" y="6016212"/>
            <a:ext cx="3707985" cy="41740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9103157" y="3499289"/>
            <a:ext cx="4390650" cy="198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 dirty="0">
                <a:solidFill>
                  <a:schemeClr val="dk1"/>
                </a:solidFill>
              </a:rPr>
              <a:t>MẬT</a:t>
            </a:r>
            <a:endParaRPr sz="2100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32204" y="0"/>
            <a:ext cx="1523762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04070" y="2230583"/>
            <a:ext cx="1654295" cy="29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934105" y="933161"/>
            <a:ext cx="1298688" cy="221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87722" y="1818488"/>
            <a:ext cx="1521345" cy="322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4">
            <a:alphaModFix/>
          </a:blip>
          <a:srcRect t="52178" r="11108" b="9444"/>
          <a:stretch/>
        </p:blipFill>
        <p:spPr>
          <a:xfrm>
            <a:off x="8572088" y="6422972"/>
            <a:ext cx="2904237" cy="318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536" y="5731961"/>
            <a:ext cx="2421045" cy="40547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5980445" y="1459350"/>
            <a:ext cx="20119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>
                <a:solidFill>
                  <a:schemeClr val="dk1"/>
                </a:solidFill>
              </a:rPr>
              <a:t>Ô</a:t>
            </a:r>
            <a:endParaRPr sz="2100"/>
          </a:p>
        </p:txBody>
      </p:sp>
      <p:sp>
        <p:nvSpPr>
          <p:cNvPr id="100" name="Google Shape;100;p1"/>
          <p:cNvSpPr txBox="1"/>
          <p:nvPr/>
        </p:nvSpPr>
        <p:spPr>
          <a:xfrm>
            <a:off x="9144131" y="1459350"/>
            <a:ext cx="43906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 dirty="0">
                <a:solidFill>
                  <a:schemeClr val="dk1"/>
                </a:solidFill>
              </a:rPr>
              <a:t>CỬA</a:t>
            </a:r>
            <a:endParaRPr sz="2100" dirty="0"/>
          </a:p>
        </p:txBody>
      </p:sp>
      <p:sp>
        <p:nvSpPr>
          <p:cNvPr id="101" name="Google Shape;101;p1"/>
          <p:cNvSpPr txBox="1"/>
          <p:nvPr/>
        </p:nvSpPr>
        <p:spPr>
          <a:xfrm>
            <a:off x="6123732" y="3737783"/>
            <a:ext cx="2011950" cy="16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9900" b="1">
                <a:solidFill>
                  <a:schemeClr val="dk1"/>
                </a:solidFill>
              </a:rPr>
              <a:t>BÍ</a:t>
            </a:r>
            <a:endParaRPr sz="2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295874"/>
            <a:ext cx="10972800" cy="667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9229" y="1615067"/>
            <a:ext cx="4389120" cy="295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39653" y="1586184"/>
            <a:ext cx="4389120" cy="295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39653" y="4645211"/>
            <a:ext cx="4389120" cy="302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59229" y="4634985"/>
            <a:ext cx="4389120" cy="302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756888" y="5331621"/>
            <a:ext cx="3081842" cy="492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241585" y="1422230"/>
            <a:ext cx="1654295" cy="29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630400" y="508230"/>
            <a:ext cx="1298688" cy="221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8663" y="2610846"/>
            <a:ext cx="1521345" cy="322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229875" y="-23580"/>
            <a:ext cx="1523762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4462" y="5839165"/>
            <a:ext cx="2421045" cy="405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268854" y="8231167"/>
            <a:ext cx="2141598" cy="176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1821872" y="628550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1:</a:t>
            </a:r>
            <a:r>
              <a:rPr lang="en-US" sz="4800" b="1" dirty="0"/>
              <a:t> </a:t>
            </a:r>
            <a:r>
              <a:rPr lang="fr-FR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2100" dirty="0"/>
          </a:p>
        </p:txBody>
      </p:sp>
      <p:sp>
        <p:nvSpPr>
          <p:cNvPr id="127" name="Google Shape;127;p3"/>
          <p:cNvSpPr/>
          <p:nvPr/>
        </p:nvSpPr>
        <p:spPr>
          <a:xfrm>
            <a:off x="1821872" y="407833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A. Đáp án đúng</a:t>
            </a:r>
            <a:endParaRPr sz="4800"/>
          </a:p>
        </p:txBody>
      </p:sp>
      <p:sp>
        <p:nvSpPr>
          <p:cNvPr id="128" name="Google Shape;128;p3"/>
          <p:cNvSpPr/>
          <p:nvPr/>
        </p:nvSpPr>
        <p:spPr>
          <a:xfrm>
            <a:off x="1821872" y="653058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Biển</a:t>
            </a:r>
            <a:r>
              <a:rPr lang="en-US" sz="4800" dirty="0"/>
              <a:t> </a:t>
            </a:r>
            <a:r>
              <a:rPr lang="en-US" sz="4800" dirty="0" err="1"/>
              <a:t>quảng</a:t>
            </a:r>
            <a:r>
              <a:rPr lang="en-US" sz="4800" dirty="0"/>
              <a:t> </a:t>
            </a:r>
            <a:r>
              <a:rPr lang="en-US" sz="4800" dirty="0" err="1"/>
              <a:t>cáo</a:t>
            </a:r>
            <a:endParaRPr sz="4800" dirty="0"/>
          </a:p>
        </p:txBody>
      </p:sp>
      <p:sp>
        <p:nvSpPr>
          <p:cNvPr id="129" name="Google Shape;129;p3"/>
          <p:cNvSpPr/>
          <p:nvPr/>
        </p:nvSpPr>
        <p:spPr>
          <a:xfrm>
            <a:off x="9663545" y="407833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màu</a:t>
            </a:r>
            <a:r>
              <a:rPr lang="en-US" sz="4800" dirty="0"/>
              <a:t> </a:t>
            </a:r>
            <a:r>
              <a:rPr lang="en-US" sz="4800" dirty="0" err="1"/>
              <a:t>sắc</a:t>
            </a:r>
            <a:endParaRPr sz="4800" dirty="0"/>
          </a:p>
        </p:txBody>
      </p:sp>
      <p:sp>
        <p:nvSpPr>
          <p:cNvPr id="130" name="Google Shape;130;p3"/>
          <p:cNvSpPr/>
          <p:nvPr/>
        </p:nvSpPr>
        <p:spPr>
          <a:xfrm>
            <a:off x="9663544" y="653058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thương</a:t>
            </a:r>
            <a:r>
              <a:rPr lang="en-US" sz="4800" dirty="0"/>
              <a:t> </a:t>
            </a:r>
            <a:r>
              <a:rPr lang="en-US" sz="4800" dirty="0" err="1"/>
              <a:t>hiệu</a:t>
            </a:r>
            <a:endParaRPr sz="4800" dirty="0"/>
          </a:p>
        </p:txBody>
      </p:sp>
      <p:sp>
        <p:nvSpPr>
          <p:cNvPr id="131" name="Google Shape;131;p3"/>
          <p:cNvSpPr/>
          <p:nvPr/>
        </p:nvSpPr>
        <p:spPr>
          <a:xfrm>
            <a:off x="1821871" y="4317949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T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ín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1821872" y="573131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2: </a:t>
            </a:r>
            <a:r>
              <a:rPr lang="en-US" sz="4800" b="1" dirty="0" err="1">
                <a:latin typeface="+mj-lt"/>
              </a:rPr>
              <a:t>Có</a:t>
            </a:r>
            <a:r>
              <a:rPr lang="en-US" sz="4800" b="1" dirty="0">
                <a:latin typeface="+mj-lt"/>
              </a:rPr>
              <a:t> bao </a:t>
            </a:r>
            <a:r>
              <a:rPr lang="en-US" sz="4800" b="1" dirty="0" err="1">
                <a:latin typeface="+mj-lt"/>
              </a:rPr>
              <a:t>nhiêu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logo? </a:t>
            </a:r>
            <a:endParaRPr sz="4800" b="1" dirty="0">
              <a:latin typeface="+mj-lt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821872" y="402291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2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1" name="Google Shape;141;p4"/>
          <p:cNvSpPr/>
          <p:nvPr/>
        </p:nvSpPr>
        <p:spPr>
          <a:xfrm>
            <a:off x="1821872" y="6475163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4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2" name="Google Shape;142;p4"/>
          <p:cNvSpPr/>
          <p:nvPr/>
        </p:nvSpPr>
        <p:spPr>
          <a:xfrm>
            <a:off x="9663544" y="402291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C. Đáp án đúng</a:t>
            </a:r>
            <a:endParaRPr sz="4800"/>
          </a:p>
        </p:txBody>
      </p:sp>
      <p:sp>
        <p:nvSpPr>
          <p:cNvPr id="143" name="Google Shape;143;p4"/>
          <p:cNvSpPr/>
          <p:nvPr/>
        </p:nvSpPr>
        <p:spPr>
          <a:xfrm>
            <a:off x="9663544" y="6475163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6 </a:t>
            </a:r>
            <a:r>
              <a:rPr lang="en-US" sz="4800" dirty="0" err="1"/>
              <a:t>bước</a:t>
            </a:r>
            <a:endParaRPr sz="4800" dirty="0"/>
          </a:p>
        </p:txBody>
      </p:sp>
      <p:sp>
        <p:nvSpPr>
          <p:cNvPr id="144" name="Google Shape;144;p4"/>
          <p:cNvSpPr/>
          <p:nvPr/>
        </p:nvSpPr>
        <p:spPr>
          <a:xfrm>
            <a:off x="9663544" y="4474174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3 </a:t>
            </a:r>
            <a:r>
              <a:rPr lang="en-US" sz="4800" dirty="0" err="1"/>
              <a:t>bước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1821872" y="434585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3: </a:t>
            </a:r>
            <a:r>
              <a:rPr lang="fr-FR" sz="4800" dirty="0" err="1">
                <a:cs typeface="Times New Roman" panose="02020603050405020304" pitchFamily="18" charset="0"/>
              </a:rPr>
              <a:t>C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ra?</a:t>
            </a:r>
            <a:endParaRPr sz="4800" dirty="0"/>
          </a:p>
        </p:txBody>
      </p:sp>
      <p:sp>
        <p:nvSpPr>
          <p:cNvPr id="152" name="Google Shape;152;p5"/>
          <p:cNvSpPr/>
          <p:nvPr/>
        </p:nvSpPr>
        <p:spPr>
          <a:xfrm>
            <a:off x="1821872" y="3884366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</a:t>
            </a:r>
            <a:r>
              <a:rPr lang="en-US" sz="4800" dirty="0" err="1"/>
              <a:t>Nội</a:t>
            </a:r>
            <a:r>
              <a:rPr lang="en-US" sz="4800" dirty="0"/>
              <a:t> dung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endParaRPr sz="4800" dirty="0"/>
          </a:p>
        </p:txBody>
      </p:sp>
      <p:sp>
        <p:nvSpPr>
          <p:cNvPr id="153" name="Google Shape;153;p5"/>
          <p:cNvSpPr/>
          <p:nvPr/>
        </p:nvSpPr>
        <p:spPr>
          <a:xfrm>
            <a:off x="1821872" y="6336617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Mỹ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endParaRPr sz="4800" dirty="0"/>
          </a:p>
        </p:txBody>
      </p:sp>
      <p:sp>
        <p:nvSpPr>
          <p:cNvPr id="154" name="Google Shape;154;p5"/>
          <p:cNvSpPr/>
          <p:nvPr/>
        </p:nvSpPr>
        <p:spPr>
          <a:xfrm>
            <a:off x="9663545" y="3884366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endParaRPr sz="4800" dirty="0"/>
          </a:p>
        </p:txBody>
      </p:sp>
      <p:sp>
        <p:nvSpPr>
          <p:cNvPr id="155" name="Google Shape;155;p5"/>
          <p:cNvSpPr/>
          <p:nvPr/>
        </p:nvSpPr>
        <p:spPr>
          <a:xfrm>
            <a:off x="9663544" y="6336617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D. Đáp án đúng</a:t>
            </a:r>
            <a:endParaRPr sz="4800"/>
          </a:p>
        </p:txBody>
      </p:sp>
      <p:sp>
        <p:nvSpPr>
          <p:cNvPr id="156" name="Google Shape;156;p5"/>
          <p:cNvSpPr/>
          <p:nvPr/>
        </p:nvSpPr>
        <p:spPr>
          <a:xfrm>
            <a:off x="9663544" y="6944170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Hình</a:t>
            </a:r>
            <a:r>
              <a:rPr lang="en-US" sz="4800" dirty="0"/>
              <a:t> in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áo</a:t>
            </a:r>
            <a:r>
              <a:rPr lang="en-US" sz="4800" dirty="0"/>
              <a:t>, </a:t>
            </a:r>
            <a:r>
              <a:rPr lang="en-US" sz="4800" dirty="0" err="1"/>
              <a:t>cốc</a:t>
            </a:r>
            <a:endParaRPr sz="4800" dirty="0"/>
          </a:p>
        </p:txBody>
      </p:sp>
      <p:pic>
        <p:nvPicPr>
          <p:cNvPr id="157" name="Google Shape;157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-204072" y="9113001"/>
            <a:ext cx="18696144" cy="1173999"/>
          </a:xfrm>
          <a:prstGeom prst="rect">
            <a:avLst/>
          </a:prstGeom>
          <a:solidFill>
            <a:srgbClr val="FFD68B">
              <a:alpha val="52156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07" y="6906397"/>
            <a:ext cx="1803425" cy="30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6002" y="7974071"/>
            <a:ext cx="1791005" cy="17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>
            <a:off x="1821872" y="434589"/>
            <a:ext cx="14644256" cy="29925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hỏi</a:t>
            </a:r>
            <a:r>
              <a:rPr lang="en-US" sz="4800" dirty="0"/>
              <a:t> 4: </a:t>
            </a:r>
            <a:r>
              <a:rPr lang="fr-FR" sz="4800" dirty="0" err="1">
                <a:cs typeface="Times New Roman" panose="02020603050405020304" pitchFamily="18" charset="0"/>
              </a:rPr>
              <a:t>Để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4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4800" dirty="0"/>
          </a:p>
        </p:txBody>
      </p:sp>
      <p:sp>
        <p:nvSpPr>
          <p:cNvPr id="166" name="Google Shape;166;p6"/>
          <p:cNvSpPr/>
          <p:nvPr/>
        </p:nvSpPr>
        <p:spPr>
          <a:xfrm>
            <a:off x="1821872" y="388437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A. </a:t>
            </a:r>
            <a:r>
              <a:rPr lang="en-US" sz="4800" dirty="0" err="1"/>
              <a:t>Rập</a:t>
            </a:r>
            <a:r>
              <a:rPr lang="en-US" sz="4800" dirty="0"/>
              <a:t> </a:t>
            </a:r>
            <a:r>
              <a:rPr lang="en-US" sz="4800" dirty="0" err="1"/>
              <a:t>khuôn</a:t>
            </a:r>
            <a:endParaRPr sz="4800" dirty="0"/>
          </a:p>
        </p:txBody>
      </p:sp>
      <p:sp>
        <p:nvSpPr>
          <p:cNvPr id="167" name="Google Shape;167;p6"/>
          <p:cNvSpPr/>
          <p:nvPr/>
        </p:nvSpPr>
        <p:spPr>
          <a:xfrm>
            <a:off x="1821872" y="633662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/>
              <a:t>B. Đáp án đúng</a:t>
            </a:r>
            <a:endParaRPr sz="4800"/>
          </a:p>
        </p:txBody>
      </p:sp>
      <p:sp>
        <p:nvSpPr>
          <p:cNvPr id="168" name="Google Shape;168;p6"/>
          <p:cNvSpPr/>
          <p:nvPr/>
        </p:nvSpPr>
        <p:spPr>
          <a:xfrm>
            <a:off x="9663545" y="3884371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C. Sao </a:t>
            </a:r>
            <a:r>
              <a:rPr lang="en-US" sz="4800" dirty="0" err="1"/>
              <a:t>chép</a:t>
            </a:r>
            <a:r>
              <a:rPr lang="en-US" sz="4800" dirty="0"/>
              <a:t> </a:t>
            </a:r>
            <a:r>
              <a:rPr lang="en-US" sz="4800" dirty="0" err="1"/>
              <a:t>mẫu</a:t>
            </a:r>
            <a:r>
              <a:rPr lang="en-US" sz="4800" dirty="0"/>
              <a:t> </a:t>
            </a:r>
            <a:endParaRPr sz="4800" dirty="0"/>
          </a:p>
        </p:txBody>
      </p:sp>
      <p:sp>
        <p:nvSpPr>
          <p:cNvPr id="169" name="Google Shape;169;p6"/>
          <p:cNvSpPr/>
          <p:nvPr/>
        </p:nvSpPr>
        <p:spPr>
          <a:xfrm>
            <a:off x="9663544" y="6336622"/>
            <a:ext cx="6802583" cy="19950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D. </a:t>
            </a:r>
            <a:r>
              <a:rPr lang="en-US" sz="4800" dirty="0" err="1"/>
              <a:t>Bất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lí</a:t>
            </a:r>
            <a:endParaRPr sz="4800" dirty="0"/>
          </a:p>
        </p:txBody>
      </p:sp>
      <p:sp>
        <p:nvSpPr>
          <p:cNvPr id="170" name="Google Shape;170;p6"/>
          <p:cNvSpPr/>
          <p:nvPr/>
        </p:nvSpPr>
        <p:spPr>
          <a:xfrm>
            <a:off x="1821871" y="6944174"/>
            <a:ext cx="6802583" cy="1995053"/>
          </a:xfrm>
          <a:prstGeom prst="roundRect">
            <a:avLst>
              <a:gd name="adj" fmla="val 16667"/>
            </a:avLst>
          </a:prstGeom>
          <a:solidFill>
            <a:srgbClr val="FFD68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3200"/>
            </a:pPr>
            <a:r>
              <a:rPr lang="en-US" sz="4800" dirty="0"/>
              <a:t>B. </a:t>
            </a:r>
            <a:r>
              <a:rPr lang="en-US" sz="4800" dirty="0" err="1"/>
              <a:t>Sáng</a:t>
            </a:r>
            <a:r>
              <a:rPr lang="en-US" sz="4800" dirty="0"/>
              <a:t> 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"/>
          <p:cNvSpPr/>
          <p:nvPr/>
        </p:nvSpPr>
        <p:spPr>
          <a:xfrm rot="-535229">
            <a:off x="11804989" y="6561484"/>
            <a:ext cx="11477544" cy="5997389"/>
          </a:xfrm>
          <a:custGeom>
            <a:avLst/>
            <a:gdLst/>
            <a:ahLst/>
            <a:cxnLst/>
            <a:rect l="l" t="t" r="r" b="b"/>
            <a:pathLst>
              <a:path w="11482246" h="5999846" extrusionOk="0">
                <a:moveTo>
                  <a:pt x="0" y="2517785"/>
                </a:moveTo>
                <a:cubicBezTo>
                  <a:pt x="5962" y="2424890"/>
                  <a:pt x="-4986" y="2254058"/>
                  <a:pt x="34578" y="2095908"/>
                </a:cubicBezTo>
                <a:cubicBezTo>
                  <a:pt x="63737" y="1979491"/>
                  <a:pt x="46393" y="1848874"/>
                  <a:pt x="128449" y="1743513"/>
                </a:cubicBezTo>
                <a:cubicBezTo>
                  <a:pt x="204326" y="1646716"/>
                  <a:pt x="269364" y="1544823"/>
                  <a:pt x="366920" y="1464285"/>
                </a:cubicBezTo>
                <a:cubicBezTo>
                  <a:pt x="482037" y="1369547"/>
                  <a:pt x="600513" y="1275243"/>
                  <a:pt x="682894" y="1144951"/>
                </a:cubicBezTo>
                <a:cubicBezTo>
                  <a:pt x="711836" y="1099425"/>
                  <a:pt x="758771" y="1067665"/>
                  <a:pt x="818389" y="1048912"/>
                </a:cubicBezTo>
                <a:cubicBezTo>
                  <a:pt x="922341" y="1016393"/>
                  <a:pt x="1018705" y="959160"/>
                  <a:pt x="1122440" y="925124"/>
                </a:cubicBezTo>
                <a:cubicBezTo>
                  <a:pt x="1189428" y="903445"/>
                  <a:pt x="1263354" y="896724"/>
                  <a:pt x="1335112" y="895966"/>
                </a:cubicBezTo>
                <a:cubicBezTo>
                  <a:pt x="1486867" y="894448"/>
                  <a:pt x="1612931" y="823124"/>
                  <a:pt x="1742789" y="758845"/>
                </a:cubicBezTo>
                <a:cubicBezTo>
                  <a:pt x="1835360" y="712993"/>
                  <a:pt x="1928688" y="666600"/>
                  <a:pt x="2026028" y="632889"/>
                </a:cubicBezTo>
                <a:cubicBezTo>
                  <a:pt x="2147973" y="590723"/>
                  <a:pt x="2270461" y="550508"/>
                  <a:pt x="2391864" y="506824"/>
                </a:cubicBezTo>
                <a:cubicBezTo>
                  <a:pt x="2515435" y="462274"/>
                  <a:pt x="2634779" y="387589"/>
                  <a:pt x="2775152" y="395719"/>
                </a:cubicBezTo>
                <a:cubicBezTo>
                  <a:pt x="2789244" y="396477"/>
                  <a:pt x="2804094" y="388239"/>
                  <a:pt x="2818510" y="383470"/>
                </a:cubicBezTo>
                <a:cubicBezTo>
                  <a:pt x="2905227" y="354095"/>
                  <a:pt x="2991944" y="324177"/>
                  <a:pt x="3078660" y="295127"/>
                </a:cubicBezTo>
                <a:cubicBezTo>
                  <a:pt x="3338811" y="208410"/>
                  <a:pt x="3609800" y="172315"/>
                  <a:pt x="3874828" y="108686"/>
                </a:cubicBezTo>
                <a:cubicBezTo>
                  <a:pt x="4001868" y="78335"/>
                  <a:pt x="4129884" y="64894"/>
                  <a:pt x="4256924" y="46250"/>
                </a:cubicBezTo>
                <a:cubicBezTo>
                  <a:pt x="4522057" y="7754"/>
                  <a:pt x="4790122" y="-6758"/>
                  <a:pt x="5057862" y="2892"/>
                </a:cubicBezTo>
                <a:cubicBezTo>
                  <a:pt x="5182734" y="7770"/>
                  <a:pt x="5307714" y="11347"/>
                  <a:pt x="5432153" y="22186"/>
                </a:cubicBezTo>
                <a:cubicBezTo>
                  <a:pt x="5476270" y="25980"/>
                  <a:pt x="5514642" y="56873"/>
                  <a:pt x="5560602" y="13406"/>
                </a:cubicBezTo>
                <a:cubicBezTo>
                  <a:pt x="5576211" y="-1444"/>
                  <a:pt x="5625639" y="21753"/>
                  <a:pt x="5659459" y="23270"/>
                </a:cubicBezTo>
                <a:cubicBezTo>
                  <a:pt x="5747151" y="27172"/>
                  <a:pt x="5836578" y="19368"/>
                  <a:pt x="5922319" y="34110"/>
                </a:cubicBezTo>
                <a:cubicBezTo>
                  <a:pt x="5995269" y="46467"/>
                  <a:pt x="6074073" y="3651"/>
                  <a:pt x="6141929" y="57740"/>
                </a:cubicBezTo>
                <a:cubicBezTo>
                  <a:pt x="6151901" y="65653"/>
                  <a:pt x="6171846" y="63593"/>
                  <a:pt x="6186805" y="62293"/>
                </a:cubicBezTo>
                <a:cubicBezTo>
                  <a:pt x="6268210" y="55030"/>
                  <a:pt x="6349399" y="39638"/>
                  <a:pt x="6430804" y="40614"/>
                </a:cubicBezTo>
                <a:cubicBezTo>
                  <a:pt x="6506681" y="41698"/>
                  <a:pt x="6585593" y="26197"/>
                  <a:pt x="6658977" y="63593"/>
                </a:cubicBezTo>
                <a:cubicBezTo>
                  <a:pt x="6670576" y="69447"/>
                  <a:pt x="6689545" y="64135"/>
                  <a:pt x="6704178" y="60450"/>
                </a:cubicBezTo>
                <a:cubicBezTo>
                  <a:pt x="6846935" y="24137"/>
                  <a:pt x="6988284" y="67604"/>
                  <a:pt x="7129741" y="66087"/>
                </a:cubicBezTo>
                <a:cubicBezTo>
                  <a:pt x="7287998" y="64244"/>
                  <a:pt x="7433249" y="140663"/>
                  <a:pt x="7592591" y="128197"/>
                </a:cubicBezTo>
                <a:cubicBezTo>
                  <a:pt x="7627170" y="125488"/>
                  <a:pt x="7686787" y="121152"/>
                  <a:pt x="7714428" y="176217"/>
                </a:cubicBezTo>
                <a:cubicBezTo>
                  <a:pt x="7722232" y="191826"/>
                  <a:pt x="7755836" y="204400"/>
                  <a:pt x="7775780" y="202232"/>
                </a:cubicBezTo>
                <a:cubicBezTo>
                  <a:pt x="7945962" y="184021"/>
                  <a:pt x="8084708" y="278109"/>
                  <a:pt x="8233536" y="331115"/>
                </a:cubicBezTo>
                <a:cubicBezTo>
                  <a:pt x="8344100" y="371004"/>
                  <a:pt x="8447292" y="431381"/>
                  <a:pt x="8554496" y="480918"/>
                </a:cubicBezTo>
                <a:cubicBezTo>
                  <a:pt x="8577368" y="491757"/>
                  <a:pt x="8605334" y="491757"/>
                  <a:pt x="8627880" y="502597"/>
                </a:cubicBezTo>
                <a:cubicBezTo>
                  <a:pt x="8776491" y="574463"/>
                  <a:pt x="8925319" y="646330"/>
                  <a:pt x="9072304" y="719389"/>
                </a:cubicBezTo>
                <a:cubicBezTo>
                  <a:pt x="9163247" y="764590"/>
                  <a:pt x="9251373" y="822040"/>
                  <a:pt x="9341776" y="872335"/>
                </a:cubicBezTo>
                <a:cubicBezTo>
                  <a:pt x="9474127" y="946045"/>
                  <a:pt x="9599541" y="1030593"/>
                  <a:pt x="9725931" y="1113950"/>
                </a:cubicBezTo>
                <a:cubicBezTo>
                  <a:pt x="9901207" y="1229500"/>
                  <a:pt x="10034642" y="1389926"/>
                  <a:pt x="10203956" y="1509595"/>
                </a:cubicBezTo>
                <a:cubicBezTo>
                  <a:pt x="10251434" y="1543198"/>
                  <a:pt x="10277124" y="1607151"/>
                  <a:pt x="10313437" y="1657230"/>
                </a:cubicBezTo>
                <a:cubicBezTo>
                  <a:pt x="10342487" y="1696903"/>
                  <a:pt x="10374571" y="1734408"/>
                  <a:pt x="10401779" y="1775382"/>
                </a:cubicBezTo>
                <a:cubicBezTo>
                  <a:pt x="10528313" y="1965797"/>
                  <a:pt x="10654197" y="2156791"/>
                  <a:pt x="10779431" y="2348362"/>
                </a:cubicBezTo>
                <a:cubicBezTo>
                  <a:pt x="10887176" y="2512149"/>
                  <a:pt x="10996222" y="2675176"/>
                  <a:pt x="11101475" y="2840371"/>
                </a:cubicBezTo>
                <a:cubicBezTo>
                  <a:pt x="11130092" y="2885139"/>
                  <a:pt x="11144833" y="2938795"/>
                  <a:pt x="11172041" y="2984321"/>
                </a:cubicBezTo>
                <a:cubicBezTo>
                  <a:pt x="11341030" y="3263549"/>
                  <a:pt x="11424386" y="3572477"/>
                  <a:pt x="11470345" y="3890402"/>
                </a:cubicBezTo>
                <a:cubicBezTo>
                  <a:pt x="11494065" y="4057196"/>
                  <a:pt x="11482243" y="4227121"/>
                  <a:pt x="11435659" y="4389024"/>
                </a:cubicBezTo>
                <a:cubicBezTo>
                  <a:pt x="11369755" y="4617414"/>
                  <a:pt x="11287374" y="4846779"/>
                  <a:pt x="11140172" y="5033654"/>
                </a:cubicBezTo>
                <a:cubicBezTo>
                  <a:pt x="11017945" y="5190692"/>
                  <a:pt x="10866567" y="5322673"/>
                  <a:pt x="10694339" y="5422362"/>
                </a:cubicBezTo>
                <a:cubicBezTo>
                  <a:pt x="10549198" y="5506368"/>
                  <a:pt x="10397227" y="5569129"/>
                  <a:pt x="10240920" y="5625604"/>
                </a:cubicBezTo>
                <a:cubicBezTo>
                  <a:pt x="10077242" y="5684246"/>
                  <a:pt x="9911613" y="5732266"/>
                  <a:pt x="9736336" y="5745923"/>
                </a:cubicBezTo>
                <a:cubicBezTo>
                  <a:pt x="9665012" y="5751560"/>
                  <a:pt x="9596181" y="5787439"/>
                  <a:pt x="9524640" y="5795677"/>
                </a:cubicBezTo>
                <a:cubicBezTo>
                  <a:pt x="9296249" y="5822126"/>
                  <a:pt x="9072195" y="5874047"/>
                  <a:pt x="8840769" y="5887705"/>
                </a:cubicBezTo>
                <a:cubicBezTo>
                  <a:pt x="8697795" y="5896160"/>
                  <a:pt x="8553629" y="5931063"/>
                  <a:pt x="8408487" y="5942987"/>
                </a:cubicBezTo>
                <a:cubicBezTo>
                  <a:pt x="8227575" y="5958271"/>
                  <a:pt x="8046987" y="5978541"/>
                  <a:pt x="7865857" y="5987104"/>
                </a:cubicBezTo>
                <a:cubicBezTo>
                  <a:pt x="7655352" y="5997077"/>
                  <a:pt x="7444595" y="6001196"/>
                  <a:pt x="7233584" y="5999461"/>
                </a:cubicBezTo>
                <a:cubicBezTo>
                  <a:pt x="7033268" y="5997944"/>
                  <a:pt x="6832519" y="5987754"/>
                  <a:pt x="6632746" y="5977782"/>
                </a:cubicBezTo>
                <a:cubicBezTo>
                  <a:pt x="6572802" y="5974639"/>
                  <a:pt x="6513510" y="5956645"/>
                  <a:pt x="6454109" y="5947973"/>
                </a:cubicBezTo>
                <a:cubicBezTo>
                  <a:pt x="6406090" y="5940928"/>
                  <a:pt x="6356553" y="5943963"/>
                  <a:pt x="6309618" y="5931714"/>
                </a:cubicBezTo>
                <a:cubicBezTo>
                  <a:pt x="6189298" y="5899954"/>
                  <a:pt x="6062258" y="5928354"/>
                  <a:pt x="5942047" y="5874156"/>
                </a:cubicBezTo>
                <a:cubicBezTo>
                  <a:pt x="5868879" y="5841095"/>
                  <a:pt x="5777393" y="5850417"/>
                  <a:pt x="5695446" y="5833941"/>
                </a:cubicBezTo>
                <a:cubicBezTo>
                  <a:pt x="5640056" y="5823101"/>
                  <a:pt x="5587050" y="5799796"/>
                  <a:pt x="5532852" y="5782669"/>
                </a:cubicBezTo>
                <a:cubicBezTo>
                  <a:pt x="5507379" y="5774540"/>
                  <a:pt x="5478654" y="5757197"/>
                  <a:pt x="5456216" y="5762508"/>
                </a:cubicBezTo>
                <a:cubicBezTo>
                  <a:pt x="5364188" y="5784187"/>
                  <a:pt x="5283759" y="5747983"/>
                  <a:pt x="5203112" y="5717307"/>
                </a:cubicBezTo>
                <a:cubicBezTo>
                  <a:pt x="5148914" y="5696820"/>
                  <a:pt x="5100678" y="5663109"/>
                  <a:pt x="5038025" y="5679585"/>
                </a:cubicBezTo>
                <a:cubicBezTo>
                  <a:pt x="5025342" y="5682945"/>
                  <a:pt x="5008216" y="5674274"/>
                  <a:pt x="4994667" y="5668095"/>
                </a:cubicBezTo>
                <a:cubicBezTo>
                  <a:pt x="4818740" y="5588966"/>
                  <a:pt x="4633491" y="5547017"/>
                  <a:pt x="4442932" y="5520677"/>
                </a:cubicBezTo>
                <a:cubicBezTo>
                  <a:pt x="4356215" y="5508753"/>
                  <a:pt x="4273184" y="5474066"/>
                  <a:pt x="4187009" y="5457048"/>
                </a:cubicBezTo>
                <a:cubicBezTo>
                  <a:pt x="4092487" y="5438404"/>
                  <a:pt x="4001327" y="5405018"/>
                  <a:pt x="3899543" y="5416942"/>
                </a:cubicBezTo>
                <a:cubicBezTo>
                  <a:pt x="3825291" y="5425613"/>
                  <a:pt x="3747788" y="5406102"/>
                  <a:pt x="3671369" y="5398623"/>
                </a:cubicBezTo>
                <a:cubicBezTo>
                  <a:pt x="3546389" y="5385832"/>
                  <a:pt x="3422059" y="5368055"/>
                  <a:pt x="3296536" y="5359817"/>
                </a:cubicBezTo>
                <a:cubicBezTo>
                  <a:pt x="3100557" y="5346810"/>
                  <a:pt x="2903926" y="5341281"/>
                  <a:pt x="2707838" y="5329575"/>
                </a:cubicBezTo>
                <a:cubicBezTo>
                  <a:pt x="2650362" y="5326068"/>
                  <a:pt x="2593345" y="5317140"/>
                  <a:pt x="2537548" y="5302909"/>
                </a:cubicBezTo>
                <a:cubicBezTo>
                  <a:pt x="2398476" y="5267572"/>
                  <a:pt x="2255719" y="5255757"/>
                  <a:pt x="2117080" y="5209580"/>
                </a:cubicBezTo>
                <a:cubicBezTo>
                  <a:pt x="1965326" y="5159285"/>
                  <a:pt x="1823436" y="5080806"/>
                  <a:pt x="1673308" y="5040700"/>
                </a:cubicBezTo>
                <a:cubicBezTo>
                  <a:pt x="1450446" y="4980974"/>
                  <a:pt x="1273218" y="4848080"/>
                  <a:pt x="1087970" y="4731121"/>
                </a:cubicBezTo>
                <a:cubicBezTo>
                  <a:pt x="937841" y="4636166"/>
                  <a:pt x="811885" y="4499154"/>
                  <a:pt x="686905" y="4369512"/>
                </a:cubicBezTo>
                <a:cubicBezTo>
                  <a:pt x="574614" y="4254624"/>
                  <a:pt x="472485" y="4130227"/>
                  <a:pt x="381662" y="3997714"/>
                </a:cubicBezTo>
                <a:cubicBezTo>
                  <a:pt x="302641" y="3880647"/>
                  <a:pt x="242373" y="3749488"/>
                  <a:pt x="185032" y="3619521"/>
                </a:cubicBezTo>
                <a:cubicBezTo>
                  <a:pt x="41082" y="3291623"/>
                  <a:pt x="0" y="2944540"/>
                  <a:pt x="0" y="25177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/>
          <p:nvPr/>
        </p:nvSpPr>
        <p:spPr>
          <a:xfrm rot="396560">
            <a:off x="13181546" y="7191308"/>
            <a:ext cx="9066879" cy="4737739"/>
          </a:xfrm>
          <a:custGeom>
            <a:avLst/>
            <a:gdLst/>
            <a:ahLst/>
            <a:cxnLst/>
            <a:rect l="l" t="t" r="r" b="b"/>
            <a:pathLst>
              <a:path w="9074681" h="4741816" extrusionOk="0">
                <a:moveTo>
                  <a:pt x="0" y="1989863"/>
                </a:moveTo>
                <a:cubicBezTo>
                  <a:pt x="4712" y="1916446"/>
                  <a:pt x="-3941" y="1781434"/>
                  <a:pt x="27328" y="1656444"/>
                </a:cubicBezTo>
                <a:cubicBezTo>
                  <a:pt x="50373" y="1564437"/>
                  <a:pt x="36666" y="1461207"/>
                  <a:pt x="101516" y="1377938"/>
                </a:cubicBezTo>
                <a:cubicBezTo>
                  <a:pt x="161484" y="1301437"/>
                  <a:pt x="212884" y="1220909"/>
                  <a:pt x="289985" y="1157258"/>
                </a:cubicBezTo>
                <a:cubicBezTo>
                  <a:pt x="380965" y="1082385"/>
                  <a:pt x="474599" y="1007854"/>
                  <a:pt x="539707" y="904881"/>
                </a:cubicBezTo>
                <a:cubicBezTo>
                  <a:pt x="562580" y="868901"/>
                  <a:pt x="599674" y="843800"/>
                  <a:pt x="646792" y="828979"/>
                </a:cubicBezTo>
                <a:cubicBezTo>
                  <a:pt x="728947" y="803279"/>
                  <a:pt x="805106" y="758046"/>
                  <a:pt x="887090" y="731147"/>
                </a:cubicBezTo>
                <a:cubicBezTo>
                  <a:pt x="940032" y="714013"/>
                  <a:pt x="998458" y="708702"/>
                  <a:pt x="1055170" y="708102"/>
                </a:cubicBezTo>
                <a:cubicBezTo>
                  <a:pt x="1175105" y="706903"/>
                  <a:pt x="1274736" y="650533"/>
                  <a:pt x="1377366" y="599732"/>
                </a:cubicBezTo>
                <a:cubicBezTo>
                  <a:pt x="1450527" y="563495"/>
                  <a:pt x="1524286" y="526829"/>
                  <a:pt x="1601216" y="500186"/>
                </a:cubicBezTo>
                <a:cubicBezTo>
                  <a:pt x="1697592" y="466862"/>
                  <a:pt x="1794397" y="435079"/>
                  <a:pt x="1890345" y="400555"/>
                </a:cubicBezTo>
                <a:cubicBezTo>
                  <a:pt x="1988006" y="365345"/>
                  <a:pt x="2082326" y="306320"/>
                  <a:pt x="2193266" y="312745"/>
                </a:cubicBezTo>
                <a:cubicBezTo>
                  <a:pt x="2204403" y="313345"/>
                  <a:pt x="2216139" y="306834"/>
                  <a:pt x="2227533" y="303065"/>
                </a:cubicBezTo>
                <a:cubicBezTo>
                  <a:pt x="2296067" y="279849"/>
                  <a:pt x="2364601" y="256205"/>
                  <a:pt x="2433136" y="233246"/>
                </a:cubicBezTo>
                <a:cubicBezTo>
                  <a:pt x="2638738" y="164712"/>
                  <a:pt x="2852908" y="136184"/>
                  <a:pt x="3062365" y="85897"/>
                </a:cubicBezTo>
                <a:cubicBezTo>
                  <a:pt x="3162768" y="61910"/>
                  <a:pt x="3263941" y="51287"/>
                  <a:pt x="3364344" y="36553"/>
                </a:cubicBezTo>
                <a:cubicBezTo>
                  <a:pt x="3573885" y="6128"/>
                  <a:pt x="3785743" y="-5341"/>
                  <a:pt x="3997343" y="2285"/>
                </a:cubicBezTo>
                <a:cubicBezTo>
                  <a:pt x="4096032" y="6140"/>
                  <a:pt x="4194807" y="8968"/>
                  <a:pt x="4293154" y="17534"/>
                </a:cubicBezTo>
                <a:cubicBezTo>
                  <a:pt x="4328021" y="20533"/>
                  <a:pt x="4358347" y="44948"/>
                  <a:pt x="4394670" y="10595"/>
                </a:cubicBezTo>
                <a:cubicBezTo>
                  <a:pt x="4407006" y="-1141"/>
                  <a:pt x="4446071" y="17192"/>
                  <a:pt x="4472799" y="18391"/>
                </a:cubicBezTo>
                <a:cubicBezTo>
                  <a:pt x="4542105" y="21475"/>
                  <a:pt x="4612780" y="15307"/>
                  <a:pt x="4680543" y="26958"/>
                </a:cubicBezTo>
                <a:cubicBezTo>
                  <a:pt x="4738198" y="36724"/>
                  <a:pt x="4800478" y="2885"/>
                  <a:pt x="4854106" y="45633"/>
                </a:cubicBezTo>
                <a:cubicBezTo>
                  <a:pt x="4861988" y="51887"/>
                  <a:pt x="4877751" y="50259"/>
                  <a:pt x="4889573" y="49231"/>
                </a:cubicBezTo>
                <a:cubicBezTo>
                  <a:pt x="4953910" y="43492"/>
                  <a:pt x="5018075" y="31327"/>
                  <a:pt x="5082411" y="32098"/>
                </a:cubicBezTo>
                <a:cubicBezTo>
                  <a:pt x="5142379" y="32955"/>
                  <a:pt x="5204744" y="20704"/>
                  <a:pt x="5262742" y="50259"/>
                </a:cubicBezTo>
                <a:cubicBezTo>
                  <a:pt x="5271908" y="54885"/>
                  <a:pt x="5286900" y="50688"/>
                  <a:pt x="5298465" y="47775"/>
                </a:cubicBezTo>
                <a:cubicBezTo>
                  <a:pt x="5411289" y="19076"/>
                  <a:pt x="5523000" y="53429"/>
                  <a:pt x="5634797" y="52230"/>
                </a:cubicBezTo>
                <a:cubicBezTo>
                  <a:pt x="5759871" y="50773"/>
                  <a:pt x="5874666" y="111169"/>
                  <a:pt x="6000598" y="101317"/>
                </a:cubicBezTo>
                <a:cubicBezTo>
                  <a:pt x="6027926" y="99176"/>
                  <a:pt x="6075043" y="95749"/>
                  <a:pt x="6096889" y="139268"/>
                </a:cubicBezTo>
                <a:cubicBezTo>
                  <a:pt x="6103056" y="151604"/>
                  <a:pt x="6129614" y="161542"/>
                  <a:pt x="6145376" y="159828"/>
                </a:cubicBezTo>
                <a:cubicBezTo>
                  <a:pt x="6279875" y="145436"/>
                  <a:pt x="6389529" y="219796"/>
                  <a:pt x="6507152" y="261687"/>
                </a:cubicBezTo>
                <a:cubicBezTo>
                  <a:pt x="6594533" y="293213"/>
                  <a:pt x="6676088" y="340930"/>
                  <a:pt x="6760814" y="380080"/>
                </a:cubicBezTo>
                <a:cubicBezTo>
                  <a:pt x="6778889" y="388647"/>
                  <a:pt x="6800992" y="388647"/>
                  <a:pt x="6818811" y="397214"/>
                </a:cubicBezTo>
                <a:cubicBezTo>
                  <a:pt x="6936261" y="454012"/>
                  <a:pt x="7053883" y="510809"/>
                  <a:pt x="7170049" y="568549"/>
                </a:cubicBezTo>
                <a:cubicBezTo>
                  <a:pt x="7241924" y="604273"/>
                  <a:pt x="7311571" y="649677"/>
                  <a:pt x="7383019" y="689427"/>
                </a:cubicBezTo>
                <a:cubicBezTo>
                  <a:pt x="7487619" y="747681"/>
                  <a:pt x="7586736" y="814501"/>
                  <a:pt x="7686625" y="880380"/>
                </a:cubicBezTo>
                <a:cubicBezTo>
                  <a:pt x="7825150" y="971702"/>
                  <a:pt x="7930607" y="1098490"/>
                  <a:pt x="8064420" y="1193067"/>
                </a:cubicBezTo>
                <a:cubicBezTo>
                  <a:pt x="8101942" y="1219624"/>
                  <a:pt x="8122245" y="1270168"/>
                  <a:pt x="8150944" y="1309747"/>
                </a:cubicBezTo>
                <a:cubicBezTo>
                  <a:pt x="8173903" y="1341101"/>
                  <a:pt x="8199261" y="1370742"/>
                  <a:pt x="8220763" y="1403125"/>
                </a:cubicBezTo>
                <a:cubicBezTo>
                  <a:pt x="8320766" y="1553614"/>
                  <a:pt x="8420255" y="1704561"/>
                  <a:pt x="8519230" y="1855964"/>
                </a:cubicBezTo>
                <a:cubicBezTo>
                  <a:pt x="8604384" y="1985408"/>
                  <a:pt x="8690565" y="2114253"/>
                  <a:pt x="8773749" y="2244810"/>
                </a:cubicBezTo>
                <a:cubicBezTo>
                  <a:pt x="8796365" y="2280191"/>
                  <a:pt x="8808016" y="2322597"/>
                  <a:pt x="8829519" y="2358577"/>
                </a:cubicBezTo>
                <a:cubicBezTo>
                  <a:pt x="8963074" y="2579257"/>
                  <a:pt x="9028952" y="2823410"/>
                  <a:pt x="9065275" y="3074674"/>
                </a:cubicBezTo>
                <a:cubicBezTo>
                  <a:pt x="9084022" y="3206495"/>
                  <a:pt x="9074679" y="3340790"/>
                  <a:pt x="9037862" y="3468746"/>
                </a:cubicBezTo>
                <a:cubicBezTo>
                  <a:pt x="8985777" y="3649248"/>
                  <a:pt x="8920669" y="3830521"/>
                  <a:pt x="8804332" y="3978212"/>
                </a:cubicBezTo>
                <a:cubicBezTo>
                  <a:pt x="8707733" y="4102323"/>
                  <a:pt x="8588096" y="4206630"/>
                  <a:pt x="8451980" y="4285417"/>
                </a:cubicBezTo>
                <a:cubicBezTo>
                  <a:pt x="8337272" y="4351809"/>
                  <a:pt x="8217165" y="4401411"/>
                  <a:pt x="8093633" y="4446044"/>
                </a:cubicBezTo>
                <a:cubicBezTo>
                  <a:pt x="7964274" y="4492390"/>
                  <a:pt x="7833374" y="4530341"/>
                  <a:pt x="7694849" y="4541135"/>
                </a:cubicBezTo>
                <a:cubicBezTo>
                  <a:pt x="7638480" y="4545590"/>
                  <a:pt x="7584081" y="4573946"/>
                  <a:pt x="7527540" y="4580456"/>
                </a:cubicBezTo>
                <a:cubicBezTo>
                  <a:pt x="7347038" y="4601359"/>
                  <a:pt x="7169963" y="4642394"/>
                  <a:pt x="6987062" y="4653188"/>
                </a:cubicBezTo>
                <a:cubicBezTo>
                  <a:pt x="6874066" y="4659871"/>
                  <a:pt x="6760128" y="4687455"/>
                  <a:pt x="6645419" y="4696879"/>
                </a:cubicBezTo>
                <a:cubicBezTo>
                  <a:pt x="6502440" y="4708958"/>
                  <a:pt x="6359717" y="4724978"/>
                  <a:pt x="6216566" y="4731745"/>
                </a:cubicBezTo>
                <a:cubicBezTo>
                  <a:pt x="6050200" y="4739627"/>
                  <a:pt x="5883633" y="4742883"/>
                  <a:pt x="5716867" y="4741512"/>
                </a:cubicBezTo>
                <a:cubicBezTo>
                  <a:pt x="5558552" y="4740312"/>
                  <a:pt x="5399896" y="4732259"/>
                  <a:pt x="5242010" y="4724378"/>
                </a:cubicBezTo>
                <a:cubicBezTo>
                  <a:pt x="5194636" y="4721894"/>
                  <a:pt x="5147776" y="4707673"/>
                  <a:pt x="5100829" y="4700819"/>
                </a:cubicBezTo>
                <a:cubicBezTo>
                  <a:pt x="5062879" y="4695251"/>
                  <a:pt x="5023728" y="4697650"/>
                  <a:pt x="4986635" y="4687969"/>
                </a:cubicBezTo>
                <a:cubicBezTo>
                  <a:pt x="4891543" y="4662869"/>
                  <a:pt x="4791141" y="4685314"/>
                  <a:pt x="4696135" y="4642480"/>
                </a:cubicBezTo>
                <a:cubicBezTo>
                  <a:pt x="4638309" y="4616351"/>
                  <a:pt x="4566006" y="4623718"/>
                  <a:pt x="4501241" y="4610697"/>
                </a:cubicBezTo>
                <a:cubicBezTo>
                  <a:pt x="4457465" y="4602130"/>
                  <a:pt x="4415573" y="4583712"/>
                  <a:pt x="4372739" y="4570176"/>
                </a:cubicBezTo>
                <a:cubicBezTo>
                  <a:pt x="4352607" y="4563751"/>
                  <a:pt x="4329905" y="4550044"/>
                  <a:pt x="4312172" y="4554242"/>
                </a:cubicBezTo>
                <a:cubicBezTo>
                  <a:pt x="4239440" y="4571376"/>
                  <a:pt x="4175875" y="4542762"/>
                  <a:pt x="4112138" y="4518519"/>
                </a:cubicBezTo>
                <a:cubicBezTo>
                  <a:pt x="4069304" y="4502327"/>
                  <a:pt x="4031182" y="4475685"/>
                  <a:pt x="3981666" y="4488706"/>
                </a:cubicBezTo>
                <a:cubicBezTo>
                  <a:pt x="3971643" y="4491362"/>
                  <a:pt x="3958107" y="4484508"/>
                  <a:pt x="3947399" y="4479625"/>
                </a:cubicBezTo>
                <a:cubicBezTo>
                  <a:pt x="3808360" y="4417088"/>
                  <a:pt x="3661954" y="4383934"/>
                  <a:pt x="3511350" y="4363117"/>
                </a:cubicBezTo>
                <a:cubicBezTo>
                  <a:pt x="3442816" y="4353694"/>
                  <a:pt x="3377194" y="4326280"/>
                  <a:pt x="3309088" y="4312830"/>
                </a:cubicBezTo>
                <a:cubicBezTo>
                  <a:pt x="3234386" y="4298096"/>
                  <a:pt x="3162340" y="4271710"/>
                  <a:pt x="3081898" y="4281133"/>
                </a:cubicBezTo>
                <a:cubicBezTo>
                  <a:pt x="3023215" y="4287987"/>
                  <a:pt x="2961963" y="4272566"/>
                  <a:pt x="2901567" y="4266655"/>
                </a:cubicBezTo>
                <a:cubicBezTo>
                  <a:pt x="2802792" y="4256547"/>
                  <a:pt x="2704531" y="4242497"/>
                  <a:pt x="2605328" y="4235986"/>
                </a:cubicBezTo>
                <a:cubicBezTo>
                  <a:pt x="2450441" y="4225706"/>
                  <a:pt x="2295039" y="4221337"/>
                  <a:pt x="2140066" y="4212085"/>
                </a:cubicBezTo>
                <a:cubicBezTo>
                  <a:pt x="2094641" y="4209314"/>
                  <a:pt x="2049580" y="4202257"/>
                  <a:pt x="2005482" y="4191011"/>
                </a:cubicBezTo>
                <a:cubicBezTo>
                  <a:pt x="1895570" y="4163083"/>
                  <a:pt x="1782746" y="4153745"/>
                  <a:pt x="1673177" y="4117251"/>
                </a:cubicBezTo>
                <a:cubicBezTo>
                  <a:pt x="1553242" y="4077501"/>
                  <a:pt x="1441103" y="4015477"/>
                  <a:pt x="1322453" y="3983780"/>
                </a:cubicBezTo>
                <a:cubicBezTo>
                  <a:pt x="1146320" y="3936577"/>
                  <a:pt x="1006253" y="3831549"/>
                  <a:pt x="859847" y="3739113"/>
                </a:cubicBezTo>
                <a:cubicBezTo>
                  <a:pt x="741197" y="3664068"/>
                  <a:pt x="641652" y="3555784"/>
                  <a:pt x="542877" y="3453325"/>
                </a:cubicBezTo>
                <a:cubicBezTo>
                  <a:pt x="454131" y="3362527"/>
                  <a:pt x="373416" y="3264213"/>
                  <a:pt x="301636" y="3159485"/>
                </a:cubicBezTo>
                <a:cubicBezTo>
                  <a:pt x="239184" y="3066964"/>
                  <a:pt x="191553" y="2963306"/>
                  <a:pt x="146235" y="2860590"/>
                </a:cubicBezTo>
                <a:cubicBezTo>
                  <a:pt x="32468" y="2601445"/>
                  <a:pt x="0" y="2327137"/>
                  <a:pt x="0" y="19898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 rot="-1212217">
            <a:off x="10946589" y="4381829"/>
            <a:ext cx="8133789" cy="4323299"/>
          </a:xfrm>
          <a:custGeom>
            <a:avLst/>
            <a:gdLst/>
            <a:ahLst/>
            <a:cxnLst/>
            <a:rect l="l" t="t" r="r" b="b"/>
            <a:pathLst>
              <a:path w="8142215" h="4327778" extrusionOk="0">
                <a:moveTo>
                  <a:pt x="0" y="126725"/>
                </a:moveTo>
                <a:cubicBezTo>
                  <a:pt x="106467" y="-13866"/>
                  <a:pt x="233408" y="-20691"/>
                  <a:pt x="378093" y="25718"/>
                </a:cubicBezTo>
                <a:cubicBezTo>
                  <a:pt x="434056" y="43462"/>
                  <a:pt x="499574" y="33907"/>
                  <a:pt x="559632" y="39367"/>
                </a:cubicBezTo>
                <a:cubicBezTo>
                  <a:pt x="772566" y="57112"/>
                  <a:pt x="985499" y="76221"/>
                  <a:pt x="1198432" y="92601"/>
                </a:cubicBezTo>
                <a:cubicBezTo>
                  <a:pt x="1379972" y="106250"/>
                  <a:pt x="1562876" y="119900"/>
                  <a:pt x="1744415" y="129454"/>
                </a:cubicBezTo>
                <a:cubicBezTo>
                  <a:pt x="2014677" y="144469"/>
                  <a:pt x="2286303" y="158119"/>
                  <a:pt x="2556565" y="170403"/>
                </a:cubicBezTo>
                <a:cubicBezTo>
                  <a:pt x="2858220" y="182688"/>
                  <a:pt x="3159876" y="193607"/>
                  <a:pt x="3461531" y="203162"/>
                </a:cubicBezTo>
                <a:cubicBezTo>
                  <a:pt x="3761822" y="211352"/>
                  <a:pt x="4063478" y="219542"/>
                  <a:pt x="4365133" y="222271"/>
                </a:cubicBezTo>
                <a:cubicBezTo>
                  <a:pt x="4482519" y="223636"/>
                  <a:pt x="4601271" y="212717"/>
                  <a:pt x="4718657" y="209987"/>
                </a:cubicBezTo>
                <a:cubicBezTo>
                  <a:pt x="4871532" y="205892"/>
                  <a:pt x="5024407" y="201797"/>
                  <a:pt x="5177282" y="200432"/>
                </a:cubicBezTo>
                <a:cubicBezTo>
                  <a:pt x="5526712" y="200432"/>
                  <a:pt x="5876141" y="205892"/>
                  <a:pt x="6226935" y="201797"/>
                </a:cubicBezTo>
                <a:cubicBezTo>
                  <a:pt x="6431678" y="199067"/>
                  <a:pt x="6637787" y="177228"/>
                  <a:pt x="6842530" y="166308"/>
                </a:cubicBezTo>
                <a:cubicBezTo>
                  <a:pt x="7216529" y="147199"/>
                  <a:pt x="7591892" y="129454"/>
                  <a:pt x="7965890" y="114440"/>
                </a:cubicBezTo>
                <a:cubicBezTo>
                  <a:pt x="8077816" y="110345"/>
                  <a:pt x="8105115" y="134914"/>
                  <a:pt x="8135145" y="220907"/>
                </a:cubicBezTo>
                <a:cubicBezTo>
                  <a:pt x="8156984" y="282330"/>
                  <a:pt x="8124225" y="324643"/>
                  <a:pt x="8091466" y="364227"/>
                </a:cubicBezTo>
                <a:cubicBezTo>
                  <a:pt x="7989094" y="489803"/>
                  <a:pt x="7883992" y="612649"/>
                  <a:pt x="7776161" y="732765"/>
                </a:cubicBezTo>
                <a:cubicBezTo>
                  <a:pt x="7642395" y="882911"/>
                  <a:pt x="7497710" y="1023501"/>
                  <a:pt x="7370769" y="1179107"/>
                </a:cubicBezTo>
                <a:cubicBezTo>
                  <a:pt x="6985851" y="1650017"/>
                  <a:pt x="6609123" y="2127752"/>
                  <a:pt x="6222840" y="2597297"/>
                </a:cubicBezTo>
                <a:cubicBezTo>
                  <a:pt x="6082249" y="2769281"/>
                  <a:pt x="5923914" y="2927617"/>
                  <a:pt x="5776499" y="3094141"/>
                </a:cubicBezTo>
                <a:cubicBezTo>
                  <a:pt x="5652288" y="3234732"/>
                  <a:pt x="5532171" y="3380782"/>
                  <a:pt x="5412055" y="3524103"/>
                </a:cubicBezTo>
                <a:cubicBezTo>
                  <a:pt x="5229151" y="3741131"/>
                  <a:pt x="5047612" y="3958159"/>
                  <a:pt x="4864707" y="4173822"/>
                </a:cubicBezTo>
                <a:cubicBezTo>
                  <a:pt x="4842868" y="4199757"/>
                  <a:pt x="4818299" y="4227056"/>
                  <a:pt x="4792365" y="4248895"/>
                </a:cubicBezTo>
                <a:cubicBezTo>
                  <a:pt x="4669519" y="4352632"/>
                  <a:pt x="4658599" y="4351267"/>
                  <a:pt x="4524833" y="4261180"/>
                </a:cubicBezTo>
                <a:cubicBezTo>
                  <a:pt x="4463410" y="4220231"/>
                  <a:pt x="4393797" y="4188837"/>
                  <a:pt x="4331009" y="4150618"/>
                </a:cubicBezTo>
                <a:cubicBezTo>
                  <a:pt x="4281871" y="4121954"/>
                  <a:pt x="4234097" y="4091925"/>
                  <a:pt x="4189053" y="4056436"/>
                </a:cubicBezTo>
                <a:cubicBezTo>
                  <a:pt x="4062113" y="3956794"/>
                  <a:pt x="3937901" y="3854422"/>
                  <a:pt x="3810961" y="3753416"/>
                </a:cubicBezTo>
                <a:cubicBezTo>
                  <a:pt x="3671735" y="3641489"/>
                  <a:pt x="3531144" y="3530928"/>
                  <a:pt x="3390554" y="3420366"/>
                </a:cubicBezTo>
                <a:cubicBezTo>
                  <a:pt x="3359160" y="3395797"/>
                  <a:pt x="3325036" y="3375323"/>
                  <a:pt x="3297737" y="3348023"/>
                </a:cubicBezTo>
                <a:cubicBezTo>
                  <a:pt x="3254058" y="3305710"/>
                  <a:pt x="3211744" y="3305710"/>
                  <a:pt x="3154416" y="3326184"/>
                </a:cubicBezTo>
                <a:cubicBezTo>
                  <a:pt x="2907359" y="3416271"/>
                  <a:pt x="2658937" y="3499534"/>
                  <a:pt x="2411879" y="3588256"/>
                </a:cubicBezTo>
                <a:cubicBezTo>
                  <a:pt x="2264464" y="3641489"/>
                  <a:pt x="2118414" y="3701547"/>
                  <a:pt x="1970998" y="3758875"/>
                </a:cubicBezTo>
                <a:cubicBezTo>
                  <a:pt x="1893196" y="3788905"/>
                  <a:pt x="1818123" y="3825758"/>
                  <a:pt x="1740320" y="3851693"/>
                </a:cubicBezTo>
                <a:cubicBezTo>
                  <a:pt x="1704832" y="3863977"/>
                  <a:pt x="1662518" y="3863977"/>
                  <a:pt x="1624299" y="3859882"/>
                </a:cubicBezTo>
                <a:cubicBezTo>
                  <a:pt x="1534212" y="3850328"/>
                  <a:pt x="1508278" y="3820298"/>
                  <a:pt x="1515102" y="3731576"/>
                </a:cubicBezTo>
                <a:cubicBezTo>
                  <a:pt x="1521927" y="3640124"/>
                  <a:pt x="1535577" y="3548672"/>
                  <a:pt x="1545131" y="3457220"/>
                </a:cubicBezTo>
                <a:cubicBezTo>
                  <a:pt x="1571066" y="3204703"/>
                  <a:pt x="1601095" y="2952186"/>
                  <a:pt x="1620204" y="2699669"/>
                </a:cubicBezTo>
                <a:cubicBezTo>
                  <a:pt x="1643408" y="2395283"/>
                  <a:pt x="1652963" y="2089533"/>
                  <a:pt x="1678897" y="1785147"/>
                </a:cubicBezTo>
                <a:cubicBezTo>
                  <a:pt x="1688452" y="1667761"/>
                  <a:pt x="1636584" y="1594053"/>
                  <a:pt x="1557416" y="1528536"/>
                </a:cubicBezTo>
                <a:cubicBezTo>
                  <a:pt x="1440030" y="1430259"/>
                  <a:pt x="1318549" y="1337442"/>
                  <a:pt x="1201162" y="1237800"/>
                </a:cubicBezTo>
                <a:cubicBezTo>
                  <a:pt x="1037367" y="1097209"/>
                  <a:pt x="876302" y="956618"/>
                  <a:pt x="717967" y="811933"/>
                </a:cubicBezTo>
                <a:cubicBezTo>
                  <a:pt x="559632" y="668612"/>
                  <a:pt x="404027" y="521197"/>
                  <a:pt x="248422" y="373782"/>
                </a:cubicBezTo>
                <a:cubicBezTo>
                  <a:pt x="163795" y="291884"/>
                  <a:pt x="81897" y="207257"/>
                  <a:pt x="0" y="126725"/>
                </a:cubicBezTo>
                <a:close/>
                <a:moveTo>
                  <a:pt x="7564593" y="622204"/>
                </a:moveTo>
                <a:cubicBezTo>
                  <a:pt x="7560498" y="615379"/>
                  <a:pt x="7556403" y="607189"/>
                  <a:pt x="7552308" y="600365"/>
                </a:cubicBezTo>
                <a:cubicBezTo>
                  <a:pt x="7496345" y="616744"/>
                  <a:pt x="7437652" y="630394"/>
                  <a:pt x="7383054" y="652233"/>
                </a:cubicBezTo>
                <a:cubicBezTo>
                  <a:pt x="7310710" y="682262"/>
                  <a:pt x="7242462" y="721846"/>
                  <a:pt x="7170120" y="753240"/>
                </a:cubicBezTo>
                <a:cubicBezTo>
                  <a:pt x="6625502" y="982553"/>
                  <a:pt x="6082249" y="1210500"/>
                  <a:pt x="5536266" y="1437083"/>
                </a:cubicBezTo>
                <a:cubicBezTo>
                  <a:pt x="5216867" y="1569484"/>
                  <a:pt x="4900196" y="1707345"/>
                  <a:pt x="4578066" y="1828826"/>
                </a:cubicBezTo>
                <a:cubicBezTo>
                  <a:pt x="3963836" y="2062234"/>
                  <a:pt x="3346875" y="2286087"/>
                  <a:pt x="2731279" y="2515400"/>
                </a:cubicBezTo>
                <a:cubicBezTo>
                  <a:pt x="2663032" y="2539969"/>
                  <a:pt x="2597514" y="2568633"/>
                  <a:pt x="2511521" y="2602757"/>
                </a:cubicBezTo>
                <a:cubicBezTo>
                  <a:pt x="2626178" y="2681924"/>
                  <a:pt x="2724455" y="2746077"/>
                  <a:pt x="2820002" y="2815690"/>
                </a:cubicBezTo>
                <a:cubicBezTo>
                  <a:pt x="3157146" y="3060017"/>
                  <a:pt x="3492925" y="3304345"/>
                  <a:pt x="3827340" y="3551402"/>
                </a:cubicBezTo>
                <a:cubicBezTo>
                  <a:pt x="3929712" y="3626475"/>
                  <a:pt x="4023894" y="3711102"/>
                  <a:pt x="4126265" y="3787540"/>
                </a:cubicBezTo>
                <a:cubicBezTo>
                  <a:pt x="4283236" y="3904926"/>
                  <a:pt x="4441571" y="4018217"/>
                  <a:pt x="4608096" y="4138334"/>
                </a:cubicBezTo>
                <a:cubicBezTo>
                  <a:pt x="4713197" y="4022312"/>
                  <a:pt x="4812839" y="3919941"/>
                  <a:pt x="4904291" y="3809379"/>
                </a:cubicBezTo>
                <a:cubicBezTo>
                  <a:pt x="5012123" y="3679708"/>
                  <a:pt x="5109035" y="3539117"/>
                  <a:pt x="5218231" y="3410811"/>
                </a:cubicBezTo>
                <a:cubicBezTo>
                  <a:pt x="5342442" y="3264761"/>
                  <a:pt x="5480303" y="3129630"/>
                  <a:pt x="5603149" y="2983580"/>
                </a:cubicBezTo>
                <a:cubicBezTo>
                  <a:pt x="5743740" y="2817055"/>
                  <a:pt x="5873411" y="2640976"/>
                  <a:pt x="6009906" y="2470356"/>
                </a:cubicBezTo>
                <a:cubicBezTo>
                  <a:pt x="6318387" y="2085438"/>
                  <a:pt x="6626867" y="1700520"/>
                  <a:pt x="6939442" y="1318332"/>
                </a:cubicBezTo>
                <a:cubicBezTo>
                  <a:pt x="7086858" y="1139523"/>
                  <a:pt x="7242462" y="967538"/>
                  <a:pt x="7396703" y="795553"/>
                </a:cubicBezTo>
                <a:cubicBezTo>
                  <a:pt x="7449936" y="735495"/>
                  <a:pt x="7508629" y="679532"/>
                  <a:pt x="7564593" y="622204"/>
                </a:cubicBezTo>
                <a:close/>
                <a:moveTo>
                  <a:pt x="439516" y="264585"/>
                </a:moveTo>
                <a:cubicBezTo>
                  <a:pt x="462720" y="293249"/>
                  <a:pt x="476370" y="315089"/>
                  <a:pt x="494115" y="331468"/>
                </a:cubicBezTo>
                <a:cubicBezTo>
                  <a:pt x="655179" y="478883"/>
                  <a:pt x="818974" y="624934"/>
                  <a:pt x="978674" y="772349"/>
                </a:cubicBezTo>
                <a:cubicBezTo>
                  <a:pt x="1223002" y="997567"/>
                  <a:pt x="1471424" y="1218690"/>
                  <a:pt x="1708926" y="1450733"/>
                </a:cubicBezTo>
                <a:cubicBezTo>
                  <a:pt x="1775809" y="1516251"/>
                  <a:pt x="1827678" y="1529900"/>
                  <a:pt x="1913670" y="1506696"/>
                </a:cubicBezTo>
                <a:cubicBezTo>
                  <a:pt x="2497872" y="1351091"/>
                  <a:pt x="3080708" y="1191391"/>
                  <a:pt x="3669005" y="1050801"/>
                </a:cubicBezTo>
                <a:cubicBezTo>
                  <a:pt x="4217718" y="919765"/>
                  <a:pt x="4770525" y="809203"/>
                  <a:pt x="5323333" y="690452"/>
                </a:cubicBezTo>
                <a:cubicBezTo>
                  <a:pt x="5463923" y="660423"/>
                  <a:pt x="5605879" y="635854"/>
                  <a:pt x="5747835" y="609919"/>
                </a:cubicBezTo>
                <a:cubicBezTo>
                  <a:pt x="5983972" y="564876"/>
                  <a:pt x="6220110" y="519832"/>
                  <a:pt x="6456247" y="476154"/>
                </a:cubicBezTo>
                <a:cubicBezTo>
                  <a:pt x="6585918" y="451584"/>
                  <a:pt x="6715589" y="428380"/>
                  <a:pt x="6843895" y="405176"/>
                </a:cubicBezTo>
                <a:cubicBezTo>
                  <a:pt x="6842530" y="395621"/>
                  <a:pt x="6841165" y="386066"/>
                  <a:pt x="6839800" y="376512"/>
                </a:cubicBezTo>
                <a:cubicBezTo>
                  <a:pt x="6781107" y="381971"/>
                  <a:pt x="6721049" y="394256"/>
                  <a:pt x="6662356" y="392891"/>
                </a:cubicBezTo>
                <a:cubicBezTo>
                  <a:pt x="6326576" y="386066"/>
                  <a:pt x="5993527" y="432475"/>
                  <a:pt x="5656382" y="410636"/>
                </a:cubicBezTo>
                <a:cubicBezTo>
                  <a:pt x="5416150" y="395621"/>
                  <a:pt x="5171823" y="428380"/>
                  <a:pt x="4930226" y="436570"/>
                </a:cubicBezTo>
                <a:cubicBezTo>
                  <a:pt x="4808744" y="440665"/>
                  <a:pt x="4685898" y="436570"/>
                  <a:pt x="4563052" y="440665"/>
                </a:cubicBezTo>
                <a:cubicBezTo>
                  <a:pt x="4354213" y="446124"/>
                  <a:pt x="4146740" y="458409"/>
                  <a:pt x="3937901" y="461139"/>
                </a:cubicBezTo>
                <a:cubicBezTo>
                  <a:pt x="3760457" y="462504"/>
                  <a:pt x="3583013" y="457044"/>
                  <a:pt x="3405568" y="450219"/>
                </a:cubicBezTo>
                <a:cubicBezTo>
                  <a:pt x="3073884" y="437935"/>
                  <a:pt x="2742199" y="422920"/>
                  <a:pt x="2411879" y="407906"/>
                </a:cubicBezTo>
                <a:cubicBezTo>
                  <a:pt x="2264464" y="401081"/>
                  <a:pt x="2117049" y="391526"/>
                  <a:pt x="1968268" y="384701"/>
                </a:cubicBezTo>
                <a:cubicBezTo>
                  <a:pt x="1678897" y="371052"/>
                  <a:pt x="1388161" y="365592"/>
                  <a:pt x="1098791" y="343753"/>
                </a:cubicBezTo>
                <a:cubicBezTo>
                  <a:pt x="917251" y="330103"/>
                  <a:pt x="735712" y="291884"/>
                  <a:pt x="555538" y="265950"/>
                </a:cubicBezTo>
                <a:cubicBezTo>
                  <a:pt x="521414" y="260490"/>
                  <a:pt x="487290" y="264585"/>
                  <a:pt x="439516" y="264585"/>
                </a:cubicBezTo>
                <a:close/>
                <a:moveTo>
                  <a:pt x="1890466" y="1659571"/>
                </a:moveTo>
                <a:cubicBezTo>
                  <a:pt x="1876816" y="1842476"/>
                  <a:pt x="1872721" y="2026745"/>
                  <a:pt x="1845422" y="2206919"/>
                </a:cubicBezTo>
                <a:cubicBezTo>
                  <a:pt x="1789459" y="2586377"/>
                  <a:pt x="1719846" y="2965835"/>
                  <a:pt x="1658423" y="3343929"/>
                </a:cubicBezTo>
                <a:cubicBezTo>
                  <a:pt x="1650233" y="3391702"/>
                  <a:pt x="1635219" y="3440841"/>
                  <a:pt x="1661153" y="3502264"/>
                </a:cubicBezTo>
                <a:cubicBezTo>
                  <a:pt x="1702102" y="3439476"/>
                  <a:pt x="1733496" y="3393067"/>
                  <a:pt x="1763525" y="3345294"/>
                </a:cubicBezTo>
                <a:cubicBezTo>
                  <a:pt x="1935509" y="3062747"/>
                  <a:pt x="2157997" y="2811595"/>
                  <a:pt x="2301318" y="2509940"/>
                </a:cubicBezTo>
                <a:cubicBezTo>
                  <a:pt x="2313602" y="2485371"/>
                  <a:pt x="2342267" y="2462166"/>
                  <a:pt x="2368201" y="2451247"/>
                </a:cubicBezTo>
                <a:cubicBezTo>
                  <a:pt x="2556565" y="2369349"/>
                  <a:pt x="2744929" y="2284722"/>
                  <a:pt x="2937388" y="2213744"/>
                </a:cubicBezTo>
                <a:cubicBezTo>
                  <a:pt x="3203554" y="2115467"/>
                  <a:pt x="3473816" y="2032205"/>
                  <a:pt x="3739983" y="1935293"/>
                </a:cubicBezTo>
                <a:cubicBezTo>
                  <a:pt x="4089412" y="1808352"/>
                  <a:pt x="4436111" y="1675951"/>
                  <a:pt x="4781445" y="1539455"/>
                </a:cubicBezTo>
                <a:cubicBezTo>
                  <a:pt x="5066721" y="1427529"/>
                  <a:pt x="5349267" y="1310142"/>
                  <a:pt x="5630448" y="1191391"/>
                </a:cubicBezTo>
                <a:cubicBezTo>
                  <a:pt x="5844747" y="1101304"/>
                  <a:pt x="6054950" y="1003027"/>
                  <a:pt x="6267884" y="911575"/>
                </a:cubicBezTo>
                <a:cubicBezTo>
                  <a:pt x="6528590" y="799648"/>
                  <a:pt x="6790662" y="690452"/>
                  <a:pt x="7051368" y="578525"/>
                </a:cubicBezTo>
                <a:cubicBezTo>
                  <a:pt x="7058193" y="575795"/>
                  <a:pt x="7059559" y="564876"/>
                  <a:pt x="7074573" y="541671"/>
                </a:cubicBezTo>
                <a:cubicBezTo>
                  <a:pt x="5319238" y="826948"/>
                  <a:pt x="3600757" y="1217325"/>
                  <a:pt x="1890466" y="1659571"/>
                </a:cubicBezTo>
                <a:close/>
                <a:moveTo>
                  <a:pt x="1783999" y="3631935"/>
                </a:moveTo>
                <a:cubicBezTo>
                  <a:pt x="1790824" y="3638759"/>
                  <a:pt x="1797649" y="3646949"/>
                  <a:pt x="1804473" y="3653774"/>
                </a:cubicBezTo>
                <a:cubicBezTo>
                  <a:pt x="2241260" y="3513183"/>
                  <a:pt x="2680776" y="3379417"/>
                  <a:pt x="3142131" y="3222447"/>
                </a:cubicBezTo>
                <a:cubicBezTo>
                  <a:pt x="2877330" y="3029988"/>
                  <a:pt x="2657572" y="2825245"/>
                  <a:pt x="2399595" y="2669640"/>
                </a:cubicBezTo>
                <a:cubicBezTo>
                  <a:pt x="2188026" y="3001324"/>
                  <a:pt x="1986013" y="3316629"/>
                  <a:pt x="1783999" y="3631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 rot="-5339846">
            <a:off x="16217909" y="-1270721"/>
            <a:ext cx="2657459" cy="3567373"/>
          </a:xfrm>
          <a:custGeom>
            <a:avLst/>
            <a:gdLst/>
            <a:ahLst/>
            <a:cxnLst/>
            <a:rect l="l" t="t" r="r" b="b"/>
            <a:pathLst>
              <a:path w="2657052" h="3566827" extrusionOk="0">
                <a:moveTo>
                  <a:pt x="2359355" y="1950000"/>
                </a:moveTo>
                <a:cubicBezTo>
                  <a:pt x="2312385" y="1925853"/>
                  <a:pt x="2264754" y="1902368"/>
                  <a:pt x="2218776" y="1879214"/>
                </a:cubicBezTo>
                <a:cubicBezTo>
                  <a:pt x="2168829" y="1899061"/>
                  <a:pt x="2147990" y="1949339"/>
                  <a:pt x="2110612" y="1982085"/>
                </a:cubicBezTo>
                <a:cubicBezTo>
                  <a:pt x="2061327" y="2025417"/>
                  <a:pt x="2035857" y="2089918"/>
                  <a:pt x="2038834" y="2163019"/>
                </a:cubicBezTo>
                <a:cubicBezTo>
                  <a:pt x="2042804" y="2271844"/>
                  <a:pt x="2111274" y="2334691"/>
                  <a:pt x="2229691" y="2300952"/>
                </a:cubicBezTo>
                <a:cubicBezTo>
                  <a:pt x="2310731" y="2277798"/>
                  <a:pt x="2364978" y="2228512"/>
                  <a:pt x="2397063" y="2150780"/>
                </a:cubicBezTo>
                <a:cubicBezTo>
                  <a:pt x="2424518" y="2084295"/>
                  <a:pt x="2404341" y="2024755"/>
                  <a:pt x="2377879" y="1965216"/>
                </a:cubicBezTo>
                <a:cubicBezTo>
                  <a:pt x="2374902" y="1958931"/>
                  <a:pt x="2366632" y="1953639"/>
                  <a:pt x="2359355" y="1950000"/>
                </a:cubicBezTo>
                <a:close/>
                <a:moveTo>
                  <a:pt x="2172798" y="2211643"/>
                </a:moveTo>
                <a:cubicBezTo>
                  <a:pt x="2188675" y="2128288"/>
                  <a:pt x="2194299" y="2054525"/>
                  <a:pt x="2277323" y="2004578"/>
                </a:cubicBezTo>
                <a:cubicBezTo>
                  <a:pt x="2266077" y="2086941"/>
                  <a:pt x="2255823" y="2159050"/>
                  <a:pt x="2172798" y="2211643"/>
                </a:cubicBezTo>
                <a:close/>
                <a:moveTo>
                  <a:pt x="305244" y="2324437"/>
                </a:moveTo>
                <a:cubicBezTo>
                  <a:pt x="268197" y="2310544"/>
                  <a:pt x="230158" y="2298637"/>
                  <a:pt x="192781" y="2286067"/>
                </a:cubicBezTo>
                <a:cubicBezTo>
                  <a:pt x="195758" y="2278790"/>
                  <a:pt x="196088" y="2273498"/>
                  <a:pt x="198735" y="2271513"/>
                </a:cubicBezTo>
                <a:cubicBezTo>
                  <a:pt x="213619" y="2261259"/>
                  <a:pt x="229166" y="2251998"/>
                  <a:pt x="244381" y="2242736"/>
                </a:cubicBezTo>
                <a:cubicBezTo>
                  <a:pt x="244712" y="2237774"/>
                  <a:pt x="245374" y="2233143"/>
                  <a:pt x="245705" y="2228182"/>
                </a:cubicBezTo>
                <a:cubicBezTo>
                  <a:pt x="213289" y="2225536"/>
                  <a:pt x="180873" y="2224874"/>
                  <a:pt x="149118" y="2220243"/>
                </a:cubicBezTo>
                <a:cubicBezTo>
                  <a:pt x="103141" y="2213628"/>
                  <a:pt x="68078" y="2237774"/>
                  <a:pt x="51209" y="2271844"/>
                </a:cubicBezTo>
                <a:cubicBezTo>
                  <a:pt x="26732" y="2321129"/>
                  <a:pt x="6224" y="2375707"/>
                  <a:pt x="931" y="2429623"/>
                </a:cubicBezTo>
                <a:cubicBezTo>
                  <a:pt x="-5684" y="2496771"/>
                  <a:pt x="22762" y="2555979"/>
                  <a:pt x="92225" y="2582772"/>
                </a:cubicBezTo>
                <a:cubicBezTo>
                  <a:pt x="117033" y="2592365"/>
                  <a:pt x="144157" y="2596665"/>
                  <a:pt x="170619" y="2600303"/>
                </a:cubicBezTo>
                <a:cubicBezTo>
                  <a:pt x="256951" y="2611550"/>
                  <a:pt x="356845" y="2538779"/>
                  <a:pt x="373053" y="2453439"/>
                </a:cubicBezTo>
                <a:cubicBezTo>
                  <a:pt x="381984" y="2405808"/>
                  <a:pt x="348575" y="2340645"/>
                  <a:pt x="305244" y="2324437"/>
                </a:cubicBezTo>
                <a:close/>
                <a:moveTo>
                  <a:pt x="197411" y="2510002"/>
                </a:moveTo>
                <a:cubicBezTo>
                  <a:pt x="194434" y="2506363"/>
                  <a:pt x="191457" y="2503055"/>
                  <a:pt x="188480" y="2499417"/>
                </a:cubicBezTo>
                <a:cubicBezTo>
                  <a:pt x="198404" y="2492140"/>
                  <a:pt x="207996" y="2484532"/>
                  <a:pt x="217919" y="2477255"/>
                </a:cubicBezTo>
                <a:cubicBezTo>
                  <a:pt x="220566" y="2480232"/>
                  <a:pt x="223543" y="2483209"/>
                  <a:pt x="226189" y="2486517"/>
                </a:cubicBezTo>
                <a:cubicBezTo>
                  <a:pt x="216596" y="2494124"/>
                  <a:pt x="207004" y="2502063"/>
                  <a:pt x="197411" y="2510002"/>
                </a:cubicBezTo>
                <a:close/>
                <a:moveTo>
                  <a:pt x="1040225" y="430421"/>
                </a:moveTo>
                <a:cubicBezTo>
                  <a:pt x="1115973" y="421490"/>
                  <a:pt x="1183120" y="359966"/>
                  <a:pt x="1198005" y="282895"/>
                </a:cubicBezTo>
                <a:cubicBezTo>
                  <a:pt x="1204290" y="250479"/>
                  <a:pt x="1205944" y="217071"/>
                  <a:pt x="1210905" y="173078"/>
                </a:cubicBezTo>
                <a:cubicBezTo>
                  <a:pt x="1211236" y="144962"/>
                  <a:pt x="1184443" y="92369"/>
                  <a:pt x="1150704" y="66238"/>
                </a:cubicBezTo>
                <a:cubicBezTo>
                  <a:pt x="1129535" y="49699"/>
                  <a:pt x="1108365" y="33491"/>
                  <a:pt x="1087526" y="16621"/>
                </a:cubicBezTo>
                <a:cubicBezTo>
                  <a:pt x="1060734" y="-5210"/>
                  <a:pt x="1042872" y="-6202"/>
                  <a:pt x="1016410" y="17614"/>
                </a:cubicBezTo>
                <a:cubicBezTo>
                  <a:pt x="1004502" y="28199"/>
                  <a:pt x="994248" y="42422"/>
                  <a:pt x="987301" y="56645"/>
                </a:cubicBezTo>
                <a:cubicBezTo>
                  <a:pt x="959186" y="113869"/>
                  <a:pt x="938678" y="172747"/>
                  <a:pt x="923793" y="235264"/>
                </a:cubicBezTo>
                <a:cubicBezTo>
                  <a:pt x="913869" y="276610"/>
                  <a:pt x="916846" y="312996"/>
                  <a:pt x="930739" y="349712"/>
                </a:cubicBezTo>
                <a:cubicBezTo>
                  <a:pt x="947608" y="393374"/>
                  <a:pt x="1006156" y="434390"/>
                  <a:pt x="1040225" y="430421"/>
                </a:cubicBezTo>
                <a:close/>
                <a:moveTo>
                  <a:pt x="1079257" y="180024"/>
                </a:moveTo>
                <a:cubicBezTo>
                  <a:pt x="1094472" y="233279"/>
                  <a:pt x="1089511" y="247833"/>
                  <a:pt x="1041548" y="296126"/>
                </a:cubicBezTo>
                <a:cubicBezTo>
                  <a:pt x="1036918" y="250479"/>
                  <a:pt x="1054118" y="216079"/>
                  <a:pt x="1079257" y="180024"/>
                </a:cubicBezTo>
                <a:close/>
                <a:moveTo>
                  <a:pt x="1237698" y="2917185"/>
                </a:moveTo>
                <a:cubicBezTo>
                  <a:pt x="1232406" y="2959194"/>
                  <a:pt x="1224136" y="3003187"/>
                  <a:pt x="1186428" y="3032295"/>
                </a:cubicBezTo>
                <a:cubicBezTo>
                  <a:pt x="1173528" y="3042549"/>
                  <a:pt x="1160958" y="3053465"/>
                  <a:pt x="1148389" y="3064050"/>
                </a:cubicBezTo>
                <a:cubicBezTo>
                  <a:pt x="1081572" y="3120281"/>
                  <a:pt x="1053787" y="3120943"/>
                  <a:pt x="988625" y="3067688"/>
                </a:cubicBezTo>
                <a:cubicBezTo>
                  <a:pt x="937354" y="3025680"/>
                  <a:pt x="928754" y="2920163"/>
                  <a:pt x="974401" y="2872862"/>
                </a:cubicBezTo>
                <a:cubicBezTo>
                  <a:pt x="984655" y="2862277"/>
                  <a:pt x="1001525" y="2858638"/>
                  <a:pt x="1016410" y="2851031"/>
                </a:cubicBezTo>
                <a:cubicBezTo>
                  <a:pt x="1021371" y="2828538"/>
                  <a:pt x="1025671" y="2808691"/>
                  <a:pt x="1030964" y="2785206"/>
                </a:cubicBezTo>
                <a:cubicBezTo>
                  <a:pt x="1046510" y="2786860"/>
                  <a:pt x="1062387" y="2784214"/>
                  <a:pt x="1073634" y="2790168"/>
                </a:cubicBezTo>
                <a:cubicBezTo>
                  <a:pt x="1108365" y="2808691"/>
                  <a:pt x="1144089" y="2820269"/>
                  <a:pt x="1182789" y="2827215"/>
                </a:cubicBezTo>
                <a:cubicBezTo>
                  <a:pt x="1219505" y="2833830"/>
                  <a:pt x="1243652" y="2871869"/>
                  <a:pt x="1237698" y="2917185"/>
                </a:cubicBezTo>
                <a:close/>
                <a:moveTo>
                  <a:pt x="1446086" y="1658918"/>
                </a:moveTo>
                <a:cubicBezTo>
                  <a:pt x="1425909" y="1666195"/>
                  <a:pt x="1402424" y="1669503"/>
                  <a:pt x="1386547" y="1682072"/>
                </a:cubicBezTo>
                <a:cubicBezTo>
                  <a:pt x="1356115" y="1706550"/>
                  <a:pt x="1325023" y="1733012"/>
                  <a:pt x="1303853" y="1765097"/>
                </a:cubicBezTo>
                <a:cubicBezTo>
                  <a:pt x="1272099" y="1813721"/>
                  <a:pt x="1268791" y="1898399"/>
                  <a:pt x="1325353" y="1946031"/>
                </a:cubicBezTo>
                <a:cubicBezTo>
                  <a:pt x="1365046" y="1979439"/>
                  <a:pt x="1406724" y="1967531"/>
                  <a:pt x="1449725" y="1959923"/>
                </a:cubicBezTo>
                <a:cubicBezTo>
                  <a:pt x="1493718" y="1952315"/>
                  <a:pt x="1528780" y="1927177"/>
                  <a:pt x="1551272" y="1892776"/>
                </a:cubicBezTo>
                <a:cubicBezTo>
                  <a:pt x="1573104" y="1859368"/>
                  <a:pt x="1588981" y="1818352"/>
                  <a:pt x="1594273" y="1778990"/>
                </a:cubicBezTo>
                <a:cubicBezTo>
                  <a:pt x="1601550" y="1726396"/>
                  <a:pt x="1520841" y="1667518"/>
                  <a:pt x="1446086" y="1658918"/>
                </a:cubicBezTo>
                <a:close/>
                <a:moveTo>
                  <a:pt x="1409039" y="1870945"/>
                </a:moveTo>
                <a:cubicBezTo>
                  <a:pt x="1420947" y="1792882"/>
                  <a:pt x="1429217" y="1782297"/>
                  <a:pt x="1486110" y="1773035"/>
                </a:cubicBezTo>
                <a:cubicBezTo>
                  <a:pt x="1473210" y="1816698"/>
                  <a:pt x="1454025" y="1850437"/>
                  <a:pt x="1409039" y="1870945"/>
                </a:cubicBezTo>
                <a:close/>
                <a:moveTo>
                  <a:pt x="1652489" y="903098"/>
                </a:moveTo>
                <a:cubicBezTo>
                  <a:pt x="1632312" y="936175"/>
                  <a:pt x="1613789" y="970576"/>
                  <a:pt x="1589973" y="1001007"/>
                </a:cubicBezTo>
                <a:cubicBezTo>
                  <a:pt x="1569134" y="1027800"/>
                  <a:pt x="1540026" y="1044669"/>
                  <a:pt x="1504302" y="1045662"/>
                </a:cubicBezTo>
                <a:cubicBezTo>
                  <a:pt x="1487764" y="1045993"/>
                  <a:pt x="1470894" y="1045662"/>
                  <a:pt x="1454686" y="1047316"/>
                </a:cubicBezTo>
                <a:cubicBezTo>
                  <a:pt x="1413339" y="1051616"/>
                  <a:pt x="1385554" y="1040700"/>
                  <a:pt x="1370008" y="1004315"/>
                </a:cubicBezTo>
                <a:cubicBezTo>
                  <a:pt x="1352146" y="961645"/>
                  <a:pt x="1345861" y="918644"/>
                  <a:pt x="1369346" y="872997"/>
                </a:cubicBezTo>
                <a:cubicBezTo>
                  <a:pt x="1398785" y="816104"/>
                  <a:pt x="1436494" y="775750"/>
                  <a:pt x="1506618" y="773434"/>
                </a:cubicBezTo>
                <a:cubicBezTo>
                  <a:pt x="1504633" y="780380"/>
                  <a:pt x="1502979" y="786334"/>
                  <a:pt x="1500002" y="797581"/>
                </a:cubicBezTo>
                <a:cubicBezTo>
                  <a:pt x="1557557" y="780380"/>
                  <a:pt x="1593281" y="823381"/>
                  <a:pt x="1636612" y="844220"/>
                </a:cubicBezTo>
                <a:cubicBezTo>
                  <a:pt x="1657451" y="854805"/>
                  <a:pt x="1667705" y="878290"/>
                  <a:pt x="1652489" y="903098"/>
                </a:cubicBezTo>
                <a:close/>
                <a:moveTo>
                  <a:pt x="501063" y="1133979"/>
                </a:moveTo>
                <a:cubicBezTo>
                  <a:pt x="495439" y="1155810"/>
                  <a:pt x="491470" y="1177972"/>
                  <a:pt x="486178" y="1200134"/>
                </a:cubicBezTo>
                <a:cubicBezTo>
                  <a:pt x="474270" y="1250411"/>
                  <a:pt x="424984" y="1287789"/>
                  <a:pt x="366768" y="1291758"/>
                </a:cubicBezTo>
                <a:cubicBezTo>
                  <a:pt x="317483" y="1295066"/>
                  <a:pt x="254966" y="1259012"/>
                  <a:pt x="244381" y="1214026"/>
                </a:cubicBezTo>
                <a:cubicBezTo>
                  <a:pt x="234127" y="1170695"/>
                  <a:pt x="243389" y="1128356"/>
                  <a:pt x="272828" y="1092301"/>
                </a:cubicBezTo>
                <a:cubicBezTo>
                  <a:pt x="285397" y="1076755"/>
                  <a:pt x="296644" y="1060216"/>
                  <a:pt x="309875" y="1042023"/>
                </a:cubicBezTo>
                <a:cubicBezTo>
                  <a:pt x="338983" y="1036069"/>
                  <a:pt x="366437" y="1030446"/>
                  <a:pt x="388268" y="1026146"/>
                </a:cubicBezTo>
                <a:cubicBezTo>
                  <a:pt x="418700" y="1042685"/>
                  <a:pt x="444831" y="1057900"/>
                  <a:pt x="472285" y="1071462"/>
                </a:cubicBezTo>
                <a:cubicBezTo>
                  <a:pt x="504370" y="1087339"/>
                  <a:pt x="510324" y="1098586"/>
                  <a:pt x="501063" y="1133979"/>
                </a:cubicBezTo>
                <a:close/>
                <a:moveTo>
                  <a:pt x="2618352" y="286864"/>
                </a:moveTo>
                <a:cubicBezTo>
                  <a:pt x="2663668" y="385766"/>
                  <a:pt x="2593213" y="488637"/>
                  <a:pt x="2483726" y="484668"/>
                </a:cubicBezTo>
                <a:cubicBezTo>
                  <a:pt x="2452964" y="483675"/>
                  <a:pt x="2434772" y="462506"/>
                  <a:pt x="2423195" y="438029"/>
                </a:cubicBezTo>
                <a:cubicBezTo>
                  <a:pt x="2399048" y="387089"/>
                  <a:pt x="2420879" y="305388"/>
                  <a:pt x="2464872" y="264041"/>
                </a:cubicBezTo>
                <a:cubicBezTo>
                  <a:pt x="2491665" y="238902"/>
                  <a:pt x="2515150" y="210455"/>
                  <a:pt x="2543266" y="180355"/>
                </a:cubicBezTo>
                <a:cubicBezTo>
                  <a:pt x="2586267" y="206817"/>
                  <a:pt x="2619344" y="227325"/>
                  <a:pt x="2657052" y="250479"/>
                </a:cubicBezTo>
                <a:cubicBezTo>
                  <a:pt x="2642498" y="264041"/>
                  <a:pt x="2630260" y="275618"/>
                  <a:pt x="2618352" y="286864"/>
                </a:cubicBezTo>
                <a:close/>
                <a:moveTo>
                  <a:pt x="283413" y="3393501"/>
                </a:moveTo>
                <a:cubicBezTo>
                  <a:pt x="287382" y="3428563"/>
                  <a:pt x="277459" y="3466272"/>
                  <a:pt x="267536" y="3501334"/>
                </a:cubicBezTo>
                <a:cubicBezTo>
                  <a:pt x="255297" y="3545658"/>
                  <a:pt x="211635" y="3551281"/>
                  <a:pt x="178226" y="3566827"/>
                </a:cubicBezTo>
                <a:cubicBezTo>
                  <a:pt x="129933" y="3549627"/>
                  <a:pt x="116041" y="3520849"/>
                  <a:pt x="118356" y="3469249"/>
                </a:cubicBezTo>
                <a:cubicBezTo>
                  <a:pt x="120672" y="3419302"/>
                  <a:pt x="139195" y="3388209"/>
                  <a:pt x="177565" y="3364724"/>
                </a:cubicBezTo>
                <a:cubicBezTo>
                  <a:pt x="174588" y="3350831"/>
                  <a:pt x="172273" y="3338923"/>
                  <a:pt x="169626" y="3327346"/>
                </a:cubicBezTo>
                <a:cubicBezTo>
                  <a:pt x="206673" y="3314777"/>
                  <a:pt x="278782" y="3352485"/>
                  <a:pt x="283413" y="33935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 rot="3254767">
            <a:off x="14266342" y="523874"/>
            <a:ext cx="779144" cy="2084798"/>
          </a:xfrm>
          <a:custGeom>
            <a:avLst/>
            <a:gdLst/>
            <a:ahLst/>
            <a:cxnLst/>
            <a:rect l="l" t="t" r="r" b="b"/>
            <a:pathLst>
              <a:path w="778218" h="2082320" extrusionOk="0">
                <a:moveTo>
                  <a:pt x="209262" y="2082320"/>
                </a:moveTo>
                <a:cubicBezTo>
                  <a:pt x="176775" y="2047100"/>
                  <a:pt x="178094" y="2020966"/>
                  <a:pt x="212978" y="1982701"/>
                </a:cubicBezTo>
                <a:cubicBezTo>
                  <a:pt x="221630" y="1973511"/>
                  <a:pt x="229748" y="1963835"/>
                  <a:pt x="237290" y="1953714"/>
                </a:cubicBezTo>
                <a:cubicBezTo>
                  <a:pt x="265437" y="1914562"/>
                  <a:pt x="294352" y="1876560"/>
                  <a:pt x="328398" y="1841676"/>
                </a:cubicBezTo>
                <a:cubicBezTo>
                  <a:pt x="358224" y="1811059"/>
                  <a:pt x="380401" y="1772889"/>
                  <a:pt x="405120" y="1737501"/>
                </a:cubicBezTo>
                <a:cubicBezTo>
                  <a:pt x="429312" y="1703000"/>
                  <a:pt x="452664" y="1667971"/>
                  <a:pt x="476088" y="1632919"/>
                </a:cubicBezTo>
                <a:cubicBezTo>
                  <a:pt x="506562" y="1587365"/>
                  <a:pt x="536363" y="1541212"/>
                  <a:pt x="567196" y="1495778"/>
                </a:cubicBezTo>
                <a:cubicBezTo>
                  <a:pt x="617833" y="1421021"/>
                  <a:pt x="657033" y="1339935"/>
                  <a:pt x="690791" y="1256931"/>
                </a:cubicBezTo>
                <a:cubicBezTo>
                  <a:pt x="712154" y="1204400"/>
                  <a:pt x="727450" y="1147794"/>
                  <a:pt x="730183" y="1090444"/>
                </a:cubicBezTo>
                <a:cubicBezTo>
                  <a:pt x="731334" y="1066468"/>
                  <a:pt x="732149" y="1038416"/>
                  <a:pt x="715486" y="1016862"/>
                </a:cubicBezTo>
                <a:cubicBezTo>
                  <a:pt x="670124" y="1016646"/>
                  <a:pt x="636822" y="1044314"/>
                  <a:pt x="601745" y="1064070"/>
                </a:cubicBezTo>
                <a:cubicBezTo>
                  <a:pt x="586113" y="1072869"/>
                  <a:pt x="579448" y="1098907"/>
                  <a:pt x="570577" y="1117968"/>
                </a:cubicBezTo>
                <a:cubicBezTo>
                  <a:pt x="553674" y="1153931"/>
                  <a:pt x="539049" y="1191142"/>
                  <a:pt x="521618" y="1226914"/>
                </a:cubicBezTo>
                <a:cubicBezTo>
                  <a:pt x="502630" y="1265874"/>
                  <a:pt x="482226" y="1304187"/>
                  <a:pt x="461128" y="1341997"/>
                </a:cubicBezTo>
                <a:cubicBezTo>
                  <a:pt x="441012" y="1378153"/>
                  <a:pt x="423078" y="1416514"/>
                  <a:pt x="397280" y="1448306"/>
                </a:cubicBezTo>
                <a:cubicBezTo>
                  <a:pt x="355682" y="1499590"/>
                  <a:pt x="322044" y="1557611"/>
                  <a:pt x="270976" y="1601175"/>
                </a:cubicBezTo>
                <a:cubicBezTo>
                  <a:pt x="256590" y="1613403"/>
                  <a:pt x="244075" y="1624503"/>
                  <a:pt x="222425" y="1622993"/>
                </a:cubicBezTo>
                <a:cubicBezTo>
                  <a:pt x="198713" y="1621363"/>
                  <a:pt x="191256" y="1619540"/>
                  <a:pt x="186893" y="1596284"/>
                </a:cubicBezTo>
                <a:cubicBezTo>
                  <a:pt x="183560" y="1578062"/>
                  <a:pt x="183057" y="1559289"/>
                  <a:pt x="182098" y="1540708"/>
                </a:cubicBezTo>
                <a:cubicBezTo>
                  <a:pt x="177303" y="1454707"/>
                  <a:pt x="194565" y="1372878"/>
                  <a:pt x="238609" y="1299200"/>
                </a:cubicBezTo>
                <a:cubicBezTo>
                  <a:pt x="259252" y="1264699"/>
                  <a:pt x="289341" y="1235017"/>
                  <a:pt x="318688" y="1206822"/>
                </a:cubicBezTo>
                <a:cubicBezTo>
                  <a:pt x="355490" y="1171434"/>
                  <a:pt x="395290" y="1139018"/>
                  <a:pt x="435042" y="1106843"/>
                </a:cubicBezTo>
                <a:cubicBezTo>
                  <a:pt x="457291" y="1088813"/>
                  <a:pt x="482346" y="1074260"/>
                  <a:pt x="505555" y="1057357"/>
                </a:cubicBezTo>
                <a:cubicBezTo>
                  <a:pt x="529219" y="1040095"/>
                  <a:pt x="548231" y="1021106"/>
                  <a:pt x="560891" y="991711"/>
                </a:cubicBezTo>
                <a:cubicBezTo>
                  <a:pt x="582469" y="941506"/>
                  <a:pt x="595104" y="889862"/>
                  <a:pt x="602824" y="836684"/>
                </a:cubicBezTo>
                <a:cubicBezTo>
                  <a:pt x="610161" y="786215"/>
                  <a:pt x="609729" y="735674"/>
                  <a:pt x="592682" y="686572"/>
                </a:cubicBezTo>
                <a:cubicBezTo>
                  <a:pt x="591009" y="682177"/>
                  <a:pt x="588887" y="677967"/>
                  <a:pt x="586353" y="674009"/>
                </a:cubicBezTo>
                <a:cubicBezTo>
                  <a:pt x="585178" y="672091"/>
                  <a:pt x="582972" y="670844"/>
                  <a:pt x="578513" y="666816"/>
                </a:cubicBezTo>
                <a:cubicBezTo>
                  <a:pt x="562713" y="691271"/>
                  <a:pt x="547920" y="715775"/>
                  <a:pt x="531544" y="739175"/>
                </a:cubicBezTo>
                <a:cubicBezTo>
                  <a:pt x="480596" y="811989"/>
                  <a:pt x="435042" y="888544"/>
                  <a:pt x="376301" y="955940"/>
                </a:cubicBezTo>
                <a:cubicBezTo>
                  <a:pt x="335543" y="1002716"/>
                  <a:pt x="298620" y="1052922"/>
                  <a:pt x="258389" y="1100202"/>
                </a:cubicBezTo>
                <a:cubicBezTo>
                  <a:pt x="214273" y="1151989"/>
                  <a:pt x="169127" y="1202842"/>
                  <a:pt x="112616" y="1241994"/>
                </a:cubicBezTo>
                <a:cubicBezTo>
                  <a:pt x="105855" y="1246670"/>
                  <a:pt x="99429" y="1252064"/>
                  <a:pt x="92093" y="1255541"/>
                </a:cubicBezTo>
                <a:cubicBezTo>
                  <a:pt x="50279" y="1275393"/>
                  <a:pt x="17264" y="1254869"/>
                  <a:pt x="7123" y="1209052"/>
                </a:cubicBezTo>
                <a:cubicBezTo>
                  <a:pt x="-5009" y="1154627"/>
                  <a:pt x="-430" y="1101688"/>
                  <a:pt x="11750" y="1048918"/>
                </a:cubicBezTo>
                <a:cubicBezTo>
                  <a:pt x="18424" y="1020557"/>
                  <a:pt x="27752" y="992886"/>
                  <a:pt x="39610" y="966273"/>
                </a:cubicBezTo>
                <a:cubicBezTo>
                  <a:pt x="54810" y="931940"/>
                  <a:pt x="70586" y="897199"/>
                  <a:pt x="91373" y="866174"/>
                </a:cubicBezTo>
                <a:cubicBezTo>
                  <a:pt x="118994" y="824960"/>
                  <a:pt x="152608" y="787822"/>
                  <a:pt x="182002" y="747734"/>
                </a:cubicBezTo>
                <a:cubicBezTo>
                  <a:pt x="216215" y="701053"/>
                  <a:pt x="266780" y="674632"/>
                  <a:pt x="311351" y="640946"/>
                </a:cubicBezTo>
                <a:cubicBezTo>
                  <a:pt x="321613" y="633178"/>
                  <a:pt x="338420" y="634521"/>
                  <a:pt x="351654" y="629989"/>
                </a:cubicBezTo>
                <a:cubicBezTo>
                  <a:pt x="361029" y="626777"/>
                  <a:pt x="369348" y="620567"/>
                  <a:pt x="378339" y="616059"/>
                </a:cubicBezTo>
                <a:cubicBezTo>
                  <a:pt x="388745" y="610857"/>
                  <a:pt x="399078" y="602561"/>
                  <a:pt x="409915" y="601674"/>
                </a:cubicBezTo>
                <a:cubicBezTo>
                  <a:pt x="453863" y="598197"/>
                  <a:pt x="498218" y="594098"/>
                  <a:pt x="541782" y="611048"/>
                </a:cubicBezTo>
                <a:cubicBezTo>
                  <a:pt x="576019" y="564799"/>
                  <a:pt x="600379" y="513251"/>
                  <a:pt x="621573" y="460505"/>
                </a:cubicBezTo>
                <a:cubicBezTo>
                  <a:pt x="645549" y="400685"/>
                  <a:pt x="669693" y="340626"/>
                  <a:pt x="687890" y="278840"/>
                </a:cubicBezTo>
                <a:cubicBezTo>
                  <a:pt x="704170" y="223696"/>
                  <a:pt x="712849" y="166322"/>
                  <a:pt x="699590" y="107941"/>
                </a:cubicBezTo>
                <a:cubicBezTo>
                  <a:pt x="691199" y="70491"/>
                  <a:pt x="664058" y="48937"/>
                  <a:pt x="624330" y="51263"/>
                </a:cubicBezTo>
                <a:cubicBezTo>
                  <a:pt x="584123" y="53660"/>
                  <a:pt x="550581" y="72625"/>
                  <a:pt x="517303" y="92621"/>
                </a:cubicBezTo>
                <a:cubicBezTo>
                  <a:pt x="444848" y="136137"/>
                  <a:pt x="387666" y="196412"/>
                  <a:pt x="336406" y="262177"/>
                </a:cubicBezTo>
                <a:cubicBezTo>
                  <a:pt x="301281" y="307252"/>
                  <a:pt x="268674" y="354460"/>
                  <a:pt x="237554" y="402388"/>
                </a:cubicBezTo>
                <a:cubicBezTo>
                  <a:pt x="221274" y="427442"/>
                  <a:pt x="210653" y="456165"/>
                  <a:pt x="197178" y="483905"/>
                </a:cubicBezTo>
                <a:lnTo>
                  <a:pt x="160759" y="479973"/>
                </a:lnTo>
                <a:cubicBezTo>
                  <a:pt x="154526" y="461008"/>
                  <a:pt x="153159" y="446407"/>
                  <a:pt x="159465" y="425788"/>
                </a:cubicBezTo>
                <a:cubicBezTo>
                  <a:pt x="178813" y="362420"/>
                  <a:pt x="221370" y="313821"/>
                  <a:pt x="256375" y="260979"/>
                </a:cubicBezTo>
                <a:cubicBezTo>
                  <a:pt x="288267" y="213223"/>
                  <a:pt x="325175" y="169016"/>
                  <a:pt x="366471" y="129112"/>
                </a:cubicBezTo>
                <a:cubicBezTo>
                  <a:pt x="411210" y="85668"/>
                  <a:pt x="457100" y="40593"/>
                  <a:pt x="516631" y="17457"/>
                </a:cubicBezTo>
                <a:cubicBezTo>
                  <a:pt x="538210" y="9113"/>
                  <a:pt x="560627" y="-573"/>
                  <a:pt x="586425" y="26"/>
                </a:cubicBezTo>
                <a:cubicBezTo>
                  <a:pt x="629869" y="1057"/>
                  <a:pt x="640610" y="290"/>
                  <a:pt x="666384" y="12326"/>
                </a:cubicBezTo>
                <a:cubicBezTo>
                  <a:pt x="671515" y="14724"/>
                  <a:pt x="678372" y="16378"/>
                  <a:pt x="681081" y="20526"/>
                </a:cubicBezTo>
                <a:cubicBezTo>
                  <a:pt x="702971" y="53660"/>
                  <a:pt x="733708" y="82503"/>
                  <a:pt x="742315" y="122375"/>
                </a:cubicBezTo>
                <a:cubicBezTo>
                  <a:pt x="752217" y="168384"/>
                  <a:pt x="755190" y="215017"/>
                  <a:pt x="744545" y="262417"/>
                </a:cubicBezTo>
                <a:cubicBezTo>
                  <a:pt x="722271" y="361701"/>
                  <a:pt x="684606" y="455158"/>
                  <a:pt x="641641" y="546698"/>
                </a:cubicBezTo>
                <a:cubicBezTo>
                  <a:pt x="626440" y="579137"/>
                  <a:pt x="607020" y="609610"/>
                  <a:pt x="588894" y="642265"/>
                </a:cubicBezTo>
                <a:cubicBezTo>
                  <a:pt x="595847" y="650680"/>
                  <a:pt x="602033" y="659048"/>
                  <a:pt x="609154" y="666624"/>
                </a:cubicBezTo>
                <a:cubicBezTo>
                  <a:pt x="638117" y="697313"/>
                  <a:pt x="648186" y="735123"/>
                  <a:pt x="651495" y="775786"/>
                </a:cubicBezTo>
                <a:cubicBezTo>
                  <a:pt x="656885" y="838171"/>
                  <a:pt x="648822" y="900987"/>
                  <a:pt x="627855" y="959992"/>
                </a:cubicBezTo>
                <a:cubicBezTo>
                  <a:pt x="626150" y="965609"/>
                  <a:pt x="624868" y="971349"/>
                  <a:pt x="624019" y="977158"/>
                </a:cubicBezTo>
                <a:cubicBezTo>
                  <a:pt x="623851" y="978045"/>
                  <a:pt x="624906" y="979172"/>
                  <a:pt x="626632" y="982816"/>
                </a:cubicBezTo>
                <a:cubicBezTo>
                  <a:pt x="631355" y="981275"/>
                  <a:pt x="635968" y="979417"/>
                  <a:pt x="640442" y="977254"/>
                </a:cubicBezTo>
                <a:cubicBezTo>
                  <a:pt x="669453" y="960927"/>
                  <a:pt x="706807" y="968767"/>
                  <a:pt x="733684" y="988762"/>
                </a:cubicBezTo>
                <a:cubicBezTo>
                  <a:pt x="776409" y="1020530"/>
                  <a:pt x="782642" y="1061865"/>
                  <a:pt x="775905" y="1109744"/>
                </a:cubicBezTo>
                <a:cubicBezTo>
                  <a:pt x="772213" y="1136117"/>
                  <a:pt x="773628" y="1163306"/>
                  <a:pt x="767753" y="1189008"/>
                </a:cubicBezTo>
                <a:cubicBezTo>
                  <a:pt x="758427" y="1230006"/>
                  <a:pt x="746031" y="1270406"/>
                  <a:pt x="732989" y="1310421"/>
                </a:cubicBezTo>
                <a:cubicBezTo>
                  <a:pt x="711099" y="1377553"/>
                  <a:pt x="683071" y="1441688"/>
                  <a:pt x="644278" y="1501244"/>
                </a:cubicBezTo>
                <a:cubicBezTo>
                  <a:pt x="617162" y="1542866"/>
                  <a:pt x="594840" y="1587557"/>
                  <a:pt x="568299" y="1629634"/>
                </a:cubicBezTo>
                <a:cubicBezTo>
                  <a:pt x="546433" y="1664303"/>
                  <a:pt x="522266" y="1697582"/>
                  <a:pt x="497858" y="1730524"/>
                </a:cubicBezTo>
                <a:cubicBezTo>
                  <a:pt x="460264" y="1781185"/>
                  <a:pt x="432189" y="1838223"/>
                  <a:pt x="387978" y="1884544"/>
                </a:cubicBezTo>
                <a:cubicBezTo>
                  <a:pt x="368389" y="1905020"/>
                  <a:pt x="356545" y="1932808"/>
                  <a:pt x="340386" y="1956735"/>
                </a:cubicBezTo>
                <a:cubicBezTo>
                  <a:pt x="329261" y="1973255"/>
                  <a:pt x="316769" y="1988839"/>
                  <a:pt x="304854" y="2004687"/>
                </a:cubicBezTo>
                <a:cubicBezTo>
                  <a:pt x="287447" y="2027943"/>
                  <a:pt x="269993" y="2051176"/>
                  <a:pt x="251579" y="2075751"/>
                </a:cubicBezTo>
                <a:close/>
                <a:moveTo>
                  <a:pt x="522242" y="641929"/>
                </a:moveTo>
                <a:cubicBezTo>
                  <a:pt x="504835" y="641929"/>
                  <a:pt x="494046" y="640323"/>
                  <a:pt x="483881" y="642217"/>
                </a:cubicBezTo>
                <a:cubicBezTo>
                  <a:pt x="441156" y="650249"/>
                  <a:pt x="399006" y="660439"/>
                  <a:pt x="360765" y="682328"/>
                </a:cubicBezTo>
                <a:cubicBezTo>
                  <a:pt x="244626" y="748837"/>
                  <a:pt x="161527" y="845507"/>
                  <a:pt x="103673" y="965002"/>
                </a:cubicBezTo>
                <a:cubicBezTo>
                  <a:pt x="93411" y="986173"/>
                  <a:pt x="85140" y="1008303"/>
                  <a:pt x="75669" y="1029737"/>
                </a:cubicBezTo>
                <a:cubicBezTo>
                  <a:pt x="52077" y="1083754"/>
                  <a:pt x="45484" y="1139762"/>
                  <a:pt x="53060" y="1202266"/>
                </a:cubicBezTo>
                <a:cubicBezTo>
                  <a:pt x="63657" y="1198382"/>
                  <a:pt x="73104" y="1197112"/>
                  <a:pt x="79649" y="1192077"/>
                </a:cubicBezTo>
                <a:cubicBezTo>
                  <a:pt x="94475" y="1180681"/>
                  <a:pt x="108480" y="1168254"/>
                  <a:pt x="121559" y="1154890"/>
                </a:cubicBezTo>
                <a:cubicBezTo>
                  <a:pt x="149083" y="1126791"/>
                  <a:pt x="176535" y="1098523"/>
                  <a:pt x="202573" y="1069057"/>
                </a:cubicBezTo>
                <a:cubicBezTo>
                  <a:pt x="242181" y="1024318"/>
                  <a:pt x="279703" y="977710"/>
                  <a:pt x="319766" y="933402"/>
                </a:cubicBezTo>
                <a:cubicBezTo>
                  <a:pt x="344653" y="905854"/>
                  <a:pt x="368989" y="878450"/>
                  <a:pt x="386011" y="845124"/>
                </a:cubicBezTo>
                <a:cubicBezTo>
                  <a:pt x="390701" y="835615"/>
                  <a:pt x="396930" y="826945"/>
                  <a:pt x="404449" y="819470"/>
                </a:cubicBezTo>
                <a:cubicBezTo>
                  <a:pt x="448516" y="777392"/>
                  <a:pt x="471965" y="721289"/>
                  <a:pt x="505627" y="672139"/>
                </a:cubicBezTo>
                <a:cubicBezTo>
                  <a:pt x="510733" y="664706"/>
                  <a:pt x="514426" y="656291"/>
                  <a:pt x="522242" y="641929"/>
                </a:cubicBezTo>
                <a:close/>
                <a:moveTo>
                  <a:pt x="243643" y="1516924"/>
                </a:moveTo>
                <a:cubicBezTo>
                  <a:pt x="274572" y="1485756"/>
                  <a:pt x="307659" y="1462643"/>
                  <a:pt x="325449" y="1430971"/>
                </a:cubicBezTo>
                <a:cubicBezTo>
                  <a:pt x="338611" y="1407547"/>
                  <a:pt x="354555" y="1386688"/>
                  <a:pt x="368605" y="1364247"/>
                </a:cubicBezTo>
                <a:cubicBezTo>
                  <a:pt x="398982" y="1315576"/>
                  <a:pt x="429168" y="1266785"/>
                  <a:pt x="457843" y="1217131"/>
                </a:cubicBezTo>
                <a:cubicBezTo>
                  <a:pt x="470790" y="1194738"/>
                  <a:pt x="479949" y="1170187"/>
                  <a:pt x="490833" y="1146619"/>
                </a:cubicBezTo>
                <a:cubicBezTo>
                  <a:pt x="478402" y="1149177"/>
                  <a:pt x="466841" y="1154900"/>
                  <a:pt x="457267" y="1163234"/>
                </a:cubicBezTo>
                <a:cubicBezTo>
                  <a:pt x="437032" y="1180832"/>
                  <a:pt x="418307" y="1200181"/>
                  <a:pt x="397736" y="1217347"/>
                </a:cubicBezTo>
                <a:cubicBezTo>
                  <a:pt x="352182" y="1255373"/>
                  <a:pt x="313101" y="1298361"/>
                  <a:pt x="284906" y="1351012"/>
                </a:cubicBezTo>
                <a:cubicBezTo>
                  <a:pt x="258005" y="1401050"/>
                  <a:pt x="242445" y="1453508"/>
                  <a:pt x="243643" y="1516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25F8C-C489-8366-D024-E7F9094C9188}"/>
              </a:ext>
            </a:extLst>
          </p:cNvPr>
          <p:cNvSpPr txBox="1"/>
          <p:nvPr/>
        </p:nvSpPr>
        <p:spPr>
          <a:xfrm>
            <a:off x="1368139" y="3959290"/>
            <a:ext cx="13232904" cy="447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1143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6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Ôn lại kiến thức đã học.</a:t>
            </a:r>
            <a:endParaRPr lang="en-US" sz="6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6600" dirty="0">
                <a:effectLst/>
                <a:latin typeface="+mn-lt"/>
                <a:ea typeface="Calibri" panose="020F0502020204030204" pitchFamily="34" charset="0"/>
              </a:rPr>
              <a:t>Đọc và tìm hiểu trước </a:t>
            </a:r>
            <a:r>
              <a:rPr lang="vi-VN" sz="6600" b="1" i="1" dirty="0">
                <a:effectLst/>
                <a:latin typeface="+mn-lt"/>
                <a:ea typeface="Calibri" panose="020F0502020204030204" pitchFamily="34" charset="0"/>
              </a:rPr>
              <a:t>Bài 14: Thiết kế lịch treo tường. </a:t>
            </a:r>
            <a:endParaRPr lang="en-US" sz="19900" b="1" dirty="0">
              <a:solidFill>
                <a:schemeClr val="accent3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E18C5-30AE-6C44-13B0-590CBF8C4F6D}"/>
              </a:ext>
            </a:extLst>
          </p:cNvPr>
          <p:cNvSpPr txBox="1"/>
          <p:nvPr/>
        </p:nvSpPr>
        <p:spPr>
          <a:xfrm>
            <a:off x="1302777" y="921873"/>
            <a:ext cx="13363628" cy="205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b="1" dirty="0">
                <a:solidFill>
                  <a:schemeClr val="bg1">
                    <a:lumMod val="75000"/>
                  </a:schemeClr>
                </a:solidFill>
                <a:effectLst/>
                <a:latin typeface="Cabi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8000" dirty="0">
              <a:solidFill>
                <a:schemeClr val="bg1">
                  <a:lumMod val="75000"/>
                </a:schemeClr>
              </a:solidFill>
              <a:effectLst/>
              <a:latin typeface="Cabi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78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/>
          <p:nvPr/>
        </p:nvSpPr>
        <p:spPr>
          <a:xfrm rot="-4380779">
            <a:off x="15744752" y="4404"/>
            <a:ext cx="2234220" cy="2999216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15945739" y="8058740"/>
            <a:ext cx="3505459" cy="3221353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1797204" y="-987691"/>
            <a:ext cx="4388930" cy="4033222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232828" y="7378666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Perhatikan Tips dalam dalam Membuat Logo! - Universitas Ma Chung">
            <a:extLst>
              <a:ext uri="{FF2B5EF4-FFF2-40B4-BE49-F238E27FC236}">
                <a16:creationId xmlns:a16="http://schemas.microsoft.com/office/drawing/2014/main" id="{CB214415-47CC-2CC2-5A60-68EEC73B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2200" l="6445" r="90273">
                        <a14:foregroundMark x1="11269" y1="25018" x2="11269" y2="25018"/>
                        <a14:foregroundMark x1="46659" y1="10471" x2="46659" y2="10471"/>
                        <a14:foregroundMark x1="49862" y1="20028" x2="49862" y2="20028"/>
                        <a14:foregroundMark x1="50929" y1="6184" x2="50929" y2="6184"/>
                        <a14:foregroundMark x1="50811" y1="5973" x2="50811" y2="5973"/>
                        <a14:foregroundMark x1="56307" y1="37175" x2="56307" y2="37175"/>
                        <a14:foregroundMark x1="57216" y1="38862" x2="57216" y2="38862"/>
                        <a14:foregroundMark x1="56425" y1="38089" x2="56821" y2="38370"/>
                        <a14:foregroundMark x1="8580" y1="75545" x2="8580" y2="75545"/>
                        <a14:foregroundMark x1="18505" y1="90513" x2="18505" y2="90513"/>
                        <a14:foregroundMark x1="18743" y1="91216" x2="18743" y2="91216"/>
                        <a14:foregroundMark x1="46777" y1="80534" x2="46777" y2="80534"/>
                        <a14:foregroundMark x1="47173" y1="60998" x2="56702" y2="81940"/>
                        <a14:foregroundMark x1="45433" y1="85734" x2="46145" y2="66479"/>
                        <a14:foregroundMark x1="46145" y1="66479" x2="52788" y2="62474"/>
                        <a14:foregroundMark x1="52788" y1="62474" x2="58086" y2="70063"/>
                        <a14:foregroundMark x1="58086" y1="70063" x2="58917" y2="80745"/>
                        <a14:foregroundMark x1="58917" y1="80745" x2="54646" y2="86507"/>
                        <a14:foregroundMark x1="54646" y1="86507" x2="50929" y2="88124"/>
                        <a14:foregroundMark x1="54409" y1="89108" x2="46342" y2="86156"/>
                        <a14:foregroundMark x1="46342" y1="86156" x2="44247" y2="82642"/>
                        <a14:foregroundMark x1="50138" y1="74069" x2="51720" y2="84540"/>
                        <a14:foregroundMark x1="45038" y1="67674" x2="42428" y2="77583"/>
                        <a14:foregroundMark x1="42428" y1="77583" x2="44365" y2="86507"/>
                        <a14:foregroundMark x1="44365" y1="86507" x2="50811" y2="90302"/>
                        <a14:foregroundMark x1="50811" y1="90302" x2="55911" y2="86015"/>
                        <a14:foregroundMark x1="58165" y1="70274" x2="58679" y2="78988"/>
                        <a14:foregroundMark x1="58679" y1="78988" x2="59510" y2="74350"/>
                        <a14:foregroundMark x1="59668" y1="76458" x2="57572" y2="85524"/>
                        <a14:foregroundMark x1="57572" y1="85524" x2="52550" y2="90654"/>
                        <a14:foregroundMark x1="52550" y1="90654" x2="51720" y2="91005"/>
                        <a14:foregroundMark x1="59786" y1="73155" x2="58640" y2="80885"/>
                        <a14:foregroundMark x1="58640" y1="80885" x2="57374" y2="82923"/>
                        <a14:foregroundMark x1="60063" y1="78145" x2="58165" y2="85313"/>
                        <a14:foregroundMark x1="59391" y1="74561" x2="60063" y2="74350"/>
                        <a14:foregroundMark x1="42902" y1="71469" x2="43219" y2="80253"/>
                        <a14:foregroundMark x1="43219" y1="80253" x2="42507" y2="73366"/>
                        <a14:foregroundMark x1="42507" y1="72874" x2="42349" y2="79339"/>
                        <a14:foregroundMark x1="42072" y1="77653" x2="42507" y2="81940"/>
                        <a14:foregroundMark x1="53064" y1="91497" x2="46856" y2="87702"/>
                        <a14:foregroundMark x1="46856" y1="87702" x2="46659" y2="87421"/>
                        <a14:foregroundMark x1="49071" y1="91497" x2="48913" y2="91005"/>
                        <a14:foregroundMark x1="47331" y1="89318" x2="47331" y2="89318"/>
                        <a14:foregroundMark x1="57374" y1="90302" x2="57493" y2="89108"/>
                        <a14:foregroundMark x1="56702" y1="91497" x2="58323" y2="91216"/>
                        <a14:foregroundMark x1="56425" y1="89599" x2="57888" y2="89599"/>
                        <a14:foregroundMark x1="58323" y1="90794" x2="56425" y2="91216"/>
                        <a14:foregroundMark x1="53499" y1="29093" x2="49268" y2="28602"/>
                        <a14:foregroundMark x1="49268" y1="28602" x2="45077" y2="17287"/>
                        <a14:foregroundMark x1="45077" y1="17287" x2="48122" y2="10963"/>
                        <a14:foregroundMark x1="48122" y1="10963" x2="49189" y2="11174"/>
                        <a14:foregroundMark x1="46224" y1="10752" x2="50692" y2="9136"/>
                        <a14:foregroundMark x1="50692" y1="9136" x2="57968" y2="18552"/>
                        <a14:foregroundMark x1="57968" y1="18552" x2="58047" y2="29796"/>
                        <a14:foregroundMark x1="58047" y1="29796" x2="49308" y2="32186"/>
                        <a14:foregroundMark x1="54567" y1="22839" x2="54567" y2="24526"/>
                        <a14:foregroundMark x1="47450" y1="28110" x2="47173" y2="28812"/>
                        <a14:foregroundMark x1="73982" y1="26423" x2="73982" y2="26423"/>
                        <a14:foregroundMark x1="80981" y1="25018" x2="80981" y2="25018"/>
                        <a14:foregroundMark x1="81099" y1="24807" x2="81099" y2="24807"/>
                        <a14:foregroundMark x1="81099" y1="24034" x2="81099" y2="24034"/>
                        <a14:foregroundMark x1="82562" y1="16233" x2="79873" y2="26212"/>
                        <a14:foregroundMark x1="77343" y1="11665" x2="78687" y2="15741"/>
                        <a14:foregroundMark x1="83788" y1="11174" x2="85251" y2="14055"/>
                        <a14:foregroundMark x1="87386" y1="26704" x2="87149" y2="22628"/>
                        <a14:foregroundMark x1="80704" y1="65495" x2="81771" y2="74350"/>
                        <a14:foregroundMark x1="78410" y1="67182" x2="82839" y2="69079"/>
                        <a14:foregroundMark x1="74140" y1="20028" x2="74140" y2="20028"/>
                        <a14:foregroundMark x1="74377" y1="66971" x2="80546" y2="75826"/>
                        <a14:foregroundMark x1="80546" y1="75826" x2="86793" y2="78918"/>
                        <a14:foregroundMark x1="86793" y1="78918" x2="86991" y2="78637"/>
                        <a14:foregroundMark x1="86042" y1="62895" x2="84500" y2="71539"/>
                        <a14:foregroundMark x1="84500" y1="71539" x2="77620" y2="84961"/>
                        <a14:foregroundMark x1="77620" y1="84961" x2="76157" y2="86507"/>
                        <a14:foregroundMark x1="76157" y1="65285" x2="82720" y2="65636"/>
                        <a14:foregroundMark x1="82720" y1="65636" x2="87149" y2="68587"/>
                        <a14:foregroundMark x1="87149" y1="68587" x2="86516" y2="79339"/>
                        <a14:foregroundMark x1="86516" y1="79339" x2="84065" y2="87140"/>
                        <a14:foregroundMark x1="84065" y1="87140" x2="77659" y2="85313"/>
                        <a14:foregroundMark x1="77659" y1="85313" x2="75326" y2="75545"/>
                        <a14:foregroundMark x1="75326" y1="75545" x2="75722" y2="71961"/>
                        <a14:foregroundMark x1="84065" y1="54814" x2="84065" y2="54814"/>
                        <a14:foregroundMark x1="84856" y1="53619" x2="82285" y2="55727"/>
                        <a14:foregroundMark x1="86200" y1="73155" x2="90312" y2="82431"/>
                        <a14:foregroundMark x1="90312" y1="82431" x2="86121" y2="88124"/>
                        <a14:foregroundMark x1="86121" y1="88124" x2="85251" y2="87702"/>
                        <a14:foregroundMark x1="76394" y1="12649" x2="74180" y2="20801"/>
                        <a14:foregroundMark x1="74180" y1="20801" x2="74140" y2="23331"/>
                        <a14:foregroundMark x1="74140" y1="28602" x2="74140" y2="28602"/>
                        <a14:foregroundMark x1="51878" y1="92200" x2="46422" y2="90372"/>
                        <a14:foregroundMark x1="46422" y1="90372" x2="45591" y2="85734"/>
                        <a14:foregroundMark x1="11238" y1="24116" x2="15184" y2="28531"/>
                        <a14:foregroundMark x1="15184" y1="28531" x2="15619" y2="28039"/>
                        <a14:foregroundMark x1="14116" y1="25861" x2="22420" y2="23542"/>
                        <a14:foregroundMark x1="20957" y1="20661" x2="25267" y2="19466"/>
                        <a14:foregroundMark x1="48715" y1="11806" x2="55556" y2="19466"/>
                        <a14:foregroundMark x1="55556" y1="28250" x2="53144" y2="18974"/>
                        <a14:foregroundMark x1="24832" y1="19466" x2="29142" y2="17077"/>
                        <a14:foregroundMark x1="27284" y1="18482" x2="31159" y2="16866"/>
                        <a14:foregroundMark x1="29537" y1="16866" x2="30763" y2="15671"/>
                        <a14:foregroundMark x1="14393" y1="27547" x2="6445" y2="24385"/>
                        <a14:foregroundMark x1="6445" y1="24385" x2="6603" y2="21152"/>
                        <a14:foregroundMark x1="10360" y1="14195" x2="7790" y2="20871"/>
                        <a14:foregroundMark x1="7790" y1="20871" x2="7631" y2="30148"/>
                        <a14:foregroundMark x1="7631" y1="30148" x2="10874" y2="18060"/>
                        <a14:foregroundMark x1="10874" y1="18060" x2="10913" y2="15390"/>
                        <a14:foregroundMark x1="10755" y1="20871" x2="13721" y2="22769"/>
                        <a14:foregroundMark x1="7711" y1="28531" x2="12100" y2="28742"/>
                        <a14:foregroundMark x1="9964" y1="19677" x2="11427" y2="24736"/>
                        <a14:foregroundMark x1="10360" y1="23542" x2="8778" y2="23050"/>
                        <a14:foregroundMark x1="16528" y1="21855" x2="30012" y2="16444"/>
                        <a14:foregroundMark x1="30012" y1="16444" x2="25979" y2="19396"/>
                        <a14:foregroundMark x1="25979" y1="19396" x2="30763" y2="15179"/>
                        <a14:foregroundMark x1="29023" y1="15671" x2="23922" y2="19958"/>
                        <a14:foregroundMark x1="17596" y1="25650" x2="8778" y2="30007"/>
                        <a14:foregroundMark x1="8778" y1="30007" x2="13405" y2="30429"/>
                        <a14:foregroundMark x1="13405" y1="30429" x2="15461" y2="2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33" y="2025194"/>
            <a:ext cx="13892333" cy="78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BD21B-C8CC-8090-0FA3-343925008BB4}"/>
              </a:ext>
            </a:extLst>
          </p:cNvPr>
          <p:cNvSpPr txBox="1"/>
          <p:nvPr/>
        </p:nvSpPr>
        <p:spPr>
          <a:xfrm>
            <a:off x="7869265" y="461785"/>
            <a:ext cx="10624088" cy="1589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bg2">
                    <a:lumMod val="25000"/>
                  </a:schemeClr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LOGO LÀ GÌ?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Cabin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C32F6-E826-F417-E6F2-2455F0467A67}"/>
              </a:ext>
            </a:extLst>
          </p:cNvPr>
          <p:cNvSpPr txBox="1"/>
          <p:nvPr/>
        </p:nvSpPr>
        <p:spPr>
          <a:xfrm>
            <a:off x="-685800" y="444655"/>
            <a:ext cx="10627894" cy="1011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KHỞI ĐỘNG </a:t>
            </a:r>
            <a:endParaRPr lang="en-US" sz="200" dirty="0">
              <a:solidFill>
                <a:schemeClr val="dk1"/>
              </a:solidFill>
              <a:latin typeface="Cabin" panose="020B0604020202020204" charset="0"/>
            </a:endParaRPr>
          </a:p>
        </p:txBody>
      </p:sp>
      <p:sp>
        <p:nvSpPr>
          <p:cNvPr id="9" name="Google Shape;397;p28">
            <a:extLst>
              <a:ext uri="{FF2B5EF4-FFF2-40B4-BE49-F238E27FC236}">
                <a16:creationId xmlns:a16="http://schemas.microsoft.com/office/drawing/2014/main" id="{874A1E7A-3959-E3A8-B269-B6F5533968F7}"/>
              </a:ext>
            </a:extLst>
          </p:cNvPr>
          <p:cNvSpPr/>
          <p:nvPr/>
        </p:nvSpPr>
        <p:spPr>
          <a:xfrm>
            <a:off x="1962368" y="1253960"/>
            <a:ext cx="5906897" cy="486584"/>
          </a:xfrm>
          <a:custGeom>
            <a:avLst/>
            <a:gdLst/>
            <a:ahLst/>
            <a:cxnLst/>
            <a:rect l="l" t="t" r="r" b="b"/>
            <a:pathLst>
              <a:path w="5906897" h="486584" extrusionOk="0">
                <a:moveTo>
                  <a:pt x="5854038" y="0"/>
                </a:moveTo>
                <a:cubicBezTo>
                  <a:pt x="5862793" y="30306"/>
                  <a:pt x="5867844" y="54888"/>
                  <a:pt x="5876936" y="78460"/>
                </a:cubicBezTo>
                <a:cubicBezTo>
                  <a:pt x="5885692" y="101358"/>
                  <a:pt x="5915998" y="115165"/>
                  <a:pt x="5904212" y="148838"/>
                </a:cubicBezTo>
                <a:cubicBezTo>
                  <a:pt x="5865824" y="159277"/>
                  <a:pt x="5828783" y="167022"/>
                  <a:pt x="5785007" y="157594"/>
                </a:cubicBezTo>
                <a:cubicBezTo>
                  <a:pt x="5735506" y="146818"/>
                  <a:pt x="5682302" y="152543"/>
                  <a:pt x="5630780" y="152879"/>
                </a:cubicBezTo>
                <a:cubicBezTo>
                  <a:pt x="5483963" y="153890"/>
                  <a:pt x="5337145" y="153890"/>
                  <a:pt x="5190663" y="157594"/>
                </a:cubicBezTo>
                <a:cubicBezTo>
                  <a:pt x="5050243" y="161298"/>
                  <a:pt x="4910160" y="170053"/>
                  <a:pt x="4769740" y="175104"/>
                </a:cubicBezTo>
                <a:cubicBezTo>
                  <a:pt x="4600024" y="181165"/>
                  <a:pt x="4430644" y="184870"/>
                  <a:pt x="4260928" y="191604"/>
                </a:cubicBezTo>
                <a:cubicBezTo>
                  <a:pt x="4132630" y="196655"/>
                  <a:pt x="4004333" y="206084"/>
                  <a:pt x="3876036" y="211809"/>
                </a:cubicBezTo>
                <a:cubicBezTo>
                  <a:pt x="3726187" y="218880"/>
                  <a:pt x="3576002" y="223931"/>
                  <a:pt x="3425816" y="230329"/>
                </a:cubicBezTo>
                <a:cubicBezTo>
                  <a:pt x="3392143" y="231676"/>
                  <a:pt x="3358469" y="235044"/>
                  <a:pt x="3324795" y="237401"/>
                </a:cubicBezTo>
                <a:cubicBezTo>
                  <a:pt x="3153058" y="249187"/>
                  <a:pt x="2981658" y="260972"/>
                  <a:pt x="2809922" y="272758"/>
                </a:cubicBezTo>
                <a:cubicBezTo>
                  <a:pt x="2680277" y="281513"/>
                  <a:pt x="2550296" y="290269"/>
                  <a:pt x="2420652" y="299024"/>
                </a:cubicBezTo>
                <a:cubicBezTo>
                  <a:pt x="2310202" y="306432"/>
                  <a:pt x="2199415" y="313167"/>
                  <a:pt x="2088964" y="321249"/>
                </a:cubicBezTo>
                <a:cubicBezTo>
                  <a:pt x="1980534" y="328994"/>
                  <a:pt x="1872441" y="339096"/>
                  <a:pt x="1764348" y="346504"/>
                </a:cubicBezTo>
                <a:cubicBezTo>
                  <a:pt x="1525264" y="363341"/>
                  <a:pt x="1285843" y="375800"/>
                  <a:pt x="1047095" y="396005"/>
                </a:cubicBezTo>
                <a:cubicBezTo>
                  <a:pt x="822154" y="415199"/>
                  <a:pt x="598223" y="442475"/>
                  <a:pt x="373618" y="464699"/>
                </a:cubicBezTo>
                <a:cubicBezTo>
                  <a:pt x="277311" y="474128"/>
                  <a:pt x="180330" y="481199"/>
                  <a:pt x="83686" y="486251"/>
                </a:cubicBezTo>
                <a:cubicBezTo>
                  <a:pt x="34522" y="488944"/>
                  <a:pt x="17349" y="475475"/>
                  <a:pt x="5226" y="440117"/>
                </a:cubicBezTo>
                <a:cubicBezTo>
                  <a:pt x="-10601" y="390954"/>
                  <a:pt x="9941" y="356943"/>
                  <a:pt x="61125" y="363678"/>
                </a:cubicBezTo>
                <a:cubicBezTo>
                  <a:pt x="124768" y="372433"/>
                  <a:pt x="185381" y="360984"/>
                  <a:pt x="247341" y="353912"/>
                </a:cubicBezTo>
                <a:cubicBezTo>
                  <a:pt x="350720" y="342126"/>
                  <a:pt x="454099" y="329667"/>
                  <a:pt x="557477" y="318891"/>
                </a:cubicBezTo>
                <a:cubicBezTo>
                  <a:pt x="666917" y="307442"/>
                  <a:pt x="775684" y="285554"/>
                  <a:pt x="886808" y="285218"/>
                </a:cubicBezTo>
                <a:cubicBezTo>
                  <a:pt x="964258" y="284881"/>
                  <a:pt x="1041371" y="267707"/>
                  <a:pt x="1119157" y="263666"/>
                </a:cubicBezTo>
                <a:cubicBezTo>
                  <a:pt x="1195260" y="259625"/>
                  <a:pt x="1271700" y="251881"/>
                  <a:pt x="1348476" y="258952"/>
                </a:cubicBezTo>
                <a:cubicBezTo>
                  <a:pt x="1357232" y="259625"/>
                  <a:pt x="1366997" y="256595"/>
                  <a:pt x="1375752" y="253564"/>
                </a:cubicBezTo>
                <a:cubicBezTo>
                  <a:pt x="1382824" y="251207"/>
                  <a:pt x="1392589" y="241442"/>
                  <a:pt x="1395283" y="243462"/>
                </a:cubicBezTo>
                <a:cubicBezTo>
                  <a:pt x="1432661" y="269054"/>
                  <a:pt x="1466335" y="235717"/>
                  <a:pt x="1502703" y="238074"/>
                </a:cubicBezTo>
                <a:cubicBezTo>
                  <a:pt x="1539070" y="240431"/>
                  <a:pt x="1577458" y="224941"/>
                  <a:pt x="1612479" y="231339"/>
                </a:cubicBezTo>
                <a:cubicBezTo>
                  <a:pt x="1660633" y="240095"/>
                  <a:pt x="1704409" y="221574"/>
                  <a:pt x="1749869" y="221911"/>
                </a:cubicBezTo>
                <a:cubicBezTo>
                  <a:pt x="1834727" y="222584"/>
                  <a:pt x="1917901" y="201033"/>
                  <a:pt x="2001412" y="204400"/>
                </a:cubicBezTo>
                <a:cubicBezTo>
                  <a:pt x="2080883" y="207768"/>
                  <a:pt x="2160690" y="206758"/>
                  <a:pt x="2235783" y="190931"/>
                </a:cubicBezTo>
                <a:cubicBezTo>
                  <a:pt x="2326028" y="172073"/>
                  <a:pt x="2417958" y="196319"/>
                  <a:pt x="2505847" y="167696"/>
                </a:cubicBezTo>
                <a:cubicBezTo>
                  <a:pt x="2630103" y="180829"/>
                  <a:pt x="2750992" y="142777"/>
                  <a:pt x="2874239" y="141767"/>
                </a:cubicBezTo>
                <a:cubicBezTo>
                  <a:pt x="2953036" y="141093"/>
                  <a:pt x="3031496" y="139410"/>
                  <a:pt x="3110292" y="135706"/>
                </a:cubicBezTo>
                <a:cubicBezTo>
                  <a:pt x="3147334" y="134022"/>
                  <a:pt x="3184038" y="125267"/>
                  <a:pt x="3221079" y="122236"/>
                </a:cubicBezTo>
                <a:cubicBezTo>
                  <a:pt x="3251049" y="119879"/>
                  <a:pt x="3281356" y="122236"/>
                  <a:pt x="3311325" y="120889"/>
                </a:cubicBezTo>
                <a:cubicBezTo>
                  <a:pt x="3406622" y="117185"/>
                  <a:pt x="3502256" y="114828"/>
                  <a:pt x="3597216" y="107756"/>
                </a:cubicBezTo>
                <a:cubicBezTo>
                  <a:pt x="3636951" y="104726"/>
                  <a:pt x="3679717" y="128634"/>
                  <a:pt x="3717432" y="97317"/>
                </a:cubicBezTo>
                <a:cubicBezTo>
                  <a:pt x="3720126" y="94960"/>
                  <a:pt x="3730228" y="103379"/>
                  <a:pt x="3737300" y="104726"/>
                </a:cubicBezTo>
                <a:cubicBezTo>
                  <a:pt x="3755483" y="107756"/>
                  <a:pt x="3782086" y="118532"/>
                  <a:pt x="3791178" y="110450"/>
                </a:cubicBezTo>
                <a:cubicBezTo>
                  <a:pt x="3826535" y="78797"/>
                  <a:pt x="3868628" y="91256"/>
                  <a:pt x="3906679" y="87889"/>
                </a:cubicBezTo>
                <a:cubicBezTo>
                  <a:pt x="3990864" y="80481"/>
                  <a:pt x="4075722" y="79807"/>
                  <a:pt x="4160580" y="78123"/>
                </a:cubicBezTo>
                <a:cubicBezTo>
                  <a:pt x="4223213" y="77113"/>
                  <a:pt x="4285510" y="79807"/>
                  <a:pt x="4348143" y="79807"/>
                </a:cubicBezTo>
                <a:cubicBezTo>
                  <a:pt x="4361613" y="79807"/>
                  <a:pt x="4375082" y="76776"/>
                  <a:pt x="4388552" y="74083"/>
                </a:cubicBezTo>
                <a:cubicBezTo>
                  <a:pt x="4398317" y="72062"/>
                  <a:pt x="4409093" y="63644"/>
                  <a:pt x="4416838" y="66338"/>
                </a:cubicBezTo>
                <a:cubicBezTo>
                  <a:pt x="4504727" y="96307"/>
                  <a:pt x="4591605" y="51521"/>
                  <a:pt x="4680841" y="63644"/>
                </a:cubicBezTo>
                <a:cubicBezTo>
                  <a:pt x="4748189" y="72736"/>
                  <a:pt x="4819241" y="53541"/>
                  <a:pt x="4888946" y="48827"/>
                </a:cubicBezTo>
                <a:cubicBezTo>
                  <a:pt x="4907466" y="47480"/>
                  <a:pt x="4926324" y="52194"/>
                  <a:pt x="4945181" y="54215"/>
                </a:cubicBezTo>
                <a:cubicBezTo>
                  <a:pt x="4950905" y="54888"/>
                  <a:pt x="4958650" y="58593"/>
                  <a:pt x="4962018" y="56235"/>
                </a:cubicBezTo>
                <a:cubicBezTo>
                  <a:pt x="4996702" y="32664"/>
                  <a:pt x="5037111" y="38051"/>
                  <a:pt x="5075162" y="36031"/>
                </a:cubicBezTo>
                <a:cubicBezTo>
                  <a:pt x="5150928" y="31990"/>
                  <a:pt x="5227031" y="31990"/>
                  <a:pt x="5302797" y="30643"/>
                </a:cubicBezTo>
                <a:cubicBezTo>
                  <a:pt x="5314246" y="30306"/>
                  <a:pt x="5326706" y="35694"/>
                  <a:pt x="5337481" y="33674"/>
                </a:cubicBezTo>
                <a:cubicBezTo>
                  <a:pt x="5424023" y="18184"/>
                  <a:pt x="5511238" y="20204"/>
                  <a:pt x="5598454" y="21215"/>
                </a:cubicBezTo>
                <a:cubicBezTo>
                  <a:pt x="5665128" y="22225"/>
                  <a:pt x="5731802" y="21215"/>
                  <a:pt x="5798476" y="18521"/>
                </a:cubicBezTo>
                <a:cubicBezTo>
                  <a:pt x="5814303" y="18521"/>
                  <a:pt x="5830803" y="8082"/>
                  <a:pt x="5854038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/>
          <p:nvPr/>
        </p:nvSpPr>
        <p:spPr>
          <a:xfrm rot="-4380779">
            <a:off x="15744752" y="4404"/>
            <a:ext cx="2234220" cy="2999216"/>
          </a:xfrm>
          <a:custGeom>
            <a:avLst/>
            <a:gdLst/>
            <a:ahLst/>
            <a:cxnLst/>
            <a:rect l="l" t="t" r="r" b="b"/>
            <a:pathLst>
              <a:path w="2231585" h="2995679" extrusionOk="0">
                <a:moveTo>
                  <a:pt x="1981557" y="1637751"/>
                </a:moveTo>
                <a:cubicBezTo>
                  <a:pt x="1942109" y="1617471"/>
                  <a:pt x="1902104" y="1597747"/>
                  <a:pt x="1863489" y="1578300"/>
                </a:cubicBezTo>
                <a:cubicBezTo>
                  <a:pt x="1821540" y="1594969"/>
                  <a:pt x="1804038" y="1637196"/>
                  <a:pt x="1772645" y="1664699"/>
                </a:cubicBezTo>
                <a:cubicBezTo>
                  <a:pt x="1731252" y="1701092"/>
                  <a:pt x="1709861" y="1755264"/>
                  <a:pt x="1712361" y="1816660"/>
                </a:cubicBezTo>
                <a:cubicBezTo>
                  <a:pt x="1715695" y="1908059"/>
                  <a:pt x="1773201" y="1960843"/>
                  <a:pt x="1872656" y="1932506"/>
                </a:cubicBezTo>
                <a:cubicBezTo>
                  <a:pt x="1940719" y="1913060"/>
                  <a:pt x="1986280" y="1871666"/>
                  <a:pt x="2013228" y="1806381"/>
                </a:cubicBezTo>
                <a:cubicBezTo>
                  <a:pt x="2036286" y="1750542"/>
                  <a:pt x="2019339" y="1700536"/>
                  <a:pt x="1997115" y="1650531"/>
                </a:cubicBezTo>
                <a:cubicBezTo>
                  <a:pt x="1994614" y="1645252"/>
                  <a:pt x="1987669" y="1640807"/>
                  <a:pt x="1981557" y="1637751"/>
                </a:cubicBezTo>
                <a:close/>
                <a:moveTo>
                  <a:pt x="1824873" y="1857498"/>
                </a:moveTo>
                <a:cubicBezTo>
                  <a:pt x="1838208" y="1787490"/>
                  <a:pt x="1842931" y="1725539"/>
                  <a:pt x="1912661" y="1683590"/>
                </a:cubicBezTo>
                <a:cubicBezTo>
                  <a:pt x="1903215" y="1752764"/>
                  <a:pt x="1894603" y="1813326"/>
                  <a:pt x="1824873" y="1857498"/>
                </a:cubicBezTo>
                <a:close/>
                <a:moveTo>
                  <a:pt x="256366" y="1952231"/>
                </a:moveTo>
                <a:cubicBezTo>
                  <a:pt x="225251" y="1940563"/>
                  <a:pt x="193303" y="1930562"/>
                  <a:pt x="161911" y="1920005"/>
                </a:cubicBezTo>
                <a:cubicBezTo>
                  <a:pt x="164411" y="1913893"/>
                  <a:pt x="164689" y="1909448"/>
                  <a:pt x="166912" y="1907781"/>
                </a:cubicBezTo>
                <a:cubicBezTo>
                  <a:pt x="179413" y="1899169"/>
                  <a:pt x="192470" y="1891391"/>
                  <a:pt x="205249" y="1883612"/>
                </a:cubicBezTo>
                <a:cubicBezTo>
                  <a:pt x="205527" y="1879445"/>
                  <a:pt x="206083" y="1875556"/>
                  <a:pt x="206360" y="1871388"/>
                </a:cubicBezTo>
                <a:cubicBezTo>
                  <a:pt x="179135" y="1869166"/>
                  <a:pt x="151910" y="1868610"/>
                  <a:pt x="125240" y="1864721"/>
                </a:cubicBezTo>
                <a:cubicBezTo>
                  <a:pt x="86625" y="1859165"/>
                  <a:pt x="57177" y="1879445"/>
                  <a:pt x="43009" y="1908059"/>
                </a:cubicBezTo>
                <a:cubicBezTo>
                  <a:pt x="22451" y="1949453"/>
                  <a:pt x="5227" y="1995291"/>
                  <a:pt x="782" y="2040574"/>
                </a:cubicBezTo>
                <a:cubicBezTo>
                  <a:pt x="-4774" y="2096969"/>
                  <a:pt x="19117" y="2146697"/>
                  <a:pt x="77457" y="2169199"/>
                </a:cubicBezTo>
                <a:cubicBezTo>
                  <a:pt x="98293" y="2177256"/>
                  <a:pt x="121073" y="2180867"/>
                  <a:pt x="143298" y="2183923"/>
                </a:cubicBezTo>
                <a:cubicBezTo>
                  <a:pt x="215806" y="2193369"/>
                  <a:pt x="299704" y="2132251"/>
                  <a:pt x="313317" y="2060576"/>
                </a:cubicBezTo>
                <a:cubicBezTo>
                  <a:pt x="320818" y="2020572"/>
                  <a:pt x="292759" y="1965843"/>
                  <a:pt x="256366" y="1952231"/>
                </a:cubicBezTo>
                <a:close/>
                <a:moveTo>
                  <a:pt x="165800" y="2108082"/>
                </a:moveTo>
                <a:cubicBezTo>
                  <a:pt x="163300" y="2105026"/>
                  <a:pt x="160800" y="2102247"/>
                  <a:pt x="158300" y="2099192"/>
                </a:cubicBezTo>
                <a:cubicBezTo>
                  <a:pt x="166634" y="2093080"/>
                  <a:pt x="174690" y="2086690"/>
                  <a:pt x="183025" y="2080578"/>
                </a:cubicBezTo>
                <a:cubicBezTo>
                  <a:pt x="185247" y="2083079"/>
                  <a:pt x="187747" y="2085579"/>
                  <a:pt x="189970" y="2088357"/>
                </a:cubicBezTo>
                <a:cubicBezTo>
                  <a:pt x="181913" y="2094746"/>
                  <a:pt x="173857" y="2101414"/>
                  <a:pt x="165800" y="2108082"/>
                </a:cubicBezTo>
                <a:close/>
                <a:moveTo>
                  <a:pt x="873657" y="361498"/>
                </a:moveTo>
                <a:cubicBezTo>
                  <a:pt x="937275" y="353998"/>
                  <a:pt x="993670" y="302325"/>
                  <a:pt x="1006171" y="237596"/>
                </a:cubicBezTo>
                <a:cubicBezTo>
                  <a:pt x="1011450" y="210371"/>
                  <a:pt x="1012839" y="182312"/>
                  <a:pt x="1017006" y="145363"/>
                </a:cubicBezTo>
                <a:cubicBezTo>
                  <a:pt x="1017284" y="121750"/>
                  <a:pt x="994781" y="77578"/>
                  <a:pt x="966445" y="55631"/>
                </a:cubicBezTo>
                <a:cubicBezTo>
                  <a:pt x="948665" y="41741"/>
                  <a:pt x="930885" y="28128"/>
                  <a:pt x="913383" y="13960"/>
                </a:cubicBezTo>
                <a:cubicBezTo>
                  <a:pt x="890881" y="-4375"/>
                  <a:pt x="875879" y="-5209"/>
                  <a:pt x="853654" y="14793"/>
                </a:cubicBezTo>
                <a:cubicBezTo>
                  <a:pt x="843653" y="23683"/>
                  <a:pt x="835041" y="35629"/>
                  <a:pt x="829207" y="47575"/>
                </a:cubicBezTo>
                <a:cubicBezTo>
                  <a:pt x="805594" y="95636"/>
                  <a:pt x="788369" y="145086"/>
                  <a:pt x="775868" y="197591"/>
                </a:cubicBezTo>
                <a:cubicBezTo>
                  <a:pt x="767534" y="232317"/>
                  <a:pt x="770034" y="262876"/>
                  <a:pt x="781702" y="293713"/>
                </a:cubicBezTo>
                <a:cubicBezTo>
                  <a:pt x="795870" y="330384"/>
                  <a:pt x="845042" y="364832"/>
                  <a:pt x="873657" y="361498"/>
                </a:cubicBezTo>
                <a:close/>
                <a:moveTo>
                  <a:pt x="906438" y="151197"/>
                </a:moveTo>
                <a:cubicBezTo>
                  <a:pt x="919217" y="195925"/>
                  <a:pt x="915050" y="208148"/>
                  <a:pt x="874768" y="248708"/>
                </a:cubicBezTo>
                <a:cubicBezTo>
                  <a:pt x="870879" y="210371"/>
                  <a:pt x="885325" y="181478"/>
                  <a:pt x="906438" y="151197"/>
                </a:cubicBezTo>
                <a:close/>
                <a:moveTo>
                  <a:pt x="1039508" y="2450064"/>
                </a:moveTo>
                <a:cubicBezTo>
                  <a:pt x="1035064" y="2485346"/>
                  <a:pt x="1028118" y="2522294"/>
                  <a:pt x="996448" y="2546741"/>
                </a:cubicBezTo>
                <a:cubicBezTo>
                  <a:pt x="985614" y="2555353"/>
                  <a:pt x="975057" y="2564521"/>
                  <a:pt x="964500" y="2573411"/>
                </a:cubicBezTo>
                <a:cubicBezTo>
                  <a:pt x="908383" y="2620638"/>
                  <a:pt x="885047" y="2621194"/>
                  <a:pt x="830319" y="2576467"/>
                </a:cubicBezTo>
                <a:cubicBezTo>
                  <a:pt x="787258" y="2541185"/>
                  <a:pt x="780035" y="2452564"/>
                  <a:pt x="818373" y="2412837"/>
                </a:cubicBezTo>
                <a:cubicBezTo>
                  <a:pt x="826985" y="2403948"/>
                  <a:pt x="841153" y="2400892"/>
                  <a:pt x="853654" y="2394502"/>
                </a:cubicBezTo>
                <a:cubicBezTo>
                  <a:pt x="857822" y="2375611"/>
                  <a:pt x="861433" y="2358943"/>
                  <a:pt x="865878" y="2339218"/>
                </a:cubicBezTo>
                <a:cubicBezTo>
                  <a:pt x="878935" y="2340607"/>
                  <a:pt x="892270" y="2338385"/>
                  <a:pt x="901715" y="2343385"/>
                </a:cubicBezTo>
                <a:cubicBezTo>
                  <a:pt x="930885" y="2358943"/>
                  <a:pt x="960889" y="2368666"/>
                  <a:pt x="993392" y="2374500"/>
                </a:cubicBezTo>
                <a:cubicBezTo>
                  <a:pt x="1024229" y="2380056"/>
                  <a:pt x="1044509" y="2412004"/>
                  <a:pt x="1039508" y="2450064"/>
                </a:cubicBezTo>
                <a:close/>
                <a:moveTo>
                  <a:pt x="1214528" y="1393280"/>
                </a:moveTo>
                <a:cubicBezTo>
                  <a:pt x="1197582" y="1399392"/>
                  <a:pt x="1177857" y="1402170"/>
                  <a:pt x="1164522" y="1412726"/>
                </a:cubicBezTo>
                <a:cubicBezTo>
                  <a:pt x="1138964" y="1433284"/>
                  <a:pt x="1112850" y="1455509"/>
                  <a:pt x="1095070" y="1482456"/>
                </a:cubicBezTo>
                <a:cubicBezTo>
                  <a:pt x="1068401" y="1523294"/>
                  <a:pt x="1065623" y="1594413"/>
                  <a:pt x="1113128" y="1634418"/>
                </a:cubicBezTo>
                <a:cubicBezTo>
                  <a:pt x="1146465" y="1662476"/>
                  <a:pt x="1181469" y="1652475"/>
                  <a:pt x="1217584" y="1646086"/>
                </a:cubicBezTo>
                <a:cubicBezTo>
                  <a:pt x="1254532" y="1639696"/>
                  <a:pt x="1283980" y="1618583"/>
                  <a:pt x="1302871" y="1589690"/>
                </a:cubicBezTo>
                <a:cubicBezTo>
                  <a:pt x="1321206" y="1561632"/>
                  <a:pt x="1334541" y="1527184"/>
                  <a:pt x="1338986" y="1494124"/>
                </a:cubicBezTo>
                <a:cubicBezTo>
                  <a:pt x="1345098" y="1449953"/>
                  <a:pt x="1277313" y="1400503"/>
                  <a:pt x="1214528" y="1393280"/>
                </a:cubicBezTo>
                <a:close/>
                <a:moveTo>
                  <a:pt x="1183413" y="1571355"/>
                </a:moveTo>
                <a:cubicBezTo>
                  <a:pt x="1193414" y="1505792"/>
                  <a:pt x="1200360" y="1496902"/>
                  <a:pt x="1248143" y="1489124"/>
                </a:cubicBezTo>
                <a:cubicBezTo>
                  <a:pt x="1237308" y="1525794"/>
                  <a:pt x="1221195" y="1554131"/>
                  <a:pt x="1183413" y="1571355"/>
                </a:cubicBezTo>
                <a:close/>
                <a:moveTo>
                  <a:pt x="1387880" y="758487"/>
                </a:moveTo>
                <a:cubicBezTo>
                  <a:pt x="1370934" y="786268"/>
                  <a:pt x="1355377" y="815160"/>
                  <a:pt x="1335375" y="840718"/>
                </a:cubicBezTo>
                <a:cubicBezTo>
                  <a:pt x="1317873" y="863221"/>
                  <a:pt x="1293426" y="877389"/>
                  <a:pt x="1263422" y="878223"/>
                </a:cubicBezTo>
                <a:cubicBezTo>
                  <a:pt x="1249532" y="878500"/>
                  <a:pt x="1235364" y="878223"/>
                  <a:pt x="1221751" y="879612"/>
                </a:cubicBezTo>
                <a:cubicBezTo>
                  <a:pt x="1187025" y="883223"/>
                  <a:pt x="1163689" y="874055"/>
                  <a:pt x="1150632" y="843497"/>
                </a:cubicBezTo>
                <a:cubicBezTo>
                  <a:pt x="1135630" y="807659"/>
                  <a:pt x="1130352" y="771544"/>
                  <a:pt x="1150076" y="733206"/>
                </a:cubicBezTo>
                <a:cubicBezTo>
                  <a:pt x="1174801" y="685423"/>
                  <a:pt x="1206471" y="651531"/>
                  <a:pt x="1265367" y="649586"/>
                </a:cubicBezTo>
                <a:cubicBezTo>
                  <a:pt x="1263700" y="655420"/>
                  <a:pt x="1262311" y="660421"/>
                  <a:pt x="1259811" y="669866"/>
                </a:cubicBezTo>
                <a:cubicBezTo>
                  <a:pt x="1308149" y="655420"/>
                  <a:pt x="1338153" y="691535"/>
                  <a:pt x="1374546" y="709037"/>
                </a:cubicBezTo>
                <a:cubicBezTo>
                  <a:pt x="1392048" y="717927"/>
                  <a:pt x="1400660" y="737651"/>
                  <a:pt x="1387880" y="758487"/>
                </a:cubicBezTo>
                <a:close/>
                <a:moveTo>
                  <a:pt x="420829" y="952397"/>
                </a:moveTo>
                <a:cubicBezTo>
                  <a:pt x="416106" y="970733"/>
                  <a:pt x="412772" y="989346"/>
                  <a:pt x="408327" y="1007959"/>
                </a:cubicBezTo>
                <a:cubicBezTo>
                  <a:pt x="398326" y="1050186"/>
                  <a:pt x="356933" y="1081578"/>
                  <a:pt x="308038" y="1084912"/>
                </a:cubicBezTo>
                <a:cubicBezTo>
                  <a:pt x="266645" y="1087690"/>
                  <a:pt x="214139" y="1057409"/>
                  <a:pt x="205249" y="1019627"/>
                </a:cubicBezTo>
                <a:cubicBezTo>
                  <a:pt x="196637" y="983234"/>
                  <a:pt x="204416" y="947675"/>
                  <a:pt x="229141" y="917394"/>
                </a:cubicBezTo>
                <a:cubicBezTo>
                  <a:pt x="239698" y="904337"/>
                  <a:pt x="249143" y="890446"/>
                  <a:pt x="260255" y="875167"/>
                </a:cubicBezTo>
                <a:cubicBezTo>
                  <a:pt x="284702" y="870166"/>
                  <a:pt x="307761" y="865443"/>
                  <a:pt x="326096" y="861832"/>
                </a:cubicBezTo>
                <a:cubicBezTo>
                  <a:pt x="351654" y="875722"/>
                  <a:pt x="373601" y="888501"/>
                  <a:pt x="396659" y="899892"/>
                </a:cubicBezTo>
                <a:cubicBezTo>
                  <a:pt x="423607" y="913226"/>
                  <a:pt x="428607" y="922672"/>
                  <a:pt x="420829" y="952397"/>
                </a:cubicBezTo>
                <a:close/>
                <a:moveTo>
                  <a:pt x="2199082" y="240930"/>
                </a:moveTo>
                <a:cubicBezTo>
                  <a:pt x="2237141" y="323994"/>
                  <a:pt x="2177968" y="410393"/>
                  <a:pt x="2086014" y="407059"/>
                </a:cubicBezTo>
                <a:cubicBezTo>
                  <a:pt x="2060177" y="406226"/>
                  <a:pt x="2044898" y="388446"/>
                  <a:pt x="2035174" y="367888"/>
                </a:cubicBezTo>
                <a:cubicBezTo>
                  <a:pt x="2014894" y="325106"/>
                  <a:pt x="2033230" y="256487"/>
                  <a:pt x="2070178" y="221761"/>
                </a:cubicBezTo>
                <a:cubicBezTo>
                  <a:pt x="2092681" y="200647"/>
                  <a:pt x="2112405" y="176756"/>
                  <a:pt x="2136019" y="151475"/>
                </a:cubicBezTo>
                <a:cubicBezTo>
                  <a:pt x="2172134" y="173700"/>
                  <a:pt x="2199915" y="190924"/>
                  <a:pt x="2231585" y="210371"/>
                </a:cubicBezTo>
                <a:cubicBezTo>
                  <a:pt x="2219362" y="221761"/>
                  <a:pt x="2209083" y="231484"/>
                  <a:pt x="2199082" y="240930"/>
                </a:cubicBezTo>
                <a:close/>
                <a:moveTo>
                  <a:pt x="238031" y="2850108"/>
                </a:moveTo>
                <a:cubicBezTo>
                  <a:pt x="241364" y="2879556"/>
                  <a:pt x="233030" y="2911226"/>
                  <a:pt x="224696" y="2940674"/>
                </a:cubicBezTo>
                <a:cubicBezTo>
                  <a:pt x="214417" y="2977900"/>
                  <a:pt x="177746" y="2982623"/>
                  <a:pt x="149688" y="2995680"/>
                </a:cubicBezTo>
                <a:cubicBezTo>
                  <a:pt x="109127" y="2981234"/>
                  <a:pt x="97459" y="2957065"/>
                  <a:pt x="99404" y="2913727"/>
                </a:cubicBezTo>
                <a:cubicBezTo>
                  <a:pt x="101349" y="2871777"/>
                  <a:pt x="116906" y="2845663"/>
                  <a:pt x="149132" y="2825939"/>
                </a:cubicBezTo>
                <a:cubicBezTo>
                  <a:pt x="146632" y="2814271"/>
                  <a:pt x="144687" y="2804270"/>
                  <a:pt x="142464" y="2794547"/>
                </a:cubicBezTo>
                <a:cubicBezTo>
                  <a:pt x="173579" y="2783990"/>
                  <a:pt x="234141" y="2815660"/>
                  <a:pt x="238031" y="28501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/>
          <p:nvPr/>
        </p:nvSpPr>
        <p:spPr>
          <a:xfrm>
            <a:off x="15945739" y="8058740"/>
            <a:ext cx="3505459" cy="3221353"/>
          </a:xfrm>
          <a:custGeom>
            <a:avLst/>
            <a:gdLst/>
            <a:ahLst/>
            <a:cxnLst/>
            <a:rect l="l" t="t" r="r" b="b"/>
            <a:pathLst>
              <a:path w="3505459" h="3221353" extrusionOk="0">
                <a:moveTo>
                  <a:pt x="444027" y="1419802"/>
                </a:moveTo>
                <a:cubicBezTo>
                  <a:pt x="387732" y="1346006"/>
                  <a:pt x="332169" y="1278786"/>
                  <a:pt x="283916" y="1206452"/>
                </a:cubicBezTo>
                <a:cubicBezTo>
                  <a:pt x="235663" y="1134118"/>
                  <a:pt x="232008" y="1056669"/>
                  <a:pt x="238588" y="966068"/>
                </a:cubicBezTo>
                <a:cubicBezTo>
                  <a:pt x="251016" y="800942"/>
                  <a:pt x="324858" y="673078"/>
                  <a:pt x="440372" y="571518"/>
                </a:cubicBezTo>
                <a:cubicBezTo>
                  <a:pt x="588785" y="441462"/>
                  <a:pt x="759863" y="342825"/>
                  <a:pt x="966033" y="342094"/>
                </a:cubicBezTo>
                <a:cubicBezTo>
                  <a:pt x="1048648" y="341363"/>
                  <a:pt x="1131993" y="361822"/>
                  <a:pt x="1213877" y="379357"/>
                </a:cubicBezTo>
                <a:cubicBezTo>
                  <a:pt x="1289180" y="394701"/>
                  <a:pt x="1363022" y="418812"/>
                  <a:pt x="1446367" y="441462"/>
                </a:cubicBezTo>
                <a:cubicBezTo>
                  <a:pt x="1455140" y="428311"/>
                  <a:pt x="1469031" y="406391"/>
                  <a:pt x="1483653" y="385202"/>
                </a:cubicBezTo>
                <a:cubicBezTo>
                  <a:pt x="1547259" y="298255"/>
                  <a:pt x="1606478" y="208385"/>
                  <a:pt x="1675933" y="126552"/>
                </a:cubicBezTo>
                <a:cubicBezTo>
                  <a:pt x="1724917" y="68101"/>
                  <a:pt x="1794371" y="37413"/>
                  <a:pt x="1872599" y="33029"/>
                </a:cubicBezTo>
                <a:cubicBezTo>
                  <a:pt x="1889414" y="32299"/>
                  <a:pt x="1907692" y="31568"/>
                  <a:pt x="1922314" y="24992"/>
                </a:cubicBezTo>
                <a:cubicBezTo>
                  <a:pt x="2008584" y="-15193"/>
                  <a:pt x="2092660" y="-2042"/>
                  <a:pt x="2177468" y="30107"/>
                </a:cubicBezTo>
                <a:cubicBezTo>
                  <a:pt x="2265932" y="63717"/>
                  <a:pt x="2331000" y="125822"/>
                  <a:pt x="2389488" y="197425"/>
                </a:cubicBezTo>
                <a:cubicBezTo>
                  <a:pt x="2511582" y="346478"/>
                  <a:pt x="2578112" y="515989"/>
                  <a:pt x="2584692" y="720570"/>
                </a:cubicBezTo>
                <a:cubicBezTo>
                  <a:pt x="2624171" y="720570"/>
                  <a:pt x="2659995" y="719840"/>
                  <a:pt x="2695819" y="720570"/>
                </a:cubicBezTo>
                <a:cubicBezTo>
                  <a:pt x="2862510" y="723493"/>
                  <a:pt x="3026277" y="739567"/>
                  <a:pt x="3179077" y="814093"/>
                </a:cubicBezTo>
                <a:cubicBezTo>
                  <a:pt x="3369895" y="906886"/>
                  <a:pt x="3542434" y="1120235"/>
                  <a:pt x="3498568" y="1340892"/>
                </a:cubicBezTo>
                <a:cubicBezTo>
                  <a:pt x="3466400" y="1503826"/>
                  <a:pt x="3397676" y="1653609"/>
                  <a:pt x="3248532" y="1751516"/>
                </a:cubicBezTo>
                <a:cubicBezTo>
                  <a:pt x="3141791" y="1821659"/>
                  <a:pt x="3024815" y="1839194"/>
                  <a:pt x="2901259" y="1834810"/>
                </a:cubicBezTo>
                <a:cubicBezTo>
                  <a:pt x="2868359" y="1833349"/>
                  <a:pt x="2835459" y="1831888"/>
                  <a:pt x="2793056" y="1829696"/>
                </a:cubicBezTo>
                <a:cubicBezTo>
                  <a:pt x="2822300" y="1915912"/>
                  <a:pt x="2848619" y="1991900"/>
                  <a:pt x="2874208" y="2067157"/>
                </a:cubicBezTo>
                <a:cubicBezTo>
                  <a:pt x="2968520" y="2344804"/>
                  <a:pt x="2934158" y="2615875"/>
                  <a:pt x="2816451" y="2875255"/>
                </a:cubicBezTo>
                <a:cubicBezTo>
                  <a:pt x="2770391" y="2976815"/>
                  <a:pt x="2701668" y="3070338"/>
                  <a:pt x="2604431" y="3139019"/>
                </a:cubicBezTo>
                <a:cubicBezTo>
                  <a:pt x="2516699" y="3201125"/>
                  <a:pt x="2423118" y="3225236"/>
                  <a:pt x="2317840" y="3220852"/>
                </a:cubicBezTo>
                <a:cubicBezTo>
                  <a:pt x="2122636" y="3212815"/>
                  <a:pt x="1953020" y="3134635"/>
                  <a:pt x="1787060" y="3039651"/>
                </a:cubicBezTo>
                <a:cubicBezTo>
                  <a:pt x="1621831" y="2945397"/>
                  <a:pt x="1489502" y="2818264"/>
                  <a:pt x="1385686" y="2659713"/>
                </a:cubicBezTo>
                <a:cubicBezTo>
                  <a:pt x="1374719" y="2642908"/>
                  <a:pt x="1360828" y="2629026"/>
                  <a:pt x="1341088" y="2604915"/>
                </a:cubicBezTo>
                <a:cubicBezTo>
                  <a:pt x="1302340" y="2644370"/>
                  <a:pt x="1270903" y="2683094"/>
                  <a:pt x="1232885" y="2713781"/>
                </a:cubicBezTo>
                <a:cubicBezTo>
                  <a:pt x="1098363" y="2822648"/>
                  <a:pt x="948487" y="2907403"/>
                  <a:pt x="781065" y="2952704"/>
                </a:cubicBezTo>
                <a:cubicBezTo>
                  <a:pt x="538339" y="3018462"/>
                  <a:pt x="248092" y="2882561"/>
                  <a:pt x="112838" y="2654599"/>
                </a:cubicBezTo>
                <a:cubicBezTo>
                  <a:pt x="61661" y="2566921"/>
                  <a:pt x="17795" y="2474859"/>
                  <a:pt x="6829" y="2373299"/>
                </a:cubicBezTo>
                <a:cubicBezTo>
                  <a:pt x="-1945" y="2290736"/>
                  <a:pt x="-4869" y="2202327"/>
                  <a:pt x="14140" y="2121956"/>
                </a:cubicBezTo>
                <a:cubicBezTo>
                  <a:pt x="67510" y="1902761"/>
                  <a:pt x="159629" y="1701832"/>
                  <a:pt x="327051" y="1542551"/>
                </a:cubicBezTo>
                <a:cubicBezTo>
                  <a:pt x="367993" y="1503826"/>
                  <a:pt x="406010" y="1460718"/>
                  <a:pt x="444027" y="1419802"/>
                </a:cubicBezTo>
                <a:close/>
                <a:moveTo>
                  <a:pt x="702106" y="1461449"/>
                </a:moveTo>
                <a:cubicBezTo>
                  <a:pt x="609987" y="1543281"/>
                  <a:pt x="515675" y="1603925"/>
                  <a:pt x="452800" y="1687219"/>
                </a:cubicBezTo>
                <a:cubicBezTo>
                  <a:pt x="316084" y="1866959"/>
                  <a:pt x="225428" y="2072271"/>
                  <a:pt x="202033" y="2299503"/>
                </a:cubicBezTo>
                <a:cubicBezTo>
                  <a:pt x="180831" y="2502624"/>
                  <a:pt x="331438" y="2712320"/>
                  <a:pt x="520062" y="2750314"/>
                </a:cubicBezTo>
                <a:cubicBezTo>
                  <a:pt x="646542" y="2775887"/>
                  <a:pt x="773754" y="2753236"/>
                  <a:pt x="884150" y="2698438"/>
                </a:cubicBezTo>
                <a:cubicBezTo>
                  <a:pt x="1041337" y="2620989"/>
                  <a:pt x="1178784" y="2512122"/>
                  <a:pt x="1280407" y="2364531"/>
                </a:cubicBezTo>
                <a:cubicBezTo>
                  <a:pt x="1302340" y="2332382"/>
                  <a:pt x="1329391" y="2323615"/>
                  <a:pt x="1367408" y="2340420"/>
                </a:cubicBezTo>
                <a:cubicBezTo>
                  <a:pt x="1419316" y="2363070"/>
                  <a:pt x="1460989" y="2393026"/>
                  <a:pt x="1482922" y="2447825"/>
                </a:cubicBezTo>
                <a:cubicBezTo>
                  <a:pt x="1491695" y="2469745"/>
                  <a:pt x="1503393" y="2490203"/>
                  <a:pt x="1515091" y="2510661"/>
                </a:cubicBezTo>
                <a:cubicBezTo>
                  <a:pt x="1586739" y="2633410"/>
                  <a:pt x="1697135" y="2716704"/>
                  <a:pt x="1806800" y="2802190"/>
                </a:cubicBezTo>
                <a:cubicBezTo>
                  <a:pt x="1927432" y="2896444"/>
                  <a:pt x="2067072" y="2945397"/>
                  <a:pt x="2208906" y="2990697"/>
                </a:cubicBezTo>
                <a:cubicBezTo>
                  <a:pt x="2247654" y="3003119"/>
                  <a:pt x="2298100" y="2998004"/>
                  <a:pt x="2338311" y="2985583"/>
                </a:cubicBezTo>
                <a:cubicBezTo>
                  <a:pt x="2486724" y="2941013"/>
                  <a:pt x="2604431" y="2856989"/>
                  <a:pt x="2654878" y="2702091"/>
                </a:cubicBezTo>
                <a:cubicBezTo>
                  <a:pt x="2714828" y="2517237"/>
                  <a:pt x="2764543" y="2333844"/>
                  <a:pt x="2695088" y="2137299"/>
                </a:cubicBezTo>
                <a:cubicBezTo>
                  <a:pt x="2653415" y="2019665"/>
                  <a:pt x="2630751" y="1896185"/>
                  <a:pt x="2600045" y="1774897"/>
                </a:cubicBezTo>
                <a:cubicBezTo>
                  <a:pt x="2583961" y="1710600"/>
                  <a:pt x="2603700" y="1667492"/>
                  <a:pt x="2654146" y="1668953"/>
                </a:cubicBezTo>
                <a:cubicBezTo>
                  <a:pt x="2762349" y="1672606"/>
                  <a:pt x="2858855" y="1600272"/>
                  <a:pt x="2969251" y="1623653"/>
                </a:cubicBezTo>
                <a:cubicBezTo>
                  <a:pt x="3130093" y="1566662"/>
                  <a:pt x="3269003" y="1490675"/>
                  <a:pt x="3312869" y="1302898"/>
                </a:cubicBezTo>
                <a:cubicBezTo>
                  <a:pt x="3336264" y="1202799"/>
                  <a:pt x="3307020" y="1128273"/>
                  <a:pt x="3236103" y="1067629"/>
                </a:cubicBezTo>
                <a:cubicBezTo>
                  <a:pt x="3201010" y="1037672"/>
                  <a:pt x="3155682" y="1012830"/>
                  <a:pt x="3111085" y="1004062"/>
                </a:cubicBezTo>
                <a:cubicBezTo>
                  <a:pt x="2931965" y="970452"/>
                  <a:pt x="2751383" y="944149"/>
                  <a:pt x="2570801" y="915654"/>
                </a:cubicBezTo>
                <a:cubicBezTo>
                  <a:pt x="2561296" y="914192"/>
                  <a:pt x="2551061" y="918576"/>
                  <a:pt x="2541557" y="919307"/>
                </a:cubicBezTo>
                <a:cubicBezTo>
                  <a:pt x="2469909" y="927344"/>
                  <a:pt x="2442127" y="910539"/>
                  <a:pt x="2431892" y="839666"/>
                </a:cubicBezTo>
                <a:cubicBezTo>
                  <a:pt x="2424581" y="789982"/>
                  <a:pt x="2428236" y="738106"/>
                  <a:pt x="2428236" y="687691"/>
                </a:cubicBezTo>
                <a:cubicBezTo>
                  <a:pt x="2429698" y="518180"/>
                  <a:pt x="2363899" y="377165"/>
                  <a:pt x="2237419" y="267568"/>
                </a:cubicBezTo>
                <a:cubicBezTo>
                  <a:pt x="2154073" y="195234"/>
                  <a:pt x="2043677" y="174775"/>
                  <a:pt x="1952289" y="219345"/>
                </a:cubicBezTo>
                <a:cubicBezTo>
                  <a:pt x="1839700" y="274874"/>
                  <a:pt x="1734421" y="354515"/>
                  <a:pt x="1685437" y="485301"/>
                </a:cubicBezTo>
                <a:cubicBezTo>
                  <a:pt x="1664235" y="541561"/>
                  <a:pt x="1632798" y="595629"/>
                  <a:pt x="1599167" y="646044"/>
                </a:cubicBezTo>
                <a:cubicBezTo>
                  <a:pt x="1558957" y="705957"/>
                  <a:pt x="1518746" y="706688"/>
                  <a:pt x="1463182" y="665041"/>
                </a:cubicBezTo>
                <a:cubicBezTo>
                  <a:pt x="1434669" y="643121"/>
                  <a:pt x="1403232" y="623394"/>
                  <a:pt x="1369601" y="610973"/>
                </a:cubicBezTo>
                <a:cubicBezTo>
                  <a:pt x="1237272" y="559827"/>
                  <a:pt x="1096901" y="564211"/>
                  <a:pt x="960185" y="567134"/>
                </a:cubicBezTo>
                <a:cubicBezTo>
                  <a:pt x="855637" y="569326"/>
                  <a:pt x="751090" y="601475"/>
                  <a:pt x="667013" y="667233"/>
                </a:cubicBezTo>
                <a:cubicBezTo>
                  <a:pt x="547844" y="760756"/>
                  <a:pt x="458649" y="877660"/>
                  <a:pt x="411859" y="1025251"/>
                </a:cubicBezTo>
                <a:cubicBezTo>
                  <a:pt x="394312" y="1080050"/>
                  <a:pt x="400161" y="1126081"/>
                  <a:pt x="438909" y="1164805"/>
                </a:cubicBezTo>
                <a:cubicBezTo>
                  <a:pt x="501784" y="1226180"/>
                  <a:pt x="566852" y="1285362"/>
                  <a:pt x="632651" y="1343083"/>
                </a:cubicBezTo>
                <a:cubicBezTo>
                  <a:pt x="671400" y="1377424"/>
                  <a:pt x="709417" y="1410303"/>
                  <a:pt x="702106" y="1461449"/>
                </a:cubicBezTo>
                <a:close/>
                <a:moveTo>
                  <a:pt x="2388026" y="1433684"/>
                </a:moveTo>
                <a:cubicBezTo>
                  <a:pt x="2380715" y="1592966"/>
                  <a:pt x="2348546" y="1703294"/>
                  <a:pt x="2273974" y="1808507"/>
                </a:cubicBezTo>
                <a:cubicBezTo>
                  <a:pt x="2167233" y="1959751"/>
                  <a:pt x="2029786" y="2037200"/>
                  <a:pt x="1849204" y="2040123"/>
                </a:cubicBezTo>
                <a:cubicBezTo>
                  <a:pt x="1744656" y="2041584"/>
                  <a:pt x="1648882" y="2002129"/>
                  <a:pt x="1566268" y="1942216"/>
                </a:cubicBezTo>
                <a:cubicBezTo>
                  <a:pt x="1436132" y="1847231"/>
                  <a:pt x="1330122" y="1732519"/>
                  <a:pt x="1277483" y="1573238"/>
                </a:cubicBezTo>
                <a:cubicBezTo>
                  <a:pt x="1212415" y="1378155"/>
                  <a:pt x="1325004" y="1166266"/>
                  <a:pt x="1475611" y="1076396"/>
                </a:cubicBezTo>
                <a:cubicBezTo>
                  <a:pt x="1637184" y="980681"/>
                  <a:pt x="1805338" y="961685"/>
                  <a:pt x="1981533" y="1016483"/>
                </a:cubicBezTo>
                <a:cubicBezTo>
                  <a:pt x="2120443" y="1059592"/>
                  <a:pt x="2238881" y="1142155"/>
                  <a:pt x="2323689" y="1259059"/>
                </a:cubicBezTo>
                <a:cubicBezTo>
                  <a:pt x="2365361" y="1316049"/>
                  <a:pt x="2374866" y="1395690"/>
                  <a:pt x="2388026" y="1433684"/>
                </a:cubicBezTo>
                <a:close/>
                <a:moveTo>
                  <a:pt x="1879910" y="1187455"/>
                </a:moveTo>
                <a:cubicBezTo>
                  <a:pt x="1730034" y="1188186"/>
                  <a:pt x="1670084" y="1211567"/>
                  <a:pt x="1575772" y="1304359"/>
                </a:cubicBezTo>
                <a:cubicBezTo>
                  <a:pt x="1470493" y="1408111"/>
                  <a:pt x="1428089" y="1524284"/>
                  <a:pt x="1548721" y="1657993"/>
                </a:cubicBezTo>
                <a:cubicBezTo>
                  <a:pt x="1688362" y="1812160"/>
                  <a:pt x="1859439" y="1855269"/>
                  <a:pt x="2048063" y="1705485"/>
                </a:cubicBezTo>
                <a:cubicBezTo>
                  <a:pt x="2152611" y="1622922"/>
                  <a:pt x="2183317" y="1498712"/>
                  <a:pt x="2215486" y="1378885"/>
                </a:cubicBezTo>
                <a:cubicBezTo>
                  <a:pt x="2220603" y="1359888"/>
                  <a:pt x="2200864" y="1328470"/>
                  <a:pt x="2184779" y="1310935"/>
                </a:cubicBezTo>
                <a:cubicBezTo>
                  <a:pt x="2099972" y="1216681"/>
                  <a:pt x="1992500" y="1176496"/>
                  <a:pt x="1879910" y="1187455"/>
                </a:cubicBezTo>
                <a:close/>
              </a:path>
            </a:pathLst>
          </a:custGeom>
          <a:solidFill>
            <a:srgbClr val="CDDA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/>
          <p:nvPr/>
        </p:nvSpPr>
        <p:spPr>
          <a:xfrm>
            <a:off x="-1797204" y="-987691"/>
            <a:ext cx="4388930" cy="4033222"/>
          </a:xfrm>
          <a:custGeom>
            <a:avLst/>
            <a:gdLst/>
            <a:ahLst/>
            <a:cxnLst/>
            <a:rect l="l" t="t" r="r" b="b"/>
            <a:pathLst>
              <a:path w="4388930" h="4033222" extrusionOk="0">
                <a:moveTo>
                  <a:pt x="555934" y="1777630"/>
                </a:moveTo>
                <a:cubicBezTo>
                  <a:pt x="485452" y="1685236"/>
                  <a:pt x="415884" y="1601075"/>
                  <a:pt x="355471" y="1510511"/>
                </a:cubicBezTo>
                <a:cubicBezTo>
                  <a:pt x="295057" y="1419946"/>
                  <a:pt x="290480" y="1322978"/>
                  <a:pt x="298718" y="1209544"/>
                </a:cubicBezTo>
                <a:cubicBezTo>
                  <a:pt x="314280" y="1002801"/>
                  <a:pt x="406731" y="842712"/>
                  <a:pt x="551357" y="715556"/>
                </a:cubicBezTo>
                <a:cubicBezTo>
                  <a:pt x="737175" y="552723"/>
                  <a:pt x="951369" y="429226"/>
                  <a:pt x="1209500" y="428311"/>
                </a:cubicBezTo>
                <a:cubicBezTo>
                  <a:pt x="1312936" y="427396"/>
                  <a:pt x="1417287" y="453010"/>
                  <a:pt x="1519807" y="474965"/>
                </a:cubicBezTo>
                <a:cubicBezTo>
                  <a:pt x="1614089" y="494176"/>
                  <a:pt x="1706540" y="524364"/>
                  <a:pt x="1810891" y="552723"/>
                </a:cubicBezTo>
                <a:cubicBezTo>
                  <a:pt x="1821875" y="536257"/>
                  <a:pt x="1839267" y="508813"/>
                  <a:pt x="1857574" y="482284"/>
                </a:cubicBezTo>
                <a:cubicBezTo>
                  <a:pt x="1937211" y="373423"/>
                  <a:pt x="2011355" y="260904"/>
                  <a:pt x="2098314" y="158447"/>
                </a:cubicBezTo>
                <a:cubicBezTo>
                  <a:pt x="2159643" y="85264"/>
                  <a:pt x="2246602" y="46842"/>
                  <a:pt x="2344545" y="41354"/>
                </a:cubicBezTo>
                <a:cubicBezTo>
                  <a:pt x="2365599" y="40439"/>
                  <a:pt x="2388483" y="39524"/>
                  <a:pt x="2406790" y="31291"/>
                </a:cubicBezTo>
                <a:cubicBezTo>
                  <a:pt x="2514802" y="-19023"/>
                  <a:pt x="2620068" y="-2556"/>
                  <a:pt x="2726250" y="37695"/>
                </a:cubicBezTo>
                <a:cubicBezTo>
                  <a:pt x="2837008" y="79775"/>
                  <a:pt x="2918475" y="157532"/>
                  <a:pt x="2991704" y="247182"/>
                </a:cubicBezTo>
                <a:cubicBezTo>
                  <a:pt x="3144569" y="433800"/>
                  <a:pt x="3227867" y="646032"/>
                  <a:pt x="3236105" y="902174"/>
                </a:cubicBezTo>
                <a:cubicBezTo>
                  <a:pt x="3285534" y="902174"/>
                  <a:pt x="3330387" y="901259"/>
                  <a:pt x="3375239" y="902174"/>
                </a:cubicBezTo>
                <a:cubicBezTo>
                  <a:pt x="3583941" y="905833"/>
                  <a:pt x="3788981" y="925958"/>
                  <a:pt x="3980291" y="1019267"/>
                </a:cubicBezTo>
                <a:cubicBezTo>
                  <a:pt x="4219200" y="1135446"/>
                  <a:pt x="4435225" y="1402565"/>
                  <a:pt x="4380303" y="1678833"/>
                </a:cubicBezTo>
                <a:cubicBezTo>
                  <a:pt x="4340028" y="1882831"/>
                  <a:pt x="4253984" y="2070364"/>
                  <a:pt x="4067250" y="2192946"/>
                </a:cubicBezTo>
                <a:cubicBezTo>
                  <a:pt x="3933608" y="2280766"/>
                  <a:pt x="3787151" y="2302722"/>
                  <a:pt x="3632455" y="2297233"/>
                </a:cubicBezTo>
                <a:cubicBezTo>
                  <a:pt x="3591264" y="2295403"/>
                  <a:pt x="3550073" y="2293574"/>
                  <a:pt x="3496982" y="2290829"/>
                </a:cubicBezTo>
                <a:cubicBezTo>
                  <a:pt x="3533596" y="2398775"/>
                  <a:pt x="3566549" y="2493913"/>
                  <a:pt x="3598587" y="2588137"/>
                </a:cubicBezTo>
                <a:cubicBezTo>
                  <a:pt x="3716668" y="2935758"/>
                  <a:pt x="3673646" y="3275146"/>
                  <a:pt x="3526273" y="3599898"/>
                </a:cubicBezTo>
                <a:cubicBezTo>
                  <a:pt x="3468606" y="3727054"/>
                  <a:pt x="3382562" y="3844147"/>
                  <a:pt x="3260819" y="3930138"/>
                </a:cubicBezTo>
                <a:cubicBezTo>
                  <a:pt x="3150976" y="4007895"/>
                  <a:pt x="3033810" y="4038083"/>
                  <a:pt x="2901999" y="4032595"/>
                </a:cubicBezTo>
                <a:cubicBezTo>
                  <a:pt x="2657598" y="4022532"/>
                  <a:pt x="2445235" y="3924649"/>
                  <a:pt x="2237448" y="3805726"/>
                </a:cubicBezTo>
                <a:cubicBezTo>
                  <a:pt x="2030577" y="3687718"/>
                  <a:pt x="1864897" y="3528544"/>
                  <a:pt x="1734916" y="3330034"/>
                </a:cubicBezTo>
                <a:cubicBezTo>
                  <a:pt x="1721186" y="3308993"/>
                  <a:pt x="1703794" y="3291612"/>
                  <a:pt x="1679079" y="3261424"/>
                </a:cubicBezTo>
                <a:cubicBezTo>
                  <a:pt x="1630565" y="3310823"/>
                  <a:pt x="1591205" y="3359307"/>
                  <a:pt x="1543606" y="3397728"/>
                </a:cubicBezTo>
                <a:cubicBezTo>
                  <a:pt x="1375180" y="3534032"/>
                  <a:pt x="1187532" y="3640148"/>
                  <a:pt x="977915" y="3696866"/>
                </a:cubicBezTo>
                <a:cubicBezTo>
                  <a:pt x="674015" y="3779197"/>
                  <a:pt x="310618" y="3609046"/>
                  <a:pt x="141277" y="3323630"/>
                </a:cubicBezTo>
                <a:cubicBezTo>
                  <a:pt x="77202" y="3213855"/>
                  <a:pt x="22280" y="3098591"/>
                  <a:pt x="8550" y="2971435"/>
                </a:cubicBezTo>
                <a:cubicBezTo>
                  <a:pt x="-2435" y="2868063"/>
                  <a:pt x="-6096" y="2757373"/>
                  <a:pt x="17703" y="2656746"/>
                </a:cubicBezTo>
                <a:cubicBezTo>
                  <a:pt x="84524" y="2382308"/>
                  <a:pt x="199860" y="2130740"/>
                  <a:pt x="409477" y="1931316"/>
                </a:cubicBezTo>
                <a:cubicBezTo>
                  <a:pt x="460737" y="1882831"/>
                  <a:pt x="508336" y="1828859"/>
                  <a:pt x="555934" y="1777630"/>
                </a:cubicBezTo>
                <a:close/>
                <a:moveTo>
                  <a:pt x="879056" y="1829774"/>
                </a:moveTo>
                <a:cubicBezTo>
                  <a:pt x="763721" y="1932230"/>
                  <a:pt x="645639" y="2008158"/>
                  <a:pt x="566919" y="2112445"/>
                </a:cubicBezTo>
                <a:cubicBezTo>
                  <a:pt x="395746" y="2337484"/>
                  <a:pt x="282242" y="2594540"/>
                  <a:pt x="252950" y="2879041"/>
                </a:cubicBezTo>
                <a:cubicBezTo>
                  <a:pt x="226405" y="3133353"/>
                  <a:pt x="414969" y="3395899"/>
                  <a:pt x="651131" y="3443468"/>
                </a:cubicBezTo>
                <a:cubicBezTo>
                  <a:pt x="809489" y="3475486"/>
                  <a:pt x="968761" y="3447127"/>
                  <a:pt x="1106980" y="3378518"/>
                </a:cubicBezTo>
                <a:cubicBezTo>
                  <a:pt x="1303782" y="3281550"/>
                  <a:pt x="1475870" y="3145246"/>
                  <a:pt x="1603105" y="2960458"/>
                </a:cubicBezTo>
                <a:cubicBezTo>
                  <a:pt x="1630565" y="2920206"/>
                  <a:pt x="1664434" y="2909229"/>
                  <a:pt x="1712032" y="2930269"/>
                </a:cubicBezTo>
                <a:cubicBezTo>
                  <a:pt x="1777023" y="2958628"/>
                  <a:pt x="1829198" y="2996134"/>
                  <a:pt x="1856659" y="3064744"/>
                </a:cubicBezTo>
                <a:cubicBezTo>
                  <a:pt x="1867643" y="3092188"/>
                  <a:pt x="1882289" y="3117802"/>
                  <a:pt x="1896935" y="3143416"/>
                </a:cubicBezTo>
                <a:cubicBezTo>
                  <a:pt x="1986640" y="3297101"/>
                  <a:pt x="2124859" y="3401388"/>
                  <a:pt x="2262163" y="3508418"/>
                </a:cubicBezTo>
                <a:cubicBezTo>
                  <a:pt x="2413197" y="3626427"/>
                  <a:pt x="2588031" y="3687718"/>
                  <a:pt x="2765610" y="3744435"/>
                </a:cubicBezTo>
                <a:cubicBezTo>
                  <a:pt x="2814124" y="3759986"/>
                  <a:pt x="2877284" y="3753583"/>
                  <a:pt x="2927629" y="3738031"/>
                </a:cubicBezTo>
                <a:cubicBezTo>
                  <a:pt x="3113447" y="3682229"/>
                  <a:pt x="3260819" y="3577028"/>
                  <a:pt x="3323979" y="3383092"/>
                </a:cubicBezTo>
                <a:cubicBezTo>
                  <a:pt x="3399039" y="3151649"/>
                  <a:pt x="3461283" y="2922036"/>
                  <a:pt x="3374324" y="2675957"/>
                </a:cubicBezTo>
                <a:cubicBezTo>
                  <a:pt x="3322148" y="2528675"/>
                  <a:pt x="3293772" y="2374075"/>
                  <a:pt x="3255327" y="2222220"/>
                </a:cubicBezTo>
                <a:cubicBezTo>
                  <a:pt x="3235189" y="2141718"/>
                  <a:pt x="3259904" y="2087745"/>
                  <a:pt x="3323064" y="2089575"/>
                </a:cubicBezTo>
                <a:cubicBezTo>
                  <a:pt x="3458537" y="2094149"/>
                  <a:pt x="3579364" y="2003584"/>
                  <a:pt x="3717584" y="2032858"/>
                </a:cubicBezTo>
                <a:cubicBezTo>
                  <a:pt x="3918962" y="1961504"/>
                  <a:pt x="4092881" y="1866365"/>
                  <a:pt x="4147802" y="1631263"/>
                </a:cubicBezTo>
                <a:cubicBezTo>
                  <a:pt x="4177093" y="1505937"/>
                  <a:pt x="4140479" y="1412628"/>
                  <a:pt x="4051689" y="1336700"/>
                </a:cubicBezTo>
                <a:cubicBezTo>
                  <a:pt x="4007752" y="1299194"/>
                  <a:pt x="3951000" y="1268091"/>
                  <a:pt x="3895163" y="1257113"/>
                </a:cubicBezTo>
                <a:cubicBezTo>
                  <a:pt x="3670900" y="1215033"/>
                  <a:pt x="3444806" y="1182100"/>
                  <a:pt x="3218713" y="1146423"/>
                </a:cubicBezTo>
                <a:cubicBezTo>
                  <a:pt x="3206813" y="1144594"/>
                  <a:pt x="3193998" y="1150083"/>
                  <a:pt x="3182099" y="1150997"/>
                </a:cubicBezTo>
                <a:cubicBezTo>
                  <a:pt x="3092393" y="1161060"/>
                  <a:pt x="3057610" y="1140020"/>
                  <a:pt x="3044795" y="1051285"/>
                </a:cubicBezTo>
                <a:cubicBezTo>
                  <a:pt x="3035641" y="989079"/>
                  <a:pt x="3040218" y="924129"/>
                  <a:pt x="3040218" y="861008"/>
                </a:cubicBezTo>
                <a:cubicBezTo>
                  <a:pt x="3042049" y="648776"/>
                  <a:pt x="2959666" y="472221"/>
                  <a:pt x="2801309" y="335002"/>
                </a:cubicBezTo>
                <a:cubicBezTo>
                  <a:pt x="2696959" y="244438"/>
                  <a:pt x="2558739" y="218823"/>
                  <a:pt x="2444319" y="274626"/>
                </a:cubicBezTo>
                <a:cubicBezTo>
                  <a:pt x="2303354" y="344150"/>
                  <a:pt x="2171543" y="443863"/>
                  <a:pt x="2110214" y="607610"/>
                </a:cubicBezTo>
                <a:cubicBezTo>
                  <a:pt x="2083668" y="678049"/>
                  <a:pt x="2044308" y="745744"/>
                  <a:pt x="2002201" y="808865"/>
                </a:cubicBezTo>
                <a:cubicBezTo>
                  <a:pt x="1951856" y="883878"/>
                  <a:pt x="1901512" y="884793"/>
                  <a:pt x="1831944" y="832649"/>
                </a:cubicBezTo>
                <a:cubicBezTo>
                  <a:pt x="1796245" y="805206"/>
                  <a:pt x="1756885" y="780506"/>
                  <a:pt x="1714778" y="764955"/>
                </a:cubicBezTo>
                <a:cubicBezTo>
                  <a:pt x="1549099" y="700919"/>
                  <a:pt x="1373350" y="706408"/>
                  <a:pt x="1202177" y="710067"/>
                </a:cubicBezTo>
                <a:cubicBezTo>
                  <a:pt x="1071281" y="712812"/>
                  <a:pt x="940385" y="753062"/>
                  <a:pt x="835119" y="835394"/>
                </a:cubicBezTo>
                <a:cubicBezTo>
                  <a:pt x="685915" y="952487"/>
                  <a:pt x="574241" y="1098854"/>
                  <a:pt x="515658" y="1283642"/>
                </a:cubicBezTo>
                <a:cubicBezTo>
                  <a:pt x="493690" y="1352252"/>
                  <a:pt x="501013" y="1409884"/>
                  <a:pt x="549527" y="1458368"/>
                </a:cubicBezTo>
                <a:cubicBezTo>
                  <a:pt x="628248" y="1535210"/>
                  <a:pt x="709714" y="1609309"/>
                  <a:pt x="792097" y="1681577"/>
                </a:cubicBezTo>
                <a:cubicBezTo>
                  <a:pt x="840611" y="1724572"/>
                  <a:pt x="888209" y="1765738"/>
                  <a:pt x="879056" y="1829774"/>
                </a:cubicBezTo>
                <a:close/>
                <a:moveTo>
                  <a:pt x="2989873" y="1795011"/>
                </a:moveTo>
                <a:cubicBezTo>
                  <a:pt x="2980720" y="1994436"/>
                  <a:pt x="2940444" y="2132570"/>
                  <a:pt x="2847077" y="2264300"/>
                </a:cubicBezTo>
                <a:cubicBezTo>
                  <a:pt x="2713435" y="2453662"/>
                  <a:pt x="2541348" y="2550630"/>
                  <a:pt x="2315254" y="2554289"/>
                </a:cubicBezTo>
                <a:cubicBezTo>
                  <a:pt x="2184357" y="2556119"/>
                  <a:pt x="2064446" y="2506720"/>
                  <a:pt x="1961010" y="2431707"/>
                </a:cubicBezTo>
                <a:cubicBezTo>
                  <a:pt x="1798076" y="2312784"/>
                  <a:pt x="1665349" y="2169162"/>
                  <a:pt x="1599443" y="1969737"/>
                </a:cubicBezTo>
                <a:cubicBezTo>
                  <a:pt x="1517976" y="1725487"/>
                  <a:pt x="1658942" y="1460197"/>
                  <a:pt x="1847505" y="1347678"/>
                </a:cubicBezTo>
                <a:cubicBezTo>
                  <a:pt x="2049800" y="1227840"/>
                  <a:pt x="2260332" y="1204055"/>
                  <a:pt x="2480934" y="1272665"/>
                </a:cubicBezTo>
                <a:cubicBezTo>
                  <a:pt x="2654852" y="1326638"/>
                  <a:pt x="2803140" y="1430009"/>
                  <a:pt x="2909322" y="1576376"/>
                </a:cubicBezTo>
                <a:cubicBezTo>
                  <a:pt x="2961497" y="1647730"/>
                  <a:pt x="2973397" y="1747442"/>
                  <a:pt x="2989873" y="1795011"/>
                </a:cubicBezTo>
                <a:close/>
                <a:moveTo>
                  <a:pt x="2353699" y="1486726"/>
                </a:moveTo>
                <a:cubicBezTo>
                  <a:pt x="2166050" y="1487641"/>
                  <a:pt x="2090991" y="1516914"/>
                  <a:pt x="1972910" y="1633093"/>
                </a:cubicBezTo>
                <a:cubicBezTo>
                  <a:pt x="1841098" y="1762994"/>
                  <a:pt x="1788007" y="1908446"/>
                  <a:pt x="1939041" y="2075853"/>
                </a:cubicBezTo>
                <a:cubicBezTo>
                  <a:pt x="2113875" y="2268874"/>
                  <a:pt x="2328069" y="2322847"/>
                  <a:pt x="2564232" y="2135314"/>
                </a:cubicBezTo>
                <a:cubicBezTo>
                  <a:pt x="2695128" y="2031943"/>
                  <a:pt x="2733573" y="1876428"/>
                  <a:pt x="2773849" y="1726402"/>
                </a:cubicBezTo>
                <a:cubicBezTo>
                  <a:pt x="2780256" y="1702617"/>
                  <a:pt x="2755541" y="1663281"/>
                  <a:pt x="2735403" y="1641326"/>
                </a:cubicBezTo>
                <a:cubicBezTo>
                  <a:pt x="2629222" y="1523318"/>
                  <a:pt x="2494664" y="1473004"/>
                  <a:pt x="2353699" y="1486726"/>
                </a:cubicBezTo>
                <a:close/>
              </a:path>
            </a:pathLst>
          </a:custGeom>
          <a:solidFill>
            <a:srgbClr val="B9CBFD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/>
          <p:nvPr/>
        </p:nvSpPr>
        <p:spPr>
          <a:xfrm rot="3254767">
            <a:off x="-232828" y="7378666"/>
            <a:ext cx="975570" cy="2610387"/>
          </a:xfrm>
          <a:custGeom>
            <a:avLst/>
            <a:gdLst/>
            <a:ahLst/>
            <a:cxnLst/>
            <a:rect l="l" t="t" r="r" b="b"/>
            <a:pathLst>
              <a:path w="974411" h="2607285" extrusionOk="0">
                <a:moveTo>
                  <a:pt x="262018" y="2607285"/>
                </a:moveTo>
                <a:cubicBezTo>
                  <a:pt x="221341" y="2563186"/>
                  <a:pt x="222992" y="2530464"/>
                  <a:pt x="266672" y="2482551"/>
                </a:cubicBezTo>
                <a:cubicBezTo>
                  <a:pt x="277505" y="2471046"/>
                  <a:pt x="287668" y="2458928"/>
                  <a:pt x="297112" y="2446257"/>
                </a:cubicBezTo>
                <a:cubicBezTo>
                  <a:pt x="332356" y="2397234"/>
                  <a:pt x="368560" y="2349652"/>
                  <a:pt x="411189" y="2305973"/>
                </a:cubicBezTo>
                <a:cubicBezTo>
                  <a:pt x="448534" y="2267637"/>
                  <a:pt x="476303" y="2219845"/>
                  <a:pt x="507253" y="2175535"/>
                </a:cubicBezTo>
                <a:cubicBezTo>
                  <a:pt x="537544" y="2132336"/>
                  <a:pt x="566783" y="2088477"/>
                  <a:pt x="596113" y="2044587"/>
                </a:cubicBezTo>
                <a:cubicBezTo>
                  <a:pt x="634269" y="1987549"/>
                  <a:pt x="671584" y="1929760"/>
                  <a:pt x="710190" y="1872872"/>
                </a:cubicBezTo>
                <a:cubicBezTo>
                  <a:pt x="773592" y="1779269"/>
                  <a:pt x="822675" y="1677741"/>
                  <a:pt x="864944" y="1573811"/>
                </a:cubicBezTo>
                <a:cubicBezTo>
                  <a:pt x="891692" y="1508037"/>
                  <a:pt x="910845" y="1437159"/>
                  <a:pt x="914267" y="1365351"/>
                </a:cubicBezTo>
                <a:cubicBezTo>
                  <a:pt x="915708" y="1335331"/>
                  <a:pt x="916729" y="1300207"/>
                  <a:pt x="895865" y="1273219"/>
                </a:cubicBezTo>
                <a:cubicBezTo>
                  <a:pt x="839066" y="1272949"/>
                  <a:pt x="797369" y="1307592"/>
                  <a:pt x="753449" y="1332329"/>
                </a:cubicBezTo>
                <a:cubicBezTo>
                  <a:pt x="733876" y="1343346"/>
                  <a:pt x="725530" y="1375948"/>
                  <a:pt x="714423" y="1399814"/>
                </a:cubicBezTo>
                <a:cubicBezTo>
                  <a:pt x="693258" y="1444844"/>
                  <a:pt x="674946" y="1491435"/>
                  <a:pt x="653121" y="1536225"/>
                </a:cubicBezTo>
                <a:cubicBezTo>
                  <a:pt x="629345" y="1585008"/>
                  <a:pt x="603798" y="1632981"/>
                  <a:pt x="577381" y="1680322"/>
                </a:cubicBezTo>
                <a:cubicBezTo>
                  <a:pt x="552194" y="1725593"/>
                  <a:pt x="529739" y="1773625"/>
                  <a:pt x="497437" y="1813432"/>
                </a:cubicBezTo>
                <a:cubicBezTo>
                  <a:pt x="445352" y="1877645"/>
                  <a:pt x="403233" y="1950294"/>
                  <a:pt x="339290" y="2004840"/>
                </a:cubicBezTo>
                <a:cubicBezTo>
                  <a:pt x="321278" y="2020151"/>
                  <a:pt x="305608" y="2034050"/>
                  <a:pt x="278500" y="2032159"/>
                </a:cubicBezTo>
                <a:cubicBezTo>
                  <a:pt x="248810" y="2030117"/>
                  <a:pt x="239473" y="2027836"/>
                  <a:pt x="234010" y="1998716"/>
                </a:cubicBezTo>
                <a:cubicBezTo>
                  <a:pt x="229837" y="1975901"/>
                  <a:pt x="229206" y="1952395"/>
                  <a:pt x="228006" y="1929130"/>
                </a:cubicBezTo>
                <a:cubicBezTo>
                  <a:pt x="222002" y="1821447"/>
                  <a:pt x="243616" y="1718988"/>
                  <a:pt x="298763" y="1626736"/>
                </a:cubicBezTo>
                <a:cubicBezTo>
                  <a:pt x="324611" y="1583537"/>
                  <a:pt x="362286" y="1546372"/>
                  <a:pt x="399031" y="1511069"/>
                </a:cubicBezTo>
                <a:cubicBezTo>
                  <a:pt x="445112" y="1466759"/>
                  <a:pt x="494945" y="1426172"/>
                  <a:pt x="544719" y="1385885"/>
                </a:cubicBezTo>
                <a:cubicBezTo>
                  <a:pt x="572577" y="1363309"/>
                  <a:pt x="603948" y="1345087"/>
                  <a:pt x="633008" y="1323923"/>
                </a:cubicBezTo>
                <a:cubicBezTo>
                  <a:pt x="662638" y="1302308"/>
                  <a:pt x="686444" y="1278532"/>
                  <a:pt x="702295" y="1241728"/>
                </a:cubicBezTo>
                <a:cubicBezTo>
                  <a:pt x="729313" y="1178865"/>
                  <a:pt x="745133" y="1114202"/>
                  <a:pt x="754800" y="1047617"/>
                </a:cubicBezTo>
                <a:cubicBezTo>
                  <a:pt x="763986" y="984425"/>
                  <a:pt x="763446" y="921142"/>
                  <a:pt x="742101" y="859661"/>
                </a:cubicBezTo>
                <a:cubicBezTo>
                  <a:pt x="740006" y="854159"/>
                  <a:pt x="737350" y="848888"/>
                  <a:pt x="734176" y="843930"/>
                </a:cubicBezTo>
                <a:cubicBezTo>
                  <a:pt x="732705" y="841529"/>
                  <a:pt x="729943" y="839968"/>
                  <a:pt x="724359" y="834924"/>
                </a:cubicBezTo>
                <a:cubicBezTo>
                  <a:pt x="704576" y="865545"/>
                  <a:pt x="686054" y="896225"/>
                  <a:pt x="665550" y="925525"/>
                </a:cubicBezTo>
                <a:cubicBezTo>
                  <a:pt x="601757" y="1016696"/>
                  <a:pt x="544719" y="1112551"/>
                  <a:pt x="471169" y="1196938"/>
                </a:cubicBezTo>
                <a:cubicBezTo>
                  <a:pt x="420135" y="1255507"/>
                  <a:pt x="373904" y="1318369"/>
                  <a:pt x="323530" y="1377569"/>
                </a:cubicBezTo>
                <a:cubicBezTo>
                  <a:pt x="268293" y="1442412"/>
                  <a:pt x="211765" y="1506085"/>
                  <a:pt x="141007" y="1555108"/>
                </a:cubicBezTo>
                <a:cubicBezTo>
                  <a:pt x="132541" y="1560962"/>
                  <a:pt x="124496" y="1567717"/>
                  <a:pt x="115310" y="1572070"/>
                </a:cubicBezTo>
                <a:cubicBezTo>
                  <a:pt x="62955" y="1596926"/>
                  <a:pt x="21617" y="1571229"/>
                  <a:pt x="8918" y="1513861"/>
                </a:cubicBezTo>
                <a:cubicBezTo>
                  <a:pt x="-6272" y="1445715"/>
                  <a:pt x="-538" y="1379430"/>
                  <a:pt x="14712" y="1313356"/>
                </a:cubicBezTo>
                <a:cubicBezTo>
                  <a:pt x="23069" y="1277845"/>
                  <a:pt x="34748" y="1243199"/>
                  <a:pt x="49596" y="1209876"/>
                </a:cubicBezTo>
                <a:cubicBezTo>
                  <a:pt x="68628" y="1166887"/>
                  <a:pt x="88382" y="1123388"/>
                  <a:pt x="114409" y="1084542"/>
                </a:cubicBezTo>
                <a:cubicBezTo>
                  <a:pt x="148992" y="1032937"/>
                  <a:pt x="191081" y="986436"/>
                  <a:pt x="227886" y="936242"/>
                </a:cubicBezTo>
                <a:cubicBezTo>
                  <a:pt x="270724" y="877793"/>
                  <a:pt x="334037" y="844711"/>
                  <a:pt x="389844" y="802532"/>
                </a:cubicBezTo>
                <a:cubicBezTo>
                  <a:pt x="402693" y="792806"/>
                  <a:pt x="423737" y="794487"/>
                  <a:pt x="440308" y="788813"/>
                </a:cubicBezTo>
                <a:cubicBezTo>
                  <a:pt x="452046" y="784791"/>
                  <a:pt x="462463" y="777015"/>
                  <a:pt x="473721" y="771372"/>
                </a:cubicBezTo>
                <a:cubicBezTo>
                  <a:pt x="486750" y="764857"/>
                  <a:pt x="499688" y="754470"/>
                  <a:pt x="513257" y="753359"/>
                </a:cubicBezTo>
                <a:cubicBezTo>
                  <a:pt x="568284" y="749006"/>
                  <a:pt x="623822" y="743873"/>
                  <a:pt x="678368" y="765097"/>
                </a:cubicBezTo>
                <a:cubicBezTo>
                  <a:pt x="721237" y="707188"/>
                  <a:pt x="751738" y="642645"/>
                  <a:pt x="778276" y="576601"/>
                </a:cubicBezTo>
                <a:cubicBezTo>
                  <a:pt x="808296" y="501700"/>
                  <a:pt x="838526" y="426500"/>
                  <a:pt x="861311" y="349138"/>
                </a:cubicBezTo>
                <a:cubicBezTo>
                  <a:pt x="881695" y="280091"/>
                  <a:pt x="892562" y="208253"/>
                  <a:pt x="875961" y="135154"/>
                </a:cubicBezTo>
                <a:cubicBezTo>
                  <a:pt x="865454" y="88262"/>
                  <a:pt x="831471" y="61274"/>
                  <a:pt x="781728" y="64186"/>
                </a:cubicBezTo>
                <a:cubicBezTo>
                  <a:pt x="731384" y="67188"/>
                  <a:pt x="689386" y="90934"/>
                  <a:pt x="647718" y="115971"/>
                </a:cubicBezTo>
                <a:cubicBezTo>
                  <a:pt x="556997" y="170458"/>
                  <a:pt x="485399" y="245928"/>
                  <a:pt x="421216" y="328274"/>
                </a:cubicBezTo>
                <a:cubicBezTo>
                  <a:pt x="377236" y="384712"/>
                  <a:pt x="336408" y="443821"/>
                  <a:pt x="297442" y="503832"/>
                </a:cubicBezTo>
                <a:cubicBezTo>
                  <a:pt x="277059" y="535203"/>
                  <a:pt x="263760" y="571167"/>
                  <a:pt x="246888" y="605900"/>
                </a:cubicBezTo>
                <a:lnTo>
                  <a:pt x="201288" y="600977"/>
                </a:lnTo>
                <a:cubicBezTo>
                  <a:pt x="193482" y="577231"/>
                  <a:pt x="191771" y="558949"/>
                  <a:pt x="199667" y="533131"/>
                </a:cubicBezTo>
                <a:cubicBezTo>
                  <a:pt x="223893" y="453788"/>
                  <a:pt x="277179" y="392937"/>
                  <a:pt x="321008" y="326773"/>
                </a:cubicBezTo>
                <a:cubicBezTo>
                  <a:pt x="360940" y="266978"/>
                  <a:pt x="407154" y="211626"/>
                  <a:pt x="458861" y="161662"/>
                </a:cubicBezTo>
                <a:cubicBezTo>
                  <a:pt x="514878" y="107265"/>
                  <a:pt x="572337" y="50827"/>
                  <a:pt x="646877" y="21858"/>
                </a:cubicBezTo>
                <a:cubicBezTo>
                  <a:pt x="673895" y="11411"/>
                  <a:pt x="701964" y="-717"/>
                  <a:pt x="734266" y="33"/>
                </a:cubicBezTo>
                <a:cubicBezTo>
                  <a:pt x="788663" y="1324"/>
                  <a:pt x="802112" y="363"/>
                  <a:pt x="834383" y="15434"/>
                </a:cubicBezTo>
                <a:cubicBezTo>
                  <a:pt x="840808" y="18436"/>
                  <a:pt x="849393" y="20507"/>
                  <a:pt x="852786" y="25700"/>
                </a:cubicBezTo>
                <a:cubicBezTo>
                  <a:pt x="880194" y="67188"/>
                  <a:pt x="918680" y="103303"/>
                  <a:pt x="929457" y="153226"/>
                </a:cubicBezTo>
                <a:cubicBezTo>
                  <a:pt x="941856" y="210835"/>
                  <a:pt x="945578" y="269224"/>
                  <a:pt x="932249" y="328574"/>
                </a:cubicBezTo>
                <a:cubicBezTo>
                  <a:pt x="904360" y="452887"/>
                  <a:pt x="857199" y="569906"/>
                  <a:pt x="803402" y="684523"/>
                </a:cubicBezTo>
                <a:cubicBezTo>
                  <a:pt x="784370" y="725140"/>
                  <a:pt x="760053" y="763296"/>
                  <a:pt x="737358" y="804184"/>
                </a:cubicBezTo>
                <a:cubicBezTo>
                  <a:pt x="746064" y="814721"/>
                  <a:pt x="753809" y="825198"/>
                  <a:pt x="762725" y="834684"/>
                </a:cubicBezTo>
                <a:cubicBezTo>
                  <a:pt x="798990" y="873110"/>
                  <a:pt x="811598" y="920452"/>
                  <a:pt x="815741" y="971366"/>
                </a:cubicBezTo>
                <a:cubicBezTo>
                  <a:pt x="822488" y="1049480"/>
                  <a:pt x="812394" y="1128132"/>
                  <a:pt x="786141" y="1202011"/>
                </a:cubicBezTo>
                <a:cubicBezTo>
                  <a:pt x="784007" y="1209046"/>
                  <a:pt x="782401" y="1216231"/>
                  <a:pt x="781338" y="1223505"/>
                </a:cubicBezTo>
                <a:cubicBezTo>
                  <a:pt x="781128" y="1224616"/>
                  <a:pt x="782448" y="1226027"/>
                  <a:pt x="784610" y="1230590"/>
                </a:cubicBezTo>
                <a:cubicBezTo>
                  <a:pt x="790523" y="1228659"/>
                  <a:pt x="796300" y="1226332"/>
                  <a:pt x="801902" y="1223625"/>
                </a:cubicBezTo>
                <a:cubicBezTo>
                  <a:pt x="838226" y="1203182"/>
                  <a:pt x="884997" y="1212998"/>
                  <a:pt x="918650" y="1238035"/>
                </a:cubicBezTo>
                <a:cubicBezTo>
                  <a:pt x="972146" y="1277812"/>
                  <a:pt x="979951" y="1329567"/>
                  <a:pt x="971516" y="1389517"/>
                </a:cubicBezTo>
                <a:cubicBezTo>
                  <a:pt x="966892" y="1422539"/>
                  <a:pt x="968664" y="1456582"/>
                  <a:pt x="961309" y="1488764"/>
                </a:cubicBezTo>
                <a:cubicBezTo>
                  <a:pt x="949631" y="1540098"/>
                  <a:pt x="934110" y="1590682"/>
                  <a:pt x="917779" y="1640786"/>
                </a:cubicBezTo>
                <a:cubicBezTo>
                  <a:pt x="890371" y="1724842"/>
                  <a:pt x="855277" y="1805146"/>
                  <a:pt x="806705" y="1879716"/>
                </a:cubicBezTo>
                <a:cubicBezTo>
                  <a:pt x="772752" y="1931831"/>
                  <a:pt x="744803" y="1987789"/>
                  <a:pt x="711571" y="2040474"/>
                </a:cubicBezTo>
                <a:cubicBezTo>
                  <a:pt x="684192" y="2083884"/>
                  <a:pt x="653932" y="2125552"/>
                  <a:pt x="623371" y="2166799"/>
                </a:cubicBezTo>
                <a:cubicBezTo>
                  <a:pt x="576300" y="2230232"/>
                  <a:pt x="541146" y="2301650"/>
                  <a:pt x="485789" y="2359649"/>
                </a:cubicBezTo>
                <a:cubicBezTo>
                  <a:pt x="461262" y="2385286"/>
                  <a:pt x="446433" y="2420080"/>
                  <a:pt x="426199" y="2450040"/>
                </a:cubicBezTo>
                <a:cubicBezTo>
                  <a:pt x="412270" y="2470724"/>
                  <a:pt x="396629" y="2490237"/>
                  <a:pt x="381709" y="2510080"/>
                </a:cubicBezTo>
                <a:cubicBezTo>
                  <a:pt x="359914" y="2539200"/>
                  <a:pt x="338060" y="2568289"/>
                  <a:pt x="315004" y="2599060"/>
                </a:cubicBezTo>
                <a:close/>
                <a:moveTo>
                  <a:pt x="653902" y="803763"/>
                </a:moveTo>
                <a:cubicBezTo>
                  <a:pt x="632107" y="803763"/>
                  <a:pt x="618598" y="801752"/>
                  <a:pt x="605870" y="804124"/>
                </a:cubicBezTo>
                <a:cubicBezTo>
                  <a:pt x="552374" y="814180"/>
                  <a:pt x="499598" y="826939"/>
                  <a:pt x="451716" y="854347"/>
                </a:cubicBezTo>
                <a:cubicBezTo>
                  <a:pt x="306298" y="937623"/>
                  <a:pt x="202248" y="1058665"/>
                  <a:pt x="129810" y="1208285"/>
                </a:cubicBezTo>
                <a:cubicBezTo>
                  <a:pt x="116961" y="1234793"/>
                  <a:pt x="106604" y="1262502"/>
                  <a:pt x="94746" y="1289340"/>
                </a:cubicBezTo>
                <a:cubicBezTo>
                  <a:pt x="65206" y="1356975"/>
                  <a:pt x="56951" y="1427102"/>
                  <a:pt x="66437" y="1505365"/>
                </a:cubicBezTo>
                <a:cubicBezTo>
                  <a:pt x="79706" y="1500502"/>
                  <a:pt x="91534" y="1498910"/>
                  <a:pt x="99729" y="1492606"/>
                </a:cubicBezTo>
                <a:cubicBezTo>
                  <a:pt x="118293" y="1478338"/>
                  <a:pt x="135828" y="1462779"/>
                  <a:pt x="152205" y="1446045"/>
                </a:cubicBezTo>
                <a:cubicBezTo>
                  <a:pt x="186668" y="1410861"/>
                  <a:pt x="221041" y="1375468"/>
                  <a:pt x="253643" y="1338573"/>
                </a:cubicBezTo>
                <a:cubicBezTo>
                  <a:pt x="303236" y="1282555"/>
                  <a:pt x="350218" y="1224196"/>
                  <a:pt x="400382" y="1168719"/>
                </a:cubicBezTo>
                <a:cubicBezTo>
                  <a:pt x="431542" y="1134225"/>
                  <a:pt x="462013" y="1099912"/>
                  <a:pt x="483327" y="1058184"/>
                </a:cubicBezTo>
                <a:cubicBezTo>
                  <a:pt x="489199" y="1046277"/>
                  <a:pt x="496999" y="1035424"/>
                  <a:pt x="506413" y="1026063"/>
                </a:cubicBezTo>
                <a:cubicBezTo>
                  <a:pt x="561590" y="973377"/>
                  <a:pt x="590950" y="903130"/>
                  <a:pt x="633098" y="841589"/>
                </a:cubicBezTo>
                <a:cubicBezTo>
                  <a:pt x="639492" y="832282"/>
                  <a:pt x="644115" y="821745"/>
                  <a:pt x="653902" y="803763"/>
                </a:cubicBezTo>
                <a:close/>
                <a:moveTo>
                  <a:pt x="305067" y="1899349"/>
                </a:moveTo>
                <a:cubicBezTo>
                  <a:pt x="343793" y="1860323"/>
                  <a:pt x="385221" y="1831384"/>
                  <a:pt x="407496" y="1791727"/>
                </a:cubicBezTo>
                <a:cubicBezTo>
                  <a:pt x="423977" y="1762397"/>
                  <a:pt x="443941" y="1736280"/>
                  <a:pt x="461533" y="1708181"/>
                </a:cubicBezTo>
                <a:cubicBezTo>
                  <a:pt x="499568" y="1647240"/>
                  <a:pt x="537364" y="1586149"/>
                  <a:pt x="573268" y="1523977"/>
                </a:cubicBezTo>
                <a:cubicBezTo>
                  <a:pt x="589479" y="1495938"/>
                  <a:pt x="600946" y="1465198"/>
                  <a:pt x="614576" y="1435688"/>
                </a:cubicBezTo>
                <a:cubicBezTo>
                  <a:pt x="599009" y="1438891"/>
                  <a:pt x="584533" y="1446056"/>
                  <a:pt x="572547" y="1456492"/>
                </a:cubicBezTo>
                <a:cubicBezTo>
                  <a:pt x="547210" y="1478527"/>
                  <a:pt x="523764" y="1502753"/>
                  <a:pt x="498007" y="1524247"/>
                </a:cubicBezTo>
                <a:cubicBezTo>
                  <a:pt x="440969" y="1571860"/>
                  <a:pt x="392036" y="1625686"/>
                  <a:pt x="356732" y="1691610"/>
                </a:cubicBezTo>
                <a:cubicBezTo>
                  <a:pt x="323050" y="1754262"/>
                  <a:pt x="303566" y="1819946"/>
                  <a:pt x="305067" y="18993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500FE-894E-ADFB-3706-22FEAF7FFFFC}"/>
              </a:ext>
            </a:extLst>
          </p:cNvPr>
          <p:cNvSpPr txBox="1"/>
          <p:nvPr/>
        </p:nvSpPr>
        <p:spPr>
          <a:xfrm>
            <a:off x="5698492" y="2367570"/>
            <a:ext cx="11384298" cy="707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Logo (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viết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tắt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của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từ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logotype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tín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hiệu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hình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thẩm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mỹ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cấu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trúc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hoàn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chỉnh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Một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chiếc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logo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cần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chứa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đựng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lượng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thông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tin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hàm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súc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đạt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lực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năng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hoạt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động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của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một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đơn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vị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Ở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Việt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Nam logo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còn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được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gọi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trưng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4100" name="Picture 4" descr="Ý nghĩa của logo? tầm quan trọng của logo đối với doanh nghiệp">
            <a:extLst>
              <a:ext uri="{FF2B5EF4-FFF2-40B4-BE49-F238E27FC236}">
                <a16:creationId xmlns:a16="http://schemas.microsoft.com/office/drawing/2014/main" id="{18FBF98A-1247-94C2-67E8-38DD0CB6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5014" r="91643">
                        <a14:foregroundMark x1="6267" y1="30618" x2="14485" y2="60393"/>
                        <a14:foregroundMark x1="14485" y1="60393" x2="14485" y2="60393"/>
                        <a14:foregroundMark x1="11978" y1="32303" x2="9610" y2="66292"/>
                        <a14:foregroundMark x1="7939" y1="33989" x2="9610" y2="69663"/>
                        <a14:foregroundMark x1="9610" y1="69663" x2="6825" y2="58427"/>
                        <a14:foregroundMark x1="6825" y1="58427" x2="6685" y2="56461"/>
                        <a14:foregroundMark x1="5850" y1="36517" x2="7103" y2="62921"/>
                        <a14:foregroundMark x1="7103" y1="62921" x2="9331" y2="75000"/>
                        <a14:foregroundMark x1="9331" y1="75000" x2="14763" y2="79213"/>
                        <a14:foregroundMark x1="14763" y1="79213" x2="19638" y2="75000"/>
                        <a14:foregroundMark x1="19638" y1="75000" x2="21309" y2="66854"/>
                        <a14:foregroundMark x1="21309" y1="66854" x2="10864" y2="63764"/>
                        <a14:foregroundMark x1="11560" y1="34551" x2="5153" y2="31742"/>
                        <a14:foregroundMark x1="26741" y1="38202" x2="37326" y2="35674"/>
                        <a14:foregroundMark x1="37326" y1="35674" x2="42897" y2="49438"/>
                        <a14:foregroundMark x1="42897" y1="49438" x2="41783" y2="62079"/>
                        <a14:foregroundMark x1="41783" y1="62079" x2="33705" y2="72472"/>
                        <a14:foregroundMark x1="33705" y1="72472" x2="26462" y2="62921"/>
                        <a14:foregroundMark x1="26462" y1="62921" x2="24095" y2="51966"/>
                        <a14:foregroundMark x1="24095" y1="51966" x2="23955" y2="48876"/>
                        <a14:foregroundMark x1="28830" y1="31180" x2="28830" y2="31180"/>
                        <a14:foregroundMark x1="26184" y1="38483" x2="31198" y2="30899"/>
                        <a14:foregroundMark x1="31198" y1="30899" x2="40947" y2="36798"/>
                        <a14:foregroundMark x1="40947" y1="36798" x2="45404" y2="51685"/>
                        <a14:foregroundMark x1="45404" y1="51685" x2="42479" y2="67416"/>
                        <a14:foregroundMark x1="42479" y1="67416" x2="37883" y2="71629"/>
                        <a14:foregroundMark x1="37883" y1="71629" x2="31894" y2="73034"/>
                        <a14:foregroundMark x1="31894" y1="73034" x2="27716" y2="70506"/>
                        <a14:foregroundMark x1="27716" y1="70506" x2="24373" y2="61517"/>
                        <a14:foregroundMark x1="24373" y1="61517" x2="23259" y2="53652"/>
                        <a14:foregroundMark x1="51114" y1="40169" x2="49582" y2="43539"/>
                        <a14:foregroundMark x1="47493" y1="48315" x2="48607" y2="39888"/>
                        <a14:foregroundMark x1="48607" y1="39888" x2="52368" y2="30899"/>
                        <a14:foregroundMark x1="52368" y1="30899" x2="57799" y2="29494"/>
                        <a14:foregroundMark x1="57799" y1="29494" x2="63370" y2="35393"/>
                        <a14:foregroundMark x1="63370" y1="35393" x2="66435" y2="44944"/>
                        <a14:foregroundMark x1="66435" y1="44944" x2="57939" y2="44101"/>
                        <a14:foregroundMark x1="57939" y1="44101" x2="54039" y2="48596"/>
                        <a14:foregroundMark x1="54039" y1="48596" x2="53900" y2="57865"/>
                        <a14:foregroundMark x1="53900" y1="57865" x2="57799" y2="64607"/>
                        <a14:foregroundMark x1="57799" y1="64607" x2="57103" y2="55337"/>
                        <a14:foregroundMark x1="57103" y1="55337" x2="61699" y2="49719"/>
                        <a14:foregroundMark x1="61699" y1="49719" x2="67409" y2="53933"/>
                        <a14:foregroundMark x1="67409" y1="53933" x2="67967" y2="66854"/>
                        <a14:foregroundMark x1="67967" y1="66854" x2="64903" y2="73315"/>
                        <a14:foregroundMark x1="64903" y1="73315" x2="58078" y2="76124"/>
                        <a14:foregroundMark x1="58078" y1="76124" x2="51393" y2="67697"/>
                        <a14:foregroundMark x1="51393" y1="67697" x2="56407" y2="74438"/>
                        <a14:foregroundMark x1="56407" y1="74438" x2="62396" y2="73596"/>
                        <a14:foregroundMark x1="58357" y1="28933" x2="64624" y2="34551"/>
                        <a14:foregroundMark x1="64624" y1="34551" x2="66574" y2="41854"/>
                        <a14:foregroundMark x1="66574" y1="41854" x2="66574" y2="42697"/>
                        <a14:foregroundMark x1="68106" y1="58989" x2="67131" y2="74438"/>
                        <a14:foregroundMark x1="67131" y1="74438" x2="59331" y2="75000"/>
                        <a14:foregroundMark x1="59331" y1="75000" x2="53343" y2="71067"/>
                        <a14:foregroundMark x1="53343" y1="71067" x2="47493" y2="70506"/>
                        <a14:foregroundMark x1="47493" y1="70506" x2="48050" y2="66573"/>
                        <a14:foregroundMark x1="48050" y1="66573" x2="54039" y2="73596"/>
                        <a14:foregroundMark x1="54039" y1="73596" x2="55571" y2="73596"/>
                        <a14:foregroundMark x1="74095" y1="36236" x2="70891" y2="45506"/>
                        <a14:foregroundMark x1="70891" y1="45506" x2="70474" y2="62079"/>
                        <a14:foregroundMark x1="70474" y1="62079" x2="74791" y2="71910"/>
                        <a14:foregroundMark x1="74791" y1="71910" x2="79526" y2="74719"/>
                        <a14:foregroundMark x1="79526" y1="74719" x2="84680" y2="70225"/>
                        <a14:foregroundMark x1="84680" y1="70225" x2="88719" y2="62360"/>
                        <a14:foregroundMark x1="88719" y1="62360" x2="89554" y2="48596"/>
                        <a14:foregroundMark x1="89554" y1="48596" x2="84958" y2="34831"/>
                        <a14:foregroundMark x1="84958" y1="34831" x2="77855" y2="31742"/>
                        <a14:foregroundMark x1="77855" y1="31742" x2="73677" y2="37921"/>
                        <a14:foregroundMark x1="73677" y1="37921" x2="73259" y2="39045"/>
                        <a14:foregroundMark x1="74652" y1="33989" x2="81337" y2="33708"/>
                        <a14:foregroundMark x1="81337" y1="33708" x2="88858" y2="41573"/>
                        <a14:foregroundMark x1="88858" y1="41573" x2="91226" y2="50843"/>
                        <a14:foregroundMark x1="91226" y1="50843" x2="91643" y2="60674"/>
                        <a14:foregroundMark x1="91643" y1="60674" x2="89136" y2="67978"/>
                        <a14:foregroundMark x1="89136" y1="67978" x2="85515" y2="72753"/>
                        <a14:foregroundMark x1="85515" y1="72753" x2="80919" y2="73876"/>
                        <a14:foregroundMark x1="85933" y1="69382" x2="81337" y2="66854"/>
                        <a14:foregroundMark x1="81337" y1="66854" x2="76880" y2="55337"/>
                        <a14:foregroundMark x1="76880" y1="55337" x2="76045" y2="50562"/>
                        <a14:foregroundMark x1="85376" y1="44382" x2="84540" y2="67135"/>
                        <a14:foregroundMark x1="84540" y1="67135" x2="86212" y2="55337"/>
                        <a14:foregroundMark x1="86212" y1="55337" x2="83287" y2="44663"/>
                        <a14:foregroundMark x1="83287" y1="44663" x2="79248" y2="50843"/>
                        <a14:foregroundMark x1="79248" y1="50843" x2="83565" y2="63483"/>
                        <a14:foregroundMark x1="83565" y1="63483" x2="83148" y2="50281"/>
                        <a14:foregroundMark x1="83148" y1="50281" x2="73677" y2="56461"/>
                        <a14:foregroundMark x1="73677" y1="56461" x2="82869" y2="62640"/>
                        <a14:foregroundMark x1="82869" y1="62640" x2="87883" y2="49157"/>
                        <a14:foregroundMark x1="87883" y1="49157" x2="78691" y2="41854"/>
                        <a14:foregroundMark x1="78691" y1="41854" x2="74930" y2="44663"/>
                        <a14:foregroundMark x1="74930" y1="44663" x2="74930" y2="44663"/>
                        <a14:foregroundMark x1="36351" y1="42135" x2="35097" y2="55899"/>
                        <a14:foregroundMark x1="35097" y1="55899" x2="41504" y2="57865"/>
                        <a14:foregroundMark x1="41504" y1="57865" x2="38162" y2="44382"/>
                        <a14:foregroundMark x1="38162" y1="44382" x2="29526" y2="45787"/>
                        <a14:foregroundMark x1="29526" y1="45787" x2="26880" y2="54494"/>
                        <a14:foregroundMark x1="26880" y1="54494" x2="31755" y2="66573"/>
                        <a14:foregroundMark x1="31755" y1="66573" x2="34123" y2="67135"/>
                        <a14:foregroundMark x1="26323" y1="45787" x2="24234" y2="53933"/>
                        <a14:foregroundMark x1="24234" y1="53933" x2="25487" y2="38202"/>
                        <a14:foregroundMark x1="25487" y1="38202" x2="31476" y2="32303"/>
                        <a14:foregroundMark x1="31476" y1="32303" x2="35933" y2="33708"/>
                        <a14:foregroundMark x1="35933" y1="33708" x2="37326" y2="37640"/>
                        <a14:foregroundMark x1="38162" y1="54494" x2="33148" y2="60955"/>
                        <a14:foregroundMark x1="33148" y1="60955" x2="30223" y2="49438"/>
                        <a14:foregroundMark x1="30223" y1="49438" x2="30362" y2="48876"/>
                        <a14:foregroundMark x1="50696" y1="50000" x2="50836" y2="58708"/>
                        <a14:foregroundMark x1="50836" y1="58708" x2="54735" y2="68820"/>
                        <a14:foregroundMark x1="54735" y1="68820" x2="48050" y2="48876"/>
                        <a14:foregroundMark x1="48050" y1="48876" x2="49582" y2="65730"/>
                        <a14:foregroundMark x1="49582" y1="65730" x2="50418" y2="67135"/>
                        <a14:foregroundMark x1="19638" y1="73596" x2="20056" y2="69382"/>
                        <a14:foregroundMark x1="75766" y1="34551" x2="81476" y2="33146"/>
                        <a14:foregroundMark x1="81476" y1="33146" x2="91643" y2="52528"/>
                        <a14:foregroundMark x1="91643" y1="52528" x2="90669" y2="43258"/>
                        <a14:foregroundMark x1="90669" y1="43258" x2="87187" y2="32303"/>
                        <a14:foregroundMark x1="87187" y1="32303" x2="81476" y2="28652"/>
                        <a14:foregroundMark x1="81476" y1="28652" x2="74930" y2="33146"/>
                        <a14:foregroundMark x1="74930" y1="33146" x2="70613" y2="43258"/>
                        <a14:foregroundMark x1="23955" y1="55899" x2="23538" y2="48315"/>
                        <a14:foregroundMark x1="23538" y1="48315" x2="25766" y2="36517"/>
                        <a14:foregroundMark x1="25766" y1="36517" x2="29109" y2="30337"/>
                        <a14:foregroundMark x1="29109" y1="30337" x2="33705" y2="29213"/>
                        <a14:foregroundMark x1="33705" y1="29213" x2="38997" y2="33708"/>
                        <a14:foregroundMark x1="38997" y1="33708" x2="42340" y2="41011"/>
                        <a14:foregroundMark x1="42340" y1="41011" x2="43036" y2="47472"/>
                        <a14:foregroundMark x1="18663" y1="70225" x2="20752" y2="64888"/>
                        <a14:foregroundMark x1="21170" y1="66854" x2="20474" y2="76404"/>
                        <a14:foregroundMark x1="20474" y1="76404" x2="19916" y2="77247"/>
                        <a14:foregroundMark x1="21448" y1="67135" x2="22006" y2="77528"/>
                        <a14:foregroundMark x1="22006" y1="77528" x2="19499" y2="76404"/>
                        <a14:foregroundMark x1="11421" y1="74719" x2="7242" y2="72472"/>
                        <a14:foregroundMark x1="7242" y1="72472" x2="6128" y2="35955"/>
                        <a14:foregroundMark x1="6128" y1="35955" x2="6546" y2="63202"/>
                        <a14:foregroundMark x1="6546" y1="63202" x2="5153" y2="54213"/>
                        <a14:foregroundMark x1="5153" y1="54213" x2="6407" y2="44944"/>
                        <a14:foregroundMark x1="6407" y1="44944" x2="6407" y2="69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5832" y="3260371"/>
            <a:ext cx="8851831" cy="43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FCD2A2-CC83-A775-E70A-463D86CFAECC}"/>
              </a:ext>
            </a:extLst>
          </p:cNvPr>
          <p:cNvSpPr txBox="1"/>
          <p:nvPr/>
        </p:nvSpPr>
        <p:spPr>
          <a:xfrm>
            <a:off x="8995681" y="390694"/>
            <a:ext cx="10627894" cy="1113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KHỞI ĐỘNG </a:t>
            </a:r>
            <a:endParaRPr lang="en-US" sz="300" dirty="0">
              <a:solidFill>
                <a:schemeClr val="dk1"/>
              </a:solidFill>
              <a:latin typeface="Cabin" panose="020B0604020202020204" charset="0"/>
            </a:endParaRPr>
          </a:p>
        </p:txBody>
      </p:sp>
      <p:sp>
        <p:nvSpPr>
          <p:cNvPr id="11" name="Google Shape;397;p28">
            <a:extLst>
              <a:ext uri="{FF2B5EF4-FFF2-40B4-BE49-F238E27FC236}">
                <a16:creationId xmlns:a16="http://schemas.microsoft.com/office/drawing/2014/main" id="{545286C0-D765-0E90-0FC8-CE82F855A1E8}"/>
              </a:ext>
            </a:extLst>
          </p:cNvPr>
          <p:cNvSpPr/>
          <p:nvPr/>
        </p:nvSpPr>
        <p:spPr>
          <a:xfrm>
            <a:off x="11146700" y="1299285"/>
            <a:ext cx="5906897" cy="486584"/>
          </a:xfrm>
          <a:custGeom>
            <a:avLst/>
            <a:gdLst/>
            <a:ahLst/>
            <a:cxnLst/>
            <a:rect l="l" t="t" r="r" b="b"/>
            <a:pathLst>
              <a:path w="5906897" h="486584" extrusionOk="0">
                <a:moveTo>
                  <a:pt x="5854038" y="0"/>
                </a:moveTo>
                <a:cubicBezTo>
                  <a:pt x="5862793" y="30306"/>
                  <a:pt x="5867844" y="54888"/>
                  <a:pt x="5876936" y="78460"/>
                </a:cubicBezTo>
                <a:cubicBezTo>
                  <a:pt x="5885692" y="101358"/>
                  <a:pt x="5915998" y="115165"/>
                  <a:pt x="5904212" y="148838"/>
                </a:cubicBezTo>
                <a:cubicBezTo>
                  <a:pt x="5865824" y="159277"/>
                  <a:pt x="5828783" y="167022"/>
                  <a:pt x="5785007" y="157594"/>
                </a:cubicBezTo>
                <a:cubicBezTo>
                  <a:pt x="5735506" y="146818"/>
                  <a:pt x="5682302" y="152543"/>
                  <a:pt x="5630780" y="152879"/>
                </a:cubicBezTo>
                <a:cubicBezTo>
                  <a:pt x="5483963" y="153890"/>
                  <a:pt x="5337145" y="153890"/>
                  <a:pt x="5190663" y="157594"/>
                </a:cubicBezTo>
                <a:cubicBezTo>
                  <a:pt x="5050243" y="161298"/>
                  <a:pt x="4910160" y="170053"/>
                  <a:pt x="4769740" y="175104"/>
                </a:cubicBezTo>
                <a:cubicBezTo>
                  <a:pt x="4600024" y="181165"/>
                  <a:pt x="4430644" y="184870"/>
                  <a:pt x="4260928" y="191604"/>
                </a:cubicBezTo>
                <a:cubicBezTo>
                  <a:pt x="4132630" y="196655"/>
                  <a:pt x="4004333" y="206084"/>
                  <a:pt x="3876036" y="211809"/>
                </a:cubicBezTo>
                <a:cubicBezTo>
                  <a:pt x="3726187" y="218880"/>
                  <a:pt x="3576002" y="223931"/>
                  <a:pt x="3425816" y="230329"/>
                </a:cubicBezTo>
                <a:cubicBezTo>
                  <a:pt x="3392143" y="231676"/>
                  <a:pt x="3358469" y="235044"/>
                  <a:pt x="3324795" y="237401"/>
                </a:cubicBezTo>
                <a:cubicBezTo>
                  <a:pt x="3153058" y="249187"/>
                  <a:pt x="2981658" y="260972"/>
                  <a:pt x="2809922" y="272758"/>
                </a:cubicBezTo>
                <a:cubicBezTo>
                  <a:pt x="2680277" y="281513"/>
                  <a:pt x="2550296" y="290269"/>
                  <a:pt x="2420652" y="299024"/>
                </a:cubicBezTo>
                <a:cubicBezTo>
                  <a:pt x="2310202" y="306432"/>
                  <a:pt x="2199415" y="313167"/>
                  <a:pt x="2088964" y="321249"/>
                </a:cubicBezTo>
                <a:cubicBezTo>
                  <a:pt x="1980534" y="328994"/>
                  <a:pt x="1872441" y="339096"/>
                  <a:pt x="1764348" y="346504"/>
                </a:cubicBezTo>
                <a:cubicBezTo>
                  <a:pt x="1525264" y="363341"/>
                  <a:pt x="1285843" y="375800"/>
                  <a:pt x="1047095" y="396005"/>
                </a:cubicBezTo>
                <a:cubicBezTo>
                  <a:pt x="822154" y="415199"/>
                  <a:pt x="598223" y="442475"/>
                  <a:pt x="373618" y="464699"/>
                </a:cubicBezTo>
                <a:cubicBezTo>
                  <a:pt x="277311" y="474128"/>
                  <a:pt x="180330" y="481199"/>
                  <a:pt x="83686" y="486251"/>
                </a:cubicBezTo>
                <a:cubicBezTo>
                  <a:pt x="34522" y="488944"/>
                  <a:pt x="17349" y="475475"/>
                  <a:pt x="5226" y="440117"/>
                </a:cubicBezTo>
                <a:cubicBezTo>
                  <a:pt x="-10601" y="390954"/>
                  <a:pt x="9941" y="356943"/>
                  <a:pt x="61125" y="363678"/>
                </a:cubicBezTo>
                <a:cubicBezTo>
                  <a:pt x="124768" y="372433"/>
                  <a:pt x="185381" y="360984"/>
                  <a:pt x="247341" y="353912"/>
                </a:cubicBezTo>
                <a:cubicBezTo>
                  <a:pt x="350720" y="342126"/>
                  <a:pt x="454099" y="329667"/>
                  <a:pt x="557477" y="318891"/>
                </a:cubicBezTo>
                <a:cubicBezTo>
                  <a:pt x="666917" y="307442"/>
                  <a:pt x="775684" y="285554"/>
                  <a:pt x="886808" y="285218"/>
                </a:cubicBezTo>
                <a:cubicBezTo>
                  <a:pt x="964258" y="284881"/>
                  <a:pt x="1041371" y="267707"/>
                  <a:pt x="1119157" y="263666"/>
                </a:cubicBezTo>
                <a:cubicBezTo>
                  <a:pt x="1195260" y="259625"/>
                  <a:pt x="1271700" y="251881"/>
                  <a:pt x="1348476" y="258952"/>
                </a:cubicBezTo>
                <a:cubicBezTo>
                  <a:pt x="1357232" y="259625"/>
                  <a:pt x="1366997" y="256595"/>
                  <a:pt x="1375752" y="253564"/>
                </a:cubicBezTo>
                <a:cubicBezTo>
                  <a:pt x="1382824" y="251207"/>
                  <a:pt x="1392589" y="241442"/>
                  <a:pt x="1395283" y="243462"/>
                </a:cubicBezTo>
                <a:cubicBezTo>
                  <a:pt x="1432661" y="269054"/>
                  <a:pt x="1466335" y="235717"/>
                  <a:pt x="1502703" y="238074"/>
                </a:cubicBezTo>
                <a:cubicBezTo>
                  <a:pt x="1539070" y="240431"/>
                  <a:pt x="1577458" y="224941"/>
                  <a:pt x="1612479" y="231339"/>
                </a:cubicBezTo>
                <a:cubicBezTo>
                  <a:pt x="1660633" y="240095"/>
                  <a:pt x="1704409" y="221574"/>
                  <a:pt x="1749869" y="221911"/>
                </a:cubicBezTo>
                <a:cubicBezTo>
                  <a:pt x="1834727" y="222584"/>
                  <a:pt x="1917901" y="201033"/>
                  <a:pt x="2001412" y="204400"/>
                </a:cubicBezTo>
                <a:cubicBezTo>
                  <a:pt x="2080883" y="207768"/>
                  <a:pt x="2160690" y="206758"/>
                  <a:pt x="2235783" y="190931"/>
                </a:cubicBezTo>
                <a:cubicBezTo>
                  <a:pt x="2326028" y="172073"/>
                  <a:pt x="2417958" y="196319"/>
                  <a:pt x="2505847" y="167696"/>
                </a:cubicBezTo>
                <a:cubicBezTo>
                  <a:pt x="2630103" y="180829"/>
                  <a:pt x="2750992" y="142777"/>
                  <a:pt x="2874239" y="141767"/>
                </a:cubicBezTo>
                <a:cubicBezTo>
                  <a:pt x="2953036" y="141093"/>
                  <a:pt x="3031496" y="139410"/>
                  <a:pt x="3110292" y="135706"/>
                </a:cubicBezTo>
                <a:cubicBezTo>
                  <a:pt x="3147334" y="134022"/>
                  <a:pt x="3184038" y="125267"/>
                  <a:pt x="3221079" y="122236"/>
                </a:cubicBezTo>
                <a:cubicBezTo>
                  <a:pt x="3251049" y="119879"/>
                  <a:pt x="3281356" y="122236"/>
                  <a:pt x="3311325" y="120889"/>
                </a:cubicBezTo>
                <a:cubicBezTo>
                  <a:pt x="3406622" y="117185"/>
                  <a:pt x="3502256" y="114828"/>
                  <a:pt x="3597216" y="107756"/>
                </a:cubicBezTo>
                <a:cubicBezTo>
                  <a:pt x="3636951" y="104726"/>
                  <a:pt x="3679717" y="128634"/>
                  <a:pt x="3717432" y="97317"/>
                </a:cubicBezTo>
                <a:cubicBezTo>
                  <a:pt x="3720126" y="94960"/>
                  <a:pt x="3730228" y="103379"/>
                  <a:pt x="3737300" y="104726"/>
                </a:cubicBezTo>
                <a:cubicBezTo>
                  <a:pt x="3755483" y="107756"/>
                  <a:pt x="3782086" y="118532"/>
                  <a:pt x="3791178" y="110450"/>
                </a:cubicBezTo>
                <a:cubicBezTo>
                  <a:pt x="3826535" y="78797"/>
                  <a:pt x="3868628" y="91256"/>
                  <a:pt x="3906679" y="87889"/>
                </a:cubicBezTo>
                <a:cubicBezTo>
                  <a:pt x="3990864" y="80481"/>
                  <a:pt x="4075722" y="79807"/>
                  <a:pt x="4160580" y="78123"/>
                </a:cubicBezTo>
                <a:cubicBezTo>
                  <a:pt x="4223213" y="77113"/>
                  <a:pt x="4285510" y="79807"/>
                  <a:pt x="4348143" y="79807"/>
                </a:cubicBezTo>
                <a:cubicBezTo>
                  <a:pt x="4361613" y="79807"/>
                  <a:pt x="4375082" y="76776"/>
                  <a:pt x="4388552" y="74083"/>
                </a:cubicBezTo>
                <a:cubicBezTo>
                  <a:pt x="4398317" y="72062"/>
                  <a:pt x="4409093" y="63644"/>
                  <a:pt x="4416838" y="66338"/>
                </a:cubicBezTo>
                <a:cubicBezTo>
                  <a:pt x="4504727" y="96307"/>
                  <a:pt x="4591605" y="51521"/>
                  <a:pt x="4680841" y="63644"/>
                </a:cubicBezTo>
                <a:cubicBezTo>
                  <a:pt x="4748189" y="72736"/>
                  <a:pt x="4819241" y="53541"/>
                  <a:pt x="4888946" y="48827"/>
                </a:cubicBezTo>
                <a:cubicBezTo>
                  <a:pt x="4907466" y="47480"/>
                  <a:pt x="4926324" y="52194"/>
                  <a:pt x="4945181" y="54215"/>
                </a:cubicBezTo>
                <a:cubicBezTo>
                  <a:pt x="4950905" y="54888"/>
                  <a:pt x="4958650" y="58593"/>
                  <a:pt x="4962018" y="56235"/>
                </a:cubicBezTo>
                <a:cubicBezTo>
                  <a:pt x="4996702" y="32664"/>
                  <a:pt x="5037111" y="38051"/>
                  <a:pt x="5075162" y="36031"/>
                </a:cubicBezTo>
                <a:cubicBezTo>
                  <a:pt x="5150928" y="31990"/>
                  <a:pt x="5227031" y="31990"/>
                  <a:pt x="5302797" y="30643"/>
                </a:cubicBezTo>
                <a:cubicBezTo>
                  <a:pt x="5314246" y="30306"/>
                  <a:pt x="5326706" y="35694"/>
                  <a:pt x="5337481" y="33674"/>
                </a:cubicBezTo>
                <a:cubicBezTo>
                  <a:pt x="5424023" y="18184"/>
                  <a:pt x="5511238" y="20204"/>
                  <a:pt x="5598454" y="21215"/>
                </a:cubicBezTo>
                <a:cubicBezTo>
                  <a:pt x="5665128" y="22225"/>
                  <a:pt x="5731802" y="21215"/>
                  <a:pt x="5798476" y="18521"/>
                </a:cubicBezTo>
                <a:cubicBezTo>
                  <a:pt x="5814303" y="18521"/>
                  <a:pt x="5830803" y="8082"/>
                  <a:pt x="5854038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Checkbox1" r:id="rId1" imgW="257040" imgH="304920"/>
        </mc:Choice>
        <mc:Fallback>
          <p:control name="HTMLCheckbox1" r:id="rId1" imgW="257040" imgH="304920">
            <p:pic>
              <p:nvPicPr>
                <p:cNvPr id="3" name="HTMLCheckbox1">
                  <a:extLst>
                    <a:ext uri="{FF2B5EF4-FFF2-40B4-BE49-F238E27FC236}">
                      <a16:creationId xmlns:a16="http://schemas.microsoft.com/office/drawing/2014/main" id="{3BAE3DCE-1F7A-AEE8-5099-6F787BEFE15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6948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/>
          <p:nvPr/>
        </p:nvSpPr>
        <p:spPr>
          <a:xfrm rot="-6421735">
            <a:off x="-3521751" y="8259371"/>
            <a:ext cx="6042824" cy="5831970"/>
          </a:xfrm>
          <a:custGeom>
            <a:avLst/>
            <a:gdLst/>
            <a:ahLst/>
            <a:cxnLst/>
            <a:rect l="l" t="t" r="r" b="b"/>
            <a:pathLst>
              <a:path w="6050145" h="5839036" extrusionOk="0">
                <a:moveTo>
                  <a:pt x="3082049" y="28811"/>
                </a:moveTo>
                <a:cubicBezTo>
                  <a:pt x="3739326" y="198611"/>
                  <a:pt x="4096884" y="864984"/>
                  <a:pt x="4649980" y="1207852"/>
                </a:cubicBezTo>
                <a:cubicBezTo>
                  <a:pt x="5053035" y="1457651"/>
                  <a:pt x="5576485" y="1556409"/>
                  <a:pt x="5848617" y="1944904"/>
                </a:cubicBezTo>
                <a:cubicBezTo>
                  <a:pt x="6169632" y="2413035"/>
                  <a:pt x="5998900" y="3013327"/>
                  <a:pt x="6014872" y="3542213"/>
                </a:cubicBezTo>
                <a:cubicBezTo>
                  <a:pt x="6028061" y="3934824"/>
                  <a:pt x="6132848" y="4371003"/>
                  <a:pt x="5903430" y="4689787"/>
                </a:cubicBezTo>
                <a:cubicBezTo>
                  <a:pt x="5478353" y="5243968"/>
                  <a:pt x="4661959" y="4930025"/>
                  <a:pt x="4084300" y="5128509"/>
                </a:cubicBezTo>
                <a:cubicBezTo>
                  <a:pt x="3580089" y="5302182"/>
                  <a:pt x="3207043" y="5863503"/>
                  <a:pt x="2636523" y="5838209"/>
                </a:cubicBezTo>
                <a:cubicBezTo>
                  <a:pt x="2062373" y="5795244"/>
                  <a:pt x="1771849" y="5211896"/>
                  <a:pt x="1434741" y="4819891"/>
                </a:cubicBezTo>
                <a:cubicBezTo>
                  <a:pt x="897617" y="4222020"/>
                  <a:pt x="-105966" y="3727142"/>
                  <a:pt x="9106" y="2795600"/>
                </a:cubicBezTo>
                <a:cubicBezTo>
                  <a:pt x="190850" y="1931833"/>
                  <a:pt x="1494394" y="1361556"/>
                  <a:pt x="1980213" y="498636"/>
                </a:cubicBezTo>
                <a:cubicBezTo>
                  <a:pt x="2228144" y="144391"/>
                  <a:pt x="2636402" y="-83381"/>
                  <a:pt x="3082049" y="288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 rot="560680">
            <a:off x="8070370" y="1891905"/>
            <a:ext cx="2361564" cy="1336547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/>
          <p:nvPr/>
        </p:nvSpPr>
        <p:spPr>
          <a:xfrm rot="560680">
            <a:off x="8127801" y="3771546"/>
            <a:ext cx="2303040" cy="1345223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 rot="560680">
            <a:off x="8143158" y="5687187"/>
            <a:ext cx="2333846" cy="1504994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8414887" y="1961348"/>
            <a:ext cx="1790392" cy="108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191919"/>
                </a:solidFill>
                <a:latin typeface="Cabin"/>
                <a:sym typeface="Cabin"/>
              </a:rPr>
              <a:t>01</a:t>
            </a:r>
            <a:endParaRPr sz="3200" dirty="0"/>
          </a:p>
        </p:txBody>
      </p:sp>
      <p:sp>
        <p:nvSpPr>
          <p:cNvPr id="241" name="Google Shape;241;p20"/>
          <p:cNvSpPr/>
          <p:nvPr/>
        </p:nvSpPr>
        <p:spPr>
          <a:xfrm>
            <a:off x="7354283" y="3962063"/>
            <a:ext cx="2776259" cy="1223467"/>
          </a:xfrm>
          <a:custGeom>
            <a:avLst/>
            <a:gdLst/>
            <a:ahLst/>
            <a:cxnLst/>
            <a:rect l="l" t="t" r="r" b="b"/>
            <a:pathLst>
              <a:path w="1078328" h="322177" extrusionOk="0">
                <a:moveTo>
                  <a:pt x="0" y="0"/>
                </a:moveTo>
                <a:lnTo>
                  <a:pt x="1078328" y="0"/>
                </a:lnTo>
                <a:lnTo>
                  <a:pt x="1078328" y="322177"/>
                </a:lnTo>
                <a:lnTo>
                  <a:pt x="0" y="32217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43" name="Google Shape;243;p20"/>
          <p:cNvSpPr txBox="1"/>
          <p:nvPr/>
        </p:nvSpPr>
        <p:spPr>
          <a:xfrm>
            <a:off x="1390558" y="3628414"/>
            <a:ext cx="6343120" cy="351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191919"/>
                </a:solidFill>
                <a:latin typeface="Cabin" panose="020B0604020202020204" charset="0"/>
                <a:ea typeface="Lobster"/>
                <a:cs typeface="Lobster"/>
                <a:sym typeface="Lobster"/>
              </a:rPr>
              <a:t>NỘI DUNG BÀI HỌC </a:t>
            </a:r>
            <a:endParaRPr lang="en-US" sz="1600" dirty="0">
              <a:latin typeface="Cabin" panose="020B0604020202020204" charset="0"/>
            </a:endParaRPr>
          </a:p>
        </p:txBody>
      </p:sp>
      <p:sp>
        <p:nvSpPr>
          <p:cNvPr id="246" name="Google Shape;246;p20"/>
          <p:cNvSpPr/>
          <p:nvPr/>
        </p:nvSpPr>
        <p:spPr>
          <a:xfrm rot="103101">
            <a:off x="1366019" y="7018177"/>
            <a:ext cx="5885042" cy="484784"/>
          </a:xfrm>
          <a:custGeom>
            <a:avLst/>
            <a:gdLst/>
            <a:ahLst/>
            <a:cxnLst/>
            <a:rect l="l" t="t" r="r" b="b"/>
            <a:pathLst>
              <a:path w="5882396" h="484566" extrusionOk="0">
                <a:moveTo>
                  <a:pt x="5829756" y="0"/>
                </a:moveTo>
                <a:cubicBezTo>
                  <a:pt x="5838475" y="30181"/>
                  <a:pt x="5843505" y="54661"/>
                  <a:pt x="5852559" y="78135"/>
                </a:cubicBezTo>
                <a:cubicBezTo>
                  <a:pt x="5861279" y="100938"/>
                  <a:pt x="5891459" y="114687"/>
                  <a:pt x="5879722" y="148221"/>
                </a:cubicBezTo>
                <a:cubicBezTo>
                  <a:pt x="5841493" y="158617"/>
                  <a:pt x="5804606" y="166330"/>
                  <a:pt x="5761011" y="156940"/>
                </a:cubicBezTo>
                <a:cubicBezTo>
                  <a:pt x="5711716" y="146209"/>
                  <a:pt x="5658732" y="151910"/>
                  <a:pt x="5607425" y="152245"/>
                </a:cubicBezTo>
                <a:cubicBezTo>
                  <a:pt x="5461216" y="153251"/>
                  <a:pt x="5315007" y="153251"/>
                  <a:pt x="5169133" y="156940"/>
                </a:cubicBezTo>
                <a:cubicBezTo>
                  <a:pt x="5029295" y="160629"/>
                  <a:pt x="4889793" y="169348"/>
                  <a:pt x="4749956" y="174378"/>
                </a:cubicBezTo>
                <a:cubicBezTo>
                  <a:pt x="4580944" y="180414"/>
                  <a:pt x="4412266" y="184103"/>
                  <a:pt x="4243254" y="190810"/>
                </a:cubicBezTo>
                <a:cubicBezTo>
                  <a:pt x="4115489" y="195840"/>
                  <a:pt x="3987724" y="205229"/>
                  <a:pt x="3859959" y="210930"/>
                </a:cubicBezTo>
                <a:cubicBezTo>
                  <a:pt x="3710731" y="217972"/>
                  <a:pt x="3561169" y="223002"/>
                  <a:pt x="3411607" y="229374"/>
                </a:cubicBezTo>
                <a:cubicBezTo>
                  <a:pt x="3378072" y="230715"/>
                  <a:pt x="3344538" y="234069"/>
                  <a:pt x="3311004" y="236416"/>
                </a:cubicBezTo>
                <a:cubicBezTo>
                  <a:pt x="3139980" y="248153"/>
                  <a:pt x="2969291" y="259890"/>
                  <a:pt x="2798267" y="271627"/>
                </a:cubicBezTo>
                <a:cubicBezTo>
                  <a:pt x="2669160" y="280346"/>
                  <a:pt x="2539718" y="289065"/>
                  <a:pt x="2410611" y="297784"/>
                </a:cubicBezTo>
                <a:cubicBezTo>
                  <a:pt x="2300619" y="305161"/>
                  <a:pt x="2190292" y="311868"/>
                  <a:pt x="2080300" y="319916"/>
                </a:cubicBezTo>
                <a:cubicBezTo>
                  <a:pt x="1972319" y="327629"/>
                  <a:pt x="1864675" y="337689"/>
                  <a:pt x="1757030" y="345067"/>
                </a:cubicBezTo>
                <a:cubicBezTo>
                  <a:pt x="1518937" y="361834"/>
                  <a:pt x="1280509" y="374242"/>
                  <a:pt x="1042752" y="394362"/>
                </a:cubicBezTo>
                <a:cubicBezTo>
                  <a:pt x="818744" y="413477"/>
                  <a:pt x="595741" y="440639"/>
                  <a:pt x="372068" y="462772"/>
                </a:cubicBezTo>
                <a:cubicBezTo>
                  <a:pt x="276161" y="472162"/>
                  <a:pt x="179582" y="479204"/>
                  <a:pt x="83339" y="484234"/>
                </a:cubicBezTo>
                <a:cubicBezTo>
                  <a:pt x="34379" y="486917"/>
                  <a:pt x="17277" y="473503"/>
                  <a:pt x="5205" y="438292"/>
                </a:cubicBezTo>
                <a:cubicBezTo>
                  <a:pt x="-10557" y="389332"/>
                  <a:pt x="9899" y="355463"/>
                  <a:pt x="60871" y="362169"/>
                </a:cubicBezTo>
                <a:cubicBezTo>
                  <a:pt x="124251" y="370888"/>
                  <a:pt x="184612" y="359487"/>
                  <a:pt x="246315" y="352445"/>
                </a:cubicBezTo>
                <a:cubicBezTo>
                  <a:pt x="349265" y="340708"/>
                  <a:pt x="452215" y="328300"/>
                  <a:pt x="555165" y="317569"/>
                </a:cubicBezTo>
                <a:cubicBezTo>
                  <a:pt x="664151" y="306167"/>
                  <a:pt x="772467" y="284370"/>
                  <a:pt x="883129" y="284035"/>
                </a:cubicBezTo>
                <a:cubicBezTo>
                  <a:pt x="960258" y="283699"/>
                  <a:pt x="1037051" y="266597"/>
                  <a:pt x="1114515" y="262573"/>
                </a:cubicBezTo>
                <a:cubicBezTo>
                  <a:pt x="1190302" y="258549"/>
                  <a:pt x="1266425" y="250836"/>
                  <a:pt x="1342883" y="257878"/>
                </a:cubicBezTo>
                <a:cubicBezTo>
                  <a:pt x="1351602" y="258549"/>
                  <a:pt x="1361327" y="255531"/>
                  <a:pt x="1370046" y="252513"/>
                </a:cubicBezTo>
                <a:cubicBezTo>
                  <a:pt x="1377088" y="250165"/>
                  <a:pt x="1386813" y="240440"/>
                  <a:pt x="1389495" y="242452"/>
                </a:cubicBezTo>
                <a:cubicBezTo>
                  <a:pt x="1426718" y="267938"/>
                  <a:pt x="1460253" y="234739"/>
                  <a:pt x="1496470" y="237087"/>
                </a:cubicBezTo>
                <a:cubicBezTo>
                  <a:pt x="1532686" y="239434"/>
                  <a:pt x="1570915" y="224009"/>
                  <a:pt x="1605791" y="230380"/>
                </a:cubicBezTo>
                <a:cubicBezTo>
                  <a:pt x="1653745" y="239099"/>
                  <a:pt x="1697339" y="220655"/>
                  <a:pt x="1742610" y="220990"/>
                </a:cubicBezTo>
                <a:cubicBezTo>
                  <a:pt x="1827116" y="221661"/>
                  <a:pt x="1909946" y="200199"/>
                  <a:pt x="1993111" y="203553"/>
                </a:cubicBezTo>
                <a:cubicBezTo>
                  <a:pt x="2072251" y="206906"/>
                  <a:pt x="2151727" y="205900"/>
                  <a:pt x="2226509" y="190139"/>
                </a:cubicBezTo>
                <a:cubicBezTo>
                  <a:pt x="2316380" y="171360"/>
                  <a:pt x="2407929" y="195504"/>
                  <a:pt x="2495453" y="167000"/>
                </a:cubicBezTo>
                <a:cubicBezTo>
                  <a:pt x="2619194" y="180079"/>
                  <a:pt x="2739582" y="142185"/>
                  <a:pt x="2862317" y="141179"/>
                </a:cubicBezTo>
                <a:cubicBezTo>
                  <a:pt x="2940787" y="140508"/>
                  <a:pt x="3018921" y="138832"/>
                  <a:pt x="3097391" y="135143"/>
                </a:cubicBezTo>
                <a:cubicBezTo>
                  <a:pt x="3134279" y="133466"/>
                  <a:pt x="3170831" y="124747"/>
                  <a:pt x="3207719" y="121729"/>
                </a:cubicBezTo>
                <a:cubicBezTo>
                  <a:pt x="3237564" y="119382"/>
                  <a:pt x="3267745" y="121729"/>
                  <a:pt x="3297590" y="120388"/>
                </a:cubicBezTo>
                <a:cubicBezTo>
                  <a:pt x="3392492" y="116699"/>
                  <a:pt x="3487729" y="114352"/>
                  <a:pt x="3582295" y="107309"/>
                </a:cubicBezTo>
                <a:cubicBezTo>
                  <a:pt x="3621866" y="104291"/>
                  <a:pt x="3664454" y="128101"/>
                  <a:pt x="3702013" y="96914"/>
                </a:cubicBezTo>
                <a:cubicBezTo>
                  <a:pt x="3704695" y="94566"/>
                  <a:pt x="3714755" y="102950"/>
                  <a:pt x="3721798" y="104291"/>
                </a:cubicBezTo>
                <a:cubicBezTo>
                  <a:pt x="3739906" y="107309"/>
                  <a:pt x="3766398" y="118040"/>
                  <a:pt x="3775453" y="109992"/>
                </a:cubicBezTo>
                <a:cubicBezTo>
                  <a:pt x="3810663" y="78470"/>
                  <a:pt x="3852581" y="90878"/>
                  <a:pt x="3890475" y="87524"/>
                </a:cubicBezTo>
                <a:cubicBezTo>
                  <a:pt x="3974310" y="80147"/>
                  <a:pt x="4058816" y="79476"/>
                  <a:pt x="4143322" y="77799"/>
                </a:cubicBezTo>
                <a:cubicBezTo>
                  <a:pt x="4205696" y="76793"/>
                  <a:pt x="4267734" y="79476"/>
                  <a:pt x="4330108" y="79476"/>
                </a:cubicBezTo>
                <a:cubicBezTo>
                  <a:pt x="4343521" y="79476"/>
                  <a:pt x="4356935" y="76458"/>
                  <a:pt x="4370349" y="73775"/>
                </a:cubicBezTo>
                <a:cubicBezTo>
                  <a:pt x="4380074" y="71763"/>
                  <a:pt x="4390805" y="63380"/>
                  <a:pt x="4398517" y="66062"/>
                </a:cubicBezTo>
                <a:cubicBezTo>
                  <a:pt x="4486042" y="95908"/>
                  <a:pt x="4572560" y="51307"/>
                  <a:pt x="4661426" y="63380"/>
                </a:cubicBezTo>
                <a:cubicBezTo>
                  <a:pt x="4728494" y="72434"/>
                  <a:pt x="4799251" y="53319"/>
                  <a:pt x="4868667" y="48625"/>
                </a:cubicBezTo>
                <a:cubicBezTo>
                  <a:pt x="4887111" y="47283"/>
                  <a:pt x="4905890" y="51978"/>
                  <a:pt x="4924669" y="53990"/>
                </a:cubicBezTo>
                <a:cubicBezTo>
                  <a:pt x="4930369" y="54661"/>
                  <a:pt x="4938083" y="58350"/>
                  <a:pt x="4941436" y="56002"/>
                </a:cubicBezTo>
                <a:cubicBezTo>
                  <a:pt x="4975976" y="32528"/>
                  <a:pt x="5016217" y="37894"/>
                  <a:pt x="5054111" y="35882"/>
                </a:cubicBezTo>
                <a:cubicBezTo>
                  <a:pt x="5129563" y="31857"/>
                  <a:pt x="5205350" y="31857"/>
                  <a:pt x="5280802" y="30516"/>
                </a:cubicBezTo>
                <a:cubicBezTo>
                  <a:pt x="5292203" y="30181"/>
                  <a:pt x="5304611" y="35546"/>
                  <a:pt x="5315342" y="33534"/>
                </a:cubicBezTo>
                <a:cubicBezTo>
                  <a:pt x="5401525" y="18108"/>
                  <a:pt x="5488378" y="20121"/>
                  <a:pt x="5575232" y="21127"/>
                </a:cubicBezTo>
                <a:cubicBezTo>
                  <a:pt x="5641630" y="22133"/>
                  <a:pt x="5708027" y="21127"/>
                  <a:pt x="5774425" y="18444"/>
                </a:cubicBezTo>
                <a:cubicBezTo>
                  <a:pt x="5790186" y="18444"/>
                  <a:pt x="5806618" y="8048"/>
                  <a:pt x="58297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/>
          <p:nvPr/>
        </p:nvSpPr>
        <p:spPr>
          <a:xfrm rot="3690908">
            <a:off x="8055922" y="9204749"/>
            <a:ext cx="4591231" cy="3997268"/>
          </a:xfrm>
          <a:custGeom>
            <a:avLst/>
            <a:gdLst/>
            <a:ahLst/>
            <a:cxnLst/>
            <a:rect l="l" t="t" r="r" b="b"/>
            <a:pathLst>
              <a:path w="4585717" h="3992467" extrusionOk="0">
                <a:moveTo>
                  <a:pt x="634" y="2210280"/>
                </a:moveTo>
                <a:cubicBezTo>
                  <a:pt x="-4265" y="2032686"/>
                  <a:pt x="18930" y="1860994"/>
                  <a:pt x="80725" y="1692194"/>
                </a:cubicBezTo>
                <a:cubicBezTo>
                  <a:pt x="112243" y="1606082"/>
                  <a:pt x="162351" y="1534667"/>
                  <a:pt x="204669" y="1456700"/>
                </a:cubicBezTo>
                <a:cubicBezTo>
                  <a:pt x="260267" y="1354476"/>
                  <a:pt x="343251" y="1279932"/>
                  <a:pt x="419152" y="1197303"/>
                </a:cubicBezTo>
                <a:cubicBezTo>
                  <a:pt x="436504" y="1178416"/>
                  <a:pt x="445593" y="1147843"/>
                  <a:pt x="482658" y="1159530"/>
                </a:cubicBezTo>
                <a:cubicBezTo>
                  <a:pt x="486908" y="1160828"/>
                  <a:pt x="497650" y="1141174"/>
                  <a:pt x="505617" y="1131436"/>
                </a:cubicBezTo>
                <a:cubicBezTo>
                  <a:pt x="529226" y="1102397"/>
                  <a:pt x="552303" y="1078317"/>
                  <a:pt x="593795" y="1067457"/>
                </a:cubicBezTo>
                <a:cubicBezTo>
                  <a:pt x="641484" y="1055240"/>
                  <a:pt x="680556" y="1018646"/>
                  <a:pt x="726356" y="996219"/>
                </a:cubicBezTo>
                <a:cubicBezTo>
                  <a:pt x="854372" y="933656"/>
                  <a:pt x="922305" y="906507"/>
                  <a:pt x="1058349" y="904795"/>
                </a:cubicBezTo>
                <a:cubicBezTo>
                  <a:pt x="1083374" y="904500"/>
                  <a:pt x="1086030" y="849138"/>
                  <a:pt x="1120734" y="882544"/>
                </a:cubicBezTo>
                <a:cubicBezTo>
                  <a:pt x="1235353" y="827359"/>
                  <a:pt x="1367501" y="852384"/>
                  <a:pt x="1484067" y="800859"/>
                </a:cubicBezTo>
                <a:cubicBezTo>
                  <a:pt x="1556663" y="768752"/>
                  <a:pt x="1635810" y="751695"/>
                  <a:pt x="1711121" y="725371"/>
                </a:cubicBezTo>
                <a:cubicBezTo>
                  <a:pt x="1741458" y="714747"/>
                  <a:pt x="1769729" y="697867"/>
                  <a:pt x="1798413" y="682935"/>
                </a:cubicBezTo>
                <a:cubicBezTo>
                  <a:pt x="1824677" y="669242"/>
                  <a:pt x="1848876" y="649706"/>
                  <a:pt x="1876616" y="641148"/>
                </a:cubicBezTo>
                <a:cubicBezTo>
                  <a:pt x="1906126" y="632177"/>
                  <a:pt x="1931446" y="622085"/>
                  <a:pt x="1949035" y="596056"/>
                </a:cubicBezTo>
                <a:cubicBezTo>
                  <a:pt x="1953461" y="589564"/>
                  <a:pt x="1960248" y="580298"/>
                  <a:pt x="1966328" y="579944"/>
                </a:cubicBezTo>
                <a:cubicBezTo>
                  <a:pt x="2036858" y="576343"/>
                  <a:pt x="2074808" y="515906"/>
                  <a:pt x="2128989" y="484566"/>
                </a:cubicBezTo>
                <a:cubicBezTo>
                  <a:pt x="2185296" y="451927"/>
                  <a:pt x="2230033" y="399457"/>
                  <a:pt x="2280378" y="356254"/>
                </a:cubicBezTo>
                <a:cubicBezTo>
                  <a:pt x="2340875" y="304375"/>
                  <a:pt x="2397004" y="245354"/>
                  <a:pt x="2463816" y="203449"/>
                </a:cubicBezTo>
                <a:cubicBezTo>
                  <a:pt x="2567338" y="138526"/>
                  <a:pt x="2683492" y="96503"/>
                  <a:pt x="2793979" y="44387"/>
                </a:cubicBezTo>
                <a:cubicBezTo>
                  <a:pt x="2877375" y="5020"/>
                  <a:pt x="2959238" y="1302"/>
                  <a:pt x="3044346" y="2069"/>
                </a:cubicBezTo>
                <a:cubicBezTo>
                  <a:pt x="3156132" y="3073"/>
                  <a:pt x="3267858" y="-1236"/>
                  <a:pt x="3379467" y="358"/>
                </a:cubicBezTo>
                <a:cubicBezTo>
                  <a:pt x="3489541" y="2010"/>
                  <a:pt x="3591943" y="30871"/>
                  <a:pt x="3669083" y="118400"/>
                </a:cubicBezTo>
                <a:cubicBezTo>
                  <a:pt x="3699243" y="152691"/>
                  <a:pt x="3732294" y="184385"/>
                  <a:pt x="3764343" y="216965"/>
                </a:cubicBezTo>
                <a:cubicBezTo>
                  <a:pt x="3768068" y="220752"/>
                  <a:pt x="3772732" y="223481"/>
                  <a:pt x="3777858" y="224873"/>
                </a:cubicBezTo>
                <a:cubicBezTo>
                  <a:pt x="3909711" y="257512"/>
                  <a:pt x="3988917" y="361389"/>
                  <a:pt x="4079279" y="449153"/>
                </a:cubicBezTo>
                <a:cubicBezTo>
                  <a:pt x="4199268" y="565956"/>
                  <a:pt x="4293466" y="703829"/>
                  <a:pt x="4378279" y="846423"/>
                </a:cubicBezTo>
                <a:cubicBezTo>
                  <a:pt x="4444029" y="956852"/>
                  <a:pt x="4489829" y="1076605"/>
                  <a:pt x="4520343" y="1204622"/>
                </a:cubicBezTo>
                <a:cubicBezTo>
                  <a:pt x="4555625" y="1348695"/>
                  <a:pt x="4576815" y="1495858"/>
                  <a:pt x="4583613" y="1644033"/>
                </a:cubicBezTo>
                <a:cubicBezTo>
                  <a:pt x="4591994" y="1850606"/>
                  <a:pt x="4575881" y="2056885"/>
                  <a:pt x="4525654" y="2258264"/>
                </a:cubicBezTo>
                <a:cubicBezTo>
                  <a:pt x="4484930" y="2421634"/>
                  <a:pt x="4424551" y="2578630"/>
                  <a:pt x="4363701" y="2735803"/>
                </a:cubicBezTo>
                <a:cubicBezTo>
                  <a:pt x="4316506" y="2859265"/>
                  <a:pt x="4254726" y="2976644"/>
                  <a:pt x="4179673" y="3085443"/>
                </a:cubicBezTo>
                <a:cubicBezTo>
                  <a:pt x="4088309" y="3216470"/>
                  <a:pt x="3985908" y="3341653"/>
                  <a:pt x="3859779" y="3443642"/>
                </a:cubicBezTo>
                <a:cubicBezTo>
                  <a:pt x="3769477" y="3516651"/>
                  <a:pt x="3684664" y="3597686"/>
                  <a:pt x="3588283" y="3661370"/>
                </a:cubicBezTo>
                <a:cubicBezTo>
                  <a:pt x="3503116" y="3717735"/>
                  <a:pt x="3409214" y="3767076"/>
                  <a:pt x="3312360" y="3798181"/>
                </a:cubicBezTo>
                <a:cubicBezTo>
                  <a:pt x="3163509" y="3846401"/>
                  <a:pt x="3010763" y="3888896"/>
                  <a:pt x="2856600" y="3910025"/>
                </a:cubicBezTo>
                <a:cubicBezTo>
                  <a:pt x="2653745" y="3937765"/>
                  <a:pt x="2450004" y="3967925"/>
                  <a:pt x="2243962" y="3967866"/>
                </a:cubicBezTo>
                <a:cubicBezTo>
                  <a:pt x="2211973" y="3967866"/>
                  <a:pt x="2180043" y="3982031"/>
                  <a:pt x="2147876" y="3982916"/>
                </a:cubicBezTo>
                <a:cubicBezTo>
                  <a:pt x="2024581" y="3986280"/>
                  <a:pt x="1898867" y="4002157"/>
                  <a:pt x="1778641" y="3983684"/>
                </a:cubicBezTo>
                <a:cubicBezTo>
                  <a:pt x="1683735" y="3969164"/>
                  <a:pt x="1588003" y="3989586"/>
                  <a:pt x="1494101" y="3959072"/>
                </a:cubicBezTo>
                <a:cubicBezTo>
                  <a:pt x="1435080" y="3939713"/>
                  <a:pt x="1368209" y="3944080"/>
                  <a:pt x="1305234" y="3934283"/>
                </a:cubicBezTo>
                <a:cubicBezTo>
                  <a:pt x="1256836" y="3926669"/>
                  <a:pt x="1209147" y="3915042"/>
                  <a:pt x="1170253" y="3880692"/>
                </a:cubicBezTo>
                <a:cubicBezTo>
                  <a:pt x="1162875" y="3874258"/>
                  <a:pt x="1147471" y="3875616"/>
                  <a:pt x="1135725" y="3875616"/>
                </a:cubicBezTo>
                <a:cubicBezTo>
                  <a:pt x="1010365" y="3875616"/>
                  <a:pt x="894861" y="3838728"/>
                  <a:pt x="780773" y="3789563"/>
                </a:cubicBezTo>
                <a:cubicBezTo>
                  <a:pt x="716204" y="3761705"/>
                  <a:pt x="645910" y="3747422"/>
                  <a:pt x="603061" y="3684270"/>
                </a:cubicBezTo>
                <a:cubicBezTo>
                  <a:pt x="435323" y="3609431"/>
                  <a:pt x="367390" y="3458633"/>
                  <a:pt x="303648" y="3300988"/>
                </a:cubicBezTo>
                <a:cubicBezTo>
                  <a:pt x="246810" y="3160518"/>
                  <a:pt x="172031" y="3027131"/>
                  <a:pt x="118322" y="2885598"/>
                </a:cubicBezTo>
                <a:cubicBezTo>
                  <a:pt x="65734" y="2747017"/>
                  <a:pt x="16924" y="2605249"/>
                  <a:pt x="11789" y="2453801"/>
                </a:cubicBezTo>
                <a:cubicBezTo>
                  <a:pt x="8779" y="2372647"/>
                  <a:pt x="4352" y="2291434"/>
                  <a:pt x="634" y="22102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0"/>
          <p:cNvSpPr/>
          <p:nvPr/>
        </p:nvSpPr>
        <p:spPr>
          <a:xfrm rot="-5339846">
            <a:off x="1844024" y="8618718"/>
            <a:ext cx="1806253" cy="2424713"/>
          </a:xfrm>
          <a:custGeom>
            <a:avLst/>
            <a:gdLst/>
            <a:ahLst/>
            <a:cxnLst/>
            <a:rect l="l" t="t" r="r" b="b"/>
            <a:pathLst>
              <a:path w="1805976" h="2424342" extrusionOk="0">
                <a:moveTo>
                  <a:pt x="1603635" y="1325399"/>
                </a:moveTo>
                <a:cubicBezTo>
                  <a:pt x="1571709" y="1308987"/>
                  <a:pt x="1539335" y="1293024"/>
                  <a:pt x="1508084" y="1277286"/>
                </a:cubicBezTo>
                <a:cubicBezTo>
                  <a:pt x="1474135" y="1290776"/>
                  <a:pt x="1459972" y="1324949"/>
                  <a:pt x="1434566" y="1347207"/>
                </a:cubicBezTo>
                <a:cubicBezTo>
                  <a:pt x="1401067" y="1376659"/>
                  <a:pt x="1383756" y="1420500"/>
                  <a:pt x="1385779" y="1470186"/>
                </a:cubicBezTo>
                <a:cubicBezTo>
                  <a:pt x="1388477" y="1544153"/>
                  <a:pt x="1435016" y="1586870"/>
                  <a:pt x="1515503" y="1563938"/>
                </a:cubicBezTo>
                <a:cubicBezTo>
                  <a:pt x="1570585" y="1548200"/>
                  <a:pt x="1607457" y="1514701"/>
                  <a:pt x="1629265" y="1461867"/>
                </a:cubicBezTo>
                <a:cubicBezTo>
                  <a:pt x="1647925" y="1416678"/>
                  <a:pt x="1634211" y="1376209"/>
                  <a:pt x="1616225" y="1335741"/>
                </a:cubicBezTo>
                <a:cubicBezTo>
                  <a:pt x="1614201" y="1331469"/>
                  <a:pt x="1608581" y="1327872"/>
                  <a:pt x="1603635" y="1325399"/>
                </a:cubicBezTo>
                <a:close/>
                <a:moveTo>
                  <a:pt x="1476833" y="1503235"/>
                </a:moveTo>
                <a:cubicBezTo>
                  <a:pt x="1487625" y="1446579"/>
                  <a:pt x="1491447" y="1396444"/>
                  <a:pt x="1547878" y="1362495"/>
                </a:cubicBezTo>
                <a:cubicBezTo>
                  <a:pt x="1540234" y="1418476"/>
                  <a:pt x="1533264" y="1467488"/>
                  <a:pt x="1476833" y="1503235"/>
                </a:cubicBezTo>
                <a:close/>
                <a:moveTo>
                  <a:pt x="207472" y="1579901"/>
                </a:moveTo>
                <a:cubicBezTo>
                  <a:pt x="182291" y="1570458"/>
                  <a:pt x="156437" y="1562364"/>
                  <a:pt x="131031" y="1553821"/>
                </a:cubicBezTo>
                <a:cubicBezTo>
                  <a:pt x="133055" y="1548875"/>
                  <a:pt x="133280" y="1545278"/>
                  <a:pt x="135078" y="1543929"/>
                </a:cubicBezTo>
                <a:cubicBezTo>
                  <a:pt x="145195" y="1536959"/>
                  <a:pt x="155762" y="1530664"/>
                  <a:pt x="166104" y="1524369"/>
                </a:cubicBezTo>
                <a:cubicBezTo>
                  <a:pt x="166329" y="1520996"/>
                  <a:pt x="166779" y="1517849"/>
                  <a:pt x="167003" y="1514477"/>
                </a:cubicBezTo>
                <a:cubicBezTo>
                  <a:pt x="144971" y="1512678"/>
                  <a:pt x="122938" y="1512228"/>
                  <a:pt x="101354" y="1509081"/>
                </a:cubicBezTo>
                <a:cubicBezTo>
                  <a:pt x="70104" y="1504584"/>
                  <a:pt x="46272" y="1520996"/>
                  <a:pt x="34806" y="1544153"/>
                </a:cubicBezTo>
                <a:cubicBezTo>
                  <a:pt x="18169" y="1577652"/>
                  <a:pt x="4230" y="1614748"/>
                  <a:pt x="633" y="1651395"/>
                </a:cubicBezTo>
                <a:cubicBezTo>
                  <a:pt x="-3864" y="1697034"/>
                  <a:pt x="15471" y="1737278"/>
                  <a:pt x="62685" y="1755489"/>
                </a:cubicBezTo>
                <a:cubicBezTo>
                  <a:pt x="79546" y="1762009"/>
                  <a:pt x="97982" y="1764931"/>
                  <a:pt x="115968" y="1767405"/>
                </a:cubicBezTo>
                <a:cubicBezTo>
                  <a:pt x="174647" y="1775048"/>
                  <a:pt x="242545" y="1725587"/>
                  <a:pt x="253561" y="1667582"/>
                </a:cubicBezTo>
                <a:cubicBezTo>
                  <a:pt x="259631" y="1635208"/>
                  <a:pt x="236924" y="1590917"/>
                  <a:pt x="207472" y="1579901"/>
                </a:cubicBezTo>
                <a:close/>
                <a:moveTo>
                  <a:pt x="134179" y="1706027"/>
                </a:moveTo>
                <a:cubicBezTo>
                  <a:pt x="132156" y="1703554"/>
                  <a:pt x="130132" y="1701306"/>
                  <a:pt x="128109" y="1698833"/>
                </a:cubicBezTo>
                <a:cubicBezTo>
                  <a:pt x="134853" y="1693887"/>
                  <a:pt x="141373" y="1688716"/>
                  <a:pt x="148118" y="1683770"/>
                </a:cubicBezTo>
                <a:cubicBezTo>
                  <a:pt x="149917" y="1685793"/>
                  <a:pt x="151940" y="1687816"/>
                  <a:pt x="153739" y="1690065"/>
                </a:cubicBezTo>
                <a:cubicBezTo>
                  <a:pt x="147219" y="1695236"/>
                  <a:pt x="140699" y="1700632"/>
                  <a:pt x="134179" y="1706027"/>
                </a:cubicBezTo>
                <a:close/>
                <a:moveTo>
                  <a:pt x="707033" y="292553"/>
                </a:moveTo>
                <a:cubicBezTo>
                  <a:pt x="758518" y="286483"/>
                  <a:pt x="804157" y="244666"/>
                  <a:pt x="814274" y="192281"/>
                </a:cubicBezTo>
                <a:cubicBezTo>
                  <a:pt x="818546" y="170249"/>
                  <a:pt x="819670" y="147541"/>
                  <a:pt x="823042" y="117640"/>
                </a:cubicBezTo>
                <a:cubicBezTo>
                  <a:pt x="823267" y="98530"/>
                  <a:pt x="805057" y="62782"/>
                  <a:pt x="782124" y="45021"/>
                </a:cubicBezTo>
                <a:cubicBezTo>
                  <a:pt x="767736" y="33780"/>
                  <a:pt x="753347" y="22764"/>
                  <a:pt x="739183" y="11297"/>
                </a:cubicBezTo>
                <a:cubicBezTo>
                  <a:pt x="720972" y="-3541"/>
                  <a:pt x="708831" y="-4215"/>
                  <a:pt x="690845" y="11972"/>
                </a:cubicBezTo>
                <a:cubicBezTo>
                  <a:pt x="682752" y="19166"/>
                  <a:pt x="675782" y="28834"/>
                  <a:pt x="671061" y="38501"/>
                </a:cubicBezTo>
                <a:cubicBezTo>
                  <a:pt x="651951" y="77396"/>
                  <a:pt x="638012" y="117415"/>
                  <a:pt x="627894" y="159907"/>
                </a:cubicBezTo>
                <a:cubicBezTo>
                  <a:pt x="621150" y="188010"/>
                  <a:pt x="623173" y="212741"/>
                  <a:pt x="632616" y="237696"/>
                </a:cubicBezTo>
                <a:cubicBezTo>
                  <a:pt x="644082" y="267373"/>
                  <a:pt x="683876" y="295251"/>
                  <a:pt x="707033" y="292553"/>
                </a:cubicBezTo>
                <a:close/>
                <a:moveTo>
                  <a:pt x="733562" y="122361"/>
                </a:moveTo>
                <a:cubicBezTo>
                  <a:pt x="743904" y="158558"/>
                  <a:pt x="740532" y="168450"/>
                  <a:pt x="707932" y="201274"/>
                </a:cubicBezTo>
                <a:cubicBezTo>
                  <a:pt x="704785" y="170249"/>
                  <a:pt x="716476" y="146867"/>
                  <a:pt x="733562" y="122361"/>
                </a:cubicBezTo>
                <a:close/>
                <a:moveTo>
                  <a:pt x="841253" y="1982787"/>
                </a:moveTo>
                <a:cubicBezTo>
                  <a:pt x="837656" y="2011340"/>
                  <a:pt x="832035" y="2041241"/>
                  <a:pt x="806405" y="2061026"/>
                </a:cubicBezTo>
                <a:cubicBezTo>
                  <a:pt x="797637" y="2067995"/>
                  <a:pt x="789094" y="2075415"/>
                  <a:pt x="780551" y="2082609"/>
                </a:cubicBezTo>
                <a:cubicBezTo>
                  <a:pt x="735136" y="2120829"/>
                  <a:pt x="716251" y="2121279"/>
                  <a:pt x="671960" y="2085082"/>
                </a:cubicBezTo>
                <a:cubicBezTo>
                  <a:pt x="637112" y="2056529"/>
                  <a:pt x="631267" y="1984810"/>
                  <a:pt x="662293" y="1952660"/>
                </a:cubicBezTo>
                <a:cubicBezTo>
                  <a:pt x="669262" y="1945466"/>
                  <a:pt x="680728" y="1942993"/>
                  <a:pt x="690845" y="1937822"/>
                </a:cubicBezTo>
                <a:cubicBezTo>
                  <a:pt x="694218" y="1922534"/>
                  <a:pt x="697141" y="1909044"/>
                  <a:pt x="700738" y="1893082"/>
                </a:cubicBezTo>
                <a:cubicBezTo>
                  <a:pt x="711304" y="1894206"/>
                  <a:pt x="722096" y="1892407"/>
                  <a:pt x="729740" y="1896454"/>
                </a:cubicBezTo>
                <a:cubicBezTo>
                  <a:pt x="753347" y="1909044"/>
                  <a:pt x="777628" y="1916913"/>
                  <a:pt x="803932" y="1921634"/>
                </a:cubicBezTo>
                <a:cubicBezTo>
                  <a:pt x="828888" y="1926131"/>
                  <a:pt x="845300" y="1951986"/>
                  <a:pt x="841253" y="1982787"/>
                </a:cubicBezTo>
                <a:close/>
                <a:moveTo>
                  <a:pt x="982893" y="1127553"/>
                </a:moveTo>
                <a:cubicBezTo>
                  <a:pt x="969179" y="1132499"/>
                  <a:pt x="953216" y="1134747"/>
                  <a:pt x="942425" y="1143291"/>
                </a:cubicBezTo>
                <a:cubicBezTo>
                  <a:pt x="921741" y="1159928"/>
                  <a:pt x="900607" y="1177914"/>
                  <a:pt x="886218" y="1199722"/>
                </a:cubicBezTo>
                <a:cubicBezTo>
                  <a:pt x="864635" y="1232771"/>
                  <a:pt x="862387" y="1290326"/>
                  <a:pt x="900832" y="1322701"/>
                </a:cubicBezTo>
                <a:cubicBezTo>
                  <a:pt x="927811" y="1345408"/>
                  <a:pt x="956139" y="1337315"/>
                  <a:pt x="985366" y="1332144"/>
                </a:cubicBezTo>
                <a:cubicBezTo>
                  <a:pt x="1015268" y="1326973"/>
                  <a:pt x="1039099" y="1309886"/>
                  <a:pt x="1054387" y="1286504"/>
                </a:cubicBezTo>
                <a:cubicBezTo>
                  <a:pt x="1069226" y="1263797"/>
                  <a:pt x="1080017" y="1235919"/>
                  <a:pt x="1083615" y="1209164"/>
                </a:cubicBezTo>
                <a:cubicBezTo>
                  <a:pt x="1088561" y="1173417"/>
                  <a:pt x="1033703" y="1133398"/>
                  <a:pt x="982893" y="1127553"/>
                </a:cubicBezTo>
                <a:close/>
                <a:moveTo>
                  <a:pt x="957713" y="1271666"/>
                </a:moveTo>
                <a:cubicBezTo>
                  <a:pt x="965806" y="1218607"/>
                  <a:pt x="971427" y="1211413"/>
                  <a:pt x="1010097" y="1205117"/>
                </a:cubicBezTo>
                <a:cubicBezTo>
                  <a:pt x="1001329" y="1234794"/>
                  <a:pt x="988289" y="1257727"/>
                  <a:pt x="957713" y="1271666"/>
                </a:cubicBezTo>
                <a:close/>
                <a:moveTo>
                  <a:pt x="1123184" y="613828"/>
                </a:moveTo>
                <a:cubicBezTo>
                  <a:pt x="1109469" y="636311"/>
                  <a:pt x="1096879" y="659692"/>
                  <a:pt x="1080692" y="680376"/>
                </a:cubicBezTo>
                <a:cubicBezTo>
                  <a:pt x="1066528" y="698587"/>
                  <a:pt x="1046743" y="710053"/>
                  <a:pt x="1022462" y="710728"/>
                </a:cubicBezTo>
                <a:cubicBezTo>
                  <a:pt x="1011221" y="710952"/>
                  <a:pt x="999755" y="710728"/>
                  <a:pt x="988738" y="711852"/>
                </a:cubicBezTo>
                <a:cubicBezTo>
                  <a:pt x="960635" y="714774"/>
                  <a:pt x="941750" y="707355"/>
                  <a:pt x="931183" y="682625"/>
                </a:cubicBezTo>
                <a:cubicBezTo>
                  <a:pt x="919043" y="653622"/>
                  <a:pt x="914771" y="624395"/>
                  <a:pt x="930734" y="593369"/>
                </a:cubicBezTo>
                <a:cubicBezTo>
                  <a:pt x="950743" y="554699"/>
                  <a:pt x="976373" y="527271"/>
                  <a:pt x="1024036" y="525697"/>
                </a:cubicBezTo>
                <a:cubicBezTo>
                  <a:pt x="1022687" y="530418"/>
                  <a:pt x="1021563" y="534465"/>
                  <a:pt x="1019539" y="542109"/>
                </a:cubicBezTo>
                <a:cubicBezTo>
                  <a:pt x="1058659" y="530418"/>
                  <a:pt x="1082940" y="559645"/>
                  <a:pt x="1112392" y="573809"/>
                </a:cubicBezTo>
                <a:cubicBezTo>
                  <a:pt x="1126556" y="581004"/>
                  <a:pt x="1133526" y="596966"/>
                  <a:pt x="1123184" y="613828"/>
                </a:cubicBezTo>
                <a:close/>
                <a:moveTo>
                  <a:pt x="340568" y="770756"/>
                </a:moveTo>
                <a:cubicBezTo>
                  <a:pt x="336746" y="785594"/>
                  <a:pt x="334048" y="800658"/>
                  <a:pt x="330451" y="815721"/>
                </a:cubicBezTo>
                <a:cubicBezTo>
                  <a:pt x="322357" y="849894"/>
                  <a:pt x="288858" y="875299"/>
                  <a:pt x="249289" y="877997"/>
                </a:cubicBezTo>
                <a:cubicBezTo>
                  <a:pt x="215790" y="880246"/>
                  <a:pt x="173298" y="855740"/>
                  <a:pt x="166104" y="825163"/>
                </a:cubicBezTo>
                <a:cubicBezTo>
                  <a:pt x="159135" y="795711"/>
                  <a:pt x="165430" y="766934"/>
                  <a:pt x="185439" y="742428"/>
                </a:cubicBezTo>
                <a:cubicBezTo>
                  <a:pt x="193982" y="731861"/>
                  <a:pt x="201626" y="720620"/>
                  <a:pt x="210619" y="708255"/>
                </a:cubicBezTo>
                <a:cubicBezTo>
                  <a:pt x="230404" y="704208"/>
                  <a:pt x="249064" y="700386"/>
                  <a:pt x="263903" y="697463"/>
                </a:cubicBezTo>
                <a:cubicBezTo>
                  <a:pt x="284587" y="708704"/>
                  <a:pt x="302348" y="719046"/>
                  <a:pt x="321008" y="728264"/>
                </a:cubicBezTo>
                <a:cubicBezTo>
                  <a:pt x="342816" y="739056"/>
                  <a:pt x="346863" y="746700"/>
                  <a:pt x="340568" y="770756"/>
                </a:cubicBezTo>
                <a:close/>
                <a:moveTo>
                  <a:pt x="1779672" y="194979"/>
                </a:moveTo>
                <a:cubicBezTo>
                  <a:pt x="1810473" y="262202"/>
                  <a:pt x="1762586" y="332123"/>
                  <a:pt x="1688169" y="329425"/>
                </a:cubicBezTo>
                <a:cubicBezTo>
                  <a:pt x="1667260" y="328750"/>
                  <a:pt x="1654895" y="314361"/>
                  <a:pt x="1647026" y="297724"/>
                </a:cubicBezTo>
                <a:cubicBezTo>
                  <a:pt x="1630614" y="263101"/>
                  <a:pt x="1645452" y="207570"/>
                  <a:pt x="1675354" y="179466"/>
                </a:cubicBezTo>
                <a:cubicBezTo>
                  <a:pt x="1693565" y="162380"/>
                  <a:pt x="1709527" y="143045"/>
                  <a:pt x="1728637" y="122586"/>
                </a:cubicBezTo>
                <a:cubicBezTo>
                  <a:pt x="1757865" y="140572"/>
                  <a:pt x="1780347" y="154511"/>
                  <a:pt x="1805977" y="170249"/>
                </a:cubicBezTo>
                <a:cubicBezTo>
                  <a:pt x="1796085" y="179466"/>
                  <a:pt x="1787766" y="187335"/>
                  <a:pt x="1779672" y="194979"/>
                </a:cubicBezTo>
                <a:close/>
                <a:moveTo>
                  <a:pt x="192633" y="2306535"/>
                </a:moveTo>
                <a:cubicBezTo>
                  <a:pt x="195331" y="2330366"/>
                  <a:pt x="188587" y="2355996"/>
                  <a:pt x="181842" y="2379827"/>
                </a:cubicBezTo>
                <a:cubicBezTo>
                  <a:pt x="173523" y="2409954"/>
                  <a:pt x="143846" y="2413776"/>
                  <a:pt x="121139" y="2424343"/>
                </a:cubicBezTo>
                <a:cubicBezTo>
                  <a:pt x="88315" y="2412652"/>
                  <a:pt x="78872" y="2393092"/>
                  <a:pt x="80446" y="2358020"/>
                </a:cubicBezTo>
                <a:cubicBezTo>
                  <a:pt x="82020" y="2324071"/>
                  <a:pt x="94610" y="2302937"/>
                  <a:pt x="120689" y="2286975"/>
                </a:cubicBezTo>
                <a:cubicBezTo>
                  <a:pt x="118666" y="2277532"/>
                  <a:pt x="117092" y="2269438"/>
                  <a:pt x="115294" y="2261570"/>
                </a:cubicBezTo>
                <a:cubicBezTo>
                  <a:pt x="140474" y="2253026"/>
                  <a:pt x="189486" y="2278656"/>
                  <a:pt x="192633" y="23065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/>
          <p:nvPr/>
        </p:nvSpPr>
        <p:spPr>
          <a:xfrm rot="-3077726">
            <a:off x="17816021" y="5575670"/>
            <a:ext cx="650420" cy="1740362"/>
          </a:xfrm>
          <a:custGeom>
            <a:avLst/>
            <a:gdLst/>
            <a:ahLst/>
            <a:cxnLst/>
            <a:rect l="l" t="t" r="r" b="b"/>
            <a:pathLst>
              <a:path w="650737" h="1741211" extrusionOk="0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0"/>
          <p:cNvSpPr/>
          <p:nvPr/>
        </p:nvSpPr>
        <p:spPr>
          <a:xfrm rot="-7445260">
            <a:off x="-2563372" y="-1069517"/>
            <a:ext cx="4995973" cy="4564140"/>
          </a:xfrm>
          <a:custGeom>
            <a:avLst/>
            <a:gdLst/>
            <a:ahLst/>
            <a:cxnLst/>
            <a:rect l="l" t="t" r="r" b="b"/>
            <a:pathLst>
              <a:path w="5000084" h="4567896" extrusionOk="0">
                <a:moveTo>
                  <a:pt x="1110754" y="63117"/>
                </a:moveTo>
                <a:cubicBezTo>
                  <a:pt x="1749879" y="-179888"/>
                  <a:pt x="2039310" y="335388"/>
                  <a:pt x="2487447" y="649108"/>
                </a:cubicBezTo>
                <a:cubicBezTo>
                  <a:pt x="3151158" y="1026051"/>
                  <a:pt x="4054429" y="427476"/>
                  <a:pt x="4693255" y="884422"/>
                </a:cubicBezTo>
                <a:cubicBezTo>
                  <a:pt x="5016665" y="1121435"/>
                  <a:pt x="5099716" y="1627822"/>
                  <a:pt x="4868752" y="1955625"/>
                </a:cubicBezTo>
                <a:cubicBezTo>
                  <a:pt x="4531050" y="2337262"/>
                  <a:pt x="4280797" y="2475395"/>
                  <a:pt x="4345559" y="3050199"/>
                </a:cubicBezTo>
                <a:cubicBezTo>
                  <a:pt x="4462890" y="3729475"/>
                  <a:pt x="4358351" y="4497645"/>
                  <a:pt x="3468972" y="4229670"/>
                </a:cubicBezTo>
                <a:cubicBezTo>
                  <a:pt x="2978859" y="4032309"/>
                  <a:pt x="2610775" y="3979972"/>
                  <a:pt x="2125959" y="4237660"/>
                </a:cubicBezTo>
                <a:cubicBezTo>
                  <a:pt x="1700708" y="4451301"/>
                  <a:pt x="1140836" y="4751238"/>
                  <a:pt x="703093" y="4420938"/>
                </a:cubicBezTo>
                <a:cubicBezTo>
                  <a:pt x="170305" y="3964691"/>
                  <a:pt x="592157" y="3165459"/>
                  <a:pt x="421457" y="2583164"/>
                </a:cubicBezTo>
                <a:cubicBezTo>
                  <a:pt x="195290" y="2013255"/>
                  <a:pt x="-227662" y="1613938"/>
                  <a:pt x="152515" y="971717"/>
                </a:cubicBezTo>
                <a:cubicBezTo>
                  <a:pt x="294532" y="728711"/>
                  <a:pt x="552980" y="632727"/>
                  <a:pt x="701593" y="407400"/>
                </a:cubicBezTo>
                <a:cubicBezTo>
                  <a:pt x="802634" y="254486"/>
                  <a:pt x="938455" y="130835"/>
                  <a:pt x="1110754" y="631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20"/>
          <p:cNvGrpSpPr/>
          <p:nvPr/>
        </p:nvGrpSpPr>
        <p:grpSpPr>
          <a:xfrm rot="18736668">
            <a:off x="5988571" y="2340132"/>
            <a:ext cx="1270019" cy="1434657"/>
            <a:chOff x="6724758" y="3635152"/>
            <a:chExt cx="1270019" cy="1434657"/>
          </a:xfrm>
        </p:grpSpPr>
        <p:sp>
          <p:nvSpPr>
            <p:cNvPr id="252" name="Google Shape;252;p20"/>
            <p:cNvSpPr/>
            <p:nvPr/>
          </p:nvSpPr>
          <p:spPr>
            <a:xfrm>
              <a:off x="6858703" y="4784919"/>
              <a:ext cx="772628" cy="284890"/>
            </a:xfrm>
            <a:custGeom>
              <a:avLst/>
              <a:gdLst/>
              <a:ahLst/>
              <a:cxnLst/>
              <a:rect l="l" t="t" r="r" b="b"/>
              <a:pathLst>
                <a:path w="772628" h="284890" extrusionOk="0">
                  <a:moveTo>
                    <a:pt x="690950" y="115458"/>
                  </a:moveTo>
                  <a:cubicBezTo>
                    <a:pt x="571222" y="71971"/>
                    <a:pt x="445508" y="41989"/>
                    <a:pt x="316440" y="22940"/>
                  </a:cubicBezTo>
                  <a:cubicBezTo>
                    <a:pt x="248783" y="12955"/>
                    <a:pt x="39986" y="-41066"/>
                    <a:pt x="3740" y="62691"/>
                  </a:cubicBezTo>
                  <a:cubicBezTo>
                    <a:pt x="-6297" y="91422"/>
                    <a:pt x="4907" y="121644"/>
                    <a:pt x="24965" y="141589"/>
                  </a:cubicBezTo>
                  <a:cubicBezTo>
                    <a:pt x="45035" y="161542"/>
                    <a:pt x="72747" y="172999"/>
                    <a:pt x="100373" y="182890"/>
                  </a:cubicBezTo>
                  <a:cubicBezTo>
                    <a:pt x="752313" y="416320"/>
                    <a:pt x="884352" y="185713"/>
                    <a:pt x="690950" y="1154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6724758" y="3635152"/>
              <a:ext cx="748089" cy="592780"/>
            </a:xfrm>
            <a:custGeom>
              <a:avLst/>
              <a:gdLst/>
              <a:ahLst/>
              <a:cxnLst/>
              <a:rect l="l" t="t" r="r" b="b"/>
              <a:pathLst>
                <a:path w="748089" h="592780" extrusionOk="0">
                  <a:moveTo>
                    <a:pt x="80073" y="592632"/>
                  </a:moveTo>
                  <a:cubicBezTo>
                    <a:pt x="223221" y="586793"/>
                    <a:pt x="391858" y="438447"/>
                    <a:pt x="502795" y="353372"/>
                  </a:cubicBezTo>
                  <a:cubicBezTo>
                    <a:pt x="593588" y="283748"/>
                    <a:pt x="781805" y="162250"/>
                    <a:pt x="742855" y="51489"/>
                  </a:cubicBezTo>
                  <a:cubicBezTo>
                    <a:pt x="678387" y="-131832"/>
                    <a:pt x="157634" y="212583"/>
                    <a:pt x="15926" y="484904"/>
                  </a:cubicBezTo>
                  <a:cubicBezTo>
                    <a:pt x="-21679" y="557168"/>
                    <a:pt x="10354" y="595479"/>
                    <a:pt x="80073" y="5926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6798048" y="4118216"/>
              <a:ext cx="1196729" cy="466264"/>
            </a:xfrm>
            <a:custGeom>
              <a:avLst/>
              <a:gdLst/>
              <a:ahLst/>
              <a:cxnLst/>
              <a:rect l="l" t="t" r="r" b="b"/>
              <a:pathLst>
                <a:path w="1196729" h="466264" extrusionOk="0">
                  <a:moveTo>
                    <a:pt x="1052064" y="3369"/>
                  </a:moveTo>
                  <a:cubicBezTo>
                    <a:pt x="829178" y="-23792"/>
                    <a:pt x="406490" y="119160"/>
                    <a:pt x="216601" y="220212"/>
                  </a:cubicBezTo>
                  <a:cubicBezTo>
                    <a:pt x="148262" y="256580"/>
                    <a:pt x="-116909" y="381005"/>
                    <a:pt x="59589" y="447768"/>
                  </a:cubicBezTo>
                  <a:cubicBezTo>
                    <a:pt x="157980" y="484986"/>
                    <a:pt x="286317" y="457211"/>
                    <a:pt x="393199" y="440922"/>
                  </a:cubicBezTo>
                  <a:cubicBezTo>
                    <a:pt x="1224226" y="314279"/>
                    <a:pt x="1345560" y="39135"/>
                    <a:pt x="1052064" y="3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20"/>
          <p:cNvSpPr/>
          <p:nvPr/>
        </p:nvSpPr>
        <p:spPr>
          <a:xfrm rot="-9805461">
            <a:off x="8713168" y="-2593141"/>
            <a:ext cx="4420204" cy="4265969"/>
          </a:xfrm>
          <a:custGeom>
            <a:avLst/>
            <a:gdLst/>
            <a:ahLst/>
            <a:cxnLst/>
            <a:rect l="l" t="t" r="r" b="b"/>
            <a:pathLst>
              <a:path w="4424562" h="4270175" extrusionOk="0">
                <a:moveTo>
                  <a:pt x="2253949" y="21070"/>
                </a:moveTo>
                <a:cubicBezTo>
                  <a:pt x="2734626" y="145247"/>
                  <a:pt x="2996113" y="632576"/>
                  <a:pt x="3400601" y="883320"/>
                </a:cubicBezTo>
                <a:cubicBezTo>
                  <a:pt x="3695360" y="1066002"/>
                  <a:pt x="4078168" y="1138225"/>
                  <a:pt x="4277182" y="1422338"/>
                </a:cubicBezTo>
                <a:cubicBezTo>
                  <a:pt x="4511945" y="1764689"/>
                  <a:pt x="4387086" y="2203691"/>
                  <a:pt x="4398767" y="2590474"/>
                </a:cubicBezTo>
                <a:cubicBezTo>
                  <a:pt x="4408412" y="2877596"/>
                  <a:pt x="4485045" y="3196580"/>
                  <a:pt x="4317268" y="3429712"/>
                </a:cubicBezTo>
                <a:cubicBezTo>
                  <a:pt x="4006402" y="3834993"/>
                  <a:pt x="3409361" y="3605402"/>
                  <a:pt x="2986911" y="3750556"/>
                </a:cubicBezTo>
                <a:cubicBezTo>
                  <a:pt x="2618173" y="3877565"/>
                  <a:pt x="2345359" y="4288068"/>
                  <a:pt x="1928129" y="4269570"/>
                </a:cubicBezTo>
                <a:cubicBezTo>
                  <a:pt x="1508244" y="4238149"/>
                  <a:pt x="1295780" y="3811538"/>
                  <a:pt x="1049247" y="3524859"/>
                </a:cubicBezTo>
                <a:cubicBezTo>
                  <a:pt x="656441" y="3087626"/>
                  <a:pt x="-77494" y="2725715"/>
                  <a:pt x="6659" y="2044464"/>
                </a:cubicBezTo>
                <a:cubicBezTo>
                  <a:pt x="139571" y="1412779"/>
                  <a:pt x="1092873" y="995726"/>
                  <a:pt x="1448160" y="364660"/>
                </a:cubicBezTo>
                <a:cubicBezTo>
                  <a:pt x="1629476" y="105595"/>
                  <a:pt x="1928040" y="-60978"/>
                  <a:pt x="2253949" y="210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8440015" y="3785076"/>
            <a:ext cx="1767056" cy="112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75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02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8513129" y="5859655"/>
            <a:ext cx="1820560" cy="103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191919"/>
                </a:solidFill>
                <a:latin typeface="Cabin"/>
                <a:ea typeface="Cabin"/>
                <a:cs typeface="Cabin"/>
                <a:sym typeface="Cabin"/>
              </a:rPr>
              <a:t>03</a:t>
            </a:r>
            <a:endParaRPr sz="3200" dirty="0"/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DF508112-906C-3DEA-8604-8E524F21B8E6}"/>
              </a:ext>
            </a:extLst>
          </p:cNvPr>
          <p:cNvSpPr txBox="1">
            <a:spLocks/>
          </p:cNvSpPr>
          <p:nvPr/>
        </p:nvSpPr>
        <p:spPr>
          <a:xfrm>
            <a:off x="10651987" y="1961348"/>
            <a:ext cx="6649867" cy="65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QUAN SÁT VÀ NHẬN THỨC</a:t>
            </a:r>
          </a:p>
          <a:p>
            <a:pPr marL="914400" indent="-914400">
              <a:lnSpc>
                <a:spcPct val="150000"/>
              </a:lnSpc>
              <a:buFont typeface="Arial"/>
              <a:buAutoNum type="arabicPeriod"/>
            </a:pPr>
            <a:endParaRPr lang="en-US" sz="3600" b="1" dirty="0">
              <a:latin typeface="Cabin" panose="020B0604020202020204" charset="0"/>
            </a:endParaRPr>
          </a:p>
        </p:txBody>
      </p:sp>
      <p:sp>
        <p:nvSpPr>
          <p:cNvPr id="3" name="Google Shape;1809;p31">
            <a:extLst>
              <a:ext uri="{FF2B5EF4-FFF2-40B4-BE49-F238E27FC236}">
                <a16:creationId xmlns:a16="http://schemas.microsoft.com/office/drawing/2014/main" id="{8089EE44-5DFE-B863-0B19-940380D2BADD}"/>
              </a:ext>
            </a:extLst>
          </p:cNvPr>
          <p:cNvSpPr txBox="1">
            <a:spLocks/>
          </p:cNvSpPr>
          <p:nvPr/>
        </p:nvSpPr>
        <p:spPr>
          <a:xfrm>
            <a:off x="10745582" y="4030381"/>
            <a:ext cx="6958786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LUYỆN TẬP VÀ SÁNG TẠO</a:t>
            </a:r>
          </a:p>
        </p:txBody>
      </p:sp>
      <p:sp>
        <p:nvSpPr>
          <p:cNvPr id="4" name="Google Shape;1810;p31">
            <a:extLst>
              <a:ext uri="{FF2B5EF4-FFF2-40B4-BE49-F238E27FC236}">
                <a16:creationId xmlns:a16="http://schemas.microsoft.com/office/drawing/2014/main" id="{8DFA1AF4-3679-9DBD-EFF4-D5C0235A9490}"/>
              </a:ext>
            </a:extLst>
          </p:cNvPr>
          <p:cNvSpPr txBox="1">
            <a:spLocks/>
          </p:cNvSpPr>
          <p:nvPr/>
        </p:nvSpPr>
        <p:spPr>
          <a:xfrm>
            <a:off x="10820945" y="6102295"/>
            <a:ext cx="663773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PHÂN TÍCH VÀ ĐÁNH GIÁ</a:t>
            </a:r>
          </a:p>
        </p:txBody>
      </p:sp>
      <p:sp>
        <p:nvSpPr>
          <p:cNvPr id="5" name="Google Shape;1811;p31">
            <a:extLst>
              <a:ext uri="{FF2B5EF4-FFF2-40B4-BE49-F238E27FC236}">
                <a16:creationId xmlns:a16="http://schemas.microsoft.com/office/drawing/2014/main" id="{F6CC5CD2-3B46-B516-97AB-BD7D1EBF41D5}"/>
              </a:ext>
            </a:extLst>
          </p:cNvPr>
          <p:cNvSpPr txBox="1">
            <a:spLocks/>
          </p:cNvSpPr>
          <p:nvPr/>
        </p:nvSpPr>
        <p:spPr>
          <a:xfrm>
            <a:off x="12275979" y="7711170"/>
            <a:ext cx="344188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4000" b="1" dirty="0">
                <a:latin typeface="Cabin" panose="020B0604020202020204" charset="0"/>
              </a:rPr>
              <a:t>VẬN DỤNG</a:t>
            </a:r>
            <a:endParaRPr lang="vi-VN" sz="4000" dirty="0">
              <a:latin typeface="Cabin" panose="020B0604020202020204" charset="0"/>
            </a:endParaRPr>
          </a:p>
        </p:txBody>
      </p:sp>
      <p:sp>
        <p:nvSpPr>
          <p:cNvPr id="6" name="Google Shape;257;p20">
            <a:extLst>
              <a:ext uri="{FF2B5EF4-FFF2-40B4-BE49-F238E27FC236}">
                <a16:creationId xmlns:a16="http://schemas.microsoft.com/office/drawing/2014/main" id="{8E015BD0-78FE-7F8B-85E1-CDDDDBCFCE44}"/>
              </a:ext>
            </a:extLst>
          </p:cNvPr>
          <p:cNvSpPr txBox="1"/>
          <p:nvPr/>
        </p:nvSpPr>
        <p:spPr>
          <a:xfrm>
            <a:off x="7154379" y="7771035"/>
            <a:ext cx="42231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75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04</a:t>
            </a:r>
            <a:endParaRPr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239;p20">
            <a:extLst>
              <a:ext uri="{FF2B5EF4-FFF2-40B4-BE49-F238E27FC236}">
                <a16:creationId xmlns:a16="http://schemas.microsoft.com/office/drawing/2014/main" id="{034A5C9A-C90A-68DE-553C-8119210DD273}"/>
              </a:ext>
            </a:extLst>
          </p:cNvPr>
          <p:cNvSpPr/>
          <p:nvPr/>
        </p:nvSpPr>
        <p:spPr>
          <a:xfrm rot="560680">
            <a:off x="8159579" y="7589277"/>
            <a:ext cx="2333846" cy="1504994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39" grpId="0" animBg="1"/>
      <p:bldP spid="240" grpId="0"/>
      <p:bldP spid="256" grpId="0"/>
      <p:bldP spid="257" grpId="0"/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rot="1165925">
            <a:off x="5053394" y="8613379"/>
            <a:ext cx="4354085" cy="3790800"/>
          </a:xfrm>
          <a:custGeom>
            <a:avLst/>
            <a:gdLst/>
            <a:ahLst/>
            <a:cxnLst/>
            <a:rect l="l" t="t" r="r" b="b"/>
            <a:pathLst>
              <a:path w="4356564" h="3792958" extrusionOk="0">
                <a:moveTo>
                  <a:pt x="602" y="2099830"/>
                </a:moveTo>
                <a:cubicBezTo>
                  <a:pt x="-4052" y="1931110"/>
                  <a:pt x="17984" y="1767998"/>
                  <a:pt x="76691" y="1607633"/>
                </a:cubicBezTo>
                <a:cubicBezTo>
                  <a:pt x="106634" y="1525824"/>
                  <a:pt x="154238" y="1457978"/>
                  <a:pt x="194442" y="1383907"/>
                </a:cubicBezTo>
                <a:cubicBezTo>
                  <a:pt x="247261" y="1286791"/>
                  <a:pt x="326098" y="1215973"/>
                  <a:pt x="398206" y="1137472"/>
                </a:cubicBezTo>
                <a:cubicBezTo>
                  <a:pt x="414691" y="1119529"/>
                  <a:pt x="423326" y="1090484"/>
                  <a:pt x="458539" y="1101587"/>
                </a:cubicBezTo>
                <a:cubicBezTo>
                  <a:pt x="462576" y="1102820"/>
                  <a:pt x="472781" y="1084148"/>
                  <a:pt x="480351" y="1074896"/>
                </a:cubicBezTo>
                <a:cubicBezTo>
                  <a:pt x="502780" y="1047309"/>
                  <a:pt x="524704" y="1024432"/>
                  <a:pt x="564122" y="1014115"/>
                </a:cubicBezTo>
                <a:cubicBezTo>
                  <a:pt x="609428" y="1002508"/>
                  <a:pt x="646547" y="967744"/>
                  <a:pt x="690059" y="946436"/>
                </a:cubicBezTo>
                <a:cubicBezTo>
                  <a:pt x="811678" y="887000"/>
                  <a:pt x="876217" y="861207"/>
                  <a:pt x="1005462" y="859581"/>
                </a:cubicBezTo>
                <a:cubicBezTo>
                  <a:pt x="1029236" y="859301"/>
                  <a:pt x="1031760" y="806706"/>
                  <a:pt x="1064730" y="838442"/>
                </a:cubicBezTo>
                <a:cubicBezTo>
                  <a:pt x="1173621" y="786015"/>
                  <a:pt x="1299165" y="809790"/>
                  <a:pt x="1409907" y="760839"/>
                </a:cubicBezTo>
                <a:cubicBezTo>
                  <a:pt x="1478875" y="730336"/>
                  <a:pt x="1554067" y="714132"/>
                  <a:pt x="1625614" y="689124"/>
                </a:cubicBezTo>
                <a:cubicBezTo>
                  <a:pt x="1654435" y="679031"/>
                  <a:pt x="1681293" y="662994"/>
                  <a:pt x="1708544" y="648808"/>
                </a:cubicBezTo>
                <a:cubicBezTo>
                  <a:pt x="1733496" y="635799"/>
                  <a:pt x="1756486" y="617240"/>
                  <a:pt x="1782839" y="609109"/>
                </a:cubicBezTo>
                <a:cubicBezTo>
                  <a:pt x="1810875" y="600587"/>
                  <a:pt x="1834930" y="590998"/>
                  <a:pt x="1851639" y="566271"/>
                </a:cubicBezTo>
                <a:cubicBezTo>
                  <a:pt x="1855844" y="560103"/>
                  <a:pt x="1862293" y="551300"/>
                  <a:pt x="1868068" y="550963"/>
                </a:cubicBezTo>
                <a:cubicBezTo>
                  <a:pt x="1935074" y="547543"/>
                  <a:pt x="1971128" y="490125"/>
                  <a:pt x="2022601" y="460351"/>
                </a:cubicBezTo>
                <a:cubicBezTo>
                  <a:pt x="2076094" y="429344"/>
                  <a:pt x="2118596" y="379496"/>
                  <a:pt x="2166425" y="338452"/>
                </a:cubicBezTo>
                <a:cubicBezTo>
                  <a:pt x="2223899" y="289165"/>
                  <a:pt x="2277223" y="233093"/>
                  <a:pt x="2340696" y="193282"/>
                </a:cubicBezTo>
                <a:cubicBezTo>
                  <a:pt x="2439045" y="131603"/>
                  <a:pt x="2549395" y="91680"/>
                  <a:pt x="2654361" y="42169"/>
                </a:cubicBezTo>
                <a:cubicBezTo>
                  <a:pt x="2733590" y="4769"/>
                  <a:pt x="2811361" y="1237"/>
                  <a:pt x="2892216" y="1966"/>
                </a:cubicBezTo>
                <a:cubicBezTo>
                  <a:pt x="2998416" y="2919"/>
                  <a:pt x="3104560" y="-1174"/>
                  <a:pt x="3210591" y="340"/>
                </a:cubicBezTo>
                <a:cubicBezTo>
                  <a:pt x="3315165" y="1910"/>
                  <a:pt x="3412449" y="29329"/>
                  <a:pt x="3485735" y="112483"/>
                </a:cubicBezTo>
                <a:cubicBezTo>
                  <a:pt x="3514387" y="145061"/>
                  <a:pt x="3545787" y="175171"/>
                  <a:pt x="3576234" y="206123"/>
                </a:cubicBezTo>
                <a:cubicBezTo>
                  <a:pt x="3579773" y="209720"/>
                  <a:pt x="3584202" y="212313"/>
                  <a:pt x="3589075" y="213636"/>
                </a:cubicBezTo>
                <a:cubicBezTo>
                  <a:pt x="3714339" y="244644"/>
                  <a:pt x="3789587" y="343330"/>
                  <a:pt x="3875432" y="426708"/>
                </a:cubicBezTo>
                <a:cubicBezTo>
                  <a:pt x="3989426" y="537674"/>
                  <a:pt x="4078917" y="668657"/>
                  <a:pt x="4159492" y="804127"/>
                </a:cubicBezTo>
                <a:cubicBezTo>
                  <a:pt x="4221956" y="909037"/>
                  <a:pt x="4265467" y="1022806"/>
                  <a:pt x="4294456" y="1144425"/>
                </a:cubicBezTo>
                <a:cubicBezTo>
                  <a:pt x="4327976" y="1281302"/>
                  <a:pt x="4348105" y="1421111"/>
                  <a:pt x="4354565" y="1561878"/>
                </a:cubicBezTo>
                <a:cubicBezTo>
                  <a:pt x="4362527" y="1758129"/>
                  <a:pt x="4347219" y="1954100"/>
                  <a:pt x="4299502" y="2145416"/>
                </a:cubicBezTo>
                <a:cubicBezTo>
                  <a:pt x="4260813" y="2300622"/>
                  <a:pt x="4203452" y="2449773"/>
                  <a:pt x="4145642" y="2599092"/>
                </a:cubicBezTo>
                <a:cubicBezTo>
                  <a:pt x="4100807" y="2716382"/>
                  <a:pt x="4042111" y="2827897"/>
                  <a:pt x="3970810" y="2931260"/>
                </a:cubicBezTo>
                <a:cubicBezTo>
                  <a:pt x="3884012" y="3055739"/>
                  <a:pt x="3786727" y="3174667"/>
                  <a:pt x="3666902" y="3271559"/>
                </a:cubicBezTo>
                <a:cubicBezTo>
                  <a:pt x="3581112" y="3340919"/>
                  <a:pt x="3500538" y="3417905"/>
                  <a:pt x="3408973" y="3478407"/>
                </a:cubicBezTo>
                <a:cubicBezTo>
                  <a:pt x="3328061" y="3531955"/>
                  <a:pt x="3238851" y="3578831"/>
                  <a:pt x="3146838" y="3608381"/>
                </a:cubicBezTo>
                <a:cubicBezTo>
                  <a:pt x="3005425" y="3654191"/>
                  <a:pt x="2860312" y="3694563"/>
                  <a:pt x="2713853" y="3714636"/>
                </a:cubicBezTo>
                <a:cubicBezTo>
                  <a:pt x="2521134" y="3740990"/>
                  <a:pt x="2327575" y="3769643"/>
                  <a:pt x="2131829" y="3769587"/>
                </a:cubicBezTo>
                <a:cubicBezTo>
                  <a:pt x="2101438" y="3769587"/>
                  <a:pt x="2071103" y="3783044"/>
                  <a:pt x="2040544" y="3783885"/>
                </a:cubicBezTo>
                <a:cubicBezTo>
                  <a:pt x="1923411" y="3787081"/>
                  <a:pt x="1803978" y="3802165"/>
                  <a:pt x="1689760" y="3784614"/>
                </a:cubicBezTo>
                <a:cubicBezTo>
                  <a:pt x="1599597" y="3770820"/>
                  <a:pt x="1508649" y="3790221"/>
                  <a:pt x="1419439" y="3761232"/>
                </a:cubicBezTo>
                <a:cubicBezTo>
                  <a:pt x="1363367" y="3742841"/>
                  <a:pt x="1299838" y="3746990"/>
                  <a:pt x="1240010" y="3737682"/>
                </a:cubicBezTo>
                <a:cubicBezTo>
                  <a:pt x="1194031" y="3730449"/>
                  <a:pt x="1148725" y="3719403"/>
                  <a:pt x="1111774" y="3686769"/>
                </a:cubicBezTo>
                <a:cubicBezTo>
                  <a:pt x="1104765" y="3680657"/>
                  <a:pt x="1090130" y="3681947"/>
                  <a:pt x="1078972" y="3681947"/>
                </a:cubicBezTo>
                <a:cubicBezTo>
                  <a:pt x="959876" y="3681947"/>
                  <a:pt x="850144" y="3646902"/>
                  <a:pt x="741757" y="3600194"/>
                </a:cubicBezTo>
                <a:cubicBezTo>
                  <a:pt x="680415" y="3573728"/>
                  <a:pt x="613633" y="3560159"/>
                  <a:pt x="572925" y="3500162"/>
                </a:cubicBezTo>
                <a:cubicBezTo>
                  <a:pt x="413570" y="3429064"/>
                  <a:pt x="349031" y="3285801"/>
                  <a:pt x="288474" y="3136033"/>
                </a:cubicBezTo>
                <a:cubicBezTo>
                  <a:pt x="234477" y="3002583"/>
                  <a:pt x="163434" y="2875861"/>
                  <a:pt x="112409" y="2741401"/>
                </a:cubicBezTo>
                <a:cubicBezTo>
                  <a:pt x="62449" y="2609745"/>
                  <a:pt x="16078" y="2475061"/>
                  <a:pt x="11200" y="2331181"/>
                </a:cubicBezTo>
                <a:cubicBezTo>
                  <a:pt x="8340" y="2254083"/>
                  <a:pt x="4135" y="2176928"/>
                  <a:pt x="602" y="2099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 rot="-685188" flipH="1">
            <a:off x="13157040" y="836445"/>
            <a:ext cx="5937711" cy="9566866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6629172" y="6587334"/>
            <a:ext cx="3284875" cy="270593"/>
          </a:xfrm>
          <a:custGeom>
            <a:avLst/>
            <a:gdLst/>
            <a:ahLst/>
            <a:cxnLst/>
            <a:rect l="l" t="t" r="r" b="b"/>
            <a:pathLst>
              <a:path w="3284875" h="270593" extrusionOk="0">
                <a:moveTo>
                  <a:pt x="3255481" y="0"/>
                </a:moveTo>
                <a:cubicBezTo>
                  <a:pt x="3260349" y="16854"/>
                  <a:pt x="3263158" y="30524"/>
                  <a:pt x="3268214" y="43632"/>
                </a:cubicBezTo>
                <a:cubicBezTo>
                  <a:pt x="3273083" y="56366"/>
                  <a:pt x="3289937" y="64044"/>
                  <a:pt x="3283383" y="82770"/>
                </a:cubicBezTo>
                <a:cubicBezTo>
                  <a:pt x="3262035" y="88576"/>
                  <a:pt x="3241436" y="92883"/>
                  <a:pt x="3217092" y="87639"/>
                </a:cubicBezTo>
                <a:cubicBezTo>
                  <a:pt x="3189564" y="81647"/>
                  <a:pt x="3159976" y="84830"/>
                  <a:pt x="3131325" y="85018"/>
                </a:cubicBezTo>
                <a:cubicBezTo>
                  <a:pt x="3049678" y="85579"/>
                  <a:pt x="2968032" y="85579"/>
                  <a:pt x="2886572" y="87639"/>
                </a:cubicBezTo>
                <a:cubicBezTo>
                  <a:pt x="2808483" y="89699"/>
                  <a:pt x="2730582" y="94568"/>
                  <a:pt x="2652493" y="97377"/>
                </a:cubicBezTo>
                <a:cubicBezTo>
                  <a:pt x="2558112" y="100748"/>
                  <a:pt x="2463919" y="102808"/>
                  <a:pt x="2369538" y="106553"/>
                </a:cubicBezTo>
                <a:cubicBezTo>
                  <a:pt x="2298191" y="109362"/>
                  <a:pt x="2226844" y="114605"/>
                  <a:pt x="2155497" y="117789"/>
                </a:cubicBezTo>
                <a:cubicBezTo>
                  <a:pt x="2072164" y="121721"/>
                  <a:pt x="1988645" y="124530"/>
                  <a:pt x="1905126" y="128088"/>
                </a:cubicBezTo>
                <a:cubicBezTo>
                  <a:pt x="1886399" y="128837"/>
                  <a:pt x="1867673" y="130710"/>
                  <a:pt x="1848947" y="132021"/>
                </a:cubicBezTo>
                <a:cubicBezTo>
                  <a:pt x="1753442" y="138575"/>
                  <a:pt x="1658126" y="145129"/>
                  <a:pt x="1562621" y="151683"/>
                </a:cubicBezTo>
                <a:cubicBezTo>
                  <a:pt x="1490525" y="156552"/>
                  <a:pt x="1418241" y="161421"/>
                  <a:pt x="1346145" y="166290"/>
                </a:cubicBezTo>
                <a:cubicBezTo>
                  <a:pt x="1284723" y="170410"/>
                  <a:pt x="1223113" y="174155"/>
                  <a:pt x="1161691" y="178649"/>
                </a:cubicBezTo>
                <a:cubicBezTo>
                  <a:pt x="1101392" y="182956"/>
                  <a:pt x="1041281" y="188574"/>
                  <a:pt x="981169" y="192694"/>
                </a:cubicBezTo>
                <a:cubicBezTo>
                  <a:pt x="848212" y="202057"/>
                  <a:pt x="715068" y="208986"/>
                  <a:pt x="582299" y="220222"/>
                </a:cubicBezTo>
                <a:cubicBezTo>
                  <a:pt x="457207" y="230896"/>
                  <a:pt x="332677" y="246064"/>
                  <a:pt x="207772" y="258424"/>
                </a:cubicBezTo>
                <a:cubicBezTo>
                  <a:pt x="154215" y="263667"/>
                  <a:pt x="100283" y="267599"/>
                  <a:pt x="46539" y="270408"/>
                </a:cubicBezTo>
                <a:cubicBezTo>
                  <a:pt x="19198" y="271907"/>
                  <a:pt x="9648" y="264416"/>
                  <a:pt x="2906" y="244753"/>
                </a:cubicBezTo>
                <a:cubicBezTo>
                  <a:pt x="-5895" y="217413"/>
                  <a:pt x="5528" y="198499"/>
                  <a:pt x="33992" y="202245"/>
                </a:cubicBezTo>
                <a:cubicBezTo>
                  <a:pt x="69385" y="207113"/>
                  <a:pt x="103092" y="200746"/>
                  <a:pt x="137549" y="196814"/>
                </a:cubicBezTo>
                <a:cubicBezTo>
                  <a:pt x="195038" y="190260"/>
                  <a:pt x="252528" y="183331"/>
                  <a:pt x="310018" y="177338"/>
                </a:cubicBezTo>
                <a:cubicBezTo>
                  <a:pt x="370878" y="170972"/>
                  <a:pt x="431364" y="158799"/>
                  <a:pt x="493161" y="158612"/>
                </a:cubicBezTo>
                <a:cubicBezTo>
                  <a:pt x="536232" y="158425"/>
                  <a:pt x="579115" y="148874"/>
                  <a:pt x="622373" y="146627"/>
                </a:cubicBezTo>
                <a:cubicBezTo>
                  <a:pt x="664694" y="144380"/>
                  <a:pt x="707203" y="140073"/>
                  <a:pt x="749899" y="144006"/>
                </a:cubicBezTo>
                <a:cubicBezTo>
                  <a:pt x="754768" y="144380"/>
                  <a:pt x="760199" y="142695"/>
                  <a:pt x="765067" y="141009"/>
                </a:cubicBezTo>
                <a:cubicBezTo>
                  <a:pt x="769000" y="139699"/>
                  <a:pt x="774431" y="134268"/>
                  <a:pt x="775929" y="135391"/>
                </a:cubicBezTo>
                <a:cubicBezTo>
                  <a:pt x="796715" y="149624"/>
                  <a:pt x="815441" y="131084"/>
                  <a:pt x="835666" y="132395"/>
                </a:cubicBezTo>
                <a:cubicBezTo>
                  <a:pt x="855890" y="133706"/>
                  <a:pt x="877238" y="125092"/>
                  <a:pt x="896713" y="128650"/>
                </a:cubicBezTo>
                <a:cubicBezTo>
                  <a:pt x="923492" y="133519"/>
                  <a:pt x="947836" y="123219"/>
                  <a:pt x="973117" y="123407"/>
                </a:cubicBezTo>
                <a:cubicBezTo>
                  <a:pt x="1020307" y="123781"/>
                  <a:pt x="1066561" y="111796"/>
                  <a:pt x="1113002" y="113669"/>
                </a:cubicBezTo>
                <a:cubicBezTo>
                  <a:pt x="1157197" y="115542"/>
                  <a:pt x="1201578" y="114980"/>
                  <a:pt x="1243338" y="106178"/>
                </a:cubicBezTo>
                <a:cubicBezTo>
                  <a:pt x="1293524" y="95692"/>
                  <a:pt x="1344647" y="109175"/>
                  <a:pt x="1393523" y="93257"/>
                </a:cubicBezTo>
                <a:cubicBezTo>
                  <a:pt x="1462623" y="100560"/>
                  <a:pt x="1529850" y="79400"/>
                  <a:pt x="1598389" y="78838"/>
                </a:cubicBezTo>
                <a:cubicBezTo>
                  <a:pt x="1642208" y="78463"/>
                  <a:pt x="1685841" y="77527"/>
                  <a:pt x="1729660" y="75467"/>
                </a:cubicBezTo>
                <a:cubicBezTo>
                  <a:pt x="1750259" y="74531"/>
                  <a:pt x="1770671" y="69662"/>
                  <a:pt x="1791270" y="67977"/>
                </a:cubicBezTo>
                <a:cubicBezTo>
                  <a:pt x="1807936" y="66666"/>
                  <a:pt x="1824790" y="67977"/>
                  <a:pt x="1841456" y="67228"/>
                </a:cubicBezTo>
                <a:cubicBezTo>
                  <a:pt x="1894452" y="65168"/>
                  <a:pt x="1947634" y="63857"/>
                  <a:pt x="2000443" y="59924"/>
                </a:cubicBezTo>
                <a:cubicBezTo>
                  <a:pt x="2022540" y="58239"/>
                  <a:pt x="2046322" y="71535"/>
                  <a:pt x="2067296" y="54119"/>
                </a:cubicBezTo>
                <a:cubicBezTo>
                  <a:pt x="2068794" y="52808"/>
                  <a:pt x="2074411" y="57490"/>
                  <a:pt x="2078344" y="58239"/>
                </a:cubicBezTo>
                <a:cubicBezTo>
                  <a:pt x="2088456" y="59924"/>
                  <a:pt x="2103250" y="65917"/>
                  <a:pt x="2108306" y="61422"/>
                </a:cubicBezTo>
                <a:cubicBezTo>
                  <a:pt x="2127969" y="43820"/>
                  <a:pt x="2151377" y="50748"/>
                  <a:pt x="2172538" y="48876"/>
                </a:cubicBezTo>
                <a:cubicBezTo>
                  <a:pt x="2219353" y="44756"/>
                  <a:pt x="2266544" y="44381"/>
                  <a:pt x="2313734" y="43445"/>
                </a:cubicBezTo>
                <a:cubicBezTo>
                  <a:pt x="2348565" y="42883"/>
                  <a:pt x="2383209" y="44381"/>
                  <a:pt x="2418039" y="44381"/>
                </a:cubicBezTo>
                <a:cubicBezTo>
                  <a:pt x="2425530" y="44381"/>
                  <a:pt x="2433021" y="42696"/>
                  <a:pt x="2440511" y="41198"/>
                </a:cubicBezTo>
                <a:cubicBezTo>
                  <a:pt x="2445942" y="40074"/>
                  <a:pt x="2451934" y="35393"/>
                  <a:pt x="2456241" y="36891"/>
                </a:cubicBezTo>
                <a:cubicBezTo>
                  <a:pt x="2505117" y="53557"/>
                  <a:pt x="2553431" y="28651"/>
                  <a:pt x="2603056" y="35393"/>
                </a:cubicBezTo>
                <a:cubicBezTo>
                  <a:pt x="2640508" y="40449"/>
                  <a:pt x="2680021" y="29775"/>
                  <a:pt x="2718784" y="27153"/>
                </a:cubicBezTo>
                <a:cubicBezTo>
                  <a:pt x="2729084" y="26404"/>
                  <a:pt x="2739570" y="29026"/>
                  <a:pt x="2750057" y="30149"/>
                </a:cubicBezTo>
                <a:cubicBezTo>
                  <a:pt x="2753241" y="30524"/>
                  <a:pt x="2757548" y="32584"/>
                  <a:pt x="2759420" y="31273"/>
                </a:cubicBezTo>
                <a:cubicBezTo>
                  <a:pt x="2778709" y="18165"/>
                  <a:pt x="2801180" y="21161"/>
                  <a:pt x="2822341" y="20037"/>
                </a:cubicBezTo>
                <a:cubicBezTo>
                  <a:pt x="2864475" y="17790"/>
                  <a:pt x="2906796" y="17790"/>
                  <a:pt x="2948931" y="17041"/>
                </a:cubicBezTo>
                <a:cubicBezTo>
                  <a:pt x="2955298" y="16854"/>
                  <a:pt x="2962226" y="19850"/>
                  <a:pt x="2968219" y="18726"/>
                </a:cubicBezTo>
                <a:cubicBezTo>
                  <a:pt x="3016345" y="10112"/>
                  <a:pt x="3064847" y="11236"/>
                  <a:pt x="3113348" y="11798"/>
                </a:cubicBezTo>
                <a:cubicBezTo>
                  <a:pt x="3150426" y="12359"/>
                  <a:pt x="3187504" y="11798"/>
                  <a:pt x="3224582" y="10299"/>
                </a:cubicBezTo>
                <a:cubicBezTo>
                  <a:pt x="3233383" y="10299"/>
                  <a:pt x="3242559" y="4494"/>
                  <a:pt x="3255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2"/>
          <p:cNvSpPr/>
          <p:nvPr/>
        </p:nvSpPr>
        <p:spPr>
          <a:xfrm rot="-9517415">
            <a:off x="7483810" y="-3068385"/>
            <a:ext cx="5405605" cy="4938364"/>
          </a:xfrm>
          <a:custGeom>
            <a:avLst/>
            <a:gdLst/>
            <a:ahLst/>
            <a:cxnLst/>
            <a:rect l="l" t="t" r="r" b="b"/>
            <a:pathLst>
              <a:path w="5398103" h="4931511" extrusionOk="0">
                <a:moveTo>
                  <a:pt x="1199172" y="68142"/>
                </a:moveTo>
                <a:cubicBezTo>
                  <a:pt x="1889174" y="-194208"/>
                  <a:pt x="2201644" y="362085"/>
                  <a:pt x="2685454" y="700778"/>
                </a:cubicBezTo>
                <a:cubicBezTo>
                  <a:pt x="3401998" y="1107727"/>
                  <a:pt x="4377172" y="461504"/>
                  <a:pt x="5066850" y="954825"/>
                </a:cubicBezTo>
                <a:cubicBezTo>
                  <a:pt x="5416005" y="1210704"/>
                  <a:pt x="5505667" y="1757400"/>
                  <a:pt x="5256317" y="2111297"/>
                </a:cubicBezTo>
                <a:cubicBezTo>
                  <a:pt x="4891733" y="2523314"/>
                  <a:pt x="4621559" y="2672442"/>
                  <a:pt x="4691476" y="3293002"/>
                </a:cubicBezTo>
                <a:cubicBezTo>
                  <a:pt x="4818147" y="4026351"/>
                  <a:pt x="4705287" y="4855668"/>
                  <a:pt x="3745111" y="4566361"/>
                </a:cubicBezTo>
                <a:cubicBezTo>
                  <a:pt x="3215984" y="4353290"/>
                  <a:pt x="2818599" y="4296787"/>
                  <a:pt x="2295191" y="4574988"/>
                </a:cubicBezTo>
                <a:cubicBezTo>
                  <a:pt x="1836089" y="4805635"/>
                  <a:pt x="1231649" y="5129448"/>
                  <a:pt x="759060" y="4772855"/>
                </a:cubicBezTo>
                <a:cubicBezTo>
                  <a:pt x="183861" y="4280290"/>
                  <a:pt x="639295" y="3417437"/>
                  <a:pt x="455007" y="2788790"/>
                </a:cubicBezTo>
                <a:cubicBezTo>
                  <a:pt x="210836" y="2173515"/>
                  <a:pt x="-245785" y="1742412"/>
                  <a:pt x="164656" y="1049068"/>
                </a:cubicBezTo>
                <a:cubicBezTo>
                  <a:pt x="317977" y="786718"/>
                  <a:pt x="596999" y="683094"/>
                  <a:pt x="757442" y="439830"/>
                </a:cubicBezTo>
                <a:cubicBezTo>
                  <a:pt x="866526" y="274743"/>
                  <a:pt x="1013158" y="141250"/>
                  <a:pt x="1199172" y="68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2"/>
          <p:cNvSpPr/>
          <p:nvPr/>
        </p:nvSpPr>
        <p:spPr>
          <a:xfrm rot="-678596" flipH="1">
            <a:off x="10730424" y="5764742"/>
            <a:ext cx="3034319" cy="4879612"/>
          </a:xfrm>
          <a:custGeom>
            <a:avLst/>
            <a:gdLst/>
            <a:ahLst/>
            <a:cxnLst/>
            <a:rect l="l" t="t" r="r" b="b"/>
            <a:pathLst>
              <a:path w="5805647" h="9569707" extrusionOk="0">
                <a:moveTo>
                  <a:pt x="4474822" y="3434668"/>
                </a:moveTo>
                <a:cubicBezTo>
                  <a:pt x="4635982" y="3749089"/>
                  <a:pt x="4691282" y="4060350"/>
                  <a:pt x="4692862" y="4376351"/>
                </a:cubicBezTo>
                <a:cubicBezTo>
                  <a:pt x="4694442" y="4632312"/>
                  <a:pt x="4653362" y="4885112"/>
                  <a:pt x="4509581" y="5111053"/>
                </a:cubicBezTo>
                <a:cubicBezTo>
                  <a:pt x="4454281" y="5199533"/>
                  <a:pt x="4422681" y="5303814"/>
                  <a:pt x="4361061" y="5387554"/>
                </a:cubicBezTo>
                <a:cubicBezTo>
                  <a:pt x="4143021" y="5690915"/>
                  <a:pt x="3555259" y="5912115"/>
                  <a:pt x="3100217" y="5648254"/>
                </a:cubicBezTo>
                <a:cubicBezTo>
                  <a:pt x="2842676" y="5498154"/>
                  <a:pt x="2604096" y="5333834"/>
                  <a:pt x="2430295" y="5087353"/>
                </a:cubicBezTo>
                <a:cubicBezTo>
                  <a:pt x="2417655" y="5069973"/>
                  <a:pt x="2403435" y="5054173"/>
                  <a:pt x="2389215" y="5038373"/>
                </a:cubicBezTo>
                <a:cubicBezTo>
                  <a:pt x="2386055" y="5035213"/>
                  <a:pt x="2379735" y="5036792"/>
                  <a:pt x="2363935" y="5033633"/>
                </a:cubicBezTo>
                <a:cubicBezTo>
                  <a:pt x="2363935" y="5069973"/>
                  <a:pt x="2357615" y="5104733"/>
                  <a:pt x="2365515" y="5137913"/>
                </a:cubicBezTo>
                <a:cubicBezTo>
                  <a:pt x="2490336" y="5728835"/>
                  <a:pt x="2580396" y="6326076"/>
                  <a:pt x="2653076" y="6924898"/>
                </a:cubicBezTo>
                <a:cubicBezTo>
                  <a:pt x="2673616" y="7098699"/>
                  <a:pt x="2722596" y="7269339"/>
                  <a:pt x="2755776" y="7443140"/>
                </a:cubicBezTo>
                <a:cubicBezTo>
                  <a:pt x="2825297" y="7803381"/>
                  <a:pt x="2888497" y="8165202"/>
                  <a:pt x="2961177" y="8525442"/>
                </a:cubicBezTo>
                <a:cubicBezTo>
                  <a:pt x="2994357" y="8691343"/>
                  <a:pt x="3041757" y="8852503"/>
                  <a:pt x="3093897" y="9054744"/>
                </a:cubicBezTo>
                <a:cubicBezTo>
                  <a:pt x="3160257" y="8953624"/>
                  <a:pt x="3209238" y="8880943"/>
                  <a:pt x="3258218" y="8808263"/>
                </a:cubicBezTo>
                <a:cubicBezTo>
                  <a:pt x="3292978" y="8754543"/>
                  <a:pt x="3318258" y="8691343"/>
                  <a:pt x="3362498" y="8648683"/>
                </a:cubicBezTo>
                <a:cubicBezTo>
                  <a:pt x="3446238" y="8569683"/>
                  <a:pt x="3438338" y="8487523"/>
                  <a:pt x="3383038" y="8405362"/>
                </a:cubicBezTo>
                <a:cubicBezTo>
                  <a:pt x="3288238" y="8260002"/>
                  <a:pt x="3258218" y="8103582"/>
                  <a:pt x="3259798" y="7932941"/>
                </a:cubicBezTo>
                <a:cubicBezTo>
                  <a:pt x="3261378" y="7741761"/>
                  <a:pt x="3243998" y="7550580"/>
                  <a:pt x="3294558" y="7359399"/>
                </a:cubicBezTo>
                <a:cubicBezTo>
                  <a:pt x="3376718" y="7057619"/>
                  <a:pt x="3525239" y="6800078"/>
                  <a:pt x="3762239" y="6594677"/>
                </a:cubicBezTo>
                <a:cubicBezTo>
                  <a:pt x="3798579" y="6563077"/>
                  <a:pt x="3833340" y="6529897"/>
                  <a:pt x="3864940" y="6493557"/>
                </a:cubicBezTo>
                <a:cubicBezTo>
                  <a:pt x="3981860" y="6357676"/>
                  <a:pt x="4143021" y="6275516"/>
                  <a:pt x="4299441" y="6209156"/>
                </a:cubicBezTo>
                <a:cubicBezTo>
                  <a:pt x="4487461" y="6128576"/>
                  <a:pt x="4691282" y="6138056"/>
                  <a:pt x="4879302" y="6254976"/>
                </a:cubicBezTo>
                <a:cubicBezTo>
                  <a:pt x="5261664" y="6495137"/>
                  <a:pt x="5318544" y="6969138"/>
                  <a:pt x="5207944" y="7291459"/>
                </a:cubicBezTo>
                <a:cubicBezTo>
                  <a:pt x="5114724" y="7561640"/>
                  <a:pt x="4963043" y="7800221"/>
                  <a:pt x="4793982" y="8029322"/>
                </a:cubicBezTo>
                <a:cubicBezTo>
                  <a:pt x="4722882" y="8127282"/>
                  <a:pt x="4640722" y="8218922"/>
                  <a:pt x="4563302" y="8312142"/>
                </a:cubicBezTo>
                <a:cubicBezTo>
                  <a:pt x="4419521" y="8482783"/>
                  <a:pt x="4214121" y="8530183"/>
                  <a:pt x="4011880" y="8580742"/>
                </a:cubicBezTo>
                <a:cubicBezTo>
                  <a:pt x="3950260" y="8596542"/>
                  <a:pt x="3885479" y="8623403"/>
                  <a:pt x="3823859" y="8618663"/>
                </a:cubicBezTo>
                <a:cubicBezTo>
                  <a:pt x="3702199" y="8609183"/>
                  <a:pt x="3657959" y="8686603"/>
                  <a:pt x="3608979" y="8771924"/>
                </a:cubicBezTo>
                <a:cubicBezTo>
                  <a:pt x="3482578" y="8994704"/>
                  <a:pt x="3356178" y="9217485"/>
                  <a:pt x="3218718" y="9433945"/>
                </a:cubicBezTo>
                <a:cubicBezTo>
                  <a:pt x="3125497" y="9579306"/>
                  <a:pt x="2962757" y="9612486"/>
                  <a:pt x="2848997" y="9511366"/>
                </a:cubicBezTo>
                <a:cubicBezTo>
                  <a:pt x="2796856" y="9465545"/>
                  <a:pt x="2758936" y="9392865"/>
                  <a:pt x="2736816" y="9324925"/>
                </a:cubicBezTo>
                <a:cubicBezTo>
                  <a:pt x="2692576" y="9182725"/>
                  <a:pt x="2657816" y="9037364"/>
                  <a:pt x="2629376" y="8890424"/>
                </a:cubicBezTo>
                <a:cubicBezTo>
                  <a:pt x="2559856" y="8545983"/>
                  <a:pt x="2490336" y="8201542"/>
                  <a:pt x="2431875" y="7855521"/>
                </a:cubicBezTo>
                <a:cubicBezTo>
                  <a:pt x="2352875" y="7389420"/>
                  <a:pt x="2277035" y="6921738"/>
                  <a:pt x="2210675" y="6454057"/>
                </a:cubicBezTo>
                <a:cubicBezTo>
                  <a:pt x="2161695" y="6109616"/>
                  <a:pt x="2131674" y="5763595"/>
                  <a:pt x="2095334" y="5419154"/>
                </a:cubicBezTo>
                <a:cubicBezTo>
                  <a:pt x="2071634" y="5197953"/>
                  <a:pt x="2047934" y="4975172"/>
                  <a:pt x="2022654" y="4727112"/>
                </a:cubicBezTo>
                <a:cubicBezTo>
                  <a:pt x="1932594" y="4802952"/>
                  <a:pt x="1855174" y="4864572"/>
                  <a:pt x="1780913" y="4929352"/>
                </a:cubicBezTo>
                <a:cubicBezTo>
                  <a:pt x="1452272" y="5216913"/>
                  <a:pt x="1082551" y="5297493"/>
                  <a:pt x="663850" y="5163193"/>
                </a:cubicBezTo>
                <a:cubicBezTo>
                  <a:pt x="488470" y="5106313"/>
                  <a:pt x="333629" y="5027313"/>
                  <a:pt x="213549" y="4875632"/>
                </a:cubicBezTo>
                <a:cubicBezTo>
                  <a:pt x="80828" y="4703412"/>
                  <a:pt x="47648" y="4516971"/>
                  <a:pt x="71348" y="4316311"/>
                </a:cubicBezTo>
                <a:cubicBezTo>
                  <a:pt x="107688" y="3992409"/>
                  <a:pt x="218289" y="3693789"/>
                  <a:pt x="425269" y="3439408"/>
                </a:cubicBezTo>
                <a:cubicBezTo>
                  <a:pt x="497950" y="3349348"/>
                  <a:pt x="583270" y="3267187"/>
                  <a:pt x="662270" y="3181867"/>
                </a:cubicBezTo>
                <a:cubicBezTo>
                  <a:pt x="693870" y="3147107"/>
                  <a:pt x="720730" y="3110767"/>
                  <a:pt x="749170" y="3074427"/>
                </a:cubicBezTo>
                <a:cubicBezTo>
                  <a:pt x="625930" y="3001747"/>
                  <a:pt x="513750" y="2940127"/>
                  <a:pt x="406309" y="2870606"/>
                </a:cubicBezTo>
                <a:cubicBezTo>
                  <a:pt x="158249" y="2709446"/>
                  <a:pt x="6568" y="2480345"/>
                  <a:pt x="248" y="2183304"/>
                </a:cubicBezTo>
                <a:cubicBezTo>
                  <a:pt x="-2912" y="2050584"/>
                  <a:pt x="23948" y="1897323"/>
                  <a:pt x="90308" y="1785143"/>
                </a:cubicBezTo>
                <a:cubicBezTo>
                  <a:pt x="314669" y="1410682"/>
                  <a:pt x="648050" y="1181581"/>
                  <a:pt x="1090451" y="1124701"/>
                </a:cubicBezTo>
                <a:cubicBezTo>
                  <a:pt x="1319552" y="1094681"/>
                  <a:pt x="1547073" y="1083621"/>
                  <a:pt x="1773013" y="1146821"/>
                </a:cubicBezTo>
                <a:cubicBezTo>
                  <a:pt x="1806194" y="1156301"/>
                  <a:pt x="1845694" y="1148401"/>
                  <a:pt x="1888354" y="1148401"/>
                </a:cubicBezTo>
                <a:cubicBezTo>
                  <a:pt x="1948394" y="927200"/>
                  <a:pt x="2035294" y="721800"/>
                  <a:pt x="2174335" y="544839"/>
                </a:cubicBezTo>
                <a:cubicBezTo>
                  <a:pt x="2379735" y="284139"/>
                  <a:pt x="2618316" y="72418"/>
                  <a:pt x="2961177" y="10798"/>
                </a:cubicBezTo>
                <a:cubicBezTo>
                  <a:pt x="3185538" y="-30282"/>
                  <a:pt x="3383038" y="53458"/>
                  <a:pt x="3580539" y="134038"/>
                </a:cubicBezTo>
                <a:cubicBezTo>
                  <a:pt x="3876000" y="254118"/>
                  <a:pt x="4064020" y="476899"/>
                  <a:pt x="4165141" y="777100"/>
                </a:cubicBezTo>
                <a:cubicBezTo>
                  <a:pt x="4228341" y="963541"/>
                  <a:pt x="4294701" y="1149981"/>
                  <a:pt x="4362641" y="1344322"/>
                </a:cubicBezTo>
                <a:cubicBezTo>
                  <a:pt x="4476401" y="1371182"/>
                  <a:pt x="4601222" y="1393302"/>
                  <a:pt x="4721302" y="1432802"/>
                </a:cubicBezTo>
                <a:cubicBezTo>
                  <a:pt x="5013603" y="1527602"/>
                  <a:pt x="5283784" y="1661903"/>
                  <a:pt x="5516045" y="1867303"/>
                </a:cubicBezTo>
                <a:cubicBezTo>
                  <a:pt x="5664565" y="1998444"/>
                  <a:pt x="5794125" y="2148544"/>
                  <a:pt x="5803605" y="2350785"/>
                </a:cubicBezTo>
                <a:cubicBezTo>
                  <a:pt x="5817826" y="2663626"/>
                  <a:pt x="5762525" y="2960666"/>
                  <a:pt x="5487604" y="3164487"/>
                </a:cubicBezTo>
                <a:cubicBezTo>
                  <a:pt x="5416504" y="3218207"/>
                  <a:pt x="5332764" y="3265607"/>
                  <a:pt x="5249024" y="3290887"/>
                </a:cubicBezTo>
                <a:cubicBezTo>
                  <a:pt x="5056263" y="3347768"/>
                  <a:pt x="4865082" y="3425188"/>
                  <a:pt x="4658102" y="3420448"/>
                </a:cubicBezTo>
                <a:cubicBezTo>
                  <a:pt x="4607542" y="3418868"/>
                  <a:pt x="4555401" y="3428348"/>
                  <a:pt x="4474822" y="3434668"/>
                </a:cubicBezTo>
                <a:close/>
                <a:moveTo>
                  <a:pt x="4392661" y="3042827"/>
                </a:moveTo>
                <a:cubicBezTo>
                  <a:pt x="4392661" y="3047567"/>
                  <a:pt x="4394241" y="3053887"/>
                  <a:pt x="4394241" y="3058627"/>
                </a:cubicBezTo>
                <a:cubicBezTo>
                  <a:pt x="4525381" y="3042827"/>
                  <a:pt x="4658102" y="3033347"/>
                  <a:pt x="4787662" y="3009647"/>
                </a:cubicBezTo>
                <a:cubicBezTo>
                  <a:pt x="5089443" y="2952766"/>
                  <a:pt x="5348564" y="2832686"/>
                  <a:pt x="5452844" y="2511945"/>
                </a:cubicBezTo>
                <a:cubicBezTo>
                  <a:pt x="5487604" y="2406085"/>
                  <a:pt x="5528684" y="2293904"/>
                  <a:pt x="5443364" y="2192784"/>
                </a:cubicBezTo>
                <a:cubicBezTo>
                  <a:pt x="5324864" y="2052164"/>
                  <a:pt x="5176344" y="1941563"/>
                  <a:pt x="5008863" y="1875203"/>
                </a:cubicBezTo>
                <a:cubicBezTo>
                  <a:pt x="4786082" y="1788303"/>
                  <a:pt x="4553822" y="1723523"/>
                  <a:pt x="4321561" y="1658743"/>
                </a:cubicBezTo>
                <a:cubicBezTo>
                  <a:pt x="4180941" y="1619242"/>
                  <a:pt x="4092460" y="1548142"/>
                  <a:pt x="4051380" y="1398042"/>
                </a:cubicBezTo>
                <a:cubicBezTo>
                  <a:pt x="3989760" y="1165781"/>
                  <a:pt x="3904440" y="939840"/>
                  <a:pt x="3828599" y="712320"/>
                </a:cubicBezTo>
                <a:cubicBezTo>
                  <a:pt x="3820699" y="687040"/>
                  <a:pt x="3808059" y="663340"/>
                  <a:pt x="3796999" y="639640"/>
                </a:cubicBezTo>
                <a:cubicBezTo>
                  <a:pt x="3637419" y="317319"/>
                  <a:pt x="3161838" y="187758"/>
                  <a:pt x="2817397" y="375779"/>
                </a:cubicBezTo>
                <a:cubicBezTo>
                  <a:pt x="2725756" y="426339"/>
                  <a:pt x="2640436" y="495859"/>
                  <a:pt x="2564596" y="570119"/>
                </a:cubicBezTo>
                <a:cubicBezTo>
                  <a:pt x="2381315" y="745500"/>
                  <a:pt x="2232795" y="944580"/>
                  <a:pt x="2191715" y="1203701"/>
                </a:cubicBezTo>
                <a:cubicBezTo>
                  <a:pt x="2186975" y="1235301"/>
                  <a:pt x="2179075" y="1266901"/>
                  <a:pt x="2171174" y="1298502"/>
                </a:cubicBezTo>
                <a:cubicBezTo>
                  <a:pt x="2133254" y="1443862"/>
                  <a:pt x="2100074" y="1459662"/>
                  <a:pt x="1956294" y="1421742"/>
                </a:cubicBezTo>
                <a:cubicBezTo>
                  <a:pt x="1875714" y="1401202"/>
                  <a:pt x="1790393" y="1394882"/>
                  <a:pt x="1706653" y="1390142"/>
                </a:cubicBezTo>
                <a:cubicBezTo>
                  <a:pt x="1643453" y="1386982"/>
                  <a:pt x="1578673" y="1401202"/>
                  <a:pt x="1515473" y="1399622"/>
                </a:cubicBezTo>
                <a:cubicBezTo>
                  <a:pt x="1246872" y="1390142"/>
                  <a:pt x="998811" y="1454922"/>
                  <a:pt x="757070" y="1571842"/>
                </a:cubicBezTo>
                <a:cubicBezTo>
                  <a:pt x="567470" y="1663483"/>
                  <a:pt x="426849" y="1796203"/>
                  <a:pt x="336789" y="1988964"/>
                </a:cubicBezTo>
                <a:cubicBezTo>
                  <a:pt x="238829" y="2199104"/>
                  <a:pt x="275169" y="2428205"/>
                  <a:pt x="439489" y="2594105"/>
                </a:cubicBezTo>
                <a:cubicBezTo>
                  <a:pt x="569050" y="2723666"/>
                  <a:pt x="736530" y="2780546"/>
                  <a:pt x="900851" y="2845326"/>
                </a:cubicBezTo>
                <a:cubicBezTo>
                  <a:pt x="949831" y="2864286"/>
                  <a:pt x="1005131" y="2873766"/>
                  <a:pt x="1052531" y="2897466"/>
                </a:cubicBezTo>
                <a:cubicBezTo>
                  <a:pt x="1193152" y="2966987"/>
                  <a:pt x="1207372" y="3076007"/>
                  <a:pt x="1098351" y="3186607"/>
                </a:cubicBezTo>
                <a:cubicBezTo>
                  <a:pt x="1005131" y="3281407"/>
                  <a:pt x="905591" y="3373048"/>
                  <a:pt x="829751" y="3482068"/>
                </a:cubicBezTo>
                <a:cubicBezTo>
                  <a:pt x="709670" y="3655868"/>
                  <a:pt x="562730" y="3823349"/>
                  <a:pt x="532710" y="4041390"/>
                </a:cubicBezTo>
                <a:cubicBezTo>
                  <a:pt x="505850" y="4230990"/>
                  <a:pt x="496370" y="4422171"/>
                  <a:pt x="493210" y="4613351"/>
                </a:cubicBezTo>
                <a:cubicBezTo>
                  <a:pt x="491630" y="4663912"/>
                  <a:pt x="524810" y="4735012"/>
                  <a:pt x="565890" y="4763452"/>
                </a:cubicBezTo>
                <a:cubicBezTo>
                  <a:pt x="804471" y="4932513"/>
                  <a:pt x="1057271" y="4979913"/>
                  <a:pt x="1332192" y="4839292"/>
                </a:cubicBezTo>
                <a:cubicBezTo>
                  <a:pt x="1517053" y="4744492"/>
                  <a:pt x="1662413" y="4608612"/>
                  <a:pt x="1791973" y="4450611"/>
                </a:cubicBezTo>
                <a:cubicBezTo>
                  <a:pt x="1869394" y="4355811"/>
                  <a:pt x="1945234" y="4257850"/>
                  <a:pt x="2027394" y="4167790"/>
                </a:cubicBezTo>
                <a:cubicBezTo>
                  <a:pt x="2125354" y="4061930"/>
                  <a:pt x="2223315" y="4091950"/>
                  <a:pt x="2280195" y="4224670"/>
                </a:cubicBezTo>
                <a:cubicBezTo>
                  <a:pt x="2390795" y="4480631"/>
                  <a:pt x="2528256" y="4720792"/>
                  <a:pt x="2717856" y="4927772"/>
                </a:cubicBezTo>
                <a:cubicBezTo>
                  <a:pt x="2804756" y="5022573"/>
                  <a:pt x="2891657" y="5117373"/>
                  <a:pt x="2986457" y="5204273"/>
                </a:cubicBezTo>
                <a:cubicBezTo>
                  <a:pt x="3172898" y="5376493"/>
                  <a:pt x="3523659" y="5548714"/>
                  <a:pt x="3836499" y="5343314"/>
                </a:cubicBezTo>
                <a:cubicBezTo>
                  <a:pt x="3986600" y="5245353"/>
                  <a:pt x="4116160" y="5117373"/>
                  <a:pt x="4190421" y="4965692"/>
                </a:cubicBezTo>
                <a:cubicBezTo>
                  <a:pt x="4256781" y="4828232"/>
                  <a:pt x="4312081" y="4670232"/>
                  <a:pt x="4304181" y="4504331"/>
                </a:cubicBezTo>
                <a:cubicBezTo>
                  <a:pt x="4299441" y="4425331"/>
                  <a:pt x="4313661" y="4344751"/>
                  <a:pt x="4313661" y="4265750"/>
                </a:cubicBezTo>
                <a:cubicBezTo>
                  <a:pt x="4313661" y="3990830"/>
                  <a:pt x="4293121" y="3720649"/>
                  <a:pt x="4163560" y="3471008"/>
                </a:cubicBezTo>
                <a:cubicBezTo>
                  <a:pt x="4127220" y="3399908"/>
                  <a:pt x="4100360" y="3324067"/>
                  <a:pt x="4075080" y="3246647"/>
                </a:cubicBezTo>
                <a:cubicBezTo>
                  <a:pt x="4052960" y="3175547"/>
                  <a:pt x="4078240" y="3112347"/>
                  <a:pt x="4147760" y="3090227"/>
                </a:cubicBezTo>
                <a:cubicBezTo>
                  <a:pt x="4223601" y="3061787"/>
                  <a:pt x="4308921" y="3057047"/>
                  <a:pt x="4392661" y="3042827"/>
                </a:cubicBezTo>
                <a:close/>
                <a:moveTo>
                  <a:pt x="3553679" y="8274222"/>
                </a:moveTo>
                <a:cubicBezTo>
                  <a:pt x="3588439" y="8217342"/>
                  <a:pt x="3615299" y="8179422"/>
                  <a:pt x="3637419" y="8139922"/>
                </a:cubicBezTo>
                <a:cubicBezTo>
                  <a:pt x="3708519" y="8015101"/>
                  <a:pt x="3774879" y="7887121"/>
                  <a:pt x="3850719" y="7763881"/>
                </a:cubicBezTo>
                <a:cubicBezTo>
                  <a:pt x="3964480" y="7579020"/>
                  <a:pt x="4084560" y="7397320"/>
                  <a:pt x="4198321" y="7210879"/>
                </a:cubicBezTo>
                <a:cubicBezTo>
                  <a:pt x="4261521" y="7106599"/>
                  <a:pt x="4316821" y="6995998"/>
                  <a:pt x="4370541" y="6886978"/>
                </a:cubicBezTo>
                <a:cubicBezTo>
                  <a:pt x="4433741" y="6757418"/>
                  <a:pt x="4493781" y="6626277"/>
                  <a:pt x="4556982" y="6490397"/>
                </a:cubicBezTo>
                <a:cubicBezTo>
                  <a:pt x="4361061" y="6503037"/>
                  <a:pt x="4236241" y="6624697"/>
                  <a:pt x="4108260" y="6730558"/>
                </a:cubicBezTo>
                <a:cubicBezTo>
                  <a:pt x="4018200" y="6803238"/>
                  <a:pt x="3951840" y="6904358"/>
                  <a:pt x="3871260" y="6988098"/>
                </a:cubicBezTo>
                <a:cubicBezTo>
                  <a:pt x="3703779" y="7163479"/>
                  <a:pt x="3604239" y="7370460"/>
                  <a:pt x="3561579" y="7607460"/>
                </a:cubicBezTo>
                <a:cubicBezTo>
                  <a:pt x="3547359" y="7691200"/>
                  <a:pt x="3523659" y="7773361"/>
                  <a:pt x="3512599" y="7857101"/>
                </a:cubicBezTo>
                <a:cubicBezTo>
                  <a:pt x="3492058" y="7991401"/>
                  <a:pt x="3499958" y="8122541"/>
                  <a:pt x="3553679" y="8274222"/>
                </a:cubicBezTo>
                <a:close/>
                <a:moveTo>
                  <a:pt x="3955000" y="8269483"/>
                </a:moveTo>
                <a:cubicBezTo>
                  <a:pt x="4125640" y="8198382"/>
                  <a:pt x="4291541" y="8133602"/>
                  <a:pt x="4413201" y="7989822"/>
                </a:cubicBezTo>
                <a:cubicBezTo>
                  <a:pt x="4593322" y="7776521"/>
                  <a:pt x="4732362" y="7537940"/>
                  <a:pt x="4860343" y="7293039"/>
                </a:cubicBezTo>
                <a:cubicBezTo>
                  <a:pt x="4909323" y="7199819"/>
                  <a:pt x="4951983" y="7098699"/>
                  <a:pt x="4980423" y="6997578"/>
                </a:cubicBezTo>
                <a:cubicBezTo>
                  <a:pt x="5015183" y="6871178"/>
                  <a:pt x="5005703" y="6744778"/>
                  <a:pt x="4914063" y="6635757"/>
                </a:cubicBezTo>
                <a:cubicBezTo>
                  <a:pt x="4895102" y="6645237"/>
                  <a:pt x="4872983" y="6646818"/>
                  <a:pt x="4868243" y="6657877"/>
                </a:cubicBezTo>
                <a:cubicBezTo>
                  <a:pt x="4593322" y="7210879"/>
                  <a:pt x="4266261" y="7732280"/>
                  <a:pt x="3955000" y="8269483"/>
                </a:cubicBezTo>
                <a:close/>
                <a:moveTo>
                  <a:pt x="2921677" y="2080604"/>
                </a:moveTo>
                <a:cubicBezTo>
                  <a:pt x="3037017" y="2045844"/>
                  <a:pt x="3147617" y="2102724"/>
                  <a:pt x="3255058" y="2150124"/>
                </a:cubicBezTo>
                <a:cubicBezTo>
                  <a:pt x="3525239" y="2267044"/>
                  <a:pt x="3657959" y="2497725"/>
                  <a:pt x="3623199" y="2790026"/>
                </a:cubicBezTo>
                <a:cubicBezTo>
                  <a:pt x="3591599" y="3055467"/>
                  <a:pt x="3488898" y="3278247"/>
                  <a:pt x="3234518" y="3412548"/>
                </a:cubicBezTo>
                <a:cubicBezTo>
                  <a:pt x="3104957" y="3480488"/>
                  <a:pt x="2970657" y="3494708"/>
                  <a:pt x="2837937" y="3472588"/>
                </a:cubicBezTo>
                <a:cubicBezTo>
                  <a:pt x="2623056" y="3436248"/>
                  <a:pt x="2441355" y="3328808"/>
                  <a:pt x="2292835" y="3164487"/>
                </a:cubicBezTo>
                <a:cubicBezTo>
                  <a:pt x="2131674" y="2985947"/>
                  <a:pt x="2122194" y="2780546"/>
                  <a:pt x="2198035" y="2568825"/>
                </a:cubicBezTo>
                <a:cubicBezTo>
                  <a:pt x="2269135" y="2371325"/>
                  <a:pt x="2409755" y="2229124"/>
                  <a:pt x="2593036" y="2129584"/>
                </a:cubicBezTo>
                <a:cubicBezTo>
                  <a:pt x="2683096" y="2079024"/>
                  <a:pt x="2738396" y="2072704"/>
                  <a:pt x="2921677" y="2080604"/>
                </a:cubicBezTo>
                <a:close/>
                <a:moveTo>
                  <a:pt x="3044917" y="2383965"/>
                </a:moveTo>
                <a:cubicBezTo>
                  <a:pt x="3051237" y="2383965"/>
                  <a:pt x="3029117" y="2382385"/>
                  <a:pt x="3008577" y="2387125"/>
                </a:cubicBezTo>
                <a:cubicBezTo>
                  <a:pt x="2777896" y="2439265"/>
                  <a:pt x="2621476" y="2578305"/>
                  <a:pt x="2537736" y="2794766"/>
                </a:cubicBezTo>
                <a:cubicBezTo>
                  <a:pt x="2482436" y="2936966"/>
                  <a:pt x="2534576" y="3050727"/>
                  <a:pt x="2665716" y="3120247"/>
                </a:cubicBezTo>
                <a:cubicBezTo>
                  <a:pt x="2822137" y="3200827"/>
                  <a:pt x="3089157" y="3137627"/>
                  <a:pt x="3160257" y="2990687"/>
                </a:cubicBezTo>
                <a:cubicBezTo>
                  <a:pt x="3217138" y="2875346"/>
                  <a:pt x="3267698" y="2750526"/>
                  <a:pt x="3289818" y="2624126"/>
                </a:cubicBezTo>
                <a:cubicBezTo>
                  <a:pt x="3316678" y="2475605"/>
                  <a:pt x="3228198" y="2391865"/>
                  <a:pt x="3044917" y="23839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808;p31">
            <a:extLst>
              <a:ext uri="{FF2B5EF4-FFF2-40B4-BE49-F238E27FC236}">
                <a16:creationId xmlns:a16="http://schemas.microsoft.com/office/drawing/2014/main" id="{67F3BEF2-D803-7581-3D02-25BBA7E87F88}"/>
              </a:ext>
            </a:extLst>
          </p:cNvPr>
          <p:cNvSpPr txBox="1">
            <a:spLocks/>
          </p:cNvSpPr>
          <p:nvPr/>
        </p:nvSpPr>
        <p:spPr>
          <a:xfrm>
            <a:off x="1710633" y="4935424"/>
            <a:ext cx="8308186" cy="4492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latin typeface="Cabin" panose="020B0604020202020204" charset="0"/>
              </a:rPr>
              <a:t>QUAN SÁT 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vi-VN" sz="8800" b="1" dirty="0">
                <a:latin typeface="Cabin" panose="020B0604020202020204" charset="0"/>
              </a:rPr>
              <a:t>VÀ NHẬN THỨC</a:t>
            </a:r>
          </a:p>
          <a:p>
            <a:pPr marL="914400" indent="-914400">
              <a:lnSpc>
                <a:spcPct val="150000"/>
              </a:lnSpc>
              <a:buFont typeface="Arial"/>
              <a:buAutoNum type="arabicPeriod"/>
            </a:pPr>
            <a:endParaRPr lang="en-US" sz="8000" b="1" dirty="0">
              <a:latin typeface="Cabin" panose="020B0604020202020204" charset="0"/>
            </a:endParaRPr>
          </a:p>
        </p:txBody>
      </p:sp>
      <p:sp>
        <p:nvSpPr>
          <p:cNvPr id="3" name="Google Shape;237;p20">
            <a:extLst>
              <a:ext uri="{FF2B5EF4-FFF2-40B4-BE49-F238E27FC236}">
                <a16:creationId xmlns:a16="http://schemas.microsoft.com/office/drawing/2014/main" id="{AF0119E2-9908-49B5-F336-DEA6897D5E5E}"/>
              </a:ext>
            </a:extLst>
          </p:cNvPr>
          <p:cNvSpPr/>
          <p:nvPr/>
        </p:nvSpPr>
        <p:spPr>
          <a:xfrm rot="560680">
            <a:off x="1935231" y="1902989"/>
            <a:ext cx="4777458" cy="3156901"/>
          </a:xfrm>
          <a:custGeom>
            <a:avLst/>
            <a:gdLst/>
            <a:ahLst/>
            <a:cxnLst/>
            <a:rect l="l" t="t" r="r" b="b"/>
            <a:pathLst>
              <a:path w="4577376" h="1871497" extrusionOk="0">
                <a:moveTo>
                  <a:pt x="4143552" y="132445"/>
                </a:moveTo>
                <a:cubicBezTo>
                  <a:pt x="4105533" y="161750"/>
                  <a:pt x="4060387" y="151058"/>
                  <a:pt x="4017616" y="148681"/>
                </a:cubicBezTo>
                <a:cubicBezTo>
                  <a:pt x="3908709" y="142741"/>
                  <a:pt x="3800595" y="123732"/>
                  <a:pt x="3690896" y="128880"/>
                </a:cubicBezTo>
                <a:cubicBezTo>
                  <a:pt x="3617235" y="132445"/>
                  <a:pt x="3543575" y="132048"/>
                  <a:pt x="3469518" y="141157"/>
                </a:cubicBezTo>
                <a:cubicBezTo>
                  <a:pt x="3525754" y="163730"/>
                  <a:pt x="3582781" y="185512"/>
                  <a:pt x="3638621" y="209273"/>
                </a:cubicBezTo>
                <a:cubicBezTo>
                  <a:pt x="3668719" y="221946"/>
                  <a:pt x="3696836" y="238975"/>
                  <a:pt x="3726538" y="252836"/>
                </a:cubicBezTo>
                <a:cubicBezTo>
                  <a:pt x="3767725" y="271845"/>
                  <a:pt x="3802575" y="302735"/>
                  <a:pt x="3852078" y="306695"/>
                </a:cubicBezTo>
                <a:cubicBezTo>
                  <a:pt x="3877027" y="308675"/>
                  <a:pt x="3905541" y="324912"/>
                  <a:pt x="3922966" y="343525"/>
                </a:cubicBezTo>
                <a:cubicBezTo>
                  <a:pt x="3948312" y="370059"/>
                  <a:pt x="3977618" y="381940"/>
                  <a:pt x="4010091" y="394217"/>
                </a:cubicBezTo>
                <a:cubicBezTo>
                  <a:pt x="4032269" y="402533"/>
                  <a:pt x="4050882" y="419958"/>
                  <a:pt x="4072267" y="431839"/>
                </a:cubicBezTo>
                <a:cubicBezTo>
                  <a:pt x="4122562" y="460353"/>
                  <a:pt x="4174045" y="486490"/>
                  <a:pt x="4223153" y="516588"/>
                </a:cubicBezTo>
                <a:cubicBezTo>
                  <a:pt x="4259983" y="539558"/>
                  <a:pt x="4295229" y="565695"/>
                  <a:pt x="4328891" y="593417"/>
                </a:cubicBezTo>
                <a:cubicBezTo>
                  <a:pt x="4389483" y="643316"/>
                  <a:pt x="4447302" y="696383"/>
                  <a:pt x="4491261" y="762123"/>
                </a:cubicBezTo>
                <a:cubicBezTo>
                  <a:pt x="4497201" y="770836"/>
                  <a:pt x="4510666" y="778360"/>
                  <a:pt x="4510666" y="785885"/>
                </a:cubicBezTo>
                <a:cubicBezTo>
                  <a:pt x="4509478" y="831031"/>
                  <a:pt x="4543140" y="863901"/>
                  <a:pt x="4551457" y="905088"/>
                </a:cubicBezTo>
                <a:cubicBezTo>
                  <a:pt x="4559773" y="948255"/>
                  <a:pt x="4573634" y="991025"/>
                  <a:pt x="4576406" y="1034588"/>
                </a:cubicBezTo>
                <a:cubicBezTo>
                  <a:pt x="4581951" y="1117357"/>
                  <a:pt x="4564921" y="1189829"/>
                  <a:pt x="4494825" y="1249629"/>
                </a:cubicBezTo>
                <a:cubicBezTo>
                  <a:pt x="4419977" y="1312993"/>
                  <a:pt x="4335227" y="1351011"/>
                  <a:pt x="4244934" y="1381505"/>
                </a:cubicBezTo>
                <a:cubicBezTo>
                  <a:pt x="4166917" y="1407643"/>
                  <a:pt x="4088900" y="1434572"/>
                  <a:pt x="4008903" y="1454770"/>
                </a:cubicBezTo>
                <a:cubicBezTo>
                  <a:pt x="3922174" y="1476551"/>
                  <a:pt x="3834257" y="1493580"/>
                  <a:pt x="3745151" y="1505461"/>
                </a:cubicBezTo>
                <a:cubicBezTo>
                  <a:pt x="3678619" y="1514173"/>
                  <a:pt x="3614463" y="1537935"/>
                  <a:pt x="3548327" y="1551004"/>
                </a:cubicBezTo>
                <a:cubicBezTo>
                  <a:pt x="3420015" y="1576745"/>
                  <a:pt x="3291307" y="1599715"/>
                  <a:pt x="3162599" y="1623476"/>
                </a:cubicBezTo>
                <a:cubicBezTo>
                  <a:pt x="3100424" y="1634961"/>
                  <a:pt x="3037852" y="1645653"/>
                  <a:pt x="2975280" y="1655554"/>
                </a:cubicBezTo>
                <a:cubicBezTo>
                  <a:pt x="2904788" y="1666643"/>
                  <a:pt x="2833899" y="1675751"/>
                  <a:pt x="2763011" y="1686840"/>
                </a:cubicBezTo>
                <a:cubicBezTo>
                  <a:pt x="2665193" y="1702285"/>
                  <a:pt x="2567771" y="1720898"/>
                  <a:pt x="2469557" y="1734363"/>
                </a:cubicBezTo>
                <a:cubicBezTo>
                  <a:pt x="2352334" y="1750204"/>
                  <a:pt x="2234714" y="1762085"/>
                  <a:pt x="2117491" y="1775945"/>
                </a:cubicBezTo>
                <a:cubicBezTo>
                  <a:pt x="2018881" y="1787430"/>
                  <a:pt x="1920271" y="1801291"/>
                  <a:pt x="1821265" y="1810004"/>
                </a:cubicBezTo>
                <a:cubicBezTo>
                  <a:pt x="1746020" y="1816736"/>
                  <a:pt x="1669984" y="1817528"/>
                  <a:pt x="1594343" y="1821884"/>
                </a:cubicBezTo>
                <a:cubicBezTo>
                  <a:pt x="1529395" y="1825448"/>
                  <a:pt x="1464447" y="1830597"/>
                  <a:pt x="1399499" y="1835349"/>
                </a:cubicBezTo>
                <a:cubicBezTo>
                  <a:pt x="1313166" y="1841686"/>
                  <a:pt x="1227229" y="1848814"/>
                  <a:pt x="1140895" y="1854358"/>
                </a:cubicBezTo>
                <a:cubicBezTo>
                  <a:pt x="1033573" y="1861091"/>
                  <a:pt x="926646" y="1870199"/>
                  <a:pt x="819323" y="1871387"/>
                </a:cubicBezTo>
                <a:cubicBezTo>
                  <a:pt x="700912" y="1872575"/>
                  <a:pt x="583293" y="1864259"/>
                  <a:pt x="466466" y="1841289"/>
                </a:cubicBezTo>
                <a:cubicBezTo>
                  <a:pt x="378944" y="1823864"/>
                  <a:pt x="292611" y="1801687"/>
                  <a:pt x="214198" y="1759708"/>
                </a:cubicBezTo>
                <a:cubicBezTo>
                  <a:pt x="36383" y="1663871"/>
                  <a:pt x="-39257" y="1518926"/>
                  <a:pt x="19750" y="1321310"/>
                </a:cubicBezTo>
                <a:cubicBezTo>
                  <a:pt x="73610" y="1140722"/>
                  <a:pt x="192813" y="1016371"/>
                  <a:pt x="345678" y="917365"/>
                </a:cubicBezTo>
                <a:cubicBezTo>
                  <a:pt x="413003" y="873802"/>
                  <a:pt x="479139" y="828655"/>
                  <a:pt x="548443" y="789053"/>
                </a:cubicBezTo>
                <a:cubicBezTo>
                  <a:pt x="643489" y="734401"/>
                  <a:pt x="739723" y="680938"/>
                  <a:pt x="838333" y="633019"/>
                </a:cubicBezTo>
                <a:cubicBezTo>
                  <a:pt x="946447" y="580744"/>
                  <a:pt x="1056146" y="531637"/>
                  <a:pt x="1168221" y="488074"/>
                </a:cubicBezTo>
                <a:cubicBezTo>
                  <a:pt x="1273563" y="446888"/>
                  <a:pt x="1382866" y="414414"/>
                  <a:pt x="1490189" y="377980"/>
                </a:cubicBezTo>
                <a:cubicBezTo>
                  <a:pt x="1551572" y="356990"/>
                  <a:pt x="1611768" y="334021"/>
                  <a:pt x="1673548" y="314616"/>
                </a:cubicBezTo>
                <a:cubicBezTo>
                  <a:pt x="1739684" y="293626"/>
                  <a:pt x="1807008" y="275013"/>
                  <a:pt x="1873540" y="255212"/>
                </a:cubicBezTo>
                <a:cubicBezTo>
                  <a:pt x="1918291" y="242143"/>
                  <a:pt x="1962646" y="227490"/>
                  <a:pt x="2007396" y="215610"/>
                </a:cubicBezTo>
                <a:cubicBezTo>
                  <a:pt x="2084621" y="193828"/>
                  <a:pt x="2162242" y="172443"/>
                  <a:pt x="2240259" y="154226"/>
                </a:cubicBezTo>
                <a:cubicBezTo>
                  <a:pt x="2312335" y="137593"/>
                  <a:pt x="2384808" y="124524"/>
                  <a:pt x="2457676" y="111455"/>
                </a:cubicBezTo>
                <a:cubicBezTo>
                  <a:pt x="2557078" y="93238"/>
                  <a:pt x="2656480" y="77397"/>
                  <a:pt x="2755486" y="57992"/>
                </a:cubicBezTo>
                <a:cubicBezTo>
                  <a:pt x="2771327" y="54824"/>
                  <a:pt x="2786772" y="39379"/>
                  <a:pt x="2798653" y="26310"/>
                </a:cubicBezTo>
                <a:cubicBezTo>
                  <a:pt x="2818454" y="4529"/>
                  <a:pt x="2834295" y="-6956"/>
                  <a:pt x="2868749" y="4529"/>
                </a:cubicBezTo>
                <a:cubicBezTo>
                  <a:pt x="2951915" y="31854"/>
                  <a:pt x="3039436" y="40963"/>
                  <a:pt x="3126561" y="41755"/>
                </a:cubicBezTo>
                <a:cubicBezTo>
                  <a:pt x="3186757" y="42151"/>
                  <a:pt x="3246953" y="33438"/>
                  <a:pt x="3307148" y="29478"/>
                </a:cubicBezTo>
                <a:cubicBezTo>
                  <a:pt x="3384769" y="24330"/>
                  <a:pt x="3462390" y="-2204"/>
                  <a:pt x="3540407" y="26706"/>
                </a:cubicBezTo>
                <a:cubicBezTo>
                  <a:pt x="3660798" y="1360"/>
                  <a:pt x="3780001" y="29478"/>
                  <a:pt x="3899205" y="38983"/>
                </a:cubicBezTo>
                <a:cubicBezTo>
                  <a:pt x="3969697" y="44527"/>
                  <a:pt x="4038605" y="69477"/>
                  <a:pt x="4108306" y="85318"/>
                </a:cubicBezTo>
                <a:cubicBezTo>
                  <a:pt x="4133255" y="90466"/>
                  <a:pt x="4145136" y="104327"/>
                  <a:pt x="4143552" y="132445"/>
                </a:cubicBezTo>
                <a:close/>
                <a:moveTo>
                  <a:pt x="387261" y="1737531"/>
                </a:moveTo>
                <a:cubicBezTo>
                  <a:pt x="469238" y="1744660"/>
                  <a:pt x="536958" y="1742679"/>
                  <a:pt x="601114" y="1757728"/>
                </a:cubicBezTo>
                <a:cubicBezTo>
                  <a:pt x="675171" y="1775153"/>
                  <a:pt x="751207" y="1770401"/>
                  <a:pt x="820512" y="1760104"/>
                </a:cubicBezTo>
                <a:cubicBezTo>
                  <a:pt x="894568" y="1749412"/>
                  <a:pt x="968229" y="1759708"/>
                  <a:pt x="1041097" y="1745452"/>
                </a:cubicBezTo>
                <a:cubicBezTo>
                  <a:pt x="1076343" y="1738719"/>
                  <a:pt x="1112381" y="1735551"/>
                  <a:pt x="1148024" y="1733967"/>
                </a:cubicBezTo>
                <a:cubicBezTo>
                  <a:pt x="1201091" y="1731591"/>
                  <a:pt x="1254158" y="1734363"/>
                  <a:pt x="1307225" y="1731195"/>
                </a:cubicBezTo>
                <a:cubicBezTo>
                  <a:pt x="1410588" y="1724858"/>
                  <a:pt x="1513950" y="1715750"/>
                  <a:pt x="1617312" y="1709017"/>
                </a:cubicBezTo>
                <a:cubicBezTo>
                  <a:pt x="1645430" y="1707037"/>
                  <a:pt x="1676716" y="1718918"/>
                  <a:pt x="1701270" y="1709413"/>
                </a:cubicBezTo>
                <a:cubicBezTo>
                  <a:pt x="1788791" y="1676543"/>
                  <a:pt x="1880669" y="1697929"/>
                  <a:pt x="1969774" y="1682484"/>
                </a:cubicBezTo>
                <a:cubicBezTo>
                  <a:pt x="2036702" y="1670999"/>
                  <a:pt x="2107591" y="1680900"/>
                  <a:pt x="2170955" y="1646050"/>
                </a:cubicBezTo>
                <a:cubicBezTo>
                  <a:pt x="2179667" y="1641297"/>
                  <a:pt x="2191548" y="1641297"/>
                  <a:pt x="2201844" y="1642089"/>
                </a:cubicBezTo>
                <a:cubicBezTo>
                  <a:pt x="2231150" y="1643673"/>
                  <a:pt x="2260852" y="1651198"/>
                  <a:pt x="2289366" y="1647634"/>
                </a:cubicBezTo>
                <a:cubicBezTo>
                  <a:pt x="2316691" y="1644069"/>
                  <a:pt x="2341641" y="1626248"/>
                  <a:pt x="2368967" y="1620704"/>
                </a:cubicBezTo>
                <a:cubicBezTo>
                  <a:pt x="2422430" y="1609615"/>
                  <a:pt x="2476685" y="1602883"/>
                  <a:pt x="2530545" y="1594170"/>
                </a:cubicBezTo>
                <a:cubicBezTo>
                  <a:pt x="2558662" y="1589814"/>
                  <a:pt x="2586780" y="1583874"/>
                  <a:pt x="2614898" y="1581101"/>
                </a:cubicBezTo>
                <a:cubicBezTo>
                  <a:pt x="2650540" y="1577537"/>
                  <a:pt x="2686578" y="1579913"/>
                  <a:pt x="2721824" y="1573973"/>
                </a:cubicBezTo>
                <a:cubicBezTo>
                  <a:pt x="2828355" y="1556152"/>
                  <a:pt x="2934885" y="1535955"/>
                  <a:pt x="3041020" y="1515757"/>
                </a:cubicBezTo>
                <a:cubicBezTo>
                  <a:pt x="3153887" y="1494372"/>
                  <a:pt x="3266358" y="1471799"/>
                  <a:pt x="3379225" y="1450413"/>
                </a:cubicBezTo>
                <a:cubicBezTo>
                  <a:pt x="3468726" y="1433780"/>
                  <a:pt x="3558624" y="1419524"/>
                  <a:pt x="3647729" y="1401702"/>
                </a:cubicBezTo>
                <a:cubicBezTo>
                  <a:pt x="3708717" y="1389426"/>
                  <a:pt x="3768913" y="1373981"/>
                  <a:pt x="3829108" y="1358536"/>
                </a:cubicBezTo>
                <a:cubicBezTo>
                  <a:pt x="3867127" y="1348635"/>
                  <a:pt x="3903957" y="1330418"/>
                  <a:pt x="3942371" y="1326458"/>
                </a:cubicBezTo>
                <a:cubicBezTo>
                  <a:pt x="4027121" y="1317349"/>
                  <a:pt x="4107910" y="1294776"/>
                  <a:pt x="4186322" y="1263490"/>
                </a:cubicBezTo>
                <a:cubicBezTo>
                  <a:pt x="4266319" y="1231412"/>
                  <a:pt x="4345128" y="1195770"/>
                  <a:pt x="4423145" y="1158940"/>
                </a:cubicBezTo>
                <a:cubicBezTo>
                  <a:pt x="4465915" y="1138742"/>
                  <a:pt x="4495221" y="1096368"/>
                  <a:pt x="4497201" y="1053993"/>
                </a:cubicBezTo>
                <a:cubicBezTo>
                  <a:pt x="4500766" y="972016"/>
                  <a:pt x="4461163" y="898356"/>
                  <a:pt x="4417601" y="831823"/>
                </a:cubicBezTo>
                <a:cubicBezTo>
                  <a:pt x="4392255" y="793013"/>
                  <a:pt x="4350672" y="763707"/>
                  <a:pt x="4313050" y="734401"/>
                </a:cubicBezTo>
                <a:cubicBezTo>
                  <a:pt x="4240181" y="677374"/>
                  <a:pt x="4169689" y="617178"/>
                  <a:pt x="4085336" y="575200"/>
                </a:cubicBezTo>
                <a:cubicBezTo>
                  <a:pt x="3983558" y="524509"/>
                  <a:pt x="3888116" y="459957"/>
                  <a:pt x="3783962" y="413622"/>
                </a:cubicBezTo>
                <a:cubicBezTo>
                  <a:pt x="3553475" y="311051"/>
                  <a:pt x="3310317" y="247688"/>
                  <a:pt x="3063989" y="196600"/>
                </a:cubicBezTo>
                <a:cubicBezTo>
                  <a:pt x="3012506" y="185908"/>
                  <a:pt x="2959835" y="170463"/>
                  <a:pt x="2908352" y="172047"/>
                </a:cubicBezTo>
                <a:cubicBezTo>
                  <a:pt x="2819642" y="174819"/>
                  <a:pt x="2730933" y="185908"/>
                  <a:pt x="2643412" y="199769"/>
                </a:cubicBezTo>
                <a:cubicBezTo>
                  <a:pt x="2553910" y="214026"/>
                  <a:pt x="2464805" y="232639"/>
                  <a:pt x="2376491" y="254816"/>
                </a:cubicBezTo>
                <a:cubicBezTo>
                  <a:pt x="2188379" y="302339"/>
                  <a:pt x="1997100" y="338773"/>
                  <a:pt x="1813741" y="405305"/>
                </a:cubicBezTo>
                <a:cubicBezTo>
                  <a:pt x="1712358" y="442136"/>
                  <a:pt x="1608996" y="472233"/>
                  <a:pt x="1506822" y="507480"/>
                </a:cubicBezTo>
                <a:cubicBezTo>
                  <a:pt x="1384846" y="549458"/>
                  <a:pt x="1263267" y="591833"/>
                  <a:pt x="1142479" y="636583"/>
                </a:cubicBezTo>
                <a:cubicBezTo>
                  <a:pt x="1011791" y="684898"/>
                  <a:pt x="884271" y="740342"/>
                  <a:pt x="762692" y="808458"/>
                </a:cubicBezTo>
                <a:cubicBezTo>
                  <a:pt x="674379" y="857961"/>
                  <a:pt x="588837" y="912216"/>
                  <a:pt x="501316" y="962512"/>
                </a:cubicBezTo>
                <a:cubicBezTo>
                  <a:pt x="381321" y="1031420"/>
                  <a:pt x="273602" y="1114981"/>
                  <a:pt x="184100" y="1220323"/>
                </a:cubicBezTo>
                <a:cubicBezTo>
                  <a:pt x="114796" y="1301904"/>
                  <a:pt x="81530" y="1398534"/>
                  <a:pt x="77966" y="1505065"/>
                </a:cubicBezTo>
                <a:cubicBezTo>
                  <a:pt x="77570" y="1522886"/>
                  <a:pt x="83906" y="1542291"/>
                  <a:pt x="92223" y="1558132"/>
                </a:cubicBezTo>
                <a:cubicBezTo>
                  <a:pt x="104104" y="1580309"/>
                  <a:pt x="118756" y="1601695"/>
                  <a:pt x="136182" y="1619912"/>
                </a:cubicBezTo>
                <a:cubicBezTo>
                  <a:pt x="180932" y="1667039"/>
                  <a:pt x="231623" y="1708225"/>
                  <a:pt x="300928" y="1708225"/>
                </a:cubicBezTo>
                <a:cubicBezTo>
                  <a:pt x="339342" y="1708225"/>
                  <a:pt x="371420" y="1715750"/>
                  <a:pt x="387261" y="1737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0;p20">
            <a:extLst>
              <a:ext uri="{FF2B5EF4-FFF2-40B4-BE49-F238E27FC236}">
                <a16:creationId xmlns:a16="http://schemas.microsoft.com/office/drawing/2014/main" id="{2409DE5E-C1F9-0715-60BB-2339D13D0A46}"/>
              </a:ext>
            </a:extLst>
          </p:cNvPr>
          <p:cNvSpPr txBox="1"/>
          <p:nvPr/>
        </p:nvSpPr>
        <p:spPr>
          <a:xfrm>
            <a:off x="2755539" y="2012353"/>
            <a:ext cx="3136846" cy="25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dirty="0">
                <a:solidFill>
                  <a:srgbClr val="191919"/>
                </a:solidFill>
                <a:latin typeface="Cabin"/>
                <a:sym typeface="Cabin"/>
              </a:rPr>
              <a:t>01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698462">
            <a:off x="13408164" y="7925819"/>
            <a:ext cx="6603013" cy="5030106"/>
          </a:xfrm>
          <a:custGeom>
            <a:avLst/>
            <a:gdLst/>
            <a:ahLst/>
            <a:cxnLst/>
            <a:rect l="l" t="t" r="r" b="b"/>
            <a:pathLst>
              <a:path w="6602930" h="5030043" extrusionOk="0">
                <a:moveTo>
                  <a:pt x="470091" y="3930896"/>
                </a:moveTo>
                <a:cubicBezTo>
                  <a:pt x="861481" y="4227960"/>
                  <a:pt x="1395637" y="4083529"/>
                  <a:pt x="1734173" y="3917227"/>
                </a:cubicBezTo>
                <a:cubicBezTo>
                  <a:pt x="2421726" y="3579461"/>
                  <a:pt x="2550518" y="4321818"/>
                  <a:pt x="3315528" y="4841377"/>
                </a:cubicBezTo>
                <a:cubicBezTo>
                  <a:pt x="4117597" y="5386147"/>
                  <a:pt x="5560288" y="4646523"/>
                  <a:pt x="6096721" y="3950487"/>
                </a:cubicBezTo>
                <a:cubicBezTo>
                  <a:pt x="6682971" y="3189906"/>
                  <a:pt x="6895600" y="1528410"/>
                  <a:pt x="5985850" y="892819"/>
                </a:cubicBezTo>
                <a:cubicBezTo>
                  <a:pt x="5273846" y="395282"/>
                  <a:pt x="4847675" y="659390"/>
                  <a:pt x="4116382" y="739579"/>
                </a:cubicBezTo>
                <a:cubicBezTo>
                  <a:pt x="3463306" y="752488"/>
                  <a:pt x="3385240" y="177648"/>
                  <a:pt x="2788663" y="27141"/>
                </a:cubicBezTo>
                <a:cubicBezTo>
                  <a:pt x="2276226" y="-102711"/>
                  <a:pt x="1553286" y="249787"/>
                  <a:pt x="998627" y="734567"/>
                </a:cubicBezTo>
                <a:cubicBezTo>
                  <a:pt x="197318" y="1434704"/>
                  <a:pt x="-493728" y="3198562"/>
                  <a:pt x="470091" y="39308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1521327" y="-964187"/>
            <a:ext cx="6199753" cy="4899181"/>
          </a:xfrm>
          <a:custGeom>
            <a:avLst/>
            <a:gdLst/>
            <a:ahLst/>
            <a:cxnLst/>
            <a:rect l="l" t="t" r="r" b="b"/>
            <a:pathLst>
              <a:path w="6199753" h="4899181" extrusionOk="0">
                <a:moveTo>
                  <a:pt x="2577552" y="124440"/>
                </a:moveTo>
                <a:cubicBezTo>
                  <a:pt x="2614988" y="112974"/>
                  <a:pt x="2660168" y="115480"/>
                  <a:pt x="2709904" y="137045"/>
                </a:cubicBezTo>
                <a:cubicBezTo>
                  <a:pt x="2754781" y="156484"/>
                  <a:pt x="2807782" y="156408"/>
                  <a:pt x="2856304" y="168557"/>
                </a:cubicBezTo>
                <a:cubicBezTo>
                  <a:pt x="2922366" y="185035"/>
                  <a:pt x="2986909" y="208119"/>
                  <a:pt x="3053731" y="221711"/>
                </a:cubicBezTo>
                <a:cubicBezTo>
                  <a:pt x="3075827" y="226115"/>
                  <a:pt x="3102100" y="208954"/>
                  <a:pt x="3133081" y="199690"/>
                </a:cubicBezTo>
                <a:cubicBezTo>
                  <a:pt x="3154646" y="223837"/>
                  <a:pt x="3186234" y="232949"/>
                  <a:pt x="3226175" y="237657"/>
                </a:cubicBezTo>
                <a:cubicBezTo>
                  <a:pt x="3294515" y="245250"/>
                  <a:pt x="3361488" y="267651"/>
                  <a:pt x="3427626" y="288456"/>
                </a:cubicBezTo>
                <a:cubicBezTo>
                  <a:pt x="3500067" y="311236"/>
                  <a:pt x="3570001" y="342141"/>
                  <a:pt x="3642594" y="364390"/>
                </a:cubicBezTo>
                <a:cubicBezTo>
                  <a:pt x="3702657" y="382538"/>
                  <a:pt x="3764922" y="393168"/>
                  <a:pt x="3826352" y="406457"/>
                </a:cubicBezTo>
                <a:cubicBezTo>
                  <a:pt x="3909196" y="424453"/>
                  <a:pt x="3992570" y="439943"/>
                  <a:pt x="4074882" y="459610"/>
                </a:cubicBezTo>
                <a:cubicBezTo>
                  <a:pt x="4154916" y="479049"/>
                  <a:pt x="4233811" y="503348"/>
                  <a:pt x="4313617" y="524153"/>
                </a:cubicBezTo>
                <a:cubicBezTo>
                  <a:pt x="4331689" y="528861"/>
                  <a:pt x="4351584" y="525976"/>
                  <a:pt x="4370035" y="529621"/>
                </a:cubicBezTo>
                <a:cubicBezTo>
                  <a:pt x="4450145" y="545339"/>
                  <a:pt x="4521902" y="591582"/>
                  <a:pt x="4605429" y="595151"/>
                </a:cubicBezTo>
                <a:cubicBezTo>
                  <a:pt x="4638839" y="596594"/>
                  <a:pt x="4650457" y="636990"/>
                  <a:pt x="4686222" y="645647"/>
                </a:cubicBezTo>
                <a:cubicBezTo>
                  <a:pt x="4738616" y="658404"/>
                  <a:pt x="4787669" y="685360"/>
                  <a:pt x="4838088" y="706393"/>
                </a:cubicBezTo>
                <a:cubicBezTo>
                  <a:pt x="4842948" y="708444"/>
                  <a:pt x="4847656" y="713152"/>
                  <a:pt x="4852440" y="713076"/>
                </a:cubicBezTo>
                <a:cubicBezTo>
                  <a:pt x="4915085" y="712088"/>
                  <a:pt x="4965808" y="744512"/>
                  <a:pt x="5014482" y="776480"/>
                </a:cubicBezTo>
                <a:cubicBezTo>
                  <a:pt x="5051157" y="800551"/>
                  <a:pt x="5091098" y="810954"/>
                  <a:pt x="5130887" y="824698"/>
                </a:cubicBezTo>
                <a:cubicBezTo>
                  <a:pt x="5274174" y="874282"/>
                  <a:pt x="5389896" y="971780"/>
                  <a:pt x="5517768" y="1048245"/>
                </a:cubicBezTo>
                <a:cubicBezTo>
                  <a:pt x="5630149" y="1115446"/>
                  <a:pt x="5736836" y="1193961"/>
                  <a:pt x="5821501" y="1291232"/>
                </a:cubicBezTo>
                <a:cubicBezTo>
                  <a:pt x="5943374" y="1431253"/>
                  <a:pt x="6061603" y="1577653"/>
                  <a:pt x="6114984" y="1762702"/>
                </a:cubicBezTo>
                <a:cubicBezTo>
                  <a:pt x="6133588" y="1827170"/>
                  <a:pt x="6162746" y="1888676"/>
                  <a:pt x="6180514" y="1953295"/>
                </a:cubicBezTo>
                <a:cubicBezTo>
                  <a:pt x="6217342" y="2087469"/>
                  <a:pt x="6195018" y="2222327"/>
                  <a:pt x="6165935" y="2353464"/>
                </a:cubicBezTo>
                <a:cubicBezTo>
                  <a:pt x="6134650" y="2495079"/>
                  <a:pt x="6085294" y="2632367"/>
                  <a:pt x="6006931" y="2756290"/>
                </a:cubicBezTo>
                <a:cubicBezTo>
                  <a:pt x="5966458" y="2820378"/>
                  <a:pt x="5927656" y="2887427"/>
                  <a:pt x="5876629" y="2942327"/>
                </a:cubicBezTo>
                <a:cubicBezTo>
                  <a:pt x="5696965" y="3137146"/>
                  <a:pt x="5477487" y="3291026"/>
                  <a:pt x="5233094" y="3393523"/>
                </a:cubicBezTo>
                <a:cubicBezTo>
                  <a:pt x="5115018" y="3443259"/>
                  <a:pt x="5001649" y="3504006"/>
                  <a:pt x="4885091" y="3557463"/>
                </a:cubicBezTo>
                <a:cubicBezTo>
                  <a:pt x="4809158" y="3592164"/>
                  <a:pt x="4732845" y="3625120"/>
                  <a:pt x="4655089" y="3654733"/>
                </a:cubicBezTo>
                <a:cubicBezTo>
                  <a:pt x="4433364" y="3738336"/>
                  <a:pt x="4211942" y="3822774"/>
                  <a:pt x="4005403" y="3940775"/>
                </a:cubicBezTo>
                <a:cubicBezTo>
                  <a:pt x="3865838" y="4020657"/>
                  <a:pt x="3724981" y="4098640"/>
                  <a:pt x="3588909" y="4184141"/>
                </a:cubicBezTo>
                <a:cubicBezTo>
                  <a:pt x="3517380" y="4229018"/>
                  <a:pt x="3456557" y="4290448"/>
                  <a:pt x="3387913" y="4340639"/>
                </a:cubicBezTo>
                <a:cubicBezTo>
                  <a:pt x="3314941" y="4393793"/>
                  <a:pt x="3237185" y="4440416"/>
                  <a:pt x="3163758" y="4492962"/>
                </a:cubicBezTo>
                <a:cubicBezTo>
                  <a:pt x="3107795" y="4532979"/>
                  <a:pt x="3057451" y="4581500"/>
                  <a:pt x="3000729" y="4619695"/>
                </a:cubicBezTo>
                <a:cubicBezTo>
                  <a:pt x="2890853" y="4693274"/>
                  <a:pt x="2777029" y="4760551"/>
                  <a:pt x="2648322" y="4797151"/>
                </a:cubicBezTo>
                <a:cubicBezTo>
                  <a:pt x="2635413" y="4800796"/>
                  <a:pt x="2620683" y="4798974"/>
                  <a:pt x="2608457" y="4803909"/>
                </a:cubicBezTo>
                <a:cubicBezTo>
                  <a:pt x="2493418" y="4850076"/>
                  <a:pt x="2371621" y="4857062"/>
                  <a:pt x="2250279" y="4865263"/>
                </a:cubicBezTo>
                <a:cubicBezTo>
                  <a:pt x="2147921" y="4872097"/>
                  <a:pt x="2043285" y="4865263"/>
                  <a:pt x="1943433" y="4884094"/>
                </a:cubicBezTo>
                <a:cubicBezTo>
                  <a:pt x="1851629" y="4901560"/>
                  <a:pt x="1761193" y="4901787"/>
                  <a:pt x="1671136" y="4895181"/>
                </a:cubicBezTo>
                <a:cubicBezTo>
                  <a:pt x="1511144" y="4883487"/>
                  <a:pt x="1349786" y="4880753"/>
                  <a:pt x="1192756" y="4839142"/>
                </a:cubicBezTo>
                <a:cubicBezTo>
                  <a:pt x="1115911" y="4818792"/>
                  <a:pt x="1036105" y="4809832"/>
                  <a:pt x="958197" y="4792974"/>
                </a:cubicBezTo>
                <a:cubicBezTo>
                  <a:pt x="908385" y="4782192"/>
                  <a:pt x="856523" y="4772928"/>
                  <a:pt x="811039" y="4751439"/>
                </a:cubicBezTo>
                <a:cubicBezTo>
                  <a:pt x="706099" y="4702006"/>
                  <a:pt x="607385" y="4640728"/>
                  <a:pt x="529478" y="4552266"/>
                </a:cubicBezTo>
                <a:cubicBezTo>
                  <a:pt x="461973" y="4475649"/>
                  <a:pt x="394316" y="4398805"/>
                  <a:pt x="332051" y="4318011"/>
                </a:cubicBezTo>
                <a:cubicBezTo>
                  <a:pt x="295062" y="4268644"/>
                  <a:pt x="263136" y="4215679"/>
                  <a:pt x="236755" y="4159918"/>
                </a:cubicBezTo>
                <a:cubicBezTo>
                  <a:pt x="195371" y="4075177"/>
                  <a:pt x="151785" y="3990055"/>
                  <a:pt x="123918" y="3900606"/>
                </a:cubicBezTo>
                <a:cubicBezTo>
                  <a:pt x="72052" y="3737986"/>
                  <a:pt x="55484" y="3566171"/>
                  <a:pt x="75320" y="3396636"/>
                </a:cubicBezTo>
                <a:cubicBezTo>
                  <a:pt x="85419" y="3310907"/>
                  <a:pt x="91342" y="3225482"/>
                  <a:pt x="112224" y="3140969"/>
                </a:cubicBezTo>
                <a:cubicBezTo>
                  <a:pt x="138573" y="3034206"/>
                  <a:pt x="157100" y="2925470"/>
                  <a:pt x="180564" y="2817872"/>
                </a:cubicBezTo>
                <a:cubicBezTo>
                  <a:pt x="213671" y="2665094"/>
                  <a:pt x="255130" y="2513228"/>
                  <a:pt x="241842" y="2353768"/>
                </a:cubicBezTo>
                <a:cubicBezTo>
                  <a:pt x="233717" y="2256269"/>
                  <a:pt x="216253" y="2162188"/>
                  <a:pt x="174034" y="2072282"/>
                </a:cubicBezTo>
                <a:cubicBezTo>
                  <a:pt x="128094" y="1974480"/>
                  <a:pt x="88001" y="1873869"/>
                  <a:pt x="47984" y="1773485"/>
                </a:cubicBezTo>
                <a:cubicBezTo>
                  <a:pt x="-26430" y="1586765"/>
                  <a:pt x="-12762" y="1405891"/>
                  <a:pt x="78358" y="1226385"/>
                </a:cubicBezTo>
                <a:cubicBezTo>
                  <a:pt x="121716" y="1141416"/>
                  <a:pt x="180640" y="1069279"/>
                  <a:pt x="232654" y="991371"/>
                </a:cubicBezTo>
                <a:cubicBezTo>
                  <a:pt x="293401" y="900707"/>
                  <a:pt x="366145" y="823027"/>
                  <a:pt x="435624" y="741247"/>
                </a:cubicBezTo>
                <a:cubicBezTo>
                  <a:pt x="491207" y="676400"/>
                  <a:pt x="541247" y="606010"/>
                  <a:pt x="602070" y="546554"/>
                </a:cubicBezTo>
                <a:cubicBezTo>
                  <a:pt x="676940" y="473658"/>
                  <a:pt x="752646" y="395219"/>
                  <a:pt x="842779" y="346469"/>
                </a:cubicBezTo>
                <a:cubicBezTo>
                  <a:pt x="921066" y="304250"/>
                  <a:pt x="982724" y="227937"/>
                  <a:pt x="1082197" y="220876"/>
                </a:cubicBezTo>
                <a:cubicBezTo>
                  <a:pt x="1115835" y="218522"/>
                  <a:pt x="1145905" y="182909"/>
                  <a:pt x="1180379" y="169848"/>
                </a:cubicBezTo>
                <a:cubicBezTo>
                  <a:pt x="1258590" y="139475"/>
                  <a:pt x="1337105" y="101508"/>
                  <a:pt x="1416531" y="85714"/>
                </a:cubicBezTo>
                <a:cubicBezTo>
                  <a:pt x="1522079" y="65060"/>
                  <a:pt x="1620716" y="-7304"/>
                  <a:pt x="1736287" y="30207"/>
                </a:cubicBezTo>
                <a:cubicBezTo>
                  <a:pt x="1797033" y="-4571"/>
                  <a:pt x="1864462" y="5529"/>
                  <a:pt x="1929841" y="2339"/>
                </a:cubicBezTo>
                <a:cubicBezTo>
                  <a:pt x="1937966" y="2339"/>
                  <a:pt x="1947533" y="-1913"/>
                  <a:pt x="1953987" y="1049"/>
                </a:cubicBezTo>
                <a:cubicBezTo>
                  <a:pt x="2040324" y="40306"/>
                  <a:pt x="2132887" y="4010"/>
                  <a:pt x="2220893" y="23829"/>
                </a:cubicBezTo>
                <a:cubicBezTo>
                  <a:pt x="2306774" y="43419"/>
                  <a:pt x="2393566" y="59213"/>
                  <a:pt x="2479067" y="80019"/>
                </a:cubicBezTo>
                <a:cubicBezTo>
                  <a:pt x="2508225" y="87157"/>
                  <a:pt x="2534726" y="104698"/>
                  <a:pt x="2577552" y="124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4197666" y="-1506409"/>
            <a:ext cx="5651929" cy="4466279"/>
          </a:xfrm>
          <a:custGeom>
            <a:avLst/>
            <a:gdLst/>
            <a:ahLst/>
            <a:cxnLst/>
            <a:rect l="l" t="t" r="r" b="b"/>
            <a:pathLst>
              <a:path w="5651929" h="4466279" extrusionOk="0">
                <a:moveTo>
                  <a:pt x="2349794" y="113444"/>
                </a:moveTo>
                <a:cubicBezTo>
                  <a:pt x="2383921" y="102992"/>
                  <a:pt x="2425109" y="105276"/>
                  <a:pt x="2470451" y="124936"/>
                </a:cubicBezTo>
                <a:cubicBezTo>
                  <a:pt x="2511362" y="142657"/>
                  <a:pt x="2559680" y="142588"/>
                  <a:pt x="2603914" y="153663"/>
                </a:cubicBezTo>
                <a:cubicBezTo>
                  <a:pt x="2664139" y="168685"/>
                  <a:pt x="2722979" y="189729"/>
                  <a:pt x="2783896" y="202120"/>
                </a:cubicBezTo>
                <a:cubicBezTo>
                  <a:pt x="2804040" y="206135"/>
                  <a:pt x="2827991" y="190490"/>
                  <a:pt x="2856235" y="182045"/>
                </a:cubicBezTo>
                <a:cubicBezTo>
                  <a:pt x="2875894" y="204058"/>
                  <a:pt x="2904691" y="212365"/>
                  <a:pt x="2941103" y="216657"/>
                </a:cubicBezTo>
                <a:cubicBezTo>
                  <a:pt x="3003404" y="223579"/>
                  <a:pt x="3064460" y="244000"/>
                  <a:pt x="3124753" y="262968"/>
                </a:cubicBezTo>
                <a:cubicBezTo>
                  <a:pt x="3190793" y="283735"/>
                  <a:pt x="3254548" y="311909"/>
                  <a:pt x="3320726" y="332191"/>
                </a:cubicBezTo>
                <a:cubicBezTo>
                  <a:pt x="3375482" y="348736"/>
                  <a:pt x="3432245" y="358427"/>
                  <a:pt x="3488247" y="370541"/>
                </a:cubicBezTo>
                <a:cubicBezTo>
                  <a:pt x="3563770" y="386947"/>
                  <a:pt x="3639778" y="401069"/>
                  <a:pt x="3714817" y="418998"/>
                </a:cubicBezTo>
                <a:cubicBezTo>
                  <a:pt x="3787778" y="436719"/>
                  <a:pt x="3859702" y="458871"/>
                  <a:pt x="3932456" y="477838"/>
                </a:cubicBezTo>
                <a:cubicBezTo>
                  <a:pt x="3948931" y="482130"/>
                  <a:pt x="3967068" y="479499"/>
                  <a:pt x="3983889" y="482822"/>
                </a:cubicBezTo>
                <a:cubicBezTo>
                  <a:pt x="4056920" y="497151"/>
                  <a:pt x="4122336" y="539309"/>
                  <a:pt x="4198483" y="542562"/>
                </a:cubicBezTo>
                <a:cubicBezTo>
                  <a:pt x="4228941" y="543878"/>
                  <a:pt x="4239532" y="580705"/>
                  <a:pt x="4272136" y="588596"/>
                </a:cubicBezTo>
                <a:cubicBezTo>
                  <a:pt x="4319901" y="600226"/>
                  <a:pt x="4364620" y="624800"/>
                  <a:pt x="4410584" y="643975"/>
                </a:cubicBezTo>
                <a:cubicBezTo>
                  <a:pt x="4415014" y="645844"/>
                  <a:pt x="4419306" y="650136"/>
                  <a:pt x="4423667" y="650067"/>
                </a:cubicBezTo>
                <a:cubicBezTo>
                  <a:pt x="4480777" y="649167"/>
                  <a:pt x="4527018" y="678725"/>
                  <a:pt x="4571391" y="707869"/>
                </a:cubicBezTo>
                <a:cubicBezTo>
                  <a:pt x="4604826" y="729812"/>
                  <a:pt x="4641237" y="739296"/>
                  <a:pt x="4677510" y="751826"/>
                </a:cubicBezTo>
                <a:cubicBezTo>
                  <a:pt x="4808136" y="797029"/>
                  <a:pt x="4913633" y="885912"/>
                  <a:pt x="5030205" y="955620"/>
                </a:cubicBezTo>
                <a:cubicBezTo>
                  <a:pt x="5132656" y="1016883"/>
                  <a:pt x="5229916" y="1088461"/>
                  <a:pt x="5307100" y="1177136"/>
                </a:cubicBezTo>
                <a:cubicBezTo>
                  <a:pt x="5418204" y="1304785"/>
                  <a:pt x="5525986" y="1438248"/>
                  <a:pt x="5574650" y="1606946"/>
                </a:cubicBezTo>
                <a:cubicBezTo>
                  <a:pt x="5591610" y="1665717"/>
                  <a:pt x="5618192" y="1721788"/>
                  <a:pt x="5634390" y="1780698"/>
                </a:cubicBezTo>
                <a:cubicBezTo>
                  <a:pt x="5667963" y="1903016"/>
                  <a:pt x="5647612" y="2025957"/>
                  <a:pt x="5621099" y="2145507"/>
                </a:cubicBezTo>
                <a:cubicBezTo>
                  <a:pt x="5592579" y="2274609"/>
                  <a:pt x="5547583" y="2399766"/>
                  <a:pt x="5476145" y="2512739"/>
                </a:cubicBezTo>
                <a:cubicBezTo>
                  <a:pt x="5439248" y="2571164"/>
                  <a:pt x="5403875" y="2632288"/>
                  <a:pt x="5357357" y="2682337"/>
                </a:cubicBezTo>
                <a:cubicBezTo>
                  <a:pt x="5193568" y="2859941"/>
                  <a:pt x="4993483" y="3000225"/>
                  <a:pt x="4770686" y="3093664"/>
                </a:cubicBezTo>
                <a:cubicBezTo>
                  <a:pt x="4663043" y="3139006"/>
                  <a:pt x="4559692" y="3194385"/>
                  <a:pt x="4453433" y="3243118"/>
                </a:cubicBezTo>
                <a:cubicBezTo>
                  <a:pt x="4384210" y="3274753"/>
                  <a:pt x="4314640" y="3304796"/>
                  <a:pt x="4243755" y="3331794"/>
                </a:cubicBezTo>
                <a:cubicBezTo>
                  <a:pt x="4041621" y="3408009"/>
                  <a:pt x="3839765" y="3484986"/>
                  <a:pt x="3651477" y="3592560"/>
                </a:cubicBezTo>
                <a:cubicBezTo>
                  <a:pt x="3524243" y="3665383"/>
                  <a:pt x="3395834" y="3736475"/>
                  <a:pt x="3271785" y="3814421"/>
                </a:cubicBezTo>
                <a:cubicBezTo>
                  <a:pt x="3206576" y="3855333"/>
                  <a:pt x="3151128" y="3911335"/>
                  <a:pt x="3088549" y="3957091"/>
                </a:cubicBezTo>
                <a:cubicBezTo>
                  <a:pt x="3022025" y="4005548"/>
                  <a:pt x="2951140" y="4048052"/>
                  <a:pt x="2884201" y="4095954"/>
                </a:cubicBezTo>
                <a:cubicBezTo>
                  <a:pt x="2833183" y="4132435"/>
                  <a:pt x="2787288" y="4176669"/>
                  <a:pt x="2735578" y="4211489"/>
                </a:cubicBezTo>
                <a:cubicBezTo>
                  <a:pt x="2635411" y="4278567"/>
                  <a:pt x="2531645" y="4339899"/>
                  <a:pt x="2414310" y="4373265"/>
                </a:cubicBezTo>
                <a:cubicBezTo>
                  <a:pt x="2402542" y="4376588"/>
                  <a:pt x="2389113" y="4374926"/>
                  <a:pt x="2377968" y="4379426"/>
                </a:cubicBezTo>
                <a:cubicBezTo>
                  <a:pt x="2273094" y="4421514"/>
                  <a:pt x="2162059" y="4427882"/>
                  <a:pt x="2051440" y="4435358"/>
                </a:cubicBezTo>
                <a:cubicBezTo>
                  <a:pt x="1958126" y="4441589"/>
                  <a:pt x="1862736" y="4435358"/>
                  <a:pt x="1771707" y="4452526"/>
                </a:cubicBezTo>
                <a:cubicBezTo>
                  <a:pt x="1688015" y="4468448"/>
                  <a:pt x="1605570" y="4468655"/>
                  <a:pt x="1523470" y="4462633"/>
                </a:cubicBezTo>
                <a:cubicBezTo>
                  <a:pt x="1377616" y="4451972"/>
                  <a:pt x="1230516" y="4449480"/>
                  <a:pt x="1087361" y="4411545"/>
                </a:cubicBezTo>
                <a:cubicBezTo>
                  <a:pt x="1017307" y="4392994"/>
                  <a:pt x="944553" y="4384825"/>
                  <a:pt x="873529" y="4369457"/>
                </a:cubicBezTo>
                <a:cubicBezTo>
                  <a:pt x="828118" y="4359628"/>
                  <a:pt x="780838" y="4351183"/>
                  <a:pt x="739373" y="4331592"/>
                </a:cubicBezTo>
                <a:cubicBezTo>
                  <a:pt x="643706" y="4286527"/>
                  <a:pt x="553715" y="4230664"/>
                  <a:pt x="482692" y="4150018"/>
                </a:cubicBezTo>
                <a:cubicBezTo>
                  <a:pt x="421152" y="4080171"/>
                  <a:pt x="359474" y="4010117"/>
                  <a:pt x="302710" y="3936463"/>
                </a:cubicBezTo>
                <a:cubicBezTo>
                  <a:pt x="268990" y="3891458"/>
                  <a:pt x="239885" y="3843173"/>
                  <a:pt x="215834" y="3792339"/>
                </a:cubicBezTo>
                <a:cubicBezTo>
                  <a:pt x="178107" y="3715086"/>
                  <a:pt x="138373" y="3637486"/>
                  <a:pt x="112968" y="3555940"/>
                </a:cubicBezTo>
                <a:cubicBezTo>
                  <a:pt x="65686" y="3407690"/>
                  <a:pt x="50582" y="3251056"/>
                  <a:pt x="68665" y="3096503"/>
                </a:cubicBezTo>
                <a:cubicBezTo>
                  <a:pt x="77872" y="3018349"/>
                  <a:pt x="83271" y="2940472"/>
                  <a:pt x="102308" y="2863426"/>
                </a:cubicBezTo>
                <a:cubicBezTo>
                  <a:pt x="126328" y="2766097"/>
                  <a:pt x="143219" y="2666969"/>
                  <a:pt x="164609" y="2568879"/>
                </a:cubicBezTo>
                <a:cubicBezTo>
                  <a:pt x="194790" y="2429601"/>
                  <a:pt x="232587" y="2291154"/>
                  <a:pt x="220472" y="2145784"/>
                </a:cubicBezTo>
                <a:cubicBezTo>
                  <a:pt x="213065" y="2056900"/>
                  <a:pt x="197144" y="1971132"/>
                  <a:pt x="158656" y="1889171"/>
                </a:cubicBezTo>
                <a:cubicBezTo>
                  <a:pt x="116775" y="1800011"/>
                  <a:pt x="80225" y="1708290"/>
                  <a:pt x="43744" y="1616776"/>
                </a:cubicBezTo>
                <a:cubicBezTo>
                  <a:pt x="-24095" y="1446555"/>
                  <a:pt x="-11635" y="1281664"/>
                  <a:pt x="71434" y="1118019"/>
                </a:cubicBezTo>
                <a:cubicBezTo>
                  <a:pt x="110960" y="1040558"/>
                  <a:pt x="164678" y="974795"/>
                  <a:pt x="212096" y="903772"/>
                </a:cubicBezTo>
                <a:cubicBezTo>
                  <a:pt x="267475" y="821119"/>
                  <a:pt x="333792" y="750303"/>
                  <a:pt x="397131" y="675749"/>
                </a:cubicBezTo>
                <a:cubicBezTo>
                  <a:pt x="447803" y="616632"/>
                  <a:pt x="493422" y="552461"/>
                  <a:pt x="548870" y="498259"/>
                </a:cubicBezTo>
                <a:cubicBezTo>
                  <a:pt x="617124" y="431804"/>
                  <a:pt x="686140" y="360296"/>
                  <a:pt x="768309" y="315855"/>
                </a:cubicBezTo>
                <a:cubicBezTo>
                  <a:pt x="839679" y="277366"/>
                  <a:pt x="895888" y="207796"/>
                  <a:pt x="986571" y="201359"/>
                </a:cubicBezTo>
                <a:cubicBezTo>
                  <a:pt x="1017237" y="199213"/>
                  <a:pt x="1044650" y="166747"/>
                  <a:pt x="1076078" y="154840"/>
                </a:cubicBezTo>
                <a:cubicBezTo>
                  <a:pt x="1147378" y="127151"/>
                  <a:pt x="1218955" y="92539"/>
                  <a:pt x="1291363" y="78140"/>
                </a:cubicBezTo>
                <a:cubicBezTo>
                  <a:pt x="1387584" y="59311"/>
                  <a:pt x="1477506" y="-6659"/>
                  <a:pt x="1582864" y="27538"/>
                </a:cubicBezTo>
                <a:cubicBezTo>
                  <a:pt x="1638243" y="-4167"/>
                  <a:pt x="1699714" y="5040"/>
                  <a:pt x="1759316" y="2133"/>
                </a:cubicBezTo>
                <a:cubicBezTo>
                  <a:pt x="1766723" y="2133"/>
                  <a:pt x="1775445" y="-1744"/>
                  <a:pt x="1781329" y="956"/>
                </a:cubicBezTo>
                <a:cubicBezTo>
                  <a:pt x="1860036" y="36745"/>
                  <a:pt x="1944420" y="3656"/>
                  <a:pt x="2024650" y="21723"/>
                </a:cubicBezTo>
                <a:cubicBezTo>
                  <a:pt x="2102942" y="39583"/>
                  <a:pt x="2182065" y="53981"/>
                  <a:pt x="2260011" y="72949"/>
                </a:cubicBezTo>
                <a:cubicBezTo>
                  <a:pt x="2286593" y="79456"/>
                  <a:pt x="2310752" y="95446"/>
                  <a:pt x="2349794" y="113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-6543648">
            <a:off x="-1962376" y="6841136"/>
            <a:ext cx="5926502" cy="4683252"/>
          </a:xfrm>
          <a:custGeom>
            <a:avLst/>
            <a:gdLst/>
            <a:ahLst/>
            <a:cxnLst/>
            <a:rect l="l" t="t" r="r" b="b"/>
            <a:pathLst>
              <a:path w="7443943" h="5882367" extrusionOk="0">
                <a:moveTo>
                  <a:pt x="3094825" y="149413"/>
                </a:moveTo>
                <a:cubicBezTo>
                  <a:pt x="3139773" y="135646"/>
                  <a:pt x="3194020" y="138655"/>
                  <a:pt x="3253738" y="164548"/>
                </a:cubicBezTo>
                <a:cubicBezTo>
                  <a:pt x="3307620" y="187888"/>
                  <a:pt x="3371258" y="187797"/>
                  <a:pt x="3429517" y="202384"/>
                </a:cubicBezTo>
                <a:cubicBezTo>
                  <a:pt x="3508837" y="222169"/>
                  <a:pt x="3586333" y="249885"/>
                  <a:pt x="3666565" y="266205"/>
                </a:cubicBezTo>
                <a:cubicBezTo>
                  <a:pt x="3693095" y="271493"/>
                  <a:pt x="3724641" y="250888"/>
                  <a:pt x="3761839" y="239765"/>
                </a:cubicBezTo>
                <a:cubicBezTo>
                  <a:pt x="3787732" y="268757"/>
                  <a:pt x="3825659" y="279698"/>
                  <a:pt x="3873616" y="285351"/>
                </a:cubicBezTo>
                <a:cubicBezTo>
                  <a:pt x="3955671" y="294468"/>
                  <a:pt x="4036084" y="321364"/>
                  <a:pt x="4115495" y="346345"/>
                </a:cubicBezTo>
                <a:cubicBezTo>
                  <a:pt x="4202473" y="373696"/>
                  <a:pt x="4286443" y="410803"/>
                  <a:pt x="4373603" y="437517"/>
                </a:cubicBezTo>
                <a:cubicBezTo>
                  <a:pt x="4445720" y="459307"/>
                  <a:pt x="4520481" y="472071"/>
                  <a:pt x="4594239" y="488026"/>
                </a:cubicBezTo>
                <a:cubicBezTo>
                  <a:pt x="4693708" y="509634"/>
                  <a:pt x="4793815" y="528233"/>
                  <a:pt x="4892645" y="551846"/>
                </a:cubicBezTo>
                <a:cubicBezTo>
                  <a:pt x="4988740" y="575186"/>
                  <a:pt x="5083468" y="604361"/>
                  <a:pt x="5179290" y="629342"/>
                </a:cubicBezTo>
                <a:cubicBezTo>
                  <a:pt x="5200988" y="634995"/>
                  <a:pt x="5224876" y="631531"/>
                  <a:pt x="5247030" y="635907"/>
                </a:cubicBezTo>
                <a:cubicBezTo>
                  <a:pt x="5343217" y="654779"/>
                  <a:pt x="5429374" y="710303"/>
                  <a:pt x="5529664" y="714588"/>
                </a:cubicBezTo>
                <a:cubicBezTo>
                  <a:pt x="5569779" y="716320"/>
                  <a:pt x="5583728" y="764824"/>
                  <a:pt x="5626670" y="775218"/>
                </a:cubicBezTo>
                <a:cubicBezTo>
                  <a:pt x="5689579" y="790534"/>
                  <a:pt x="5748476" y="822900"/>
                  <a:pt x="5809014" y="848155"/>
                </a:cubicBezTo>
                <a:cubicBezTo>
                  <a:pt x="5814849" y="850617"/>
                  <a:pt x="5820502" y="856269"/>
                  <a:pt x="5826246" y="856178"/>
                </a:cubicBezTo>
                <a:cubicBezTo>
                  <a:pt x="5901462" y="854993"/>
                  <a:pt x="5962365" y="893923"/>
                  <a:pt x="6020807" y="932307"/>
                </a:cubicBezTo>
                <a:cubicBezTo>
                  <a:pt x="6064842" y="961208"/>
                  <a:pt x="6112799" y="973699"/>
                  <a:pt x="6160573" y="990201"/>
                </a:cubicBezTo>
                <a:cubicBezTo>
                  <a:pt x="6332615" y="1049736"/>
                  <a:pt x="6471561" y="1166801"/>
                  <a:pt x="6625094" y="1258611"/>
                </a:cubicBezTo>
                <a:cubicBezTo>
                  <a:pt x="6760029" y="1339298"/>
                  <a:pt x="6888126" y="1433570"/>
                  <a:pt x="6989782" y="1550361"/>
                </a:cubicBezTo>
                <a:cubicBezTo>
                  <a:pt x="7136113" y="1718482"/>
                  <a:pt x="7278068" y="1894262"/>
                  <a:pt x="7342162" y="2116448"/>
                </a:cubicBezTo>
                <a:cubicBezTo>
                  <a:pt x="7364499" y="2193853"/>
                  <a:pt x="7399509" y="2267702"/>
                  <a:pt x="7420843" y="2345290"/>
                </a:cubicBezTo>
                <a:cubicBezTo>
                  <a:pt x="7465061" y="2506390"/>
                  <a:pt x="7438257" y="2668312"/>
                  <a:pt x="7403338" y="2825766"/>
                </a:cubicBezTo>
                <a:cubicBezTo>
                  <a:pt x="7365775" y="2995801"/>
                  <a:pt x="7306513" y="3160640"/>
                  <a:pt x="7212424" y="3309433"/>
                </a:cubicBezTo>
                <a:cubicBezTo>
                  <a:pt x="7163829" y="3386382"/>
                  <a:pt x="7117241" y="3466887"/>
                  <a:pt x="7055973" y="3532804"/>
                </a:cubicBezTo>
                <a:cubicBezTo>
                  <a:pt x="6840253" y="3766720"/>
                  <a:pt x="6576729" y="3951482"/>
                  <a:pt x="6283291" y="4074548"/>
                </a:cubicBezTo>
                <a:cubicBezTo>
                  <a:pt x="6141518" y="4134265"/>
                  <a:pt x="6005399" y="4207203"/>
                  <a:pt x="5865449" y="4271388"/>
                </a:cubicBezTo>
                <a:cubicBezTo>
                  <a:pt x="5774277" y="4313054"/>
                  <a:pt x="5682650" y="4352622"/>
                  <a:pt x="5589290" y="4388179"/>
                </a:cubicBezTo>
                <a:cubicBezTo>
                  <a:pt x="5323068" y="4488560"/>
                  <a:pt x="5057210" y="4589943"/>
                  <a:pt x="4809223" y="4731624"/>
                </a:cubicBezTo>
                <a:cubicBezTo>
                  <a:pt x="4641649" y="4827537"/>
                  <a:pt x="4472525" y="4921170"/>
                  <a:pt x="4309144" y="5023830"/>
                </a:cubicBezTo>
                <a:cubicBezTo>
                  <a:pt x="4223261" y="5077713"/>
                  <a:pt x="4150232" y="5151471"/>
                  <a:pt x="4067812" y="5211735"/>
                </a:cubicBezTo>
                <a:cubicBezTo>
                  <a:pt x="3980196" y="5275556"/>
                  <a:pt x="3886836" y="5331535"/>
                  <a:pt x="3798673" y="5394626"/>
                </a:cubicBezTo>
                <a:cubicBezTo>
                  <a:pt x="3731479" y="5442674"/>
                  <a:pt x="3671032" y="5500933"/>
                  <a:pt x="3602926" y="5546792"/>
                </a:cubicBezTo>
                <a:cubicBezTo>
                  <a:pt x="3471001" y="5635138"/>
                  <a:pt x="3334334" y="5715916"/>
                  <a:pt x="3179797" y="5759861"/>
                </a:cubicBezTo>
                <a:cubicBezTo>
                  <a:pt x="3164298" y="5764237"/>
                  <a:pt x="3146611" y="5762049"/>
                  <a:pt x="3131932" y="5767975"/>
                </a:cubicBezTo>
                <a:cubicBezTo>
                  <a:pt x="2993807" y="5823408"/>
                  <a:pt x="2847567" y="5831796"/>
                  <a:pt x="2701874" y="5841642"/>
                </a:cubicBezTo>
                <a:cubicBezTo>
                  <a:pt x="2578974" y="5849848"/>
                  <a:pt x="2453339" y="5841642"/>
                  <a:pt x="2333448" y="5864253"/>
                </a:cubicBezTo>
                <a:cubicBezTo>
                  <a:pt x="2223221" y="5885223"/>
                  <a:pt x="2114636" y="5885496"/>
                  <a:pt x="2006506" y="5877564"/>
                </a:cubicBezTo>
                <a:cubicBezTo>
                  <a:pt x="1814406" y="5863524"/>
                  <a:pt x="1620666" y="5860241"/>
                  <a:pt x="1432122" y="5810279"/>
                </a:cubicBezTo>
                <a:cubicBezTo>
                  <a:pt x="1339856" y="5785845"/>
                  <a:pt x="1244035" y="5775087"/>
                  <a:pt x="1150492" y="5754847"/>
                </a:cubicBezTo>
                <a:cubicBezTo>
                  <a:pt x="1090683" y="5741900"/>
                  <a:pt x="1028413" y="5730778"/>
                  <a:pt x="973801" y="5704976"/>
                </a:cubicBezTo>
                <a:cubicBezTo>
                  <a:pt x="847801" y="5645623"/>
                  <a:pt x="729278" y="5572047"/>
                  <a:pt x="635735" y="5465832"/>
                </a:cubicBezTo>
                <a:cubicBezTo>
                  <a:pt x="554683" y="5373839"/>
                  <a:pt x="473449" y="5281573"/>
                  <a:pt x="398688" y="5184566"/>
                </a:cubicBezTo>
                <a:cubicBezTo>
                  <a:pt x="354277" y="5125292"/>
                  <a:pt x="315943" y="5061698"/>
                  <a:pt x="284267" y="4994746"/>
                </a:cubicBezTo>
                <a:cubicBezTo>
                  <a:pt x="234579" y="4892998"/>
                  <a:pt x="182246" y="4790795"/>
                  <a:pt x="148786" y="4683394"/>
                </a:cubicBezTo>
                <a:cubicBezTo>
                  <a:pt x="86512" y="4488139"/>
                  <a:pt x="66619" y="4281843"/>
                  <a:pt x="90436" y="4078286"/>
                </a:cubicBezTo>
                <a:cubicBezTo>
                  <a:pt x="102562" y="3975353"/>
                  <a:pt x="109673" y="3872784"/>
                  <a:pt x="134745" y="3771310"/>
                </a:cubicBezTo>
                <a:cubicBezTo>
                  <a:pt x="166382" y="3643122"/>
                  <a:pt x="188628" y="3512564"/>
                  <a:pt x="216800" y="3383373"/>
                </a:cubicBezTo>
                <a:cubicBezTo>
                  <a:pt x="256551" y="3199935"/>
                  <a:pt x="306331" y="3017591"/>
                  <a:pt x="290376" y="2826130"/>
                </a:cubicBezTo>
                <a:cubicBezTo>
                  <a:pt x="280621" y="2709066"/>
                  <a:pt x="259651" y="2596103"/>
                  <a:pt x="208959" y="2488156"/>
                </a:cubicBezTo>
                <a:cubicBezTo>
                  <a:pt x="153800" y="2370726"/>
                  <a:pt x="105662" y="2249924"/>
                  <a:pt x="57614" y="2129394"/>
                </a:cubicBezTo>
                <a:cubicBezTo>
                  <a:pt x="-31735" y="1905203"/>
                  <a:pt x="-15324" y="1688031"/>
                  <a:pt x="94083" y="1472501"/>
                </a:cubicBezTo>
                <a:cubicBezTo>
                  <a:pt x="146142" y="1370479"/>
                  <a:pt x="216891" y="1283866"/>
                  <a:pt x="279344" y="1190323"/>
                </a:cubicBezTo>
                <a:cubicBezTo>
                  <a:pt x="352282" y="1081464"/>
                  <a:pt x="439624" y="988195"/>
                  <a:pt x="523047" y="890003"/>
                </a:cubicBezTo>
                <a:cubicBezTo>
                  <a:pt x="589785" y="812142"/>
                  <a:pt x="649867" y="727626"/>
                  <a:pt x="722896" y="656238"/>
                </a:cubicBezTo>
                <a:cubicBezTo>
                  <a:pt x="812791" y="568713"/>
                  <a:pt x="903690" y="474532"/>
                  <a:pt x="1011911" y="416000"/>
                </a:cubicBezTo>
                <a:cubicBezTo>
                  <a:pt x="1105909" y="365309"/>
                  <a:pt x="1179941" y="273681"/>
                  <a:pt x="1299376" y="265202"/>
                </a:cubicBezTo>
                <a:cubicBezTo>
                  <a:pt x="1339765" y="262375"/>
                  <a:pt x="1375869" y="219616"/>
                  <a:pt x="1417261" y="203934"/>
                </a:cubicBezTo>
                <a:cubicBezTo>
                  <a:pt x="1511168" y="167465"/>
                  <a:pt x="1605440" y="121879"/>
                  <a:pt x="1700806" y="102916"/>
                </a:cubicBezTo>
                <a:cubicBezTo>
                  <a:pt x="1827535" y="78117"/>
                  <a:pt x="1945967" y="-8770"/>
                  <a:pt x="2084731" y="36269"/>
                </a:cubicBezTo>
                <a:cubicBezTo>
                  <a:pt x="2157669" y="-5488"/>
                  <a:pt x="2238629" y="6638"/>
                  <a:pt x="2317128" y="2809"/>
                </a:cubicBezTo>
                <a:cubicBezTo>
                  <a:pt x="2326884" y="2809"/>
                  <a:pt x="2338371" y="-2297"/>
                  <a:pt x="2346121" y="1259"/>
                </a:cubicBezTo>
                <a:cubicBezTo>
                  <a:pt x="2449784" y="48395"/>
                  <a:pt x="2560922" y="4815"/>
                  <a:pt x="2666590" y="28611"/>
                </a:cubicBezTo>
                <a:cubicBezTo>
                  <a:pt x="2769706" y="52133"/>
                  <a:pt x="2873916" y="71097"/>
                  <a:pt x="2976575" y="96078"/>
                </a:cubicBezTo>
                <a:cubicBezTo>
                  <a:pt x="3011585" y="104648"/>
                  <a:pt x="3043404" y="125709"/>
                  <a:pt x="3094825" y="149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436325" y="2721036"/>
            <a:ext cx="11415349" cy="530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Cabin" panose="020B0604020202020204" charset="0"/>
              </a:rPr>
              <a:t>BÀI 13: </a:t>
            </a:r>
          </a:p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chemeClr val="bg2">
                    <a:lumMod val="25000"/>
                  </a:schemeClr>
                </a:solidFill>
                <a:latin typeface="Cabin" panose="020B0604020202020204" charset="0"/>
              </a:rPr>
              <a:t>THIẾT KẾ LOGO</a:t>
            </a:r>
          </a:p>
        </p:txBody>
      </p:sp>
      <p:sp>
        <p:nvSpPr>
          <p:cNvPr id="89" name="Google Shape;89;p13"/>
          <p:cNvSpPr/>
          <p:nvPr/>
        </p:nvSpPr>
        <p:spPr>
          <a:xfrm>
            <a:off x="-1456995" y="-1334717"/>
            <a:ext cx="4729366" cy="4117532"/>
          </a:xfrm>
          <a:custGeom>
            <a:avLst/>
            <a:gdLst/>
            <a:ahLst/>
            <a:cxnLst/>
            <a:rect l="l" t="t" r="r" b="b"/>
            <a:pathLst>
              <a:path w="4729366" h="4117532" extrusionOk="0">
                <a:moveTo>
                  <a:pt x="654" y="2279518"/>
                </a:moveTo>
                <a:cubicBezTo>
                  <a:pt x="-4398" y="2096360"/>
                  <a:pt x="19523" y="1919290"/>
                  <a:pt x="83254" y="1745202"/>
                </a:cubicBezTo>
                <a:cubicBezTo>
                  <a:pt x="115759" y="1656393"/>
                  <a:pt x="167437" y="1582741"/>
                  <a:pt x="211081" y="1502332"/>
                </a:cubicBezTo>
                <a:cubicBezTo>
                  <a:pt x="268420" y="1396905"/>
                  <a:pt x="354003" y="1320027"/>
                  <a:pt x="432282" y="1234809"/>
                </a:cubicBezTo>
                <a:cubicBezTo>
                  <a:pt x="450177" y="1215331"/>
                  <a:pt x="459551" y="1183800"/>
                  <a:pt x="497778" y="1195852"/>
                </a:cubicBezTo>
                <a:cubicBezTo>
                  <a:pt x="502160" y="1197191"/>
                  <a:pt x="513238" y="1176922"/>
                  <a:pt x="521456" y="1166878"/>
                </a:cubicBezTo>
                <a:cubicBezTo>
                  <a:pt x="545804" y="1136930"/>
                  <a:pt x="569604" y="1112095"/>
                  <a:pt x="612395" y="1100895"/>
                </a:cubicBezTo>
                <a:cubicBezTo>
                  <a:pt x="661578" y="1088295"/>
                  <a:pt x="701874" y="1050556"/>
                  <a:pt x="749109" y="1027425"/>
                </a:cubicBezTo>
                <a:cubicBezTo>
                  <a:pt x="881136" y="962903"/>
                  <a:pt x="951197" y="934903"/>
                  <a:pt x="1091502" y="933138"/>
                </a:cubicBezTo>
                <a:cubicBezTo>
                  <a:pt x="1117311" y="932834"/>
                  <a:pt x="1120050" y="875738"/>
                  <a:pt x="1155841" y="910190"/>
                </a:cubicBezTo>
                <a:cubicBezTo>
                  <a:pt x="1274050" y="853277"/>
                  <a:pt x="1410338" y="879086"/>
                  <a:pt x="1530556" y="825946"/>
                </a:cubicBezTo>
                <a:cubicBezTo>
                  <a:pt x="1605426" y="792833"/>
                  <a:pt x="1687052" y="775242"/>
                  <a:pt x="1764722" y="748094"/>
                </a:cubicBezTo>
                <a:cubicBezTo>
                  <a:pt x="1796009" y="737137"/>
                  <a:pt x="1825166" y="719728"/>
                  <a:pt x="1854748" y="704328"/>
                </a:cubicBezTo>
                <a:cubicBezTo>
                  <a:pt x="1881836" y="690207"/>
                  <a:pt x="1906792" y="670059"/>
                  <a:pt x="1935401" y="661232"/>
                </a:cubicBezTo>
                <a:cubicBezTo>
                  <a:pt x="1965836" y="651980"/>
                  <a:pt x="1991949" y="641572"/>
                  <a:pt x="2010088" y="614728"/>
                </a:cubicBezTo>
                <a:cubicBezTo>
                  <a:pt x="2014654" y="608032"/>
                  <a:pt x="2021654" y="598476"/>
                  <a:pt x="2027923" y="598110"/>
                </a:cubicBezTo>
                <a:cubicBezTo>
                  <a:pt x="2100663" y="594397"/>
                  <a:pt x="2139802" y="532067"/>
                  <a:pt x="2195680" y="499745"/>
                </a:cubicBezTo>
                <a:cubicBezTo>
                  <a:pt x="2253750" y="466084"/>
                  <a:pt x="2299890" y="411971"/>
                  <a:pt x="2351811" y="367414"/>
                </a:cubicBezTo>
                <a:cubicBezTo>
                  <a:pt x="2414203" y="313909"/>
                  <a:pt x="2472090" y="253039"/>
                  <a:pt x="2540995" y="209822"/>
                </a:cubicBezTo>
                <a:cubicBezTo>
                  <a:pt x="2647760" y="142865"/>
                  <a:pt x="2767552" y="99526"/>
                  <a:pt x="2881501" y="45778"/>
                </a:cubicBezTo>
                <a:cubicBezTo>
                  <a:pt x="2967510" y="5177"/>
                  <a:pt x="3051936" y="1343"/>
                  <a:pt x="3139710" y="2134"/>
                </a:cubicBezTo>
                <a:cubicBezTo>
                  <a:pt x="3254998" y="3169"/>
                  <a:pt x="3370224" y="-1275"/>
                  <a:pt x="3485329" y="369"/>
                </a:cubicBezTo>
                <a:cubicBezTo>
                  <a:pt x="3598851" y="2073"/>
                  <a:pt x="3704461" y="31838"/>
                  <a:pt x="3784017" y="122108"/>
                </a:cubicBezTo>
                <a:cubicBezTo>
                  <a:pt x="3815122" y="157474"/>
                  <a:pt x="3849209" y="190161"/>
                  <a:pt x="3882261" y="223761"/>
                </a:cubicBezTo>
                <a:cubicBezTo>
                  <a:pt x="3886103" y="227667"/>
                  <a:pt x="3890914" y="230482"/>
                  <a:pt x="3896200" y="231918"/>
                </a:cubicBezTo>
                <a:cubicBezTo>
                  <a:pt x="4032184" y="265579"/>
                  <a:pt x="4113871" y="372709"/>
                  <a:pt x="4207063" y="463223"/>
                </a:cubicBezTo>
                <a:cubicBezTo>
                  <a:pt x="4330811" y="583684"/>
                  <a:pt x="4427960" y="725876"/>
                  <a:pt x="4515429" y="872938"/>
                </a:cubicBezTo>
                <a:cubicBezTo>
                  <a:pt x="4583238" y="986825"/>
                  <a:pt x="4630473" y="1110330"/>
                  <a:pt x="4661943" y="1242357"/>
                </a:cubicBezTo>
                <a:cubicBezTo>
                  <a:pt x="4698331" y="1390943"/>
                  <a:pt x="4720185" y="1542716"/>
                  <a:pt x="4727195" y="1695533"/>
                </a:cubicBezTo>
                <a:cubicBezTo>
                  <a:pt x="4735839" y="1908577"/>
                  <a:pt x="4719221" y="2121317"/>
                  <a:pt x="4667421" y="2329005"/>
                </a:cubicBezTo>
                <a:cubicBezTo>
                  <a:pt x="4625421" y="2497492"/>
                  <a:pt x="4563151" y="2659406"/>
                  <a:pt x="4500394" y="2821503"/>
                </a:cubicBezTo>
                <a:cubicBezTo>
                  <a:pt x="4451722" y="2948832"/>
                  <a:pt x="4388006" y="3069888"/>
                  <a:pt x="4310602" y="3182096"/>
                </a:cubicBezTo>
                <a:cubicBezTo>
                  <a:pt x="4216376" y="3317226"/>
                  <a:pt x="4110767" y="3446331"/>
                  <a:pt x="3980688" y="3551514"/>
                </a:cubicBezTo>
                <a:cubicBezTo>
                  <a:pt x="3887557" y="3626810"/>
                  <a:pt x="3800087" y="3710385"/>
                  <a:pt x="3700687" y="3776063"/>
                </a:cubicBezTo>
                <a:cubicBezTo>
                  <a:pt x="3612851" y="3834194"/>
                  <a:pt x="3516008" y="3885081"/>
                  <a:pt x="3416120" y="3917160"/>
                </a:cubicBezTo>
                <a:cubicBezTo>
                  <a:pt x="3262607" y="3966890"/>
                  <a:pt x="3105075" y="4010716"/>
                  <a:pt x="2946084" y="4032508"/>
                </a:cubicBezTo>
                <a:cubicBezTo>
                  <a:pt x="2736874" y="4061116"/>
                  <a:pt x="2526751" y="4092221"/>
                  <a:pt x="2314255" y="4092160"/>
                </a:cubicBezTo>
                <a:cubicBezTo>
                  <a:pt x="2281263" y="4092160"/>
                  <a:pt x="2248333" y="4106769"/>
                  <a:pt x="2215159" y="4107682"/>
                </a:cubicBezTo>
                <a:cubicBezTo>
                  <a:pt x="2088002" y="4111152"/>
                  <a:pt x="1958349" y="4127526"/>
                  <a:pt x="1834357" y="4108473"/>
                </a:cubicBezTo>
                <a:cubicBezTo>
                  <a:pt x="1736478" y="4093499"/>
                  <a:pt x="1637748" y="4114560"/>
                  <a:pt x="1540904" y="4083090"/>
                </a:cubicBezTo>
                <a:cubicBezTo>
                  <a:pt x="1480034" y="4063125"/>
                  <a:pt x="1411068" y="4067630"/>
                  <a:pt x="1346120" y="4057525"/>
                </a:cubicBezTo>
                <a:cubicBezTo>
                  <a:pt x="1296207" y="4049673"/>
                  <a:pt x="1247024" y="4037682"/>
                  <a:pt x="1206911" y="4002255"/>
                </a:cubicBezTo>
                <a:cubicBezTo>
                  <a:pt x="1199302" y="3995620"/>
                  <a:pt x="1183415" y="3997021"/>
                  <a:pt x="1171302" y="3997021"/>
                </a:cubicBezTo>
                <a:cubicBezTo>
                  <a:pt x="1042015" y="3997021"/>
                  <a:pt x="922892" y="3958977"/>
                  <a:pt x="805231" y="3908272"/>
                </a:cubicBezTo>
                <a:cubicBezTo>
                  <a:pt x="738639" y="3879542"/>
                  <a:pt x="666143" y="3864811"/>
                  <a:pt x="621952" y="3799680"/>
                </a:cubicBezTo>
                <a:cubicBezTo>
                  <a:pt x="448960" y="3722498"/>
                  <a:pt x="378899" y="3566975"/>
                  <a:pt x="313159" y="3404392"/>
                </a:cubicBezTo>
                <a:cubicBezTo>
                  <a:pt x="254542" y="3259522"/>
                  <a:pt x="177420" y="3121956"/>
                  <a:pt x="122028" y="2975990"/>
                </a:cubicBezTo>
                <a:cubicBezTo>
                  <a:pt x="67793" y="2833068"/>
                  <a:pt x="17454" y="2686859"/>
                  <a:pt x="12158" y="2530667"/>
                </a:cubicBezTo>
                <a:cubicBezTo>
                  <a:pt x="9054" y="2446971"/>
                  <a:pt x="4489" y="2363214"/>
                  <a:pt x="654" y="22795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4687720" y="-1684696"/>
            <a:ext cx="4323684" cy="3764333"/>
          </a:xfrm>
          <a:custGeom>
            <a:avLst/>
            <a:gdLst/>
            <a:ahLst/>
            <a:cxnLst/>
            <a:rect l="l" t="t" r="r" b="b"/>
            <a:pathLst>
              <a:path w="4323684" h="3764333" extrusionOk="0">
                <a:moveTo>
                  <a:pt x="598" y="2083982"/>
                </a:moveTo>
                <a:cubicBezTo>
                  <a:pt x="-4021" y="1916536"/>
                  <a:pt x="17849" y="1754654"/>
                  <a:pt x="76113" y="1595500"/>
                </a:cubicBezTo>
                <a:cubicBezTo>
                  <a:pt x="105829" y="1514309"/>
                  <a:pt x="153074" y="1446974"/>
                  <a:pt x="192974" y="1373463"/>
                </a:cubicBezTo>
                <a:cubicBezTo>
                  <a:pt x="245395" y="1277080"/>
                  <a:pt x="323637" y="1206796"/>
                  <a:pt x="395201" y="1128888"/>
                </a:cubicBezTo>
                <a:cubicBezTo>
                  <a:pt x="411561" y="1111080"/>
                  <a:pt x="420131" y="1082254"/>
                  <a:pt x="455079" y="1093273"/>
                </a:cubicBezTo>
                <a:cubicBezTo>
                  <a:pt x="459085" y="1094497"/>
                  <a:pt x="469213" y="1075966"/>
                  <a:pt x="476726" y="1066784"/>
                </a:cubicBezTo>
                <a:cubicBezTo>
                  <a:pt x="498985" y="1039405"/>
                  <a:pt x="520744" y="1016700"/>
                  <a:pt x="559865" y="1006461"/>
                </a:cubicBezTo>
                <a:cubicBezTo>
                  <a:pt x="604829" y="994942"/>
                  <a:pt x="641668" y="960440"/>
                  <a:pt x="684851" y="939293"/>
                </a:cubicBezTo>
                <a:cubicBezTo>
                  <a:pt x="805553" y="880306"/>
                  <a:pt x="869604" y="854708"/>
                  <a:pt x="997874" y="853094"/>
                </a:cubicBezTo>
                <a:cubicBezTo>
                  <a:pt x="1021469" y="852816"/>
                  <a:pt x="1023973" y="800617"/>
                  <a:pt x="1056694" y="832115"/>
                </a:cubicBezTo>
                <a:cubicBezTo>
                  <a:pt x="1164763" y="780083"/>
                  <a:pt x="1289360" y="803678"/>
                  <a:pt x="1399266" y="755097"/>
                </a:cubicBezTo>
                <a:cubicBezTo>
                  <a:pt x="1467714" y="724824"/>
                  <a:pt x="1542338" y="708742"/>
                  <a:pt x="1613346" y="683923"/>
                </a:cubicBezTo>
                <a:cubicBezTo>
                  <a:pt x="1641949" y="673906"/>
                  <a:pt x="1668605" y="657991"/>
                  <a:pt x="1695650" y="643911"/>
                </a:cubicBezTo>
                <a:cubicBezTo>
                  <a:pt x="1720413" y="631001"/>
                  <a:pt x="1743229" y="612581"/>
                  <a:pt x="1769384" y="604512"/>
                </a:cubicBezTo>
                <a:cubicBezTo>
                  <a:pt x="1797208" y="596054"/>
                  <a:pt x="1821081" y="586538"/>
                  <a:pt x="1837665" y="561997"/>
                </a:cubicBezTo>
                <a:cubicBezTo>
                  <a:pt x="1841838" y="555876"/>
                  <a:pt x="1848238" y="547139"/>
                  <a:pt x="1853970" y="546805"/>
                </a:cubicBezTo>
                <a:cubicBezTo>
                  <a:pt x="1920469" y="543410"/>
                  <a:pt x="1956251" y="486426"/>
                  <a:pt x="2007337" y="456877"/>
                </a:cubicBezTo>
                <a:cubicBezTo>
                  <a:pt x="2060425" y="426103"/>
                  <a:pt x="2102607" y="376632"/>
                  <a:pt x="2150075" y="335897"/>
                </a:cubicBezTo>
                <a:cubicBezTo>
                  <a:pt x="2207115" y="286982"/>
                  <a:pt x="2260036" y="231334"/>
                  <a:pt x="2323030" y="191823"/>
                </a:cubicBezTo>
                <a:cubicBezTo>
                  <a:pt x="2420638" y="130610"/>
                  <a:pt x="2530154" y="90988"/>
                  <a:pt x="2634328" y="41851"/>
                </a:cubicBezTo>
                <a:cubicBezTo>
                  <a:pt x="2712959" y="4733"/>
                  <a:pt x="2790144" y="1228"/>
                  <a:pt x="2870389" y="1951"/>
                </a:cubicBezTo>
                <a:cubicBezTo>
                  <a:pt x="2975787" y="2897"/>
                  <a:pt x="3081129" y="-1165"/>
                  <a:pt x="3186361" y="337"/>
                </a:cubicBezTo>
                <a:cubicBezTo>
                  <a:pt x="3290145" y="1895"/>
                  <a:pt x="3386695" y="29107"/>
                  <a:pt x="3459427" y="111634"/>
                </a:cubicBezTo>
                <a:cubicBezTo>
                  <a:pt x="3487864" y="143966"/>
                  <a:pt x="3519027" y="173849"/>
                  <a:pt x="3549244" y="204567"/>
                </a:cubicBezTo>
                <a:cubicBezTo>
                  <a:pt x="3552756" y="208138"/>
                  <a:pt x="3557154" y="210711"/>
                  <a:pt x="3561987" y="212024"/>
                </a:cubicBezTo>
                <a:cubicBezTo>
                  <a:pt x="3686306" y="242797"/>
                  <a:pt x="3760986" y="340739"/>
                  <a:pt x="3846184" y="423488"/>
                </a:cubicBezTo>
                <a:cubicBezTo>
                  <a:pt x="3959318" y="533616"/>
                  <a:pt x="4048133" y="663611"/>
                  <a:pt x="4128099" y="798058"/>
                </a:cubicBezTo>
                <a:cubicBezTo>
                  <a:pt x="4190092" y="902176"/>
                  <a:pt x="4233275" y="1015087"/>
                  <a:pt x="4262045" y="1135788"/>
                </a:cubicBezTo>
                <a:cubicBezTo>
                  <a:pt x="4295312" y="1271629"/>
                  <a:pt x="4315291" y="1410383"/>
                  <a:pt x="4321700" y="1550091"/>
                </a:cubicBezTo>
                <a:cubicBezTo>
                  <a:pt x="4329603" y="1744860"/>
                  <a:pt x="4314410" y="1939352"/>
                  <a:pt x="4267054" y="2129224"/>
                </a:cubicBezTo>
                <a:cubicBezTo>
                  <a:pt x="4228656" y="2283259"/>
                  <a:pt x="4171728" y="2431284"/>
                  <a:pt x="4114354" y="2579476"/>
                </a:cubicBezTo>
                <a:cubicBezTo>
                  <a:pt x="4069856" y="2695883"/>
                  <a:pt x="4011606" y="2806555"/>
                  <a:pt x="3940842" y="2909137"/>
                </a:cubicBezTo>
                <a:cubicBezTo>
                  <a:pt x="3854699" y="3032677"/>
                  <a:pt x="3758149" y="3150707"/>
                  <a:pt x="3639228" y="3246868"/>
                </a:cubicBezTo>
                <a:cubicBezTo>
                  <a:pt x="3554085" y="3315705"/>
                  <a:pt x="3474119" y="3392110"/>
                  <a:pt x="3383245" y="3452155"/>
                </a:cubicBezTo>
                <a:cubicBezTo>
                  <a:pt x="3302944" y="3505299"/>
                  <a:pt x="3214407" y="3551821"/>
                  <a:pt x="3123088" y="3581148"/>
                </a:cubicBezTo>
                <a:cubicBezTo>
                  <a:pt x="2982743" y="3626613"/>
                  <a:pt x="2838725" y="3666680"/>
                  <a:pt x="2693371" y="3686602"/>
                </a:cubicBezTo>
                <a:cubicBezTo>
                  <a:pt x="2502107" y="3712756"/>
                  <a:pt x="2310009" y="3741193"/>
                  <a:pt x="2115740" y="3741137"/>
                </a:cubicBezTo>
                <a:cubicBezTo>
                  <a:pt x="2085578" y="3741137"/>
                  <a:pt x="2055473" y="3754493"/>
                  <a:pt x="2025144" y="3755328"/>
                </a:cubicBezTo>
                <a:cubicBezTo>
                  <a:pt x="1908895" y="3758500"/>
                  <a:pt x="1790363" y="3773469"/>
                  <a:pt x="1677007" y="3756051"/>
                </a:cubicBezTo>
                <a:cubicBezTo>
                  <a:pt x="1587525" y="3742361"/>
                  <a:pt x="1497263" y="3761616"/>
                  <a:pt x="1408726" y="3732845"/>
                </a:cubicBezTo>
                <a:cubicBezTo>
                  <a:pt x="1353078" y="3714593"/>
                  <a:pt x="1290028" y="3718711"/>
                  <a:pt x="1230651" y="3709473"/>
                </a:cubicBezTo>
                <a:cubicBezTo>
                  <a:pt x="1185019" y="3702294"/>
                  <a:pt x="1140055" y="3691332"/>
                  <a:pt x="1103383" y="3658944"/>
                </a:cubicBezTo>
                <a:cubicBezTo>
                  <a:pt x="1096427" y="3652879"/>
                  <a:pt x="1081903" y="3654159"/>
                  <a:pt x="1070829" y="3654159"/>
                </a:cubicBezTo>
                <a:cubicBezTo>
                  <a:pt x="952631" y="3654159"/>
                  <a:pt x="843727" y="3619378"/>
                  <a:pt x="736159" y="3573023"/>
                </a:cubicBezTo>
                <a:cubicBezTo>
                  <a:pt x="675280" y="3546757"/>
                  <a:pt x="609002" y="3533290"/>
                  <a:pt x="568601" y="3473746"/>
                </a:cubicBezTo>
                <a:cubicBezTo>
                  <a:pt x="410449" y="3403184"/>
                  <a:pt x="346397" y="3261002"/>
                  <a:pt x="286297" y="3112365"/>
                </a:cubicBezTo>
                <a:cubicBezTo>
                  <a:pt x="232707" y="2979922"/>
                  <a:pt x="162201" y="2854157"/>
                  <a:pt x="111561" y="2720712"/>
                </a:cubicBezTo>
                <a:cubicBezTo>
                  <a:pt x="61978" y="2590049"/>
                  <a:pt x="15957" y="2456381"/>
                  <a:pt x="11115" y="2313588"/>
                </a:cubicBezTo>
                <a:cubicBezTo>
                  <a:pt x="8277" y="2237071"/>
                  <a:pt x="4103" y="2160499"/>
                  <a:pt x="598" y="2083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1130307" y="-356868"/>
            <a:ext cx="3185014" cy="2772972"/>
          </a:xfrm>
          <a:custGeom>
            <a:avLst/>
            <a:gdLst/>
            <a:ahLst/>
            <a:cxnLst/>
            <a:rect l="l" t="t" r="r" b="b"/>
            <a:pathLst>
              <a:path w="3185014" h="2772972" extrusionOk="0">
                <a:moveTo>
                  <a:pt x="440" y="1535152"/>
                </a:moveTo>
                <a:cubicBezTo>
                  <a:pt x="-2962" y="1411804"/>
                  <a:pt x="13148" y="1292555"/>
                  <a:pt x="56068" y="1175315"/>
                </a:cubicBezTo>
                <a:cubicBezTo>
                  <a:pt x="77958" y="1115506"/>
                  <a:pt x="112761" y="1065904"/>
                  <a:pt x="142153" y="1011753"/>
                </a:cubicBezTo>
                <a:cubicBezTo>
                  <a:pt x="180769" y="940753"/>
                  <a:pt x="238405" y="888978"/>
                  <a:pt x="291122" y="831588"/>
                </a:cubicBezTo>
                <a:cubicBezTo>
                  <a:pt x="303174" y="818470"/>
                  <a:pt x="309487" y="797236"/>
                  <a:pt x="335231" y="805352"/>
                </a:cubicBezTo>
                <a:cubicBezTo>
                  <a:pt x="338182" y="806254"/>
                  <a:pt x="345643" y="792604"/>
                  <a:pt x="351177" y="785840"/>
                </a:cubicBezTo>
                <a:cubicBezTo>
                  <a:pt x="367574" y="765671"/>
                  <a:pt x="383603" y="748946"/>
                  <a:pt x="412421" y="741403"/>
                </a:cubicBezTo>
                <a:cubicBezTo>
                  <a:pt x="445543" y="732918"/>
                  <a:pt x="472680" y="707502"/>
                  <a:pt x="504491" y="691925"/>
                </a:cubicBezTo>
                <a:cubicBezTo>
                  <a:pt x="593405" y="648472"/>
                  <a:pt x="640588" y="629615"/>
                  <a:pt x="735077" y="628426"/>
                </a:cubicBezTo>
                <a:cubicBezTo>
                  <a:pt x="752458" y="628221"/>
                  <a:pt x="754303" y="589770"/>
                  <a:pt x="778407" y="612972"/>
                </a:cubicBezTo>
                <a:cubicBezTo>
                  <a:pt x="858015" y="574643"/>
                  <a:pt x="949799" y="592024"/>
                  <a:pt x="1030760" y="556237"/>
                </a:cubicBezTo>
                <a:cubicBezTo>
                  <a:pt x="1081182" y="533937"/>
                  <a:pt x="1136153" y="522090"/>
                  <a:pt x="1188461" y="503807"/>
                </a:cubicBezTo>
                <a:cubicBezTo>
                  <a:pt x="1209531" y="496429"/>
                  <a:pt x="1229167" y="484705"/>
                  <a:pt x="1249089" y="474333"/>
                </a:cubicBezTo>
                <a:cubicBezTo>
                  <a:pt x="1267331" y="464823"/>
                  <a:pt x="1284139" y="451254"/>
                  <a:pt x="1303405" y="445310"/>
                </a:cubicBezTo>
                <a:cubicBezTo>
                  <a:pt x="1323902" y="439079"/>
                  <a:pt x="1341488" y="432069"/>
                  <a:pt x="1353704" y="413991"/>
                </a:cubicBezTo>
                <a:cubicBezTo>
                  <a:pt x="1356778" y="409482"/>
                  <a:pt x="1361492" y="403046"/>
                  <a:pt x="1365715" y="402800"/>
                </a:cubicBezTo>
                <a:cubicBezTo>
                  <a:pt x="1414701" y="400300"/>
                  <a:pt x="1441060" y="358323"/>
                  <a:pt x="1478692" y="336556"/>
                </a:cubicBezTo>
                <a:cubicBezTo>
                  <a:pt x="1517799" y="313886"/>
                  <a:pt x="1548872" y="277444"/>
                  <a:pt x="1583839" y="247437"/>
                </a:cubicBezTo>
                <a:cubicBezTo>
                  <a:pt x="1625857" y="211404"/>
                  <a:pt x="1664841" y="170411"/>
                  <a:pt x="1711245" y="141306"/>
                </a:cubicBezTo>
                <a:cubicBezTo>
                  <a:pt x="1783147" y="96213"/>
                  <a:pt x="1863822" y="67026"/>
                  <a:pt x="1940561" y="30829"/>
                </a:cubicBezTo>
                <a:cubicBezTo>
                  <a:pt x="1998484" y="3487"/>
                  <a:pt x="2055341" y="904"/>
                  <a:pt x="2114453" y="1437"/>
                </a:cubicBezTo>
                <a:cubicBezTo>
                  <a:pt x="2192094" y="2134"/>
                  <a:pt x="2269694" y="-858"/>
                  <a:pt x="2347212" y="248"/>
                </a:cubicBezTo>
                <a:cubicBezTo>
                  <a:pt x="2423664" y="1396"/>
                  <a:pt x="2494787" y="21442"/>
                  <a:pt x="2548365" y="82235"/>
                </a:cubicBezTo>
                <a:cubicBezTo>
                  <a:pt x="2569313" y="106051"/>
                  <a:pt x="2592269" y="128065"/>
                  <a:pt x="2614528" y="150693"/>
                </a:cubicBezTo>
                <a:cubicBezTo>
                  <a:pt x="2617115" y="153323"/>
                  <a:pt x="2620355" y="155219"/>
                  <a:pt x="2623915" y="156186"/>
                </a:cubicBezTo>
                <a:cubicBezTo>
                  <a:pt x="2715494" y="178855"/>
                  <a:pt x="2770506" y="251003"/>
                  <a:pt x="2833267" y="311960"/>
                </a:cubicBezTo>
                <a:cubicBezTo>
                  <a:pt x="2916606" y="393085"/>
                  <a:pt x="2982031" y="488845"/>
                  <a:pt x="3040938" y="587884"/>
                </a:cubicBezTo>
                <a:cubicBezTo>
                  <a:pt x="3086604" y="664582"/>
                  <a:pt x="3118415" y="747757"/>
                  <a:pt x="3139608" y="836671"/>
                </a:cubicBezTo>
                <a:cubicBezTo>
                  <a:pt x="3164114" y="936738"/>
                  <a:pt x="3178831" y="1038950"/>
                  <a:pt x="3183553" y="1141865"/>
                </a:cubicBezTo>
                <a:cubicBezTo>
                  <a:pt x="3189374" y="1285340"/>
                  <a:pt x="3178183" y="1428611"/>
                  <a:pt x="3143297" y="1568480"/>
                </a:cubicBezTo>
                <a:cubicBezTo>
                  <a:pt x="3115012" y="1681948"/>
                  <a:pt x="3073076" y="1790990"/>
                  <a:pt x="3030812" y="1900155"/>
                </a:cubicBezTo>
                <a:cubicBezTo>
                  <a:pt x="2998033" y="1985905"/>
                  <a:pt x="2955124" y="2067431"/>
                  <a:pt x="2902996" y="2142998"/>
                </a:cubicBezTo>
                <a:cubicBezTo>
                  <a:pt x="2839539" y="2234002"/>
                  <a:pt x="2768416" y="2320949"/>
                  <a:pt x="2680814" y="2391785"/>
                </a:cubicBezTo>
                <a:cubicBezTo>
                  <a:pt x="2618094" y="2442493"/>
                  <a:pt x="2559187" y="2498777"/>
                  <a:pt x="2492245" y="2543008"/>
                </a:cubicBezTo>
                <a:cubicBezTo>
                  <a:pt x="2433092" y="2582157"/>
                  <a:pt x="2367873" y="2616427"/>
                  <a:pt x="2300603" y="2638030"/>
                </a:cubicBezTo>
                <a:cubicBezTo>
                  <a:pt x="2197218" y="2671521"/>
                  <a:pt x="2091128" y="2701036"/>
                  <a:pt x="1984054" y="2715712"/>
                </a:cubicBezTo>
                <a:cubicBezTo>
                  <a:pt x="1843161" y="2734979"/>
                  <a:pt x="1701653" y="2755926"/>
                  <a:pt x="1558546" y="2755885"/>
                </a:cubicBezTo>
                <a:cubicBezTo>
                  <a:pt x="1536328" y="2755885"/>
                  <a:pt x="1514151" y="2765723"/>
                  <a:pt x="1491809" y="2766338"/>
                </a:cubicBezTo>
                <a:cubicBezTo>
                  <a:pt x="1406175" y="2768675"/>
                  <a:pt x="1318860" y="2779702"/>
                  <a:pt x="1235357" y="2766871"/>
                </a:cubicBezTo>
                <a:cubicBezTo>
                  <a:pt x="1169440" y="2756787"/>
                  <a:pt x="1102949" y="2770971"/>
                  <a:pt x="1037729" y="2749777"/>
                </a:cubicBezTo>
                <a:cubicBezTo>
                  <a:pt x="996736" y="2736331"/>
                  <a:pt x="950291" y="2739365"/>
                  <a:pt x="906551" y="2732560"/>
                </a:cubicBezTo>
                <a:cubicBezTo>
                  <a:pt x="872937" y="2727272"/>
                  <a:pt x="839814" y="2719196"/>
                  <a:pt x="812800" y="2695338"/>
                </a:cubicBezTo>
                <a:cubicBezTo>
                  <a:pt x="807676" y="2690870"/>
                  <a:pt x="796977" y="2691813"/>
                  <a:pt x="788819" y="2691813"/>
                </a:cubicBezTo>
                <a:cubicBezTo>
                  <a:pt x="701750" y="2691813"/>
                  <a:pt x="621526" y="2666192"/>
                  <a:pt x="542287" y="2632045"/>
                </a:cubicBezTo>
                <a:cubicBezTo>
                  <a:pt x="497440" y="2612696"/>
                  <a:pt x="448618" y="2602776"/>
                  <a:pt x="418857" y="2558913"/>
                </a:cubicBezTo>
                <a:cubicBezTo>
                  <a:pt x="302354" y="2506934"/>
                  <a:pt x="255171" y="2402197"/>
                  <a:pt x="210899" y="2292704"/>
                </a:cubicBezTo>
                <a:cubicBezTo>
                  <a:pt x="171422" y="2195141"/>
                  <a:pt x="119484" y="2102497"/>
                  <a:pt x="82180" y="2004195"/>
                </a:cubicBezTo>
                <a:cubicBezTo>
                  <a:pt x="45656" y="1907943"/>
                  <a:pt x="11754" y="1809478"/>
                  <a:pt x="8188" y="1704290"/>
                </a:cubicBezTo>
                <a:cubicBezTo>
                  <a:pt x="6097" y="1647924"/>
                  <a:pt x="3023" y="1591518"/>
                  <a:pt x="440" y="15351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5510369" y="-1748380"/>
            <a:ext cx="3680187" cy="3204085"/>
          </a:xfrm>
          <a:custGeom>
            <a:avLst/>
            <a:gdLst/>
            <a:ahLst/>
            <a:cxnLst/>
            <a:rect l="l" t="t" r="r" b="b"/>
            <a:pathLst>
              <a:path w="3680187" h="3204085" extrusionOk="0">
                <a:moveTo>
                  <a:pt x="509" y="1773822"/>
                </a:moveTo>
                <a:cubicBezTo>
                  <a:pt x="-3423" y="1631297"/>
                  <a:pt x="15192" y="1493508"/>
                  <a:pt x="64785" y="1358041"/>
                </a:cubicBezTo>
                <a:cubicBezTo>
                  <a:pt x="90078" y="1288933"/>
                  <a:pt x="130292" y="1231620"/>
                  <a:pt x="164254" y="1169049"/>
                </a:cubicBezTo>
                <a:cubicBezTo>
                  <a:pt x="208873" y="1087011"/>
                  <a:pt x="275470" y="1027187"/>
                  <a:pt x="336383" y="960875"/>
                </a:cubicBezTo>
                <a:cubicBezTo>
                  <a:pt x="350308" y="945718"/>
                  <a:pt x="357603" y="921182"/>
                  <a:pt x="387349" y="930560"/>
                </a:cubicBezTo>
                <a:cubicBezTo>
                  <a:pt x="390759" y="931602"/>
                  <a:pt x="399380" y="915829"/>
                  <a:pt x="405774" y="908014"/>
                </a:cubicBezTo>
                <a:cubicBezTo>
                  <a:pt x="424721" y="884710"/>
                  <a:pt x="443241" y="865384"/>
                  <a:pt x="476540" y="856669"/>
                </a:cubicBezTo>
                <a:cubicBezTo>
                  <a:pt x="514812" y="846864"/>
                  <a:pt x="546168" y="817497"/>
                  <a:pt x="582924" y="799498"/>
                </a:cubicBezTo>
                <a:cubicBezTo>
                  <a:pt x="685662" y="749290"/>
                  <a:pt x="740180" y="727501"/>
                  <a:pt x="849359" y="726128"/>
                </a:cubicBezTo>
                <a:cubicBezTo>
                  <a:pt x="869443" y="725891"/>
                  <a:pt x="871574" y="681461"/>
                  <a:pt x="899425" y="708270"/>
                </a:cubicBezTo>
                <a:cubicBezTo>
                  <a:pt x="991411" y="663983"/>
                  <a:pt x="1097464" y="684066"/>
                  <a:pt x="1191012" y="642716"/>
                </a:cubicBezTo>
                <a:cubicBezTo>
                  <a:pt x="1249273" y="616948"/>
                  <a:pt x="1312791" y="603259"/>
                  <a:pt x="1373230" y="582134"/>
                </a:cubicBezTo>
                <a:cubicBezTo>
                  <a:pt x="1397576" y="573608"/>
                  <a:pt x="1420265" y="560061"/>
                  <a:pt x="1443285" y="548078"/>
                </a:cubicBezTo>
                <a:cubicBezTo>
                  <a:pt x="1464363" y="537089"/>
                  <a:pt x="1483783" y="521411"/>
                  <a:pt x="1506045" y="514542"/>
                </a:cubicBezTo>
                <a:cubicBezTo>
                  <a:pt x="1529728" y="507343"/>
                  <a:pt x="1550048" y="499243"/>
                  <a:pt x="1564164" y="478355"/>
                </a:cubicBezTo>
                <a:cubicBezTo>
                  <a:pt x="1567716" y="473144"/>
                  <a:pt x="1573163" y="465708"/>
                  <a:pt x="1578042" y="465424"/>
                </a:cubicBezTo>
                <a:cubicBezTo>
                  <a:pt x="1634644" y="462534"/>
                  <a:pt x="1665101" y="414031"/>
                  <a:pt x="1708583" y="388880"/>
                </a:cubicBezTo>
                <a:cubicBezTo>
                  <a:pt x="1753771" y="362686"/>
                  <a:pt x="1789674" y="320578"/>
                  <a:pt x="1830078" y="285906"/>
                </a:cubicBezTo>
                <a:cubicBezTo>
                  <a:pt x="1878628" y="244271"/>
                  <a:pt x="1923673" y="196904"/>
                  <a:pt x="1977292" y="163274"/>
                </a:cubicBezTo>
                <a:cubicBezTo>
                  <a:pt x="2060372" y="111171"/>
                  <a:pt x="2153589" y="77447"/>
                  <a:pt x="2242259" y="35622"/>
                </a:cubicBezTo>
                <a:cubicBezTo>
                  <a:pt x="2309187" y="4029"/>
                  <a:pt x="2374884" y="1045"/>
                  <a:pt x="2443187" y="1661"/>
                </a:cubicBezTo>
                <a:cubicBezTo>
                  <a:pt x="2532898" y="2466"/>
                  <a:pt x="2622563" y="-992"/>
                  <a:pt x="2712132" y="287"/>
                </a:cubicBezTo>
                <a:cubicBezTo>
                  <a:pt x="2800470" y="1613"/>
                  <a:pt x="2882651" y="24775"/>
                  <a:pt x="2944558" y="95019"/>
                </a:cubicBezTo>
                <a:cubicBezTo>
                  <a:pt x="2968763" y="122539"/>
                  <a:pt x="2995288" y="147975"/>
                  <a:pt x="3021007" y="174121"/>
                </a:cubicBezTo>
                <a:cubicBezTo>
                  <a:pt x="3023997" y="177160"/>
                  <a:pt x="3027740" y="179351"/>
                  <a:pt x="3031854" y="180468"/>
                </a:cubicBezTo>
                <a:cubicBezTo>
                  <a:pt x="3137671" y="206662"/>
                  <a:pt x="3201236" y="290026"/>
                  <a:pt x="3273754" y="360460"/>
                </a:cubicBezTo>
                <a:cubicBezTo>
                  <a:pt x="3370049" y="454198"/>
                  <a:pt x="3445646" y="564845"/>
                  <a:pt x="3513711" y="679282"/>
                </a:cubicBezTo>
                <a:cubicBezTo>
                  <a:pt x="3566477" y="767905"/>
                  <a:pt x="3603233" y="864011"/>
                  <a:pt x="3627722" y="966748"/>
                </a:cubicBezTo>
                <a:cubicBezTo>
                  <a:pt x="3656037" y="1082372"/>
                  <a:pt x="3673043" y="1200475"/>
                  <a:pt x="3678498" y="1319390"/>
                </a:cubicBezTo>
                <a:cubicBezTo>
                  <a:pt x="3685225" y="1485172"/>
                  <a:pt x="3672293" y="1650717"/>
                  <a:pt x="3631985" y="1812331"/>
                </a:cubicBezTo>
                <a:cubicBezTo>
                  <a:pt x="3599302" y="1943440"/>
                  <a:pt x="3550846" y="2069435"/>
                  <a:pt x="3502012" y="2195571"/>
                </a:cubicBezTo>
                <a:cubicBezTo>
                  <a:pt x="3464137" y="2294653"/>
                  <a:pt x="3414556" y="2388854"/>
                  <a:pt x="3354324" y="2476169"/>
                </a:cubicBezTo>
                <a:cubicBezTo>
                  <a:pt x="3281001" y="2581322"/>
                  <a:pt x="3198821" y="2681786"/>
                  <a:pt x="3097599" y="2763635"/>
                </a:cubicBezTo>
                <a:cubicBezTo>
                  <a:pt x="3025128" y="2822227"/>
                  <a:pt x="2957063" y="2887260"/>
                  <a:pt x="2879714" y="2938369"/>
                </a:cubicBezTo>
                <a:cubicBezTo>
                  <a:pt x="2811364" y="2983604"/>
                  <a:pt x="2736005" y="3023202"/>
                  <a:pt x="2658277" y="3048164"/>
                </a:cubicBezTo>
                <a:cubicBezTo>
                  <a:pt x="2538819" y="3086862"/>
                  <a:pt x="2416235" y="3120966"/>
                  <a:pt x="2292515" y="3137923"/>
                </a:cubicBezTo>
                <a:cubicBezTo>
                  <a:pt x="2129717" y="3160185"/>
                  <a:pt x="1966208" y="3184389"/>
                  <a:pt x="1800853" y="3184342"/>
                </a:cubicBezTo>
                <a:cubicBezTo>
                  <a:pt x="1775180" y="3184342"/>
                  <a:pt x="1749555" y="3195710"/>
                  <a:pt x="1723741" y="3196420"/>
                </a:cubicBezTo>
                <a:cubicBezTo>
                  <a:pt x="1624792" y="3199120"/>
                  <a:pt x="1523902" y="3211862"/>
                  <a:pt x="1427417" y="3197036"/>
                </a:cubicBezTo>
                <a:cubicBezTo>
                  <a:pt x="1351252" y="3185384"/>
                  <a:pt x="1274424" y="3201773"/>
                  <a:pt x="1199064" y="3177284"/>
                </a:cubicBezTo>
                <a:cubicBezTo>
                  <a:pt x="1151698" y="3161748"/>
                  <a:pt x="1098032" y="3165253"/>
                  <a:pt x="1047492" y="3157390"/>
                </a:cubicBezTo>
                <a:cubicBezTo>
                  <a:pt x="1008652" y="3151280"/>
                  <a:pt x="970380" y="3141949"/>
                  <a:pt x="939166" y="3114382"/>
                </a:cubicBezTo>
                <a:cubicBezTo>
                  <a:pt x="933245" y="3109219"/>
                  <a:pt x="920882" y="3110308"/>
                  <a:pt x="911456" y="3110308"/>
                </a:cubicBezTo>
                <a:cubicBezTo>
                  <a:pt x="810851" y="3110308"/>
                  <a:pt x="718155" y="3080704"/>
                  <a:pt x="626596" y="3041248"/>
                </a:cubicBezTo>
                <a:cubicBezTo>
                  <a:pt x="574777" y="3018891"/>
                  <a:pt x="518364" y="3007429"/>
                  <a:pt x="483976" y="2956747"/>
                </a:cubicBezTo>
                <a:cubicBezTo>
                  <a:pt x="349361" y="2896686"/>
                  <a:pt x="294843" y="2775666"/>
                  <a:pt x="243687" y="2649150"/>
                </a:cubicBezTo>
                <a:cubicBezTo>
                  <a:pt x="198073" y="2536419"/>
                  <a:pt x="138060" y="2429371"/>
                  <a:pt x="94957" y="2315787"/>
                </a:cubicBezTo>
                <a:cubicBezTo>
                  <a:pt x="52754" y="2204571"/>
                  <a:pt x="13582" y="2090797"/>
                  <a:pt x="9461" y="1969255"/>
                </a:cubicBezTo>
                <a:cubicBezTo>
                  <a:pt x="7045" y="1904126"/>
                  <a:pt x="3493" y="1838950"/>
                  <a:pt x="509" y="17738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4326487">
            <a:off x="-1050524" y="7626830"/>
            <a:ext cx="3754288" cy="3268599"/>
          </a:xfrm>
          <a:custGeom>
            <a:avLst/>
            <a:gdLst/>
            <a:ahLst/>
            <a:cxnLst/>
            <a:rect l="l" t="t" r="r" b="b"/>
            <a:pathLst>
              <a:path w="3750890" h="3265641" extrusionOk="0">
                <a:moveTo>
                  <a:pt x="518" y="1807900"/>
                </a:moveTo>
                <a:cubicBezTo>
                  <a:pt x="-3488" y="1662637"/>
                  <a:pt x="15484" y="1522201"/>
                  <a:pt x="66029" y="1384131"/>
                </a:cubicBezTo>
                <a:cubicBezTo>
                  <a:pt x="91809" y="1313696"/>
                  <a:pt x="132795" y="1255282"/>
                  <a:pt x="167409" y="1191509"/>
                </a:cubicBezTo>
                <a:cubicBezTo>
                  <a:pt x="212886" y="1107894"/>
                  <a:pt x="280762" y="1046921"/>
                  <a:pt x="342845" y="979335"/>
                </a:cubicBezTo>
                <a:cubicBezTo>
                  <a:pt x="357039" y="963886"/>
                  <a:pt x="364473" y="938879"/>
                  <a:pt x="394791" y="948438"/>
                </a:cubicBezTo>
                <a:cubicBezTo>
                  <a:pt x="398266" y="949500"/>
                  <a:pt x="407053" y="933424"/>
                  <a:pt x="413570" y="925458"/>
                </a:cubicBezTo>
                <a:cubicBezTo>
                  <a:pt x="432880" y="901707"/>
                  <a:pt x="451757" y="882010"/>
                  <a:pt x="485695" y="873127"/>
                </a:cubicBezTo>
                <a:cubicBezTo>
                  <a:pt x="524702" y="863134"/>
                  <a:pt x="556661" y="833203"/>
                  <a:pt x="594123" y="814858"/>
                </a:cubicBezTo>
                <a:cubicBezTo>
                  <a:pt x="698834" y="763685"/>
                  <a:pt x="754400" y="741478"/>
                  <a:pt x="865677" y="740078"/>
                </a:cubicBezTo>
                <a:cubicBezTo>
                  <a:pt x="886146" y="739836"/>
                  <a:pt x="888319" y="694553"/>
                  <a:pt x="916705" y="721878"/>
                </a:cubicBezTo>
                <a:cubicBezTo>
                  <a:pt x="1010457" y="676739"/>
                  <a:pt x="1118548" y="697208"/>
                  <a:pt x="1213894" y="655063"/>
                </a:cubicBezTo>
                <a:cubicBezTo>
                  <a:pt x="1273273" y="628801"/>
                  <a:pt x="1338012" y="614849"/>
                  <a:pt x="1399612" y="593318"/>
                </a:cubicBezTo>
                <a:cubicBezTo>
                  <a:pt x="1424426" y="584628"/>
                  <a:pt x="1447551" y="570821"/>
                  <a:pt x="1471013" y="558607"/>
                </a:cubicBezTo>
                <a:cubicBezTo>
                  <a:pt x="1492496" y="547407"/>
                  <a:pt x="1512289" y="531428"/>
                  <a:pt x="1534979" y="524428"/>
                </a:cubicBezTo>
                <a:cubicBezTo>
                  <a:pt x="1559117" y="517090"/>
                  <a:pt x="1579827" y="508834"/>
                  <a:pt x="1594214" y="487545"/>
                </a:cubicBezTo>
                <a:cubicBezTo>
                  <a:pt x="1597835" y="482234"/>
                  <a:pt x="1603386" y="474655"/>
                  <a:pt x="1608359" y="474365"/>
                </a:cubicBezTo>
                <a:cubicBezTo>
                  <a:pt x="1666049" y="471420"/>
                  <a:pt x="1697091" y="421985"/>
                  <a:pt x="1741408" y="396351"/>
                </a:cubicBezTo>
                <a:cubicBezTo>
                  <a:pt x="1787464" y="369654"/>
                  <a:pt x="1824057" y="326736"/>
                  <a:pt x="1865237" y="291398"/>
                </a:cubicBezTo>
                <a:cubicBezTo>
                  <a:pt x="1914720" y="248963"/>
                  <a:pt x="1960631" y="200687"/>
                  <a:pt x="2015279" y="166411"/>
                </a:cubicBezTo>
                <a:cubicBezTo>
                  <a:pt x="2099956" y="113307"/>
                  <a:pt x="2194963" y="78934"/>
                  <a:pt x="2285337" y="36307"/>
                </a:cubicBezTo>
                <a:cubicBezTo>
                  <a:pt x="2353551" y="4106"/>
                  <a:pt x="2420510" y="1065"/>
                  <a:pt x="2490124" y="1692"/>
                </a:cubicBezTo>
                <a:cubicBezTo>
                  <a:pt x="2581560" y="2513"/>
                  <a:pt x="2672946" y="-1011"/>
                  <a:pt x="2764237" y="292"/>
                </a:cubicBezTo>
                <a:cubicBezTo>
                  <a:pt x="2854272" y="1644"/>
                  <a:pt x="2938031" y="25251"/>
                  <a:pt x="3001128" y="96845"/>
                </a:cubicBezTo>
                <a:cubicBezTo>
                  <a:pt x="3025798" y="124893"/>
                  <a:pt x="3052832" y="150818"/>
                  <a:pt x="3079046" y="177466"/>
                </a:cubicBezTo>
                <a:cubicBezTo>
                  <a:pt x="3082093" y="180564"/>
                  <a:pt x="3085908" y="182796"/>
                  <a:pt x="3090101" y="183935"/>
                </a:cubicBezTo>
                <a:cubicBezTo>
                  <a:pt x="3197951" y="210632"/>
                  <a:pt x="3262737" y="295598"/>
                  <a:pt x="3336648" y="367385"/>
                </a:cubicBezTo>
                <a:cubicBezTo>
                  <a:pt x="3434794" y="462924"/>
                  <a:pt x="3511843" y="575697"/>
                  <a:pt x="3581216" y="692332"/>
                </a:cubicBezTo>
                <a:cubicBezTo>
                  <a:pt x="3634996" y="782657"/>
                  <a:pt x="3672458" y="880610"/>
                  <a:pt x="3697417" y="985321"/>
                </a:cubicBezTo>
                <a:cubicBezTo>
                  <a:pt x="3726276" y="1103166"/>
                  <a:pt x="3743609" y="1223538"/>
                  <a:pt x="3749169" y="1344738"/>
                </a:cubicBezTo>
                <a:cubicBezTo>
                  <a:pt x="3756024" y="1513704"/>
                  <a:pt x="3742845" y="1682430"/>
                  <a:pt x="3701761" y="1847148"/>
                </a:cubicBezTo>
                <a:cubicBezTo>
                  <a:pt x="3668451" y="1980777"/>
                  <a:pt x="3619064" y="2109192"/>
                  <a:pt x="3569291" y="2237752"/>
                </a:cubicBezTo>
                <a:cubicBezTo>
                  <a:pt x="3530689" y="2338737"/>
                  <a:pt x="3480155" y="2434748"/>
                  <a:pt x="3418766" y="2523740"/>
                </a:cubicBezTo>
                <a:cubicBezTo>
                  <a:pt x="3344035" y="2630913"/>
                  <a:pt x="3260275" y="2733307"/>
                  <a:pt x="3157109" y="2816729"/>
                </a:cubicBezTo>
                <a:cubicBezTo>
                  <a:pt x="3083246" y="2876446"/>
                  <a:pt x="3013873" y="2942730"/>
                  <a:pt x="2935038" y="2994820"/>
                </a:cubicBezTo>
                <a:cubicBezTo>
                  <a:pt x="2865376" y="3040924"/>
                  <a:pt x="2788568" y="3081282"/>
                  <a:pt x="2709347" y="3106724"/>
                </a:cubicBezTo>
                <a:cubicBezTo>
                  <a:pt x="2587594" y="3146166"/>
                  <a:pt x="2462655" y="3180925"/>
                  <a:pt x="2336558" y="3198207"/>
                </a:cubicBezTo>
                <a:cubicBezTo>
                  <a:pt x="2170632" y="3220897"/>
                  <a:pt x="2003982" y="3245566"/>
                  <a:pt x="1835450" y="3245518"/>
                </a:cubicBezTo>
                <a:cubicBezTo>
                  <a:pt x="1809284" y="3245518"/>
                  <a:pt x="1783167" y="3257104"/>
                  <a:pt x="1756857" y="3257829"/>
                </a:cubicBezTo>
                <a:cubicBezTo>
                  <a:pt x="1656007" y="3260580"/>
                  <a:pt x="1553179" y="3273567"/>
                  <a:pt x="1454840" y="3258456"/>
                </a:cubicBezTo>
                <a:cubicBezTo>
                  <a:pt x="1377212" y="3246580"/>
                  <a:pt x="1298908" y="3263284"/>
                  <a:pt x="1222101" y="3238325"/>
                </a:cubicBezTo>
                <a:cubicBezTo>
                  <a:pt x="1173824" y="3222490"/>
                  <a:pt x="1119127" y="3226063"/>
                  <a:pt x="1067617" y="3218049"/>
                </a:cubicBezTo>
                <a:cubicBezTo>
                  <a:pt x="1028030" y="3211821"/>
                  <a:pt x="989023" y="3202311"/>
                  <a:pt x="957209" y="3174214"/>
                </a:cubicBezTo>
                <a:cubicBezTo>
                  <a:pt x="951174" y="3168952"/>
                  <a:pt x="938574" y="3170063"/>
                  <a:pt x="928967" y="3170063"/>
                </a:cubicBezTo>
                <a:cubicBezTo>
                  <a:pt x="826428" y="3170063"/>
                  <a:pt x="731952" y="3139890"/>
                  <a:pt x="638634" y="3099676"/>
                </a:cubicBezTo>
                <a:cubicBezTo>
                  <a:pt x="585820" y="3076889"/>
                  <a:pt x="528323" y="3065206"/>
                  <a:pt x="493274" y="3013551"/>
                </a:cubicBezTo>
                <a:cubicBezTo>
                  <a:pt x="356073" y="2952337"/>
                  <a:pt x="300507" y="2828991"/>
                  <a:pt x="248369" y="2700045"/>
                </a:cubicBezTo>
                <a:cubicBezTo>
                  <a:pt x="201879" y="2585147"/>
                  <a:pt x="140713" y="2476043"/>
                  <a:pt x="96781" y="2360277"/>
                </a:cubicBezTo>
                <a:cubicBezTo>
                  <a:pt x="53767" y="2246924"/>
                  <a:pt x="13843" y="2130965"/>
                  <a:pt x="9643" y="2007088"/>
                </a:cubicBezTo>
                <a:cubicBezTo>
                  <a:pt x="7181" y="1940708"/>
                  <a:pt x="3560" y="1874280"/>
                  <a:pt x="518" y="1807900"/>
                </a:cubicBezTo>
                <a:close/>
              </a:path>
            </a:pathLst>
          </a:custGeom>
          <a:solidFill>
            <a:srgbClr val="FAD2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-483658" y="-406345"/>
            <a:ext cx="2329694" cy="3127381"/>
          </a:xfrm>
          <a:custGeom>
            <a:avLst/>
            <a:gdLst/>
            <a:ahLst/>
            <a:cxnLst/>
            <a:rect l="l" t="t" r="r" b="b"/>
            <a:pathLst>
              <a:path w="2329694" h="3127381" extrusionOk="0">
                <a:moveTo>
                  <a:pt x="2068675" y="1709753"/>
                </a:moveTo>
                <a:cubicBezTo>
                  <a:pt x="2027491" y="1688582"/>
                  <a:pt x="1985728" y="1667990"/>
                  <a:pt x="1945415" y="1647689"/>
                </a:cubicBezTo>
                <a:cubicBezTo>
                  <a:pt x="1901622" y="1665090"/>
                  <a:pt x="1883351" y="1709173"/>
                  <a:pt x="1850578" y="1737885"/>
                </a:cubicBezTo>
                <a:cubicBezTo>
                  <a:pt x="1807365" y="1775878"/>
                  <a:pt x="1785033" y="1832433"/>
                  <a:pt x="1787643" y="1896528"/>
                </a:cubicBezTo>
                <a:cubicBezTo>
                  <a:pt x="1791123" y="1991945"/>
                  <a:pt x="1851158" y="2047049"/>
                  <a:pt x="1954986" y="2017467"/>
                </a:cubicBezTo>
                <a:cubicBezTo>
                  <a:pt x="2026041" y="1997165"/>
                  <a:pt x="2073605" y="1953952"/>
                  <a:pt x="2101737" y="1885797"/>
                </a:cubicBezTo>
                <a:cubicBezTo>
                  <a:pt x="2125809" y="1827502"/>
                  <a:pt x="2108118" y="1775298"/>
                  <a:pt x="2084916" y="1723094"/>
                </a:cubicBezTo>
                <a:cubicBezTo>
                  <a:pt x="2082306" y="1717584"/>
                  <a:pt x="2075055" y="1712944"/>
                  <a:pt x="2068675" y="1709753"/>
                </a:cubicBezTo>
                <a:close/>
                <a:moveTo>
                  <a:pt x="1905102" y="1939161"/>
                </a:moveTo>
                <a:cubicBezTo>
                  <a:pt x="1919023" y="1866075"/>
                  <a:pt x="1923954" y="1801400"/>
                  <a:pt x="1996749" y="1757607"/>
                </a:cubicBezTo>
                <a:cubicBezTo>
                  <a:pt x="1986888" y="1829822"/>
                  <a:pt x="1977898" y="1893047"/>
                  <a:pt x="1905102" y="1939161"/>
                </a:cubicBezTo>
                <a:close/>
                <a:moveTo>
                  <a:pt x="267637" y="2038058"/>
                </a:moveTo>
                <a:cubicBezTo>
                  <a:pt x="235154" y="2025877"/>
                  <a:pt x="201802" y="2015437"/>
                  <a:pt x="169029" y="2004416"/>
                </a:cubicBezTo>
                <a:cubicBezTo>
                  <a:pt x="171640" y="1998035"/>
                  <a:pt x="171930" y="1993395"/>
                  <a:pt x="174250" y="1991655"/>
                </a:cubicBezTo>
                <a:cubicBezTo>
                  <a:pt x="187301" y="1982664"/>
                  <a:pt x="200932" y="1974544"/>
                  <a:pt x="214273" y="1966423"/>
                </a:cubicBezTo>
                <a:cubicBezTo>
                  <a:pt x="214563" y="1962072"/>
                  <a:pt x="215143" y="1958012"/>
                  <a:pt x="215433" y="1953662"/>
                </a:cubicBezTo>
                <a:cubicBezTo>
                  <a:pt x="187011" y="1951342"/>
                  <a:pt x="158589" y="1950762"/>
                  <a:pt x="130746" y="1946701"/>
                </a:cubicBezTo>
                <a:cubicBezTo>
                  <a:pt x="90433" y="1940901"/>
                  <a:pt x="59691" y="1962072"/>
                  <a:pt x="44900" y="1991945"/>
                </a:cubicBezTo>
                <a:cubicBezTo>
                  <a:pt x="23438" y="2035158"/>
                  <a:pt x="5457" y="2083012"/>
                  <a:pt x="816" y="2130285"/>
                </a:cubicBezTo>
                <a:cubicBezTo>
                  <a:pt x="-4984" y="2189160"/>
                  <a:pt x="19958" y="2241074"/>
                  <a:pt x="80863" y="2264566"/>
                </a:cubicBezTo>
                <a:cubicBezTo>
                  <a:pt x="102614" y="2272976"/>
                  <a:pt x="126396" y="2276747"/>
                  <a:pt x="149598" y="2279937"/>
                </a:cubicBezTo>
                <a:cubicBezTo>
                  <a:pt x="225294" y="2289798"/>
                  <a:pt x="312880" y="2225993"/>
                  <a:pt x="327091" y="2151167"/>
                </a:cubicBezTo>
                <a:cubicBezTo>
                  <a:pt x="334922" y="2109404"/>
                  <a:pt x="305630" y="2052269"/>
                  <a:pt x="267637" y="2038058"/>
                </a:cubicBezTo>
                <a:close/>
                <a:moveTo>
                  <a:pt x="173090" y="2200761"/>
                </a:moveTo>
                <a:cubicBezTo>
                  <a:pt x="170479" y="2197571"/>
                  <a:pt x="167869" y="2194670"/>
                  <a:pt x="165259" y="2191480"/>
                </a:cubicBezTo>
                <a:cubicBezTo>
                  <a:pt x="173960" y="2185100"/>
                  <a:pt x="182370" y="2178429"/>
                  <a:pt x="191071" y="2172049"/>
                </a:cubicBezTo>
                <a:cubicBezTo>
                  <a:pt x="193391" y="2174659"/>
                  <a:pt x="196001" y="2177269"/>
                  <a:pt x="198322" y="2180169"/>
                </a:cubicBezTo>
                <a:cubicBezTo>
                  <a:pt x="189911" y="2186840"/>
                  <a:pt x="181500" y="2193800"/>
                  <a:pt x="173090" y="2200761"/>
                </a:cubicBezTo>
                <a:close/>
                <a:moveTo>
                  <a:pt x="912066" y="377391"/>
                </a:moveTo>
                <a:cubicBezTo>
                  <a:pt x="978481" y="369561"/>
                  <a:pt x="1037356" y="315617"/>
                  <a:pt x="1050407" y="248041"/>
                </a:cubicBezTo>
                <a:cubicBezTo>
                  <a:pt x="1055917" y="219619"/>
                  <a:pt x="1057367" y="190327"/>
                  <a:pt x="1061718" y="151754"/>
                </a:cubicBezTo>
                <a:cubicBezTo>
                  <a:pt x="1062008" y="127102"/>
                  <a:pt x="1038516" y="80989"/>
                  <a:pt x="1008934" y="58077"/>
                </a:cubicBezTo>
                <a:cubicBezTo>
                  <a:pt x="990372" y="43576"/>
                  <a:pt x="971811" y="29365"/>
                  <a:pt x="953539" y="14574"/>
                </a:cubicBezTo>
                <a:cubicBezTo>
                  <a:pt x="930048" y="-4568"/>
                  <a:pt x="914386" y="-5438"/>
                  <a:pt x="891185" y="15444"/>
                </a:cubicBezTo>
                <a:cubicBezTo>
                  <a:pt x="880744" y="24724"/>
                  <a:pt x="871753" y="37195"/>
                  <a:pt x="865663" y="49666"/>
                </a:cubicBezTo>
                <a:cubicBezTo>
                  <a:pt x="841011" y="99840"/>
                  <a:pt x="823029" y="151464"/>
                  <a:pt x="809978" y="206278"/>
                </a:cubicBezTo>
                <a:cubicBezTo>
                  <a:pt x="801278" y="242531"/>
                  <a:pt x="803888" y="274433"/>
                  <a:pt x="816069" y="306626"/>
                </a:cubicBezTo>
                <a:cubicBezTo>
                  <a:pt x="830860" y="344909"/>
                  <a:pt x="882194" y="380872"/>
                  <a:pt x="912066" y="377391"/>
                </a:cubicBezTo>
                <a:close/>
                <a:moveTo>
                  <a:pt x="946289" y="157845"/>
                </a:moveTo>
                <a:cubicBezTo>
                  <a:pt x="959630" y="204538"/>
                  <a:pt x="955279" y="217299"/>
                  <a:pt x="913226" y="259642"/>
                </a:cubicBezTo>
                <a:cubicBezTo>
                  <a:pt x="909166" y="219619"/>
                  <a:pt x="924247" y="189457"/>
                  <a:pt x="946289" y="157845"/>
                </a:cubicBezTo>
                <a:close/>
                <a:moveTo>
                  <a:pt x="1085209" y="2557778"/>
                </a:moveTo>
                <a:cubicBezTo>
                  <a:pt x="1080569" y="2594611"/>
                  <a:pt x="1073319" y="2633184"/>
                  <a:pt x="1040256" y="2658706"/>
                </a:cubicBezTo>
                <a:cubicBezTo>
                  <a:pt x="1028945" y="2667697"/>
                  <a:pt x="1017924" y="2677267"/>
                  <a:pt x="1006903" y="2686548"/>
                </a:cubicBezTo>
                <a:cubicBezTo>
                  <a:pt x="948319" y="2735852"/>
                  <a:pt x="923957" y="2736432"/>
                  <a:pt x="866823" y="2689738"/>
                </a:cubicBezTo>
                <a:cubicBezTo>
                  <a:pt x="821869" y="2652905"/>
                  <a:pt x="814329" y="2560388"/>
                  <a:pt x="854352" y="2518915"/>
                </a:cubicBezTo>
                <a:cubicBezTo>
                  <a:pt x="863342" y="2509635"/>
                  <a:pt x="878134" y="2506444"/>
                  <a:pt x="891185" y="2499774"/>
                </a:cubicBezTo>
                <a:cubicBezTo>
                  <a:pt x="895535" y="2480052"/>
                  <a:pt x="899305" y="2462651"/>
                  <a:pt x="903946" y="2442059"/>
                </a:cubicBezTo>
                <a:cubicBezTo>
                  <a:pt x="917577" y="2443509"/>
                  <a:pt x="931498" y="2441189"/>
                  <a:pt x="941358" y="2446410"/>
                </a:cubicBezTo>
                <a:cubicBezTo>
                  <a:pt x="971811" y="2462651"/>
                  <a:pt x="1003133" y="2472802"/>
                  <a:pt x="1037066" y="2478892"/>
                </a:cubicBezTo>
                <a:cubicBezTo>
                  <a:pt x="1069258" y="2484693"/>
                  <a:pt x="1090430" y="2518045"/>
                  <a:pt x="1085209" y="2557778"/>
                </a:cubicBezTo>
                <a:close/>
                <a:moveTo>
                  <a:pt x="1267923" y="1454534"/>
                </a:moveTo>
                <a:cubicBezTo>
                  <a:pt x="1250232" y="1460914"/>
                  <a:pt x="1229640" y="1463814"/>
                  <a:pt x="1215719" y="1474835"/>
                </a:cubicBezTo>
                <a:cubicBezTo>
                  <a:pt x="1189037" y="1496297"/>
                  <a:pt x="1161775" y="1519499"/>
                  <a:pt x="1143214" y="1547631"/>
                </a:cubicBezTo>
                <a:cubicBezTo>
                  <a:pt x="1115372" y="1590264"/>
                  <a:pt x="1112472" y="1664510"/>
                  <a:pt x="1162065" y="1706273"/>
                </a:cubicBezTo>
                <a:cubicBezTo>
                  <a:pt x="1196868" y="1735565"/>
                  <a:pt x="1233411" y="1725125"/>
                  <a:pt x="1271114" y="1718454"/>
                </a:cubicBezTo>
                <a:cubicBezTo>
                  <a:pt x="1309687" y="1711783"/>
                  <a:pt x="1340429" y="1689742"/>
                  <a:pt x="1360150" y="1659579"/>
                </a:cubicBezTo>
                <a:cubicBezTo>
                  <a:pt x="1379292" y="1630287"/>
                  <a:pt x="1393213" y="1594324"/>
                  <a:pt x="1397853" y="1559812"/>
                </a:cubicBezTo>
                <a:cubicBezTo>
                  <a:pt x="1404234" y="1513698"/>
                  <a:pt x="1333468" y="1462074"/>
                  <a:pt x="1267923" y="1454534"/>
                </a:cubicBezTo>
                <a:close/>
                <a:moveTo>
                  <a:pt x="1235441" y="1640438"/>
                </a:moveTo>
                <a:cubicBezTo>
                  <a:pt x="1245882" y="1571993"/>
                  <a:pt x="1253132" y="1562712"/>
                  <a:pt x="1303016" y="1554591"/>
                </a:cubicBezTo>
                <a:cubicBezTo>
                  <a:pt x="1291705" y="1592874"/>
                  <a:pt x="1274884" y="1622457"/>
                  <a:pt x="1235441" y="1640438"/>
                </a:cubicBezTo>
                <a:close/>
                <a:moveTo>
                  <a:pt x="1448897" y="791833"/>
                </a:moveTo>
                <a:cubicBezTo>
                  <a:pt x="1431206" y="820835"/>
                  <a:pt x="1414965" y="850998"/>
                  <a:pt x="1394083" y="877680"/>
                </a:cubicBezTo>
                <a:cubicBezTo>
                  <a:pt x="1375812" y="901171"/>
                  <a:pt x="1350290" y="915963"/>
                  <a:pt x="1318967" y="916833"/>
                </a:cubicBezTo>
                <a:cubicBezTo>
                  <a:pt x="1304466" y="917123"/>
                  <a:pt x="1289675" y="916833"/>
                  <a:pt x="1275464" y="918283"/>
                </a:cubicBezTo>
                <a:cubicBezTo>
                  <a:pt x="1239211" y="922053"/>
                  <a:pt x="1214849" y="912482"/>
                  <a:pt x="1201218" y="880580"/>
                </a:cubicBezTo>
                <a:cubicBezTo>
                  <a:pt x="1185557" y="843167"/>
                  <a:pt x="1180047" y="805464"/>
                  <a:pt x="1200638" y="765441"/>
                </a:cubicBezTo>
                <a:cubicBezTo>
                  <a:pt x="1226450" y="715557"/>
                  <a:pt x="1259513" y="680175"/>
                  <a:pt x="1320997" y="678144"/>
                </a:cubicBezTo>
                <a:cubicBezTo>
                  <a:pt x="1319257" y="684235"/>
                  <a:pt x="1317807" y="689455"/>
                  <a:pt x="1315197" y="699316"/>
                </a:cubicBezTo>
                <a:cubicBezTo>
                  <a:pt x="1365661" y="684235"/>
                  <a:pt x="1396983" y="721938"/>
                  <a:pt x="1434976" y="740209"/>
                </a:cubicBezTo>
                <a:cubicBezTo>
                  <a:pt x="1453248" y="749490"/>
                  <a:pt x="1462238" y="770081"/>
                  <a:pt x="1448897" y="791833"/>
                </a:cubicBezTo>
                <a:close/>
                <a:moveTo>
                  <a:pt x="439330" y="994269"/>
                </a:moveTo>
                <a:cubicBezTo>
                  <a:pt x="434400" y="1013410"/>
                  <a:pt x="430919" y="1032842"/>
                  <a:pt x="426279" y="1052273"/>
                </a:cubicBezTo>
                <a:cubicBezTo>
                  <a:pt x="415838" y="1096356"/>
                  <a:pt x="372625" y="1129129"/>
                  <a:pt x="321581" y="1132609"/>
                </a:cubicBezTo>
                <a:cubicBezTo>
                  <a:pt x="278368" y="1135509"/>
                  <a:pt x="223554" y="1103897"/>
                  <a:pt x="214273" y="1064454"/>
                </a:cubicBezTo>
                <a:cubicBezTo>
                  <a:pt x="205282" y="1026461"/>
                  <a:pt x="213403" y="989338"/>
                  <a:pt x="239215" y="957726"/>
                </a:cubicBezTo>
                <a:cubicBezTo>
                  <a:pt x="250236" y="944095"/>
                  <a:pt x="260096" y="929594"/>
                  <a:pt x="271697" y="913642"/>
                </a:cubicBezTo>
                <a:cubicBezTo>
                  <a:pt x="297219" y="908422"/>
                  <a:pt x="321291" y="903492"/>
                  <a:pt x="340432" y="899721"/>
                </a:cubicBezTo>
                <a:cubicBezTo>
                  <a:pt x="367114" y="914222"/>
                  <a:pt x="390026" y="927563"/>
                  <a:pt x="414098" y="939454"/>
                </a:cubicBezTo>
                <a:cubicBezTo>
                  <a:pt x="442230" y="953375"/>
                  <a:pt x="447451" y="963236"/>
                  <a:pt x="439330" y="994269"/>
                </a:cubicBezTo>
                <a:close/>
                <a:moveTo>
                  <a:pt x="2295762" y="251522"/>
                </a:moveTo>
                <a:cubicBezTo>
                  <a:pt x="2335495" y="338238"/>
                  <a:pt x="2273720" y="428435"/>
                  <a:pt x="2177723" y="424955"/>
                </a:cubicBezTo>
                <a:cubicBezTo>
                  <a:pt x="2150751" y="424085"/>
                  <a:pt x="2134800" y="405523"/>
                  <a:pt x="2124649" y="384062"/>
                </a:cubicBezTo>
                <a:cubicBezTo>
                  <a:pt x="2103477" y="339398"/>
                  <a:pt x="2122619" y="267763"/>
                  <a:pt x="2161192" y="231510"/>
                </a:cubicBezTo>
                <a:cubicBezTo>
                  <a:pt x="2184683" y="209469"/>
                  <a:pt x="2205275" y="184527"/>
                  <a:pt x="2229927" y="158135"/>
                </a:cubicBezTo>
                <a:cubicBezTo>
                  <a:pt x="2267630" y="181336"/>
                  <a:pt x="2296632" y="199318"/>
                  <a:pt x="2329695" y="219619"/>
                </a:cubicBezTo>
                <a:cubicBezTo>
                  <a:pt x="2316934" y="231510"/>
                  <a:pt x="2306203" y="241661"/>
                  <a:pt x="2295762" y="251522"/>
                </a:cubicBezTo>
                <a:close/>
                <a:moveTo>
                  <a:pt x="248495" y="2975410"/>
                </a:moveTo>
                <a:cubicBezTo>
                  <a:pt x="251976" y="3006152"/>
                  <a:pt x="243275" y="3039215"/>
                  <a:pt x="234574" y="3069957"/>
                </a:cubicBezTo>
                <a:cubicBezTo>
                  <a:pt x="223844" y="3108820"/>
                  <a:pt x="185561" y="3113751"/>
                  <a:pt x="156268" y="3127382"/>
                </a:cubicBezTo>
                <a:cubicBezTo>
                  <a:pt x="113925" y="3112300"/>
                  <a:pt x="101744" y="3087069"/>
                  <a:pt x="103774" y="3041825"/>
                </a:cubicBezTo>
                <a:cubicBezTo>
                  <a:pt x="105805" y="2998032"/>
                  <a:pt x="122046" y="2970770"/>
                  <a:pt x="155688" y="2950178"/>
                </a:cubicBezTo>
                <a:cubicBezTo>
                  <a:pt x="153078" y="2937997"/>
                  <a:pt x="151048" y="2927556"/>
                  <a:pt x="148728" y="2917406"/>
                </a:cubicBezTo>
                <a:cubicBezTo>
                  <a:pt x="181210" y="2906385"/>
                  <a:pt x="244435" y="2939447"/>
                  <a:pt x="248495" y="29754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rot="1593903">
            <a:off x="3156234" y="9330526"/>
            <a:ext cx="1257957" cy="1688681"/>
          </a:xfrm>
          <a:custGeom>
            <a:avLst/>
            <a:gdLst/>
            <a:ahLst/>
            <a:cxnLst/>
            <a:rect l="l" t="t" r="r" b="b"/>
            <a:pathLst>
              <a:path w="1257152" h="1687600" extrusionOk="0">
                <a:moveTo>
                  <a:pt x="1116301" y="922619"/>
                </a:moveTo>
                <a:cubicBezTo>
                  <a:pt x="1094077" y="911194"/>
                  <a:pt x="1071541" y="900082"/>
                  <a:pt x="1049787" y="889127"/>
                </a:cubicBezTo>
                <a:cubicBezTo>
                  <a:pt x="1026156" y="898517"/>
                  <a:pt x="1016296" y="922306"/>
                  <a:pt x="998611" y="937799"/>
                </a:cubicBezTo>
                <a:cubicBezTo>
                  <a:pt x="975292" y="958301"/>
                  <a:pt x="963242" y="988819"/>
                  <a:pt x="964650" y="1023406"/>
                </a:cubicBezTo>
                <a:cubicBezTo>
                  <a:pt x="966528" y="1074895"/>
                  <a:pt x="998924" y="1104631"/>
                  <a:pt x="1054952" y="1088667"/>
                </a:cubicBezTo>
                <a:cubicBezTo>
                  <a:pt x="1093295" y="1077712"/>
                  <a:pt x="1118961" y="1054393"/>
                  <a:pt x="1134142" y="1017615"/>
                </a:cubicBezTo>
                <a:cubicBezTo>
                  <a:pt x="1147132" y="986159"/>
                  <a:pt x="1137585" y="957988"/>
                  <a:pt x="1125065" y="929818"/>
                </a:cubicBezTo>
                <a:cubicBezTo>
                  <a:pt x="1123656" y="926844"/>
                  <a:pt x="1119744" y="924340"/>
                  <a:pt x="1116301" y="922619"/>
                </a:cubicBezTo>
                <a:close/>
                <a:moveTo>
                  <a:pt x="1028034" y="1046412"/>
                </a:moveTo>
                <a:cubicBezTo>
                  <a:pt x="1035546" y="1006973"/>
                  <a:pt x="1038206" y="972073"/>
                  <a:pt x="1077488" y="948441"/>
                </a:cubicBezTo>
                <a:cubicBezTo>
                  <a:pt x="1072167" y="987411"/>
                  <a:pt x="1067316" y="1021528"/>
                  <a:pt x="1028034" y="1046412"/>
                </a:cubicBezTo>
                <a:close/>
                <a:moveTo>
                  <a:pt x="144423" y="1099779"/>
                </a:moveTo>
                <a:cubicBezTo>
                  <a:pt x="126894" y="1093206"/>
                  <a:pt x="108897" y="1087572"/>
                  <a:pt x="91212" y="1081625"/>
                </a:cubicBezTo>
                <a:cubicBezTo>
                  <a:pt x="92620" y="1078182"/>
                  <a:pt x="92777" y="1075678"/>
                  <a:pt x="94029" y="1074739"/>
                </a:cubicBezTo>
                <a:cubicBezTo>
                  <a:pt x="101071" y="1069887"/>
                  <a:pt x="108427" y="1065505"/>
                  <a:pt x="115626" y="1061123"/>
                </a:cubicBezTo>
                <a:cubicBezTo>
                  <a:pt x="115783" y="1058775"/>
                  <a:pt x="116096" y="1056584"/>
                  <a:pt x="116252" y="1054237"/>
                </a:cubicBezTo>
                <a:cubicBezTo>
                  <a:pt x="100915" y="1052985"/>
                  <a:pt x="85578" y="1052672"/>
                  <a:pt x="70554" y="1050481"/>
                </a:cubicBezTo>
                <a:cubicBezTo>
                  <a:pt x="48800" y="1047351"/>
                  <a:pt x="32211" y="1058775"/>
                  <a:pt x="24229" y="1074895"/>
                </a:cubicBezTo>
                <a:cubicBezTo>
                  <a:pt x="12648" y="1098214"/>
                  <a:pt x="2945" y="1124037"/>
                  <a:pt x="441" y="1149547"/>
                </a:cubicBezTo>
                <a:cubicBezTo>
                  <a:pt x="-2689" y="1181317"/>
                  <a:pt x="10770" y="1209330"/>
                  <a:pt x="43635" y="1222007"/>
                </a:cubicBezTo>
                <a:cubicBezTo>
                  <a:pt x="55373" y="1226546"/>
                  <a:pt x="68206" y="1228580"/>
                  <a:pt x="80726" y="1230302"/>
                </a:cubicBezTo>
                <a:cubicBezTo>
                  <a:pt x="121573" y="1235623"/>
                  <a:pt x="168837" y="1201192"/>
                  <a:pt x="176505" y="1160815"/>
                </a:cubicBezTo>
                <a:cubicBezTo>
                  <a:pt x="180731" y="1138279"/>
                  <a:pt x="164924" y="1107448"/>
                  <a:pt x="144423" y="1099779"/>
                </a:cubicBezTo>
                <a:close/>
                <a:moveTo>
                  <a:pt x="93403" y="1187577"/>
                </a:moveTo>
                <a:cubicBezTo>
                  <a:pt x="91994" y="1185855"/>
                  <a:pt x="90586" y="1184290"/>
                  <a:pt x="89177" y="1182569"/>
                </a:cubicBezTo>
                <a:cubicBezTo>
                  <a:pt x="93872" y="1179126"/>
                  <a:pt x="98411" y="1175526"/>
                  <a:pt x="103106" y="1172083"/>
                </a:cubicBezTo>
                <a:cubicBezTo>
                  <a:pt x="104358" y="1173492"/>
                  <a:pt x="105767" y="1174900"/>
                  <a:pt x="107019" y="1176465"/>
                </a:cubicBezTo>
                <a:cubicBezTo>
                  <a:pt x="102480" y="1180065"/>
                  <a:pt x="97941" y="1183821"/>
                  <a:pt x="93403" y="1187577"/>
                </a:cubicBezTo>
                <a:close/>
                <a:moveTo>
                  <a:pt x="492170" y="203648"/>
                </a:moveTo>
                <a:cubicBezTo>
                  <a:pt x="528009" y="199423"/>
                  <a:pt x="559779" y="170313"/>
                  <a:pt x="566822" y="133848"/>
                </a:cubicBezTo>
                <a:cubicBezTo>
                  <a:pt x="569795" y="118511"/>
                  <a:pt x="570578" y="102704"/>
                  <a:pt x="572925" y="81890"/>
                </a:cubicBezTo>
                <a:cubicBezTo>
                  <a:pt x="573082" y="68587"/>
                  <a:pt x="560405" y="43703"/>
                  <a:pt x="544442" y="31340"/>
                </a:cubicBezTo>
                <a:cubicBezTo>
                  <a:pt x="534426" y="23514"/>
                  <a:pt x="524410" y="15846"/>
                  <a:pt x="514550" y="7864"/>
                </a:cubicBezTo>
                <a:cubicBezTo>
                  <a:pt x="501873" y="-2465"/>
                  <a:pt x="493422" y="-2934"/>
                  <a:pt x="480902" y="8334"/>
                </a:cubicBezTo>
                <a:cubicBezTo>
                  <a:pt x="475268" y="13342"/>
                  <a:pt x="470416" y="20071"/>
                  <a:pt x="467130" y="26801"/>
                </a:cubicBezTo>
                <a:cubicBezTo>
                  <a:pt x="453827" y="53876"/>
                  <a:pt x="444124" y="81733"/>
                  <a:pt x="437081" y="111312"/>
                </a:cubicBezTo>
                <a:cubicBezTo>
                  <a:pt x="432386" y="130875"/>
                  <a:pt x="433795" y="148090"/>
                  <a:pt x="440368" y="165462"/>
                </a:cubicBezTo>
                <a:cubicBezTo>
                  <a:pt x="448350" y="186120"/>
                  <a:pt x="476051" y="205526"/>
                  <a:pt x="492170" y="203648"/>
                </a:cubicBezTo>
                <a:close/>
                <a:moveTo>
                  <a:pt x="510637" y="85176"/>
                </a:moveTo>
                <a:cubicBezTo>
                  <a:pt x="517837" y="110373"/>
                  <a:pt x="515489" y="117259"/>
                  <a:pt x="492796" y="140108"/>
                </a:cubicBezTo>
                <a:cubicBezTo>
                  <a:pt x="490605" y="118511"/>
                  <a:pt x="498743" y="102235"/>
                  <a:pt x="510637" y="85176"/>
                </a:cubicBezTo>
                <a:close/>
                <a:moveTo>
                  <a:pt x="585602" y="1380231"/>
                </a:moveTo>
                <a:cubicBezTo>
                  <a:pt x="583098" y="1400106"/>
                  <a:pt x="579185" y="1420921"/>
                  <a:pt x="561344" y="1434693"/>
                </a:cubicBezTo>
                <a:cubicBezTo>
                  <a:pt x="555241" y="1439545"/>
                  <a:pt x="549294" y="1444710"/>
                  <a:pt x="543346" y="1449718"/>
                </a:cubicBezTo>
                <a:cubicBezTo>
                  <a:pt x="511733" y="1476323"/>
                  <a:pt x="498587" y="1476636"/>
                  <a:pt x="467756" y="1451439"/>
                </a:cubicBezTo>
                <a:cubicBezTo>
                  <a:pt x="443498" y="1431563"/>
                  <a:pt x="439429" y="1381639"/>
                  <a:pt x="461026" y="1359259"/>
                </a:cubicBezTo>
                <a:cubicBezTo>
                  <a:pt x="465878" y="1354251"/>
                  <a:pt x="473859" y="1352530"/>
                  <a:pt x="480902" y="1348930"/>
                </a:cubicBezTo>
                <a:cubicBezTo>
                  <a:pt x="483250" y="1338288"/>
                  <a:pt x="485284" y="1328898"/>
                  <a:pt x="487788" y="1317786"/>
                </a:cubicBezTo>
                <a:cubicBezTo>
                  <a:pt x="495144" y="1318569"/>
                  <a:pt x="502656" y="1317317"/>
                  <a:pt x="507977" y="1320134"/>
                </a:cubicBezTo>
                <a:cubicBezTo>
                  <a:pt x="524410" y="1328898"/>
                  <a:pt x="541312" y="1334376"/>
                  <a:pt x="559623" y="1337662"/>
                </a:cubicBezTo>
                <a:cubicBezTo>
                  <a:pt x="576994" y="1340792"/>
                  <a:pt x="588419" y="1358790"/>
                  <a:pt x="585602" y="1380231"/>
                </a:cubicBezTo>
                <a:close/>
                <a:moveTo>
                  <a:pt x="684198" y="784897"/>
                </a:moveTo>
                <a:cubicBezTo>
                  <a:pt x="674652" y="788340"/>
                  <a:pt x="663540" y="789905"/>
                  <a:pt x="656028" y="795852"/>
                </a:cubicBezTo>
                <a:cubicBezTo>
                  <a:pt x="641630" y="807433"/>
                  <a:pt x="626919" y="819953"/>
                  <a:pt x="616902" y="835134"/>
                </a:cubicBezTo>
                <a:cubicBezTo>
                  <a:pt x="601878" y="858140"/>
                  <a:pt x="600313" y="898204"/>
                  <a:pt x="627075" y="920741"/>
                </a:cubicBezTo>
                <a:cubicBezTo>
                  <a:pt x="645855" y="936547"/>
                  <a:pt x="665575" y="930913"/>
                  <a:pt x="685920" y="927314"/>
                </a:cubicBezTo>
                <a:cubicBezTo>
                  <a:pt x="706735" y="923714"/>
                  <a:pt x="723324" y="911820"/>
                  <a:pt x="733966" y="895544"/>
                </a:cubicBezTo>
                <a:cubicBezTo>
                  <a:pt x="744295" y="879737"/>
                  <a:pt x="751807" y="860331"/>
                  <a:pt x="754311" y="841707"/>
                </a:cubicBezTo>
                <a:cubicBezTo>
                  <a:pt x="757754" y="816823"/>
                  <a:pt x="719568" y="788966"/>
                  <a:pt x="684198" y="784897"/>
                </a:cubicBezTo>
                <a:close/>
                <a:moveTo>
                  <a:pt x="666670" y="885215"/>
                </a:moveTo>
                <a:cubicBezTo>
                  <a:pt x="672304" y="848280"/>
                  <a:pt x="676217" y="843272"/>
                  <a:pt x="703135" y="838890"/>
                </a:cubicBezTo>
                <a:cubicBezTo>
                  <a:pt x="697032" y="859548"/>
                  <a:pt x="687954" y="875512"/>
                  <a:pt x="666670" y="885215"/>
                </a:cubicBezTo>
                <a:close/>
                <a:moveTo>
                  <a:pt x="781856" y="427290"/>
                </a:moveTo>
                <a:cubicBezTo>
                  <a:pt x="772309" y="442940"/>
                  <a:pt x="763545" y="459216"/>
                  <a:pt x="752277" y="473614"/>
                </a:cubicBezTo>
                <a:cubicBezTo>
                  <a:pt x="742417" y="486291"/>
                  <a:pt x="728645" y="494273"/>
                  <a:pt x="711743" y="494742"/>
                </a:cubicBezTo>
                <a:cubicBezTo>
                  <a:pt x="703918" y="494899"/>
                  <a:pt x="695936" y="494742"/>
                  <a:pt x="688267" y="495525"/>
                </a:cubicBezTo>
                <a:cubicBezTo>
                  <a:pt x="668705" y="497559"/>
                  <a:pt x="655558" y="492395"/>
                  <a:pt x="648203" y="475179"/>
                </a:cubicBezTo>
                <a:cubicBezTo>
                  <a:pt x="639752" y="454991"/>
                  <a:pt x="636778" y="434645"/>
                  <a:pt x="647890" y="413048"/>
                </a:cubicBezTo>
                <a:cubicBezTo>
                  <a:pt x="661819" y="386130"/>
                  <a:pt x="679660" y="367036"/>
                  <a:pt x="712838" y="365941"/>
                </a:cubicBezTo>
                <a:cubicBezTo>
                  <a:pt x="711899" y="369227"/>
                  <a:pt x="711117" y="372044"/>
                  <a:pt x="709708" y="377366"/>
                </a:cubicBezTo>
                <a:cubicBezTo>
                  <a:pt x="736940" y="369227"/>
                  <a:pt x="753842" y="389573"/>
                  <a:pt x="774344" y="399432"/>
                </a:cubicBezTo>
                <a:cubicBezTo>
                  <a:pt x="784203" y="404440"/>
                  <a:pt x="789055" y="415552"/>
                  <a:pt x="781856" y="427290"/>
                </a:cubicBezTo>
                <a:close/>
                <a:moveTo>
                  <a:pt x="237072" y="536528"/>
                </a:moveTo>
                <a:cubicBezTo>
                  <a:pt x="234411" y="546857"/>
                  <a:pt x="232533" y="557343"/>
                  <a:pt x="230029" y="567829"/>
                </a:cubicBezTo>
                <a:cubicBezTo>
                  <a:pt x="224395" y="591617"/>
                  <a:pt x="201076" y="609302"/>
                  <a:pt x="173532" y="611180"/>
                </a:cubicBezTo>
                <a:cubicBezTo>
                  <a:pt x="150213" y="612745"/>
                  <a:pt x="120634" y="595686"/>
                  <a:pt x="115626" y="574402"/>
                </a:cubicBezTo>
                <a:cubicBezTo>
                  <a:pt x="110775" y="553900"/>
                  <a:pt x="115157" y="533868"/>
                  <a:pt x="129085" y="516809"/>
                </a:cubicBezTo>
                <a:cubicBezTo>
                  <a:pt x="135032" y="509453"/>
                  <a:pt x="140353" y="501628"/>
                  <a:pt x="146614" y="493021"/>
                </a:cubicBezTo>
                <a:cubicBezTo>
                  <a:pt x="160386" y="490204"/>
                  <a:pt x="173375" y="487543"/>
                  <a:pt x="183705" y="485508"/>
                </a:cubicBezTo>
                <a:cubicBezTo>
                  <a:pt x="198103" y="493334"/>
                  <a:pt x="210466" y="500533"/>
                  <a:pt x="223456" y="506949"/>
                </a:cubicBezTo>
                <a:cubicBezTo>
                  <a:pt x="238637" y="514461"/>
                  <a:pt x="241454" y="519782"/>
                  <a:pt x="237072" y="536528"/>
                </a:cubicBezTo>
                <a:close/>
                <a:moveTo>
                  <a:pt x="1238842" y="135726"/>
                </a:moveTo>
                <a:cubicBezTo>
                  <a:pt x="1260283" y="182521"/>
                  <a:pt x="1226948" y="231193"/>
                  <a:pt x="1175146" y="229315"/>
                </a:cubicBezTo>
                <a:cubicBezTo>
                  <a:pt x="1160591" y="228845"/>
                  <a:pt x="1151983" y="218829"/>
                  <a:pt x="1146506" y="207248"/>
                </a:cubicBezTo>
                <a:cubicBezTo>
                  <a:pt x="1135081" y="183147"/>
                  <a:pt x="1145410" y="144491"/>
                  <a:pt x="1166225" y="124928"/>
                </a:cubicBezTo>
                <a:cubicBezTo>
                  <a:pt x="1178902" y="113034"/>
                  <a:pt x="1190013" y="99574"/>
                  <a:pt x="1203316" y="85333"/>
                </a:cubicBezTo>
                <a:cubicBezTo>
                  <a:pt x="1223661" y="97853"/>
                  <a:pt x="1239311" y="107556"/>
                  <a:pt x="1257153" y="118511"/>
                </a:cubicBezTo>
                <a:cubicBezTo>
                  <a:pt x="1250267" y="124928"/>
                  <a:pt x="1244476" y="130405"/>
                  <a:pt x="1238842" y="135726"/>
                </a:cubicBezTo>
                <a:close/>
                <a:moveTo>
                  <a:pt x="134093" y="1605594"/>
                </a:moveTo>
                <a:cubicBezTo>
                  <a:pt x="135971" y="1622183"/>
                  <a:pt x="131276" y="1640024"/>
                  <a:pt x="126581" y="1656613"/>
                </a:cubicBezTo>
                <a:cubicBezTo>
                  <a:pt x="120791" y="1677585"/>
                  <a:pt x="100132" y="1680245"/>
                  <a:pt x="84326" y="1687601"/>
                </a:cubicBezTo>
                <a:cubicBezTo>
                  <a:pt x="61476" y="1679463"/>
                  <a:pt x="54903" y="1665847"/>
                  <a:pt x="55999" y="1641433"/>
                </a:cubicBezTo>
                <a:cubicBezTo>
                  <a:pt x="57094" y="1617801"/>
                  <a:pt x="65858" y="1603090"/>
                  <a:pt x="84013" y="1591978"/>
                </a:cubicBezTo>
                <a:cubicBezTo>
                  <a:pt x="82604" y="1585405"/>
                  <a:pt x="81509" y="1579771"/>
                  <a:pt x="80257" y="1574293"/>
                </a:cubicBezTo>
                <a:cubicBezTo>
                  <a:pt x="97785" y="1568346"/>
                  <a:pt x="131902" y="1586187"/>
                  <a:pt x="134093" y="16055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6710901" y="1873073"/>
            <a:ext cx="1453911" cy="1951730"/>
          </a:xfrm>
          <a:custGeom>
            <a:avLst/>
            <a:gdLst/>
            <a:ahLst/>
            <a:cxnLst/>
            <a:rect l="l" t="t" r="r" b="b"/>
            <a:pathLst>
              <a:path w="1453911" h="1951730" extrusionOk="0">
                <a:moveTo>
                  <a:pt x="1291015" y="1067019"/>
                </a:moveTo>
                <a:cubicBezTo>
                  <a:pt x="1265313" y="1053807"/>
                  <a:pt x="1239250" y="1040956"/>
                  <a:pt x="1214091" y="1028286"/>
                </a:cubicBezTo>
                <a:cubicBezTo>
                  <a:pt x="1186761" y="1039146"/>
                  <a:pt x="1175358" y="1066658"/>
                  <a:pt x="1154905" y="1084576"/>
                </a:cubicBezTo>
                <a:cubicBezTo>
                  <a:pt x="1127937" y="1108287"/>
                  <a:pt x="1114000" y="1143581"/>
                  <a:pt x="1115629" y="1183581"/>
                </a:cubicBezTo>
                <a:cubicBezTo>
                  <a:pt x="1117801" y="1243129"/>
                  <a:pt x="1155267" y="1277518"/>
                  <a:pt x="1220064" y="1259057"/>
                </a:cubicBezTo>
                <a:cubicBezTo>
                  <a:pt x="1264408" y="1246387"/>
                  <a:pt x="1294092" y="1219419"/>
                  <a:pt x="1311648" y="1176884"/>
                </a:cubicBezTo>
                <a:cubicBezTo>
                  <a:pt x="1326671" y="1140504"/>
                  <a:pt x="1315630" y="1107925"/>
                  <a:pt x="1301151" y="1075345"/>
                </a:cubicBezTo>
                <a:cubicBezTo>
                  <a:pt x="1299522" y="1071906"/>
                  <a:pt x="1294997" y="1069011"/>
                  <a:pt x="1291015" y="1067019"/>
                </a:cubicBezTo>
                <a:close/>
                <a:moveTo>
                  <a:pt x="1188933" y="1210188"/>
                </a:moveTo>
                <a:cubicBezTo>
                  <a:pt x="1197621" y="1164577"/>
                  <a:pt x="1200698" y="1124214"/>
                  <a:pt x="1246128" y="1096884"/>
                </a:cubicBezTo>
                <a:cubicBezTo>
                  <a:pt x="1239974" y="1141952"/>
                  <a:pt x="1234363" y="1181409"/>
                  <a:pt x="1188933" y="1210188"/>
                </a:cubicBezTo>
                <a:close/>
                <a:moveTo>
                  <a:pt x="167026" y="1271908"/>
                </a:moveTo>
                <a:cubicBezTo>
                  <a:pt x="146755" y="1264306"/>
                  <a:pt x="125940" y="1257790"/>
                  <a:pt x="105488" y="1250912"/>
                </a:cubicBezTo>
                <a:cubicBezTo>
                  <a:pt x="107117" y="1246930"/>
                  <a:pt x="107297" y="1244034"/>
                  <a:pt x="108745" y="1242948"/>
                </a:cubicBezTo>
                <a:cubicBezTo>
                  <a:pt x="116890" y="1237337"/>
                  <a:pt x="125397" y="1232269"/>
                  <a:pt x="133723" y="1227201"/>
                </a:cubicBezTo>
                <a:cubicBezTo>
                  <a:pt x="133904" y="1224486"/>
                  <a:pt x="134266" y="1221953"/>
                  <a:pt x="134447" y="1219238"/>
                </a:cubicBezTo>
                <a:cubicBezTo>
                  <a:pt x="116709" y="1217790"/>
                  <a:pt x="98972" y="1217428"/>
                  <a:pt x="81596" y="1214894"/>
                </a:cubicBezTo>
                <a:cubicBezTo>
                  <a:pt x="56437" y="1211274"/>
                  <a:pt x="37252" y="1224486"/>
                  <a:pt x="28021" y="1243129"/>
                </a:cubicBezTo>
                <a:cubicBezTo>
                  <a:pt x="14627" y="1270098"/>
                  <a:pt x="3405" y="1299962"/>
                  <a:pt x="510" y="1329464"/>
                </a:cubicBezTo>
                <a:cubicBezTo>
                  <a:pt x="-3110" y="1366207"/>
                  <a:pt x="12455" y="1398605"/>
                  <a:pt x="50465" y="1413266"/>
                </a:cubicBezTo>
                <a:cubicBezTo>
                  <a:pt x="64039" y="1418515"/>
                  <a:pt x="78881" y="1420868"/>
                  <a:pt x="93361" y="1422859"/>
                </a:cubicBezTo>
                <a:cubicBezTo>
                  <a:pt x="140601" y="1429012"/>
                  <a:pt x="195262" y="1389193"/>
                  <a:pt x="204131" y="1342496"/>
                </a:cubicBezTo>
                <a:cubicBezTo>
                  <a:pt x="209018" y="1316433"/>
                  <a:pt x="190737" y="1280776"/>
                  <a:pt x="167026" y="1271908"/>
                </a:cubicBezTo>
                <a:close/>
                <a:moveTo>
                  <a:pt x="108021" y="1373447"/>
                </a:moveTo>
                <a:cubicBezTo>
                  <a:pt x="106393" y="1371456"/>
                  <a:pt x="104764" y="1369646"/>
                  <a:pt x="103135" y="1367655"/>
                </a:cubicBezTo>
                <a:cubicBezTo>
                  <a:pt x="108564" y="1363673"/>
                  <a:pt x="113813" y="1359510"/>
                  <a:pt x="119243" y="1355528"/>
                </a:cubicBezTo>
                <a:cubicBezTo>
                  <a:pt x="120691" y="1357157"/>
                  <a:pt x="122320" y="1358786"/>
                  <a:pt x="123768" y="1360596"/>
                </a:cubicBezTo>
                <a:cubicBezTo>
                  <a:pt x="118519" y="1364759"/>
                  <a:pt x="113270" y="1369103"/>
                  <a:pt x="108021" y="1373447"/>
                </a:cubicBezTo>
                <a:close/>
                <a:moveTo>
                  <a:pt x="569201" y="235522"/>
                </a:moveTo>
                <a:cubicBezTo>
                  <a:pt x="610649" y="230635"/>
                  <a:pt x="647391" y="196969"/>
                  <a:pt x="655536" y="154797"/>
                </a:cubicBezTo>
                <a:cubicBezTo>
                  <a:pt x="658975" y="137060"/>
                  <a:pt x="659880" y="118779"/>
                  <a:pt x="662595" y="94706"/>
                </a:cubicBezTo>
                <a:cubicBezTo>
                  <a:pt x="662776" y="79322"/>
                  <a:pt x="648115" y="50543"/>
                  <a:pt x="629653" y="36245"/>
                </a:cubicBezTo>
                <a:cubicBezTo>
                  <a:pt x="618070" y="27195"/>
                  <a:pt x="606486" y="18326"/>
                  <a:pt x="595083" y="9095"/>
                </a:cubicBezTo>
                <a:cubicBezTo>
                  <a:pt x="580422" y="-2851"/>
                  <a:pt x="570649" y="-3394"/>
                  <a:pt x="556169" y="9638"/>
                </a:cubicBezTo>
                <a:cubicBezTo>
                  <a:pt x="549653" y="15430"/>
                  <a:pt x="544042" y="23213"/>
                  <a:pt x="540241" y="30996"/>
                </a:cubicBezTo>
                <a:cubicBezTo>
                  <a:pt x="524856" y="62308"/>
                  <a:pt x="513635" y="94525"/>
                  <a:pt x="505490" y="128734"/>
                </a:cubicBezTo>
                <a:cubicBezTo>
                  <a:pt x="500060" y="151358"/>
                  <a:pt x="501689" y="171268"/>
                  <a:pt x="509291" y="191359"/>
                </a:cubicBezTo>
                <a:cubicBezTo>
                  <a:pt x="518522" y="215250"/>
                  <a:pt x="550558" y="237694"/>
                  <a:pt x="569201" y="235522"/>
                </a:cubicBezTo>
                <a:close/>
                <a:moveTo>
                  <a:pt x="590558" y="98507"/>
                </a:moveTo>
                <a:cubicBezTo>
                  <a:pt x="598884" y="127648"/>
                  <a:pt x="596169" y="135612"/>
                  <a:pt x="569925" y="162037"/>
                </a:cubicBezTo>
                <a:cubicBezTo>
                  <a:pt x="567391" y="137060"/>
                  <a:pt x="576803" y="118236"/>
                  <a:pt x="590558" y="98507"/>
                </a:cubicBezTo>
                <a:close/>
                <a:moveTo>
                  <a:pt x="677256" y="1596253"/>
                </a:moveTo>
                <a:cubicBezTo>
                  <a:pt x="674360" y="1619240"/>
                  <a:pt x="669835" y="1643312"/>
                  <a:pt x="649201" y="1659240"/>
                </a:cubicBezTo>
                <a:cubicBezTo>
                  <a:pt x="642142" y="1664851"/>
                  <a:pt x="635264" y="1670824"/>
                  <a:pt x="628387" y="1676616"/>
                </a:cubicBezTo>
                <a:cubicBezTo>
                  <a:pt x="591825" y="1707385"/>
                  <a:pt x="576621" y="1707747"/>
                  <a:pt x="540965" y="1678607"/>
                </a:cubicBezTo>
                <a:cubicBezTo>
                  <a:pt x="512911" y="1655620"/>
                  <a:pt x="508205" y="1597882"/>
                  <a:pt x="533182" y="1572000"/>
                </a:cubicBezTo>
                <a:cubicBezTo>
                  <a:pt x="538793" y="1566208"/>
                  <a:pt x="548024" y="1564217"/>
                  <a:pt x="556169" y="1560054"/>
                </a:cubicBezTo>
                <a:cubicBezTo>
                  <a:pt x="558884" y="1547746"/>
                  <a:pt x="561237" y="1536886"/>
                  <a:pt x="564133" y="1524036"/>
                </a:cubicBezTo>
                <a:cubicBezTo>
                  <a:pt x="572640" y="1524941"/>
                  <a:pt x="581327" y="1523493"/>
                  <a:pt x="587481" y="1526751"/>
                </a:cubicBezTo>
                <a:cubicBezTo>
                  <a:pt x="606486" y="1536886"/>
                  <a:pt x="626034" y="1543221"/>
                  <a:pt x="647210" y="1547022"/>
                </a:cubicBezTo>
                <a:cubicBezTo>
                  <a:pt x="667301" y="1550642"/>
                  <a:pt x="680513" y="1571457"/>
                  <a:pt x="677256" y="1596253"/>
                </a:cubicBezTo>
                <a:close/>
                <a:moveTo>
                  <a:pt x="791283" y="907743"/>
                </a:moveTo>
                <a:cubicBezTo>
                  <a:pt x="780243" y="911725"/>
                  <a:pt x="767392" y="913534"/>
                  <a:pt x="758704" y="920412"/>
                </a:cubicBezTo>
                <a:cubicBezTo>
                  <a:pt x="742052" y="933806"/>
                  <a:pt x="725039" y="948286"/>
                  <a:pt x="713455" y="965842"/>
                </a:cubicBezTo>
                <a:cubicBezTo>
                  <a:pt x="696079" y="992449"/>
                  <a:pt x="694269" y="1038784"/>
                  <a:pt x="725220" y="1064848"/>
                </a:cubicBezTo>
                <a:cubicBezTo>
                  <a:pt x="746939" y="1083128"/>
                  <a:pt x="769745" y="1076612"/>
                  <a:pt x="793274" y="1072449"/>
                </a:cubicBezTo>
                <a:cubicBezTo>
                  <a:pt x="817347" y="1068286"/>
                  <a:pt x="836532" y="1054531"/>
                  <a:pt x="848840" y="1035707"/>
                </a:cubicBezTo>
                <a:cubicBezTo>
                  <a:pt x="860786" y="1017426"/>
                  <a:pt x="869474" y="994983"/>
                  <a:pt x="872370" y="973444"/>
                </a:cubicBezTo>
                <a:cubicBezTo>
                  <a:pt x="876352" y="944666"/>
                  <a:pt x="832189" y="912449"/>
                  <a:pt x="791283" y="907743"/>
                </a:cubicBezTo>
                <a:close/>
                <a:moveTo>
                  <a:pt x="771012" y="1023761"/>
                </a:moveTo>
                <a:cubicBezTo>
                  <a:pt x="777528" y="981046"/>
                  <a:pt x="782053" y="975254"/>
                  <a:pt x="813184" y="970186"/>
                </a:cubicBezTo>
                <a:cubicBezTo>
                  <a:pt x="806125" y="994078"/>
                  <a:pt x="795627" y="1012540"/>
                  <a:pt x="771012" y="1023761"/>
                </a:cubicBezTo>
                <a:close/>
                <a:moveTo>
                  <a:pt x="904225" y="494166"/>
                </a:moveTo>
                <a:cubicBezTo>
                  <a:pt x="893184" y="512265"/>
                  <a:pt x="883049" y="531089"/>
                  <a:pt x="870017" y="547741"/>
                </a:cubicBezTo>
                <a:cubicBezTo>
                  <a:pt x="858614" y="562401"/>
                  <a:pt x="842686" y="571632"/>
                  <a:pt x="823139" y="572175"/>
                </a:cubicBezTo>
                <a:cubicBezTo>
                  <a:pt x="814089" y="572356"/>
                  <a:pt x="804858" y="572175"/>
                  <a:pt x="795989" y="573080"/>
                </a:cubicBezTo>
                <a:cubicBezTo>
                  <a:pt x="773365" y="575433"/>
                  <a:pt x="758161" y="569460"/>
                  <a:pt x="749654" y="549551"/>
                </a:cubicBezTo>
                <a:cubicBezTo>
                  <a:pt x="739880" y="526202"/>
                  <a:pt x="736441" y="502672"/>
                  <a:pt x="749292" y="477695"/>
                </a:cubicBezTo>
                <a:cubicBezTo>
                  <a:pt x="765401" y="446564"/>
                  <a:pt x="786034" y="424482"/>
                  <a:pt x="824406" y="423215"/>
                </a:cubicBezTo>
                <a:cubicBezTo>
                  <a:pt x="823320" y="427016"/>
                  <a:pt x="822415" y="430274"/>
                  <a:pt x="820786" y="436428"/>
                </a:cubicBezTo>
                <a:cubicBezTo>
                  <a:pt x="852279" y="427016"/>
                  <a:pt x="871827" y="450545"/>
                  <a:pt x="895537" y="461948"/>
                </a:cubicBezTo>
                <a:cubicBezTo>
                  <a:pt x="906940" y="467740"/>
                  <a:pt x="912551" y="480591"/>
                  <a:pt x="904225" y="494166"/>
                </a:cubicBezTo>
                <a:close/>
                <a:moveTo>
                  <a:pt x="274176" y="620501"/>
                </a:moveTo>
                <a:cubicBezTo>
                  <a:pt x="271099" y="632447"/>
                  <a:pt x="268927" y="644574"/>
                  <a:pt x="266031" y="656700"/>
                </a:cubicBezTo>
                <a:cubicBezTo>
                  <a:pt x="259516" y="684212"/>
                  <a:pt x="232547" y="704665"/>
                  <a:pt x="200692" y="706837"/>
                </a:cubicBezTo>
                <a:cubicBezTo>
                  <a:pt x="173723" y="708646"/>
                  <a:pt x="139515" y="688918"/>
                  <a:pt x="133723" y="664302"/>
                </a:cubicBezTo>
                <a:cubicBezTo>
                  <a:pt x="128112" y="640592"/>
                  <a:pt x="133180" y="617424"/>
                  <a:pt x="149289" y="597696"/>
                </a:cubicBezTo>
                <a:cubicBezTo>
                  <a:pt x="156167" y="589189"/>
                  <a:pt x="162320" y="580139"/>
                  <a:pt x="169560" y="570184"/>
                </a:cubicBezTo>
                <a:cubicBezTo>
                  <a:pt x="185488" y="566926"/>
                  <a:pt x="200511" y="563849"/>
                  <a:pt x="212456" y="561496"/>
                </a:cubicBezTo>
                <a:cubicBezTo>
                  <a:pt x="229108" y="570546"/>
                  <a:pt x="243407" y="578872"/>
                  <a:pt x="258430" y="586293"/>
                </a:cubicBezTo>
                <a:cubicBezTo>
                  <a:pt x="275986" y="594981"/>
                  <a:pt x="279244" y="601135"/>
                  <a:pt x="274176" y="620501"/>
                </a:cubicBezTo>
                <a:close/>
                <a:moveTo>
                  <a:pt x="1432735" y="156969"/>
                </a:moveTo>
                <a:cubicBezTo>
                  <a:pt x="1457532" y="211087"/>
                  <a:pt x="1418979" y="267377"/>
                  <a:pt x="1359069" y="265205"/>
                </a:cubicBezTo>
                <a:cubicBezTo>
                  <a:pt x="1342237" y="264662"/>
                  <a:pt x="1332282" y="253078"/>
                  <a:pt x="1325947" y="239685"/>
                </a:cubicBezTo>
                <a:cubicBezTo>
                  <a:pt x="1312734" y="211811"/>
                  <a:pt x="1324680" y="167105"/>
                  <a:pt x="1348753" y="144480"/>
                </a:cubicBezTo>
                <a:cubicBezTo>
                  <a:pt x="1363413" y="130725"/>
                  <a:pt x="1376264" y="115159"/>
                  <a:pt x="1391649" y="98688"/>
                </a:cubicBezTo>
                <a:cubicBezTo>
                  <a:pt x="1415178" y="113168"/>
                  <a:pt x="1433278" y="124390"/>
                  <a:pt x="1453912" y="137060"/>
                </a:cubicBezTo>
                <a:cubicBezTo>
                  <a:pt x="1445948" y="144480"/>
                  <a:pt x="1439251" y="150815"/>
                  <a:pt x="1432735" y="156969"/>
                </a:cubicBezTo>
                <a:close/>
                <a:moveTo>
                  <a:pt x="155081" y="1856888"/>
                </a:moveTo>
                <a:cubicBezTo>
                  <a:pt x="157253" y="1876074"/>
                  <a:pt x="151823" y="1896707"/>
                  <a:pt x="146393" y="1915893"/>
                </a:cubicBezTo>
                <a:cubicBezTo>
                  <a:pt x="139696" y="1940147"/>
                  <a:pt x="115804" y="1943223"/>
                  <a:pt x="97524" y="1951730"/>
                </a:cubicBezTo>
                <a:cubicBezTo>
                  <a:pt x="71098" y="1942318"/>
                  <a:pt x="63496" y="1926572"/>
                  <a:pt x="64763" y="1898336"/>
                </a:cubicBezTo>
                <a:cubicBezTo>
                  <a:pt x="66030" y="1871006"/>
                  <a:pt x="76166" y="1853992"/>
                  <a:pt x="97162" y="1841141"/>
                </a:cubicBezTo>
                <a:cubicBezTo>
                  <a:pt x="95533" y="1833540"/>
                  <a:pt x="94266" y="1827024"/>
                  <a:pt x="92818" y="1820689"/>
                </a:cubicBezTo>
                <a:cubicBezTo>
                  <a:pt x="113089" y="1813811"/>
                  <a:pt x="152547" y="1834445"/>
                  <a:pt x="155081" y="18568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1622610" y="8919183"/>
            <a:ext cx="650737" cy="1741211"/>
          </a:xfrm>
          <a:custGeom>
            <a:avLst/>
            <a:gdLst/>
            <a:ahLst/>
            <a:cxnLst/>
            <a:rect l="l" t="t" r="r" b="b"/>
            <a:pathLst>
              <a:path w="650737" h="1741211" extrusionOk="0">
                <a:moveTo>
                  <a:pt x="174983" y="1741212"/>
                </a:moveTo>
                <a:cubicBezTo>
                  <a:pt x="147817" y="1711761"/>
                  <a:pt x="148920" y="1689908"/>
                  <a:pt x="178090" y="1657911"/>
                </a:cubicBezTo>
                <a:cubicBezTo>
                  <a:pt x="185325" y="1650228"/>
                  <a:pt x="192112" y="1642135"/>
                  <a:pt x="198419" y="1633673"/>
                </a:cubicBezTo>
                <a:cubicBezTo>
                  <a:pt x="221956" y="1600934"/>
                  <a:pt x="246134" y="1569158"/>
                  <a:pt x="274602" y="1539987"/>
                </a:cubicBezTo>
                <a:cubicBezTo>
                  <a:pt x="299542" y="1514386"/>
                  <a:pt x="318087" y="1482469"/>
                  <a:pt x="338757" y="1452878"/>
                </a:cubicBezTo>
                <a:cubicBezTo>
                  <a:pt x="358985" y="1424029"/>
                  <a:pt x="378512" y="1394738"/>
                  <a:pt x="398100" y="1365427"/>
                </a:cubicBezTo>
                <a:cubicBezTo>
                  <a:pt x="423581" y="1327336"/>
                  <a:pt x="448501" y="1288743"/>
                  <a:pt x="474283" y="1250751"/>
                </a:cubicBezTo>
                <a:cubicBezTo>
                  <a:pt x="516625" y="1188241"/>
                  <a:pt x="549404" y="1120438"/>
                  <a:pt x="577632" y="1051031"/>
                </a:cubicBezTo>
                <a:cubicBezTo>
                  <a:pt x="595495" y="1007105"/>
                  <a:pt x="608285" y="959771"/>
                  <a:pt x="610571" y="911816"/>
                </a:cubicBezTo>
                <a:cubicBezTo>
                  <a:pt x="611533" y="891768"/>
                  <a:pt x="612215" y="868311"/>
                  <a:pt x="598281" y="850288"/>
                </a:cubicBezTo>
                <a:cubicBezTo>
                  <a:pt x="560350" y="850108"/>
                  <a:pt x="532503" y="873243"/>
                  <a:pt x="503172" y="889763"/>
                </a:cubicBezTo>
                <a:cubicBezTo>
                  <a:pt x="490101" y="897121"/>
                  <a:pt x="484528" y="918893"/>
                  <a:pt x="477110" y="934831"/>
                </a:cubicBezTo>
                <a:cubicBezTo>
                  <a:pt x="462976" y="964904"/>
                  <a:pt x="450746" y="996019"/>
                  <a:pt x="436171" y="1025931"/>
                </a:cubicBezTo>
                <a:cubicBezTo>
                  <a:pt x="420293" y="1058509"/>
                  <a:pt x="403232" y="1090546"/>
                  <a:pt x="385589" y="1122162"/>
                </a:cubicBezTo>
                <a:cubicBezTo>
                  <a:pt x="368769" y="1152395"/>
                  <a:pt x="353773" y="1184472"/>
                  <a:pt x="332201" y="1211056"/>
                </a:cubicBezTo>
                <a:cubicBezTo>
                  <a:pt x="297417" y="1253939"/>
                  <a:pt x="269290" y="1302456"/>
                  <a:pt x="226587" y="1338884"/>
                </a:cubicBezTo>
                <a:cubicBezTo>
                  <a:pt x="214558" y="1349108"/>
                  <a:pt x="204093" y="1358390"/>
                  <a:pt x="185989" y="1357127"/>
                </a:cubicBezTo>
                <a:cubicBezTo>
                  <a:pt x="166161" y="1355764"/>
                  <a:pt x="159926" y="1354240"/>
                  <a:pt x="156278" y="1334794"/>
                </a:cubicBezTo>
                <a:cubicBezTo>
                  <a:pt x="153491" y="1319557"/>
                  <a:pt x="153070" y="1303859"/>
                  <a:pt x="152268" y="1288322"/>
                </a:cubicBezTo>
                <a:cubicBezTo>
                  <a:pt x="148258" y="1216409"/>
                  <a:pt x="162693" y="1147984"/>
                  <a:pt x="199522" y="1086376"/>
                </a:cubicBezTo>
                <a:cubicBezTo>
                  <a:pt x="216783" y="1057527"/>
                  <a:pt x="241944" y="1032707"/>
                  <a:pt x="266483" y="1009130"/>
                </a:cubicBezTo>
                <a:cubicBezTo>
                  <a:pt x="297257" y="979539"/>
                  <a:pt x="330537" y="952434"/>
                  <a:pt x="363777" y="925529"/>
                </a:cubicBezTo>
                <a:cubicBezTo>
                  <a:pt x="382382" y="910453"/>
                  <a:pt x="403332" y="898283"/>
                  <a:pt x="422739" y="884149"/>
                </a:cubicBezTo>
                <a:cubicBezTo>
                  <a:pt x="442526" y="869715"/>
                  <a:pt x="458425" y="853837"/>
                  <a:pt x="469010" y="829257"/>
                </a:cubicBezTo>
                <a:cubicBezTo>
                  <a:pt x="487054" y="787276"/>
                  <a:pt x="497619" y="744092"/>
                  <a:pt x="504075" y="699625"/>
                </a:cubicBezTo>
                <a:cubicBezTo>
                  <a:pt x="510209" y="657424"/>
                  <a:pt x="509848" y="615162"/>
                  <a:pt x="495594" y="574103"/>
                </a:cubicBezTo>
                <a:cubicBezTo>
                  <a:pt x="494195" y="570429"/>
                  <a:pt x="492421" y="566909"/>
                  <a:pt x="490301" y="563598"/>
                </a:cubicBezTo>
                <a:cubicBezTo>
                  <a:pt x="489319" y="561994"/>
                  <a:pt x="487475" y="560952"/>
                  <a:pt x="483746" y="557584"/>
                </a:cubicBezTo>
                <a:cubicBezTo>
                  <a:pt x="470534" y="578033"/>
                  <a:pt x="458164" y="598522"/>
                  <a:pt x="444471" y="618089"/>
                </a:cubicBezTo>
                <a:cubicBezTo>
                  <a:pt x="401869" y="678976"/>
                  <a:pt x="363777" y="742990"/>
                  <a:pt x="314659" y="799345"/>
                </a:cubicBezTo>
                <a:cubicBezTo>
                  <a:pt x="280577" y="838460"/>
                  <a:pt x="249702" y="880441"/>
                  <a:pt x="216062" y="919976"/>
                </a:cubicBezTo>
                <a:cubicBezTo>
                  <a:pt x="179173" y="963280"/>
                  <a:pt x="141422" y="1005802"/>
                  <a:pt x="94168" y="1038541"/>
                </a:cubicBezTo>
                <a:cubicBezTo>
                  <a:pt x="88515" y="1042450"/>
                  <a:pt x="83142" y="1046961"/>
                  <a:pt x="77007" y="1049868"/>
                </a:cubicBezTo>
                <a:cubicBezTo>
                  <a:pt x="42043" y="1066468"/>
                  <a:pt x="14436" y="1049307"/>
                  <a:pt x="5956" y="1010995"/>
                </a:cubicBezTo>
                <a:cubicBezTo>
                  <a:pt x="-4189" y="965485"/>
                  <a:pt x="-359" y="921219"/>
                  <a:pt x="9825" y="877092"/>
                </a:cubicBezTo>
                <a:cubicBezTo>
                  <a:pt x="15406" y="853377"/>
                  <a:pt x="23206" y="830240"/>
                  <a:pt x="33121" y="807986"/>
                </a:cubicBezTo>
                <a:cubicBezTo>
                  <a:pt x="45832" y="779277"/>
                  <a:pt x="59024" y="750227"/>
                  <a:pt x="76405" y="724285"/>
                </a:cubicBezTo>
                <a:cubicBezTo>
                  <a:pt x="99501" y="689822"/>
                  <a:pt x="127609" y="658767"/>
                  <a:pt x="152188" y="625247"/>
                </a:cubicBezTo>
                <a:cubicBezTo>
                  <a:pt x="180797" y="586213"/>
                  <a:pt x="223078" y="564119"/>
                  <a:pt x="260348" y="535952"/>
                </a:cubicBezTo>
                <a:cubicBezTo>
                  <a:pt x="268929" y="529456"/>
                  <a:pt x="282983" y="530579"/>
                  <a:pt x="294049" y="526790"/>
                </a:cubicBezTo>
                <a:cubicBezTo>
                  <a:pt x="301888" y="524103"/>
                  <a:pt x="308845" y="518911"/>
                  <a:pt x="316363" y="515142"/>
                </a:cubicBezTo>
                <a:cubicBezTo>
                  <a:pt x="325064" y="510791"/>
                  <a:pt x="333705" y="503854"/>
                  <a:pt x="342766" y="503113"/>
                </a:cubicBezTo>
                <a:cubicBezTo>
                  <a:pt x="379515" y="500206"/>
                  <a:pt x="416604" y="496777"/>
                  <a:pt x="453032" y="510951"/>
                </a:cubicBezTo>
                <a:cubicBezTo>
                  <a:pt x="481661" y="472278"/>
                  <a:pt x="502030" y="429175"/>
                  <a:pt x="519752" y="385069"/>
                </a:cubicBezTo>
                <a:cubicBezTo>
                  <a:pt x="539801" y="335048"/>
                  <a:pt x="559989" y="284827"/>
                  <a:pt x="575206" y="233163"/>
                </a:cubicBezTo>
                <a:cubicBezTo>
                  <a:pt x="588819" y="187052"/>
                  <a:pt x="596076" y="139077"/>
                  <a:pt x="584989" y="90259"/>
                </a:cubicBezTo>
                <a:cubicBezTo>
                  <a:pt x="577972" y="58944"/>
                  <a:pt x="555278" y="40921"/>
                  <a:pt x="522058" y="42865"/>
                </a:cubicBezTo>
                <a:cubicBezTo>
                  <a:pt x="488437" y="44870"/>
                  <a:pt x="460389" y="60728"/>
                  <a:pt x="432562" y="77448"/>
                </a:cubicBezTo>
                <a:cubicBezTo>
                  <a:pt x="371977" y="113836"/>
                  <a:pt x="324162" y="164237"/>
                  <a:pt x="281298" y="219230"/>
                </a:cubicBezTo>
                <a:cubicBezTo>
                  <a:pt x="251928" y="256920"/>
                  <a:pt x="224662" y="296395"/>
                  <a:pt x="198640" y="336472"/>
                </a:cubicBezTo>
                <a:cubicBezTo>
                  <a:pt x="185027" y="357422"/>
                  <a:pt x="176145" y="381440"/>
                  <a:pt x="164878" y="404636"/>
                </a:cubicBezTo>
                <a:lnTo>
                  <a:pt x="134425" y="401348"/>
                </a:lnTo>
                <a:cubicBezTo>
                  <a:pt x="129212" y="385490"/>
                  <a:pt x="128070" y="373280"/>
                  <a:pt x="133342" y="356039"/>
                </a:cubicBezTo>
                <a:cubicBezTo>
                  <a:pt x="149521" y="303051"/>
                  <a:pt x="185107" y="262413"/>
                  <a:pt x="214377" y="218227"/>
                </a:cubicBezTo>
                <a:cubicBezTo>
                  <a:pt x="241045" y="178295"/>
                  <a:pt x="271908" y="141329"/>
                  <a:pt x="306439" y="107962"/>
                </a:cubicBezTo>
                <a:cubicBezTo>
                  <a:pt x="343849" y="71634"/>
                  <a:pt x="382221" y="33944"/>
                  <a:pt x="432001" y="14597"/>
                </a:cubicBezTo>
                <a:cubicBezTo>
                  <a:pt x="450045" y="7620"/>
                  <a:pt x="468790" y="-479"/>
                  <a:pt x="490362" y="22"/>
                </a:cubicBezTo>
                <a:cubicBezTo>
                  <a:pt x="526689" y="884"/>
                  <a:pt x="535671" y="243"/>
                  <a:pt x="557223" y="10307"/>
                </a:cubicBezTo>
                <a:cubicBezTo>
                  <a:pt x="561513" y="12312"/>
                  <a:pt x="567247" y="13695"/>
                  <a:pt x="569512" y="17163"/>
                </a:cubicBezTo>
                <a:cubicBezTo>
                  <a:pt x="587816" y="44870"/>
                  <a:pt x="613518" y="68988"/>
                  <a:pt x="620715" y="102328"/>
                </a:cubicBezTo>
                <a:cubicBezTo>
                  <a:pt x="628995" y="140801"/>
                  <a:pt x="631481" y="179795"/>
                  <a:pt x="622580" y="219430"/>
                </a:cubicBezTo>
                <a:cubicBezTo>
                  <a:pt x="603955" y="302450"/>
                  <a:pt x="572459" y="380598"/>
                  <a:pt x="536533" y="457142"/>
                </a:cubicBezTo>
                <a:cubicBezTo>
                  <a:pt x="523822" y="484267"/>
                  <a:pt x="507583" y="509749"/>
                  <a:pt x="492427" y="537054"/>
                </a:cubicBezTo>
                <a:cubicBezTo>
                  <a:pt x="498241" y="544091"/>
                  <a:pt x="503413" y="551088"/>
                  <a:pt x="509367" y="557423"/>
                </a:cubicBezTo>
                <a:cubicBezTo>
                  <a:pt x="533586" y="583085"/>
                  <a:pt x="542006" y="614701"/>
                  <a:pt x="544773" y="648703"/>
                </a:cubicBezTo>
                <a:cubicBezTo>
                  <a:pt x="549278" y="700869"/>
                  <a:pt x="542537" y="753395"/>
                  <a:pt x="525005" y="802734"/>
                </a:cubicBezTo>
                <a:cubicBezTo>
                  <a:pt x="523580" y="807432"/>
                  <a:pt x="522507" y="812230"/>
                  <a:pt x="521797" y="817088"/>
                </a:cubicBezTo>
                <a:cubicBezTo>
                  <a:pt x="521657" y="817830"/>
                  <a:pt x="522539" y="818772"/>
                  <a:pt x="523983" y="821819"/>
                </a:cubicBezTo>
                <a:cubicBezTo>
                  <a:pt x="527932" y="820530"/>
                  <a:pt x="531790" y="818976"/>
                  <a:pt x="535530" y="817168"/>
                </a:cubicBezTo>
                <a:cubicBezTo>
                  <a:pt x="559789" y="803515"/>
                  <a:pt x="591024" y="810071"/>
                  <a:pt x="613498" y="826791"/>
                </a:cubicBezTo>
                <a:cubicBezTo>
                  <a:pt x="649224" y="853355"/>
                  <a:pt x="654436" y="887919"/>
                  <a:pt x="648803" y="927955"/>
                </a:cubicBezTo>
                <a:cubicBezTo>
                  <a:pt x="645715" y="950008"/>
                  <a:pt x="646898" y="972743"/>
                  <a:pt x="641987" y="994234"/>
                </a:cubicBezTo>
                <a:cubicBezTo>
                  <a:pt x="634188" y="1028517"/>
                  <a:pt x="623823" y="1062298"/>
                  <a:pt x="612917" y="1095759"/>
                </a:cubicBezTo>
                <a:cubicBezTo>
                  <a:pt x="594612" y="1151894"/>
                  <a:pt x="571176" y="1205523"/>
                  <a:pt x="538738" y="1255323"/>
                </a:cubicBezTo>
                <a:cubicBezTo>
                  <a:pt x="516063" y="1290126"/>
                  <a:pt x="497399" y="1327496"/>
                  <a:pt x="475205" y="1362681"/>
                </a:cubicBezTo>
                <a:cubicBezTo>
                  <a:pt x="456921" y="1391671"/>
                  <a:pt x="436713" y="1419498"/>
                  <a:pt x="416303" y="1447044"/>
                </a:cubicBezTo>
                <a:cubicBezTo>
                  <a:pt x="384868" y="1489406"/>
                  <a:pt x="361391" y="1537101"/>
                  <a:pt x="324422" y="1575834"/>
                </a:cubicBezTo>
                <a:cubicBezTo>
                  <a:pt x="308043" y="1592955"/>
                  <a:pt x="298139" y="1616191"/>
                  <a:pt x="284627" y="1636199"/>
                </a:cubicBezTo>
                <a:cubicBezTo>
                  <a:pt x="275324" y="1650012"/>
                  <a:pt x="264879" y="1663044"/>
                  <a:pt x="254915" y="1676295"/>
                </a:cubicBezTo>
                <a:cubicBezTo>
                  <a:pt x="240360" y="1695742"/>
                  <a:pt x="225765" y="1715169"/>
                  <a:pt x="210368" y="1735718"/>
                </a:cubicBezTo>
                <a:close/>
                <a:moveTo>
                  <a:pt x="436692" y="536774"/>
                </a:moveTo>
                <a:cubicBezTo>
                  <a:pt x="422137" y="536774"/>
                  <a:pt x="413116" y="535430"/>
                  <a:pt x="404615" y="537014"/>
                </a:cubicBezTo>
                <a:cubicBezTo>
                  <a:pt x="368889" y="543730"/>
                  <a:pt x="333644" y="552251"/>
                  <a:pt x="301668" y="570555"/>
                </a:cubicBezTo>
                <a:cubicBezTo>
                  <a:pt x="204554" y="626169"/>
                  <a:pt x="135067" y="707003"/>
                  <a:pt x="86690" y="806924"/>
                </a:cubicBezTo>
                <a:cubicBezTo>
                  <a:pt x="78110" y="824626"/>
                  <a:pt x="71193" y="843131"/>
                  <a:pt x="63274" y="861054"/>
                </a:cubicBezTo>
                <a:cubicBezTo>
                  <a:pt x="43546" y="906223"/>
                  <a:pt x="38033" y="953055"/>
                  <a:pt x="44368" y="1005321"/>
                </a:cubicBezTo>
                <a:cubicBezTo>
                  <a:pt x="53230" y="1002073"/>
                  <a:pt x="61129" y="1001011"/>
                  <a:pt x="66602" y="996800"/>
                </a:cubicBezTo>
                <a:cubicBezTo>
                  <a:pt x="78999" y="987272"/>
                  <a:pt x="90710" y="976881"/>
                  <a:pt x="101646" y="965706"/>
                </a:cubicBezTo>
                <a:cubicBezTo>
                  <a:pt x="124662" y="942209"/>
                  <a:pt x="147617" y="918572"/>
                  <a:pt x="169389" y="893933"/>
                </a:cubicBezTo>
                <a:cubicBezTo>
                  <a:pt x="202509" y="856523"/>
                  <a:pt x="233884" y="817549"/>
                  <a:pt x="267385" y="780500"/>
                </a:cubicBezTo>
                <a:cubicBezTo>
                  <a:pt x="288195" y="757465"/>
                  <a:pt x="308544" y="734549"/>
                  <a:pt x="322778" y="706682"/>
                </a:cubicBezTo>
                <a:cubicBezTo>
                  <a:pt x="326699" y="698731"/>
                  <a:pt x="331909" y="691482"/>
                  <a:pt x="338195" y="685231"/>
                </a:cubicBezTo>
                <a:cubicBezTo>
                  <a:pt x="375044" y="650046"/>
                  <a:pt x="394651" y="603133"/>
                  <a:pt x="422799" y="562034"/>
                </a:cubicBezTo>
                <a:cubicBezTo>
                  <a:pt x="427069" y="555819"/>
                  <a:pt x="430157" y="548783"/>
                  <a:pt x="436692" y="536774"/>
                </a:cubicBezTo>
                <a:close/>
                <a:moveTo>
                  <a:pt x="203732" y="1268434"/>
                </a:moveTo>
                <a:cubicBezTo>
                  <a:pt x="229594" y="1242371"/>
                  <a:pt x="257261" y="1223045"/>
                  <a:pt x="272136" y="1196561"/>
                </a:cubicBezTo>
                <a:cubicBezTo>
                  <a:pt x="283143" y="1176974"/>
                  <a:pt x="296475" y="1159532"/>
                  <a:pt x="308223" y="1140767"/>
                </a:cubicBezTo>
                <a:cubicBezTo>
                  <a:pt x="333624" y="1100069"/>
                  <a:pt x="358865" y="1059271"/>
                  <a:pt x="382843" y="1017751"/>
                </a:cubicBezTo>
                <a:cubicBezTo>
                  <a:pt x="393669" y="999026"/>
                  <a:pt x="401327" y="978496"/>
                  <a:pt x="410429" y="958789"/>
                </a:cubicBezTo>
                <a:cubicBezTo>
                  <a:pt x="400034" y="960928"/>
                  <a:pt x="390366" y="965713"/>
                  <a:pt x="382362" y="972682"/>
                </a:cubicBezTo>
                <a:cubicBezTo>
                  <a:pt x="365441" y="987398"/>
                  <a:pt x="349783" y="1003577"/>
                  <a:pt x="332582" y="1017931"/>
                </a:cubicBezTo>
                <a:cubicBezTo>
                  <a:pt x="294490" y="1049728"/>
                  <a:pt x="261812" y="1085674"/>
                  <a:pt x="238235" y="1129700"/>
                </a:cubicBezTo>
                <a:cubicBezTo>
                  <a:pt x="215741" y="1171541"/>
                  <a:pt x="202729" y="1215406"/>
                  <a:pt x="203732" y="12684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028912" y="4651785"/>
            <a:ext cx="1542734" cy="1417701"/>
          </a:xfrm>
          <a:custGeom>
            <a:avLst/>
            <a:gdLst/>
            <a:ahLst/>
            <a:cxnLst/>
            <a:rect l="l" t="t" r="r" b="b"/>
            <a:pathLst>
              <a:path w="1542734" h="1417701" extrusionOk="0">
                <a:moveTo>
                  <a:pt x="195414" y="624848"/>
                </a:moveTo>
                <a:cubicBezTo>
                  <a:pt x="170639" y="592371"/>
                  <a:pt x="146186" y="562788"/>
                  <a:pt x="124950" y="530954"/>
                </a:cubicBezTo>
                <a:cubicBezTo>
                  <a:pt x="103714" y="499120"/>
                  <a:pt x="102105" y="465035"/>
                  <a:pt x="105001" y="425162"/>
                </a:cubicBezTo>
                <a:cubicBezTo>
                  <a:pt x="110471" y="352490"/>
                  <a:pt x="142968" y="296218"/>
                  <a:pt x="193805" y="251522"/>
                </a:cubicBezTo>
                <a:cubicBezTo>
                  <a:pt x="259121" y="194285"/>
                  <a:pt x="334412" y="150875"/>
                  <a:pt x="425146" y="150554"/>
                </a:cubicBezTo>
                <a:cubicBezTo>
                  <a:pt x="461505" y="150232"/>
                  <a:pt x="498185" y="159236"/>
                  <a:pt x="534221" y="166953"/>
                </a:cubicBezTo>
                <a:cubicBezTo>
                  <a:pt x="567362" y="173706"/>
                  <a:pt x="599859" y="184317"/>
                  <a:pt x="636539" y="194285"/>
                </a:cubicBezTo>
                <a:cubicBezTo>
                  <a:pt x="640400" y="188497"/>
                  <a:pt x="646513" y="178851"/>
                  <a:pt x="652948" y="169526"/>
                </a:cubicBezTo>
                <a:cubicBezTo>
                  <a:pt x="680941" y="131261"/>
                  <a:pt x="707003" y="91709"/>
                  <a:pt x="737570" y="55695"/>
                </a:cubicBezTo>
                <a:cubicBezTo>
                  <a:pt x="759127" y="29971"/>
                  <a:pt x="789694" y="16465"/>
                  <a:pt x="824121" y="14536"/>
                </a:cubicBezTo>
                <a:cubicBezTo>
                  <a:pt x="831522" y="14215"/>
                  <a:pt x="839566" y="13893"/>
                  <a:pt x="846001" y="10999"/>
                </a:cubicBezTo>
                <a:cubicBezTo>
                  <a:pt x="883968" y="-6687"/>
                  <a:pt x="920969" y="-899"/>
                  <a:pt x="958293" y="13250"/>
                </a:cubicBezTo>
                <a:cubicBezTo>
                  <a:pt x="997225" y="28041"/>
                  <a:pt x="1025861" y="55374"/>
                  <a:pt x="1051601" y="86886"/>
                </a:cubicBezTo>
                <a:cubicBezTo>
                  <a:pt x="1105334" y="152483"/>
                  <a:pt x="1134614" y="227084"/>
                  <a:pt x="1137510" y="317119"/>
                </a:cubicBezTo>
                <a:cubicBezTo>
                  <a:pt x="1154884" y="317119"/>
                  <a:pt x="1170650" y="316798"/>
                  <a:pt x="1186416" y="317119"/>
                </a:cubicBezTo>
                <a:cubicBezTo>
                  <a:pt x="1259776" y="318406"/>
                  <a:pt x="1331849" y="325480"/>
                  <a:pt x="1399096" y="358278"/>
                </a:cubicBezTo>
                <a:cubicBezTo>
                  <a:pt x="1483074" y="399116"/>
                  <a:pt x="1559007" y="493010"/>
                  <a:pt x="1539702" y="590120"/>
                </a:cubicBezTo>
                <a:cubicBezTo>
                  <a:pt x="1525545" y="661827"/>
                  <a:pt x="1495300" y="727745"/>
                  <a:pt x="1429662" y="770834"/>
                </a:cubicBezTo>
                <a:cubicBezTo>
                  <a:pt x="1382686" y="801703"/>
                  <a:pt x="1331206" y="809420"/>
                  <a:pt x="1276829" y="807491"/>
                </a:cubicBezTo>
                <a:cubicBezTo>
                  <a:pt x="1262350" y="806848"/>
                  <a:pt x="1247871" y="806205"/>
                  <a:pt x="1229210" y="805240"/>
                </a:cubicBezTo>
                <a:cubicBezTo>
                  <a:pt x="1242080" y="843184"/>
                  <a:pt x="1253663" y="876625"/>
                  <a:pt x="1264924" y="909746"/>
                </a:cubicBezTo>
                <a:cubicBezTo>
                  <a:pt x="1306431" y="1031936"/>
                  <a:pt x="1291308" y="1151233"/>
                  <a:pt x="1239506" y="1265385"/>
                </a:cubicBezTo>
                <a:cubicBezTo>
                  <a:pt x="1219235" y="1310082"/>
                  <a:pt x="1188990" y="1351241"/>
                  <a:pt x="1146197" y="1381467"/>
                </a:cubicBezTo>
                <a:cubicBezTo>
                  <a:pt x="1107587" y="1408799"/>
                  <a:pt x="1066402" y="1419410"/>
                  <a:pt x="1020070" y="1417481"/>
                </a:cubicBezTo>
                <a:cubicBezTo>
                  <a:pt x="934161" y="1413944"/>
                  <a:pt x="859514" y="1379538"/>
                  <a:pt x="786476" y="1337735"/>
                </a:cubicBezTo>
                <a:cubicBezTo>
                  <a:pt x="713760" y="1296255"/>
                  <a:pt x="655522" y="1240304"/>
                  <a:pt x="609833" y="1170527"/>
                </a:cubicBezTo>
                <a:cubicBezTo>
                  <a:pt x="605007" y="1163131"/>
                  <a:pt x="598894" y="1157021"/>
                  <a:pt x="590206" y="1146410"/>
                </a:cubicBezTo>
                <a:cubicBezTo>
                  <a:pt x="573153" y="1163774"/>
                  <a:pt x="559318" y="1180816"/>
                  <a:pt x="542587" y="1194322"/>
                </a:cubicBezTo>
                <a:cubicBezTo>
                  <a:pt x="483384" y="1242233"/>
                  <a:pt x="417424" y="1279534"/>
                  <a:pt x="343743" y="1299470"/>
                </a:cubicBezTo>
                <a:cubicBezTo>
                  <a:pt x="236920" y="1328410"/>
                  <a:pt x="109184" y="1268601"/>
                  <a:pt x="49660" y="1168276"/>
                </a:cubicBezTo>
                <a:cubicBezTo>
                  <a:pt x="27137" y="1129689"/>
                  <a:pt x="7832" y="1089173"/>
                  <a:pt x="3005" y="1044477"/>
                </a:cubicBezTo>
                <a:cubicBezTo>
                  <a:pt x="-856" y="1008141"/>
                  <a:pt x="-2143" y="969233"/>
                  <a:pt x="6223" y="933862"/>
                </a:cubicBezTo>
                <a:cubicBezTo>
                  <a:pt x="29711" y="837396"/>
                  <a:pt x="70252" y="748968"/>
                  <a:pt x="143933" y="678869"/>
                </a:cubicBezTo>
                <a:cubicBezTo>
                  <a:pt x="161952" y="661827"/>
                  <a:pt x="178683" y="642855"/>
                  <a:pt x="195414" y="624848"/>
                </a:cubicBezTo>
                <a:close/>
                <a:moveTo>
                  <a:pt x="308993" y="643176"/>
                </a:moveTo>
                <a:cubicBezTo>
                  <a:pt x="268452" y="679191"/>
                  <a:pt x="226946" y="705880"/>
                  <a:pt x="199275" y="742537"/>
                </a:cubicBezTo>
                <a:cubicBezTo>
                  <a:pt x="139107" y="821639"/>
                  <a:pt x="99210" y="911996"/>
                  <a:pt x="88914" y="1012000"/>
                </a:cubicBezTo>
                <a:cubicBezTo>
                  <a:pt x="79583" y="1101392"/>
                  <a:pt x="145864" y="1193679"/>
                  <a:pt x="228877" y="1210400"/>
                </a:cubicBezTo>
                <a:cubicBezTo>
                  <a:pt x="284540" y="1221654"/>
                  <a:pt x="340525" y="1211686"/>
                  <a:pt x="389110" y="1187569"/>
                </a:cubicBezTo>
                <a:cubicBezTo>
                  <a:pt x="458287" y="1153484"/>
                  <a:pt x="518777" y="1105573"/>
                  <a:pt x="563501" y="1040618"/>
                </a:cubicBezTo>
                <a:cubicBezTo>
                  <a:pt x="573153" y="1026470"/>
                  <a:pt x="585058" y="1022611"/>
                  <a:pt x="601789" y="1030007"/>
                </a:cubicBezTo>
                <a:cubicBezTo>
                  <a:pt x="624634" y="1039975"/>
                  <a:pt x="642974" y="1053159"/>
                  <a:pt x="652627" y="1077276"/>
                </a:cubicBezTo>
                <a:cubicBezTo>
                  <a:pt x="656488" y="1086922"/>
                  <a:pt x="661636" y="1095926"/>
                  <a:pt x="666784" y="1104930"/>
                </a:cubicBezTo>
                <a:cubicBezTo>
                  <a:pt x="698316" y="1158951"/>
                  <a:pt x="746900" y="1195608"/>
                  <a:pt x="795164" y="1233230"/>
                </a:cubicBezTo>
                <a:cubicBezTo>
                  <a:pt x="848253" y="1274711"/>
                  <a:pt x="909708" y="1296255"/>
                  <a:pt x="972128" y="1316191"/>
                </a:cubicBezTo>
                <a:cubicBezTo>
                  <a:pt x="989181" y="1321658"/>
                  <a:pt x="1011382" y="1319407"/>
                  <a:pt x="1029079" y="1313940"/>
                </a:cubicBezTo>
                <a:cubicBezTo>
                  <a:pt x="1094395" y="1294325"/>
                  <a:pt x="1146197" y="1257347"/>
                  <a:pt x="1168398" y="1189177"/>
                </a:cubicBezTo>
                <a:cubicBezTo>
                  <a:pt x="1194782" y="1107823"/>
                  <a:pt x="1216661" y="1027113"/>
                  <a:pt x="1186095" y="940615"/>
                </a:cubicBezTo>
                <a:cubicBezTo>
                  <a:pt x="1167755" y="888844"/>
                  <a:pt x="1157780" y="834502"/>
                  <a:pt x="1144267" y="781123"/>
                </a:cubicBezTo>
                <a:cubicBezTo>
                  <a:pt x="1137188" y="752827"/>
                  <a:pt x="1145875" y="733855"/>
                  <a:pt x="1168076" y="734498"/>
                </a:cubicBezTo>
                <a:cubicBezTo>
                  <a:pt x="1215696" y="736106"/>
                  <a:pt x="1258168" y="704272"/>
                  <a:pt x="1306752" y="714562"/>
                </a:cubicBezTo>
                <a:cubicBezTo>
                  <a:pt x="1377538" y="689480"/>
                  <a:pt x="1438672" y="656039"/>
                  <a:pt x="1457977" y="573399"/>
                </a:cubicBezTo>
                <a:cubicBezTo>
                  <a:pt x="1468273" y="529346"/>
                  <a:pt x="1455403" y="496547"/>
                  <a:pt x="1424193" y="469858"/>
                </a:cubicBezTo>
                <a:cubicBezTo>
                  <a:pt x="1408748" y="456674"/>
                  <a:pt x="1388800" y="445741"/>
                  <a:pt x="1369173" y="441883"/>
                </a:cubicBezTo>
                <a:cubicBezTo>
                  <a:pt x="1290343" y="427091"/>
                  <a:pt x="1210870" y="415515"/>
                  <a:pt x="1131396" y="402975"/>
                </a:cubicBezTo>
                <a:cubicBezTo>
                  <a:pt x="1127214" y="402332"/>
                  <a:pt x="1122709" y="404261"/>
                  <a:pt x="1118526" y="404582"/>
                </a:cubicBezTo>
                <a:cubicBezTo>
                  <a:pt x="1086994" y="408120"/>
                  <a:pt x="1074768" y="400724"/>
                  <a:pt x="1070263" y="369533"/>
                </a:cubicBezTo>
                <a:cubicBezTo>
                  <a:pt x="1067046" y="347667"/>
                  <a:pt x="1068654" y="324837"/>
                  <a:pt x="1068654" y="302649"/>
                </a:cubicBezTo>
                <a:cubicBezTo>
                  <a:pt x="1069298" y="228049"/>
                  <a:pt x="1040340" y="165989"/>
                  <a:pt x="984677" y="117755"/>
                </a:cubicBezTo>
                <a:cubicBezTo>
                  <a:pt x="947997" y="85921"/>
                  <a:pt x="899412" y="76918"/>
                  <a:pt x="859193" y="96533"/>
                </a:cubicBezTo>
                <a:cubicBezTo>
                  <a:pt x="809642" y="120971"/>
                  <a:pt x="763310" y="156020"/>
                  <a:pt x="741752" y="213579"/>
                </a:cubicBezTo>
                <a:cubicBezTo>
                  <a:pt x="732421" y="238338"/>
                  <a:pt x="718586" y="262134"/>
                  <a:pt x="703785" y="284321"/>
                </a:cubicBezTo>
                <a:cubicBezTo>
                  <a:pt x="686089" y="310688"/>
                  <a:pt x="668392" y="311010"/>
                  <a:pt x="643939" y="292681"/>
                </a:cubicBezTo>
                <a:cubicBezTo>
                  <a:pt x="631391" y="283035"/>
                  <a:pt x="617555" y="274353"/>
                  <a:pt x="602755" y="268886"/>
                </a:cubicBezTo>
                <a:cubicBezTo>
                  <a:pt x="544517" y="246377"/>
                  <a:pt x="482740" y="248307"/>
                  <a:pt x="422572" y="249593"/>
                </a:cubicBezTo>
                <a:cubicBezTo>
                  <a:pt x="376562" y="250558"/>
                  <a:pt x="330551" y="264706"/>
                  <a:pt x="293549" y="293646"/>
                </a:cubicBezTo>
                <a:cubicBezTo>
                  <a:pt x="241103" y="334805"/>
                  <a:pt x="201849" y="386254"/>
                  <a:pt x="181257" y="451208"/>
                </a:cubicBezTo>
                <a:cubicBezTo>
                  <a:pt x="173535" y="475325"/>
                  <a:pt x="176109" y="495583"/>
                  <a:pt x="193162" y="512625"/>
                </a:cubicBezTo>
                <a:cubicBezTo>
                  <a:pt x="220833" y="539636"/>
                  <a:pt x="249469" y="565682"/>
                  <a:pt x="278427" y="591084"/>
                </a:cubicBezTo>
                <a:cubicBezTo>
                  <a:pt x="295480" y="606198"/>
                  <a:pt x="312211" y="620667"/>
                  <a:pt x="308993" y="643176"/>
                </a:cubicBezTo>
                <a:close/>
                <a:moveTo>
                  <a:pt x="1050958" y="630957"/>
                </a:moveTo>
                <a:cubicBezTo>
                  <a:pt x="1047740" y="701056"/>
                  <a:pt x="1033583" y="749611"/>
                  <a:pt x="1000764" y="795915"/>
                </a:cubicBezTo>
                <a:cubicBezTo>
                  <a:pt x="953788" y="862477"/>
                  <a:pt x="893299" y="896562"/>
                  <a:pt x="813825" y="897848"/>
                </a:cubicBezTo>
                <a:cubicBezTo>
                  <a:pt x="767814" y="898491"/>
                  <a:pt x="725665" y="881127"/>
                  <a:pt x="689306" y="854760"/>
                </a:cubicBezTo>
                <a:cubicBezTo>
                  <a:pt x="632034" y="812957"/>
                  <a:pt x="585380" y="762473"/>
                  <a:pt x="562214" y="692374"/>
                </a:cubicBezTo>
                <a:cubicBezTo>
                  <a:pt x="533578" y="606519"/>
                  <a:pt x="583128" y="513268"/>
                  <a:pt x="649409" y="473717"/>
                </a:cubicBezTo>
                <a:cubicBezTo>
                  <a:pt x="720517" y="431593"/>
                  <a:pt x="794520" y="423233"/>
                  <a:pt x="872063" y="447349"/>
                </a:cubicBezTo>
                <a:cubicBezTo>
                  <a:pt x="933196" y="466321"/>
                  <a:pt x="985320" y="502657"/>
                  <a:pt x="1022644" y="554106"/>
                </a:cubicBezTo>
                <a:cubicBezTo>
                  <a:pt x="1040984" y="579187"/>
                  <a:pt x="1045166" y="614236"/>
                  <a:pt x="1050958" y="630957"/>
                </a:cubicBezTo>
                <a:close/>
                <a:moveTo>
                  <a:pt x="827339" y="522593"/>
                </a:moveTo>
                <a:cubicBezTo>
                  <a:pt x="761379" y="522915"/>
                  <a:pt x="734996" y="533204"/>
                  <a:pt x="693489" y="574042"/>
                </a:cubicBezTo>
                <a:cubicBezTo>
                  <a:pt x="647157" y="619703"/>
                  <a:pt x="628495" y="670830"/>
                  <a:pt x="681584" y="729675"/>
                </a:cubicBezTo>
                <a:cubicBezTo>
                  <a:pt x="743039" y="797523"/>
                  <a:pt x="818330" y="816495"/>
                  <a:pt x="901342" y="750576"/>
                </a:cubicBezTo>
                <a:cubicBezTo>
                  <a:pt x="947353" y="714240"/>
                  <a:pt x="960867" y="659576"/>
                  <a:pt x="975024" y="606841"/>
                </a:cubicBezTo>
                <a:cubicBezTo>
                  <a:pt x="977276" y="598480"/>
                  <a:pt x="968589" y="584653"/>
                  <a:pt x="961510" y="576936"/>
                </a:cubicBezTo>
                <a:cubicBezTo>
                  <a:pt x="924187" y="535455"/>
                  <a:pt x="876889" y="517770"/>
                  <a:pt x="827339" y="5225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4760713" y="4986805"/>
            <a:ext cx="1858396" cy="1707779"/>
          </a:xfrm>
          <a:custGeom>
            <a:avLst/>
            <a:gdLst/>
            <a:ahLst/>
            <a:cxnLst/>
            <a:rect l="l" t="t" r="r" b="b"/>
            <a:pathLst>
              <a:path w="1858396" h="1707779" extrusionOk="0">
                <a:moveTo>
                  <a:pt x="235398" y="752699"/>
                </a:moveTo>
                <a:cubicBezTo>
                  <a:pt x="205554" y="713576"/>
                  <a:pt x="176097" y="677940"/>
                  <a:pt x="150516" y="639593"/>
                </a:cubicBezTo>
                <a:cubicBezTo>
                  <a:pt x="124935" y="601245"/>
                  <a:pt x="122997" y="560186"/>
                  <a:pt x="126486" y="512155"/>
                </a:cubicBezTo>
                <a:cubicBezTo>
                  <a:pt x="133075" y="424614"/>
                  <a:pt x="172221" y="356828"/>
                  <a:pt x="233460" y="302987"/>
                </a:cubicBezTo>
                <a:cubicBezTo>
                  <a:pt x="312141" y="234038"/>
                  <a:pt x="402836" y="181746"/>
                  <a:pt x="512136" y="181359"/>
                </a:cubicBezTo>
                <a:cubicBezTo>
                  <a:pt x="555934" y="180972"/>
                  <a:pt x="600119" y="191817"/>
                  <a:pt x="643529" y="201114"/>
                </a:cubicBezTo>
                <a:cubicBezTo>
                  <a:pt x="683450" y="209248"/>
                  <a:pt x="722597" y="222031"/>
                  <a:pt x="766782" y="234038"/>
                </a:cubicBezTo>
                <a:cubicBezTo>
                  <a:pt x="771433" y="227066"/>
                  <a:pt x="778797" y="215446"/>
                  <a:pt x="786549" y="204213"/>
                </a:cubicBezTo>
                <a:cubicBezTo>
                  <a:pt x="820269" y="158118"/>
                  <a:pt x="851664" y="110474"/>
                  <a:pt x="888485" y="67091"/>
                </a:cubicBezTo>
                <a:cubicBezTo>
                  <a:pt x="914453" y="36103"/>
                  <a:pt x="951274" y="19834"/>
                  <a:pt x="992746" y="17510"/>
                </a:cubicBezTo>
                <a:cubicBezTo>
                  <a:pt x="1001661" y="17123"/>
                  <a:pt x="1011350" y="16736"/>
                  <a:pt x="1019102" y="13249"/>
                </a:cubicBezTo>
                <a:cubicBezTo>
                  <a:pt x="1064838" y="-8055"/>
                  <a:pt x="1109410" y="-1082"/>
                  <a:pt x="1154371" y="15961"/>
                </a:cubicBezTo>
                <a:cubicBezTo>
                  <a:pt x="1201269" y="33779"/>
                  <a:pt x="1235764" y="66704"/>
                  <a:pt x="1266771" y="104664"/>
                </a:cubicBezTo>
                <a:cubicBezTo>
                  <a:pt x="1331499" y="183683"/>
                  <a:pt x="1366769" y="273548"/>
                  <a:pt x="1370257" y="382006"/>
                </a:cubicBezTo>
                <a:cubicBezTo>
                  <a:pt x="1391187" y="382006"/>
                  <a:pt x="1410179" y="381618"/>
                  <a:pt x="1429171" y="382006"/>
                </a:cubicBezTo>
                <a:cubicBezTo>
                  <a:pt x="1517541" y="383555"/>
                  <a:pt x="1604361" y="392077"/>
                  <a:pt x="1685367" y="431586"/>
                </a:cubicBezTo>
                <a:cubicBezTo>
                  <a:pt x="1786528" y="480780"/>
                  <a:pt x="1877998" y="593886"/>
                  <a:pt x="1854743" y="710865"/>
                </a:cubicBezTo>
                <a:cubicBezTo>
                  <a:pt x="1837689" y="797244"/>
                  <a:pt x="1801256" y="876650"/>
                  <a:pt x="1722188" y="928555"/>
                </a:cubicBezTo>
                <a:cubicBezTo>
                  <a:pt x="1665600" y="965741"/>
                  <a:pt x="1603586" y="975037"/>
                  <a:pt x="1538083" y="972713"/>
                </a:cubicBezTo>
                <a:cubicBezTo>
                  <a:pt x="1520642" y="971938"/>
                  <a:pt x="1503200" y="971164"/>
                  <a:pt x="1480720" y="970001"/>
                </a:cubicBezTo>
                <a:cubicBezTo>
                  <a:pt x="1496224" y="1015709"/>
                  <a:pt x="1510177" y="1055993"/>
                  <a:pt x="1523743" y="1095890"/>
                </a:cubicBezTo>
                <a:cubicBezTo>
                  <a:pt x="1573741" y="1243083"/>
                  <a:pt x="1555525" y="1386789"/>
                  <a:pt x="1493123" y="1524298"/>
                </a:cubicBezTo>
                <a:cubicBezTo>
                  <a:pt x="1468705" y="1578139"/>
                  <a:pt x="1432272" y="1627720"/>
                  <a:pt x="1380722" y="1664131"/>
                </a:cubicBezTo>
                <a:cubicBezTo>
                  <a:pt x="1334212" y="1697056"/>
                  <a:pt x="1284600" y="1709838"/>
                  <a:pt x="1228788" y="1707514"/>
                </a:cubicBezTo>
                <a:cubicBezTo>
                  <a:pt x="1125301" y="1703253"/>
                  <a:pt x="1035381" y="1661807"/>
                  <a:pt x="947398" y="1611451"/>
                </a:cubicBezTo>
                <a:cubicBezTo>
                  <a:pt x="859803" y="1561483"/>
                  <a:pt x="789650" y="1494085"/>
                  <a:pt x="734612" y="1410030"/>
                </a:cubicBezTo>
                <a:cubicBezTo>
                  <a:pt x="728798" y="1401121"/>
                  <a:pt x="721434" y="1393761"/>
                  <a:pt x="710969" y="1380979"/>
                </a:cubicBezTo>
                <a:cubicBezTo>
                  <a:pt x="690427" y="1401896"/>
                  <a:pt x="673761" y="1422425"/>
                  <a:pt x="653606" y="1438694"/>
                </a:cubicBezTo>
                <a:cubicBezTo>
                  <a:pt x="582290" y="1496409"/>
                  <a:pt x="502834" y="1541341"/>
                  <a:pt x="414076" y="1565357"/>
                </a:cubicBezTo>
                <a:cubicBezTo>
                  <a:pt x="285397" y="1600218"/>
                  <a:pt x="131524" y="1528171"/>
                  <a:pt x="59821" y="1407318"/>
                </a:cubicBezTo>
                <a:cubicBezTo>
                  <a:pt x="32689" y="1360837"/>
                  <a:pt x="9434" y="1312031"/>
                  <a:pt x="3620" y="1258189"/>
                </a:cubicBezTo>
                <a:cubicBezTo>
                  <a:pt x="-1031" y="1214419"/>
                  <a:pt x="-2581" y="1167549"/>
                  <a:pt x="7496" y="1124941"/>
                </a:cubicBezTo>
                <a:cubicBezTo>
                  <a:pt x="35790" y="1008736"/>
                  <a:pt x="84626" y="902215"/>
                  <a:pt x="173384" y="817773"/>
                </a:cubicBezTo>
                <a:cubicBezTo>
                  <a:pt x="195089" y="797244"/>
                  <a:pt x="215244" y="774390"/>
                  <a:pt x="235398" y="752699"/>
                </a:cubicBezTo>
                <a:close/>
                <a:moveTo>
                  <a:pt x="372217" y="774778"/>
                </a:moveTo>
                <a:cubicBezTo>
                  <a:pt x="323381" y="818161"/>
                  <a:pt x="273382" y="850311"/>
                  <a:pt x="240049" y="894468"/>
                </a:cubicBezTo>
                <a:cubicBezTo>
                  <a:pt x="167570" y="989756"/>
                  <a:pt x="119509" y="1098601"/>
                  <a:pt x="107106" y="1219067"/>
                </a:cubicBezTo>
                <a:cubicBezTo>
                  <a:pt x="95866" y="1326750"/>
                  <a:pt x="175709" y="1437919"/>
                  <a:pt x="275707" y="1458061"/>
                </a:cubicBezTo>
                <a:cubicBezTo>
                  <a:pt x="342760" y="1471618"/>
                  <a:pt x="410201" y="1459611"/>
                  <a:pt x="468726" y="1430559"/>
                </a:cubicBezTo>
                <a:cubicBezTo>
                  <a:pt x="552058" y="1389500"/>
                  <a:pt x="624925" y="1331785"/>
                  <a:pt x="678799" y="1253541"/>
                </a:cubicBezTo>
                <a:cubicBezTo>
                  <a:pt x="690427" y="1236498"/>
                  <a:pt x="704768" y="1231849"/>
                  <a:pt x="724922" y="1240758"/>
                </a:cubicBezTo>
                <a:cubicBezTo>
                  <a:pt x="752441" y="1252766"/>
                  <a:pt x="774534" y="1268648"/>
                  <a:pt x="786161" y="1297699"/>
                </a:cubicBezTo>
                <a:cubicBezTo>
                  <a:pt x="790813" y="1309319"/>
                  <a:pt x="797014" y="1320165"/>
                  <a:pt x="803215" y="1331011"/>
                </a:cubicBezTo>
                <a:cubicBezTo>
                  <a:pt x="841199" y="1396085"/>
                  <a:pt x="899725" y="1440243"/>
                  <a:pt x="957863" y="1485563"/>
                </a:cubicBezTo>
                <a:cubicBezTo>
                  <a:pt x="1021815" y="1535531"/>
                  <a:pt x="1095845" y="1561483"/>
                  <a:pt x="1171037" y="1585499"/>
                </a:cubicBezTo>
                <a:cubicBezTo>
                  <a:pt x="1191579" y="1592084"/>
                  <a:pt x="1218323" y="1589373"/>
                  <a:pt x="1239640" y="1582788"/>
                </a:cubicBezTo>
                <a:cubicBezTo>
                  <a:pt x="1318321" y="1559159"/>
                  <a:pt x="1380722" y="1514614"/>
                  <a:pt x="1407466" y="1432496"/>
                </a:cubicBezTo>
                <a:cubicBezTo>
                  <a:pt x="1439248" y="1334497"/>
                  <a:pt x="1465604" y="1237272"/>
                  <a:pt x="1428783" y="1133075"/>
                </a:cubicBezTo>
                <a:cubicBezTo>
                  <a:pt x="1406691" y="1070712"/>
                  <a:pt x="1394675" y="1005250"/>
                  <a:pt x="1378397" y="940950"/>
                </a:cubicBezTo>
                <a:cubicBezTo>
                  <a:pt x="1369870" y="906864"/>
                  <a:pt x="1380335" y="884010"/>
                  <a:pt x="1407078" y="884785"/>
                </a:cubicBezTo>
                <a:cubicBezTo>
                  <a:pt x="1464441" y="886721"/>
                  <a:pt x="1515603" y="848374"/>
                  <a:pt x="1574129" y="860769"/>
                </a:cubicBezTo>
                <a:cubicBezTo>
                  <a:pt x="1659399" y="830556"/>
                  <a:pt x="1733040" y="790272"/>
                  <a:pt x="1756296" y="690723"/>
                </a:cubicBezTo>
                <a:cubicBezTo>
                  <a:pt x="1768698" y="637656"/>
                  <a:pt x="1753195" y="598146"/>
                  <a:pt x="1715599" y="565996"/>
                </a:cubicBezTo>
                <a:cubicBezTo>
                  <a:pt x="1696995" y="550115"/>
                  <a:pt x="1672964" y="536945"/>
                  <a:pt x="1649321" y="532297"/>
                </a:cubicBezTo>
                <a:cubicBezTo>
                  <a:pt x="1554362" y="514479"/>
                  <a:pt x="1458628" y="500535"/>
                  <a:pt x="1362893" y="485428"/>
                </a:cubicBezTo>
                <a:cubicBezTo>
                  <a:pt x="1357855" y="484653"/>
                  <a:pt x="1352428" y="486977"/>
                  <a:pt x="1347390" y="487365"/>
                </a:cubicBezTo>
                <a:cubicBezTo>
                  <a:pt x="1309406" y="491625"/>
                  <a:pt x="1294678" y="482716"/>
                  <a:pt x="1289251" y="445144"/>
                </a:cubicBezTo>
                <a:cubicBezTo>
                  <a:pt x="1285376" y="418804"/>
                  <a:pt x="1287314" y="391302"/>
                  <a:pt x="1287314" y="364575"/>
                </a:cubicBezTo>
                <a:cubicBezTo>
                  <a:pt x="1288089" y="274710"/>
                  <a:pt x="1253206" y="199952"/>
                  <a:pt x="1186153" y="141849"/>
                </a:cubicBezTo>
                <a:cubicBezTo>
                  <a:pt x="1141968" y="103502"/>
                  <a:pt x="1083442" y="92656"/>
                  <a:pt x="1034993" y="116284"/>
                </a:cubicBezTo>
                <a:cubicBezTo>
                  <a:pt x="975305" y="145723"/>
                  <a:pt x="919492" y="187944"/>
                  <a:pt x="893524" y="257279"/>
                </a:cubicBezTo>
                <a:cubicBezTo>
                  <a:pt x="882283" y="287105"/>
                  <a:pt x="865617" y="315769"/>
                  <a:pt x="847788" y="342496"/>
                </a:cubicBezTo>
                <a:cubicBezTo>
                  <a:pt x="826471" y="374259"/>
                  <a:pt x="805153" y="374646"/>
                  <a:pt x="775697" y="352567"/>
                </a:cubicBezTo>
                <a:cubicBezTo>
                  <a:pt x="760581" y="340947"/>
                  <a:pt x="743914" y="330488"/>
                  <a:pt x="726085" y="323903"/>
                </a:cubicBezTo>
                <a:cubicBezTo>
                  <a:pt x="655932" y="296789"/>
                  <a:pt x="581515" y="299113"/>
                  <a:pt x="509036" y="300662"/>
                </a:cubicBezTo>
                <a:cubicBezTo>
                  <a:pt x="453610" y="301824"/>
                  <a:pt x="398185" y="318868"/>
                  <a:pt x="353613" y="353729"/>
                </a:cubicBezTo>
                <a:cubicBezTo>
                  <a:pt x="290436" y="403310"/>
                  <a:pt x="243150" y="465286"/>
                  <a:pt x="218344" y="543530"/>
                </a:cubicBezTo>
                <a:cubicBezTo>
                  <a:pt x="209042" y="572581"/>
                  <a:pt x="212143" y="596984"/>
                  <a:pt x="232685" y="617514"/>
                </a:cubicBezTo>
                <a:cubicBezTo>
                  <a:pt x="266018" y="650051"/>
                  <a:pt x="300513" y="681426"/>
                  <a:pt x="335396" y="712027"/>
                </a:cubicBezTo>
                <a:cubicBezTo>
                  <a:pt x="355938" y="730232"/>
                  <a:pt x="376093" y="747663"/>
                  <a:pt x="372217" y="774778"/>
                </a:cubicBezTo>
                <a:close/>
                <a:moveTo>
                  <a:pt x="1265996" y="760058"/>
                </a:moveTo>
                <a:cubicBezTo>
                  <a:pt x="1262120" y="844500"/>
                  <a:pt x="1245066" y="902990"/>
                  <a:pt x="1205532" y="958768"/>
                </a:cubicBezTo>
                <a:cubicBezTo>
                  <a:pt x="1148944" y="1038950"/>
                  <a:pt x="1076078" y="1080009"/>
                  <a:pt x="980343" y="1081558"/>
                </a:cubicBezTo>
                <a:cubicBezTo>
                  <a:pt x="924918" y="1082333"/>
                  <a:pt x="874144" y="1061416"/>
                  <a:pt x="830347" y="1029653"/>
                </a:cubicBezTo>
                <a:cubicBezTo>
                  <a:pt x="761356" y="979298"/>
                  <a:pt x="705155" y="918484"/>
                  <a:pt x="677249" y="834042"/>
                </a:cubicBezTo>
                <a:cubicBezTo>
                  <a:pt x="642754" y="730620"/>
                  <a:pt x="702442" y="618289"/>
                  <a:pt x="782286" y="570645"/>
                </a:cubicBezTo>
                <a:cubicBezTo>
                  <a:pt x="867943" y="519902"/>
                  <a:pt x="957088" y="509831"/>
                  <a:pt x="1050497" y="538882"/>
                </a:cubicBezTo>
                <a:cubicBezTo>
                  <a:pt x="1124139" y="561736"/>
                  <a:pt x="1186928" y="605506"/>
                  <a:pt x="1231888" y="667482"/>
                </a:cubicBezTo>
                <a:cubicBezTo>
                  <a:pt x="1253981" y="697695"/>
                  <a:pt x="1259019" y="739916"/>
                  <a:pt x="1265996" y="760058"/>
                </a:cubicBezTo>
                <a:close/>
                <a:moveTo>
                  <a:pt x="996622" y="629522"/>
                </a:moveTo>
                <a:cubicBezTo>
                  <a:pt x="917166" y="629909"/>
                  <a:pt x="885384" y="642304"/>
                  <a:pt x="835385" y="691498"/>
                </a:cubicBezTo>
                <a:cubicBezTo>
                  <a:pt x="779572" y="746501"/>
                  <a:pt x="757092" y="808090"/>
                  <a:pt x="821044" y="878974"/>
                </a:cubicBezTo>
                <a:cubicBezTo>
                  <a:pt x="895074" y="960705"/>
                  <a:pt x="985770" y="983559"/>
                  <a:pt x="1085767" y="904152"/>
                </a:cubicBezTo>
                <a:cubicBezTo>
                  <a:pt x="1141193" y="860382"/>
                  <a:pt x="1157471" y="794532"/>
                  <a:pt x="1174525" y="731007"/>
                </a:cubicBezTo>
                <a:cubicBezTo>
                  <a:pt x="1177238" y="720936"/>
                  <a:pt x="1166773" y="704280"/>
                  <a:pt x="1158246" y="694984"/>
                </a:cubicBezTo>
                <a:cubicBezTo>
                  <a:pt x="1113286" y="645016"/>
                  <a:pt x="1056311" y="623712"/>
                  <a:pt x="996622" y="629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3238248" y="2321733"/>
            <a:ext cx="1878291" cy="998355"/>
          </a:xfrm>
          <a:custGeom>
            <a:avLst/>
            <a:gdLst/>
            <a:ahLst/>
            <a:cxnLst/>
            <a:rect l="l" t="t" r="r" b="b"/>
            <a:pathLst>
              <a:path w="2030585" h="1079303" extrusionOk="0">
                <a:moveTo>
                  <a:pt x="0" y="31604"/>
                </a:moveTo>
                <a:cubicBezTo>
                  <a:pt x="26552" y="-3458"/>
                  <a:pt x="58209" y="-5160"/>
                  <a:pt x="94293" y="6414"/>
                </a:cubicBezTo>
                <a:cubicBezTo>
                  <a:pt x="108249" y="10839"/>
                  <a:pt x="124589" y="8456"/>
                  <a:pt x="139567" y="9818"/>
                </a:cubicBezTo>
                <a:cubicBezTo>
                  <a:pt x="192670" y="14243"/>
                  <a:pt x="245773" y="19009"/>
                  <a:pt x="298877" y="23094"/>
                </a:cubicBezTo>
                <a:cubicBezTo>
                  <a:pt x="344151" y="26498"/>
                  <a:pt x="389765" y="29902"/>
                  <a:pt x="435039" y="32285"/>
                </a:cubicBezTo>
                <a:cubicBezTo>
                  <a:pt x="502440" y="36029"/>
                  <a:pt x="570181" y="39433"/>
                  <a:pt x="637581" y="42497"/>
                </a:cubicBezTo>
                <a:cubicBezTo>
                  <a:pt x="712811" y="45560"/>
                  <a:pt x="788041" y="48284"/>
                  <a:pt x="863271" y="50667"/>
                </a:cubicBezTo>
                <a:cubicBezTo>
                  <a:pt x="938160" y="52709"/>
                  <a:pt x="1013390" y="54751"/>
                  <a:pt x="1088620" y="55432"/>
                </a:cubicBezTo>
                <a:cubicBezTo>
                  <a:pt x="1117895" y="55773"/>
                  <a:pt x="1147510" y="53049"/>
                  <a:pt x="1176785" y="52369"/>
                </a:cubicBezTo>
                <a:cubicBezTo>
                  <a:pt x="1214910" y="51347"/>
                  <a:pt x="1253036" y="50326"/>
                  <a:pt x="1291161" y="49986"/>
                </a:cubicBezTo>
                <a:cubicBezTo>
                  <a:pt x="1378305" y="49986"/>
                  <a:pt x="1465449" y="51347"/>
                  <a:pt x="1552934" y="50326"/>
                </a:cubicBezTo>
                <a:cubicBezTo>
                  <a:pt x="1603995" y="49645"/>
                  <a:pt x="1655396" y="44199"/>
                  <a:pt x="1706457" y="41476"/>
                </a:cubicBezTo>
                <a:cubicBezTo>
                  <a:pt x="1799729" y="36710"/>
                  <a:pt x="1893340" y="32285"/>
                  <a:pt x="1986612" y="28540"/>
                </a:cubicBezTo>
                <a:cubicBezTo>
                  <a:pt x="2014525" y="27519"/>
                  <a:pt x="2021333" y="33646"/>
                  <a:pt x="2028822" y="55092"/>
                </a:cubicBezTo>
                <a:cubicBezTo>
                  <a:pt x="2034268" y="70410"/>
                  <a:pt x="2026099" y="80963"/>
                  <a:pt x="2017929" y="90834"/>
                </a:cubicBezTo>
                <a:cubicBezTo>
                  <a:pt x="1992398" y="122152"/>
                  <a:pt x="1966187" y="152788"/>
                  <a:pt x="1939295" y="182744"/>
                </a:cubicBezTo>
                <a:cubicBezTo>
                  <a:pt x="1905935" y="220189"/>
                  <a:pt x="1869852" y="255251"/>
                  <a:pt x="1838194" y="294057"/>
                </a:cubicBezTo>
                <a:cubicBezTo>
                  <a:pt x="1742200" y="411497"/>
                  <a:pt x="1648248" y="530639"/>
                  <a:pt x="1551913" y="647739"/>
                </a:cubicBezTo>
                <a:cubicBezTo>
                  <a:pt x="1516851" y="690630"/>
                  <a:pt x="1477364" y="730118"/>
                  <a:pt x="1440600" y="771647"/>
                </a:cubicBezTo>
                <a:cubicBezTo>
                  <a:pt x="1409623" y="806709"/>
                  <a:pt x="1379667" y="843132"/>
                  <a:pt x="1349711" y="878875"/>
                </a:cubicBezTo>
                <a:cubicBezTo>
                  <a:pt x="1304097" y="933000"/>
                  <a:pt x="1258823" y="987124"/>
                  <a:pt x="1213208" y="1040908"/>
                </a:cubicBezTo>
                <a:cubicBezTo>
                  <a:pt x="1207762" y="1047376"/>
                  <a:pt x="1201635" y="1054184"/>
                  <a:pt x="1195167" y="1059631"/>
                </a:cubicBezTo>
                <a:cubicBezTo>
                  <a:pt x="1164530" y="1085502"/>
                  <a:pt x="1161807" y="1085161"/>
                  <a:pt x="1128447" y="1062695"/>
                </a:cubicBezTo>
                <a:cubicBezTo>
                  <a:pt x="1113129" y="1052482"/>
                  <a:pt x="1095768" y="1044653"/>
                  <a:pt x="1080109" y="1035122"/>
                </a:cubicBezTo>
                <a:cubicBezTo>
                  <a:pt x="1067855" y="1027973"/>
                  <a:pt x="1055941" y="1020484"/>
                  <a:pt x="1044707" y="1011634"/>
                </a:cubicBezTo>
                <a:cubicBezTo>
                  <a:pt x="1013049" y="986784"/>
                  <a:pt x="982072" y="961253"/>
                  <a:pt x="950415" y="936063"/>
                </a:cubicBezTo>
                <a:cubicBezTo>
                  <a:pt x="915693" y="908150"/>
                  <a:pt x="880631" y="880577"/>
                  <a:pt x="845569" y="853004"/>
                </a:cubicBezTo>
                <a:cubicBezTo>
                  <a:pt x="837740" y="846877"/>
                  <a:pt x="829230" y="841771"/>
                  <a:pt x="822422" y="834963"/>
                </a:cubicBezTo>
                <a:cubicBezTo>
                  <a:pt x="811529" y="824410"/>
                  <a:pt x="800976" y="824410"/>
                  <a:pt x="786679" y="829516"/>
                </a:cubicBezTo>
                <a:cubicBezTo>
                  <a:pt x="725066" y="851983"/>
                  <a:pt x="663112" y="872748"/>
                  <a:pt x="601498" y="894874"/>
                </a:cubicBezTo>
                <a:cubicBezTo>
                  <a:pt x="564734" y="908150"/>
                  <a:pt x="528311" y="923128"/>
                  <a:pt x="491547" y="937425"/>
                </a:cubicBezTo>
                <a:cubicBezTo>
                  <a:pt x="472144" y="944914"/>
                  <a:pt x="453421" y="954105"/>
                  <a:pt x="434018" y="960573"/>
                </a:cubicBezTo>
                <a:cubicBezTo>
                  <a:pt x="425168" y="963636"/>
                  <a:pt x="414615" y="963636"/>
                  <a:pt x="405084" y="962615"/>
                </a:cubicBezTo>
                <a:cubicBezTo>
                  <a:pt x="382617" y="960232"/>
                  <a:pt x="376149" y="952743"/>
                  <a:pt x="377851" y="930617"/>
                </a:cubicBezTo>
                <a:cubicBezTo>
                  <a:pt x="379553" y="907810"/>
                  <a:pt x="382957" y="885002"/>
                  <a:pt x="385340" y="862195"/>
                </a:cubicBezTo>
                <a:cubicBezTo>
                  <a:pt x="391808" y="799220"/>
                  <a:pt x="399297" y="736245"/>
                  <a:pt x="404062" y="673270"/>
                </a:cubicBezTo>
                <a:cubicBezTo>
                  <a:pt x="409849" y="597359"/>
                  <a:pt x="412232" y="521108"/>
                  <a:pt x="418700" y="445197"/>
                </a:cubicBezTo>
                <a:cubicBezTo>
                  <a:pt x="421083" y="415923"/>
                  <a:pt x="408147" y="397541"/>
                  <a:pt x="388404" y="381201"/>
                </a:cubicBezTo>
                <a:cubicBezTo>
                  <a:pt x="359129" y="356692"/>
                  <a:pt x="328833" y="333544"/>
                  <a:pt x="299558" y="308695"/>
                </a:cubicBezTo>
                <a:cubicBezTo>
                  <a:pt x="258709" y="273633"/>
                  <a:pt x="218541" y="238571"/>
                  <a:pt x="179054" y="202488"/>
                </a:cubicBezTo>
                <a:cubicBezTo>
                  <a:pt x="139567" y="166745"/>
                  <a:pt x="100760" y="129981"/>
                  <a:pt x="61954" y="93217"/>
                </a:cubicBezTo>
                <a:cubicBezTo>
                  <a:pt x="40849" y="72793"/>
                  <a:pt x="20424" y="51688"/>
                  <a:pt x="0" y="31604"/>
                </a:cubicBezTo>
                <a:close/>
                <a:moveTo>
                  <a:pt x="1886532" y="155171"/>
                </a:moveTo>
                <a:cubicBezTo>
                  <a:pt x="1885511" y="153469"/>
                  <a:pt x="1884490" y="151427"/>
                  <a:pt x="1883468" y="149725"/>
                </a:cubicBezTo>
                <a:cubicBezTo>
                  <a:pt x="1869512" y="153810"/>
                  <a:pt x="1854874" y="157214"/>
                  <a:pt x="1841258" y="162660"/>
                </a:cubicBezTo>
                <a:cubicBezTo>
                  <a:pt x="1823216" y="170149"/>
                  <a:pt x="1806196" y="180021"/>
                  <a:pt x="1788155" y="187850"/>
                </a:cubicBezTo>
                <a:cubicBezTo>
                  <a:pt x="1652333" y="245039"/>
                  <a:pt x="1516851" y="301886"/>
                  <a:pt x="1380688" y="358394"/>
                </a:cubicBezTo>
                <a:cubicBezTo>
                  <a:pt x="1301033" y="391413"/>
                  <a:pt x="1222059" y="425794"/>
                  <a:pt x="1141723" y="456090"/>
                </a:cubicBezTo>
                <a:cubicBezTo>
                  <a:pt x="988540" y="514300"/>
                  <a:pt x="834676" y="570127"/>
                  <a:pt x="681153" y="627315"/>
                </a:cubicBezTo>
                <a:cubicBezTo>
                  <a:pt x="664133" y="633442"/>
                  <a:pt x="647793" y="640591"/>
                  <a:pt x="626348" y="649101"/>
                </a:cubicBezTo>
                <a:cubicBezTo>
                  <a:pt x="654942" y="668844"/>
                  <a:pt x="679451" y="684844"/>
                  <a:pt x="703280" y="702204"/>
                </a:cubicBezTo>
                <a:cubicBezTo>
                  <a:pt x="787360" y="763137"/>
                  <a:pt x="871100" y="824070"/>
                  <a:pt x="954499" y="885683"/>
                </a:cubicBezTo>
                <a:cubicBezTo>
                  <a:pt x="980030" y="904406"/>
                  <a:pt x="1003518" y="925511"/>
                  <a:pt x="1029048" y="944574"/>
                </a:cubicBezTo>
                <a:cubicBezTo>
                  <a:pt x="1068195" y="973849"/>
                  <a:pt x="1107682" y="1002102"/>
                  <a:pt x="1149212" y="1032058"/>
                </a:cubicBezTo>
                <a:cubicBezTo>
                  <a:pt x="1175423" y="1003123"/>
                  <a:pt x="1200273" y="977593"/>
                  <a:pt x="1223080" y="950020"/>
                </a:cubicBezTo>
                <a:cubicBezTo>
                  <a:pt x="1249972" y="917681"/>
                  <a:pt x="1274141" y="882620"/>
                  <a:pt x="1301374" y="850621"/>
                </a:cubicBezTo>
                <a:cubicBezTo>
                  <a:pt x="1332351" y="814198"/>
                  <a:pt x="1366732" y="780498"/>
                  <a:pt x="1397368" y="744074"/>
                </a:cubicBezTo>
                <a:cubicBezTo>
                  <a:pt x="1432430" y="702545"/>
                  <a:pt x="1464769" y="658632"/>
                  <a:pt x="1498809" y="616081"/>
                </a:cubicBezTo>
                <a:cubicBezTo>
                  <a:pt x="1575741" y="520087"/>
                  <a:pt x="1652673" y="424092"/>
                  <a:pt x="1730626" y="328779"/>
                </a:cubicBezTo>
                <a:cubicBezTo>
                  <a:pt x="1767390" y="284185"/>
                  <a:pt x="1806196" y="241294"/>
                  <a:pt x="1844662" y="198403"/>
                </a:cubicBezTo>
                <a:cubicBezTo>
                  <a:pt x="1857938" y="183425"/>
                  <a:pt x="1872575" y="169468"/>
                  <a:pt x="1886532" y="155171"/>
                </a:cubicBezTo>
                <a:close/>
                <a:moveTo>
                  <a:pt x="109611" y="65985"/>
                </a:moveTo>
                <a:cubicBezTo>
                  <a:pt x="115398" y="73133"/>
                  <a:pt x="118802" y="78580"/>
                  <a:pt x="123227" y="82665"/>
                </a:cubicBezTo>
                <a:cubicBezTo>
                  <a:pt x="163395" y="119429"/>
                  <a:pt x="204244" y="155852"/>
                  <a:pt x="244071" y="192616"/>
                </a:cubicBezTo>
                <a:cubicBezTo>
                  <a:pt x="305004" y="248783"/>
                  <a:pt x="366958" y="303929"/>
                  <a:pt x="426189" y="361798"/>
                </a:cubicBezTo>
                <a:cubicBezTo>
                  <a:pt x="442869" y="378137"/>
                  <a:pt x="455804" y="381541"/>
                  <a:pt x="477250" y="375755"/>
                </a:cubicBezTo>
                <a:cubicBezTo>
                  <a:pt x="622944" y="336948"/>
                  <a:pt x="768297" y="297121"/>
                  <a:pt x="915012" y="262059"/>
                </a:cubicBezTo>
                <a:cubicBezTo>
                  <a:pt x="1051856" y="229380"/>
                  <a:pt x="1189720" y="201807"/>
                  <a:pt x="1327585" y="172192"/>
                </a:cubicBezTo>
                <a:cubicBezTo>
                  <a:pt x="1362647" y="164703"/>
                  <a:pt x="1398049" y="158575"/>
                  <a:pt x="1433451" y="152108"/>
                </a:cubicBezTo>
                <a:cubicBezTo>
                  <a:pt x="1492342" y="140874"/>
                  <a:pt x="1551232" y="129641"/>
                  <a:pt x="1610122" y="118748"/>
                </a:cubicBezTo>
                <a:cubicBezTo>
                  <a:pt x="1642461" y="112620"/>
                  <a:pt x="1674799" y="106834"/>
                  <a:pt x="1706798" y="101047"/>
                </a:cubicBezTo>
                <a:cubicBezTo>
                  <a:pt x="1706457" y="98664"/>
                  <a:pt x="1706117" y="96281"/>
                  <a:pt x="1705776" y="93898"/>
                </a:cubicBezTo>
                <a:cubicBezTo>
                  <a:pt x="1691139" y="95260"/>
                  <a:pt x="1676161" y="98323"/>
                  <a:pt x="1661524" y="97983"/>
                </a:cubicBezTo>
                <a:cubicBezTo>
                  <a:pt x="1577784" y="96281"/>
                  <a:pt x="1494724" y="107855"/>
                  <a:pt x="1410644" y="102408"/>
                </a:cubicBezTo>
                <a:cubicBezTo>
                  <a:pt x="1350732" y="98664"/>
                  <a:pt x="1289800" y="106834"/>
                  <a:pt x="1229548" y="108876"/>
                </a:cubicBezTo>
                <a:cubicBezTo>
                  <a:pt x="1199252" y="109897"/>
                  <a:pt x="1168615" y="108876"/>
                  <a:pt x="1137978" y="109897"/>
                </a:cubicBezTo>
                <a:cubicBezTo>
                  <a:pt x="1085896" y="111259"/>
                  <a:pt x="1034155" y="114323"/>
                  <a:pt x="982072" y="115003"/>
                </a:cubicBezTo>
                <a:cubicBezTo>
                  <a:pt x="937820" y="115344"/>
                  <a:pt x="893567" y="113982"/>
                  <a:pt x="849314" y="112280"/>
                </a:cubicBezTo>
                <a:cubicBezTo>
                  <a:pt x="766595" y="109216"/>
                  <a:pt x="683876" y="105472"/>
                  <a:pt x="601498" y="101727"/>
                </a:cubicBezTo>
                <a:cubicBezTo>
                  <a:pt x="564734" y="100025"/>
                  <a:pt x="527970" y="97643"/>
                  <a:pt x="490866" y="95941"/>
                </a:cubicBezTo>
                <a:cubicBezTo>
                  <a:pt x="418700" y="92537"/>
                  <a:pt x="346193" y="91175"/>
                  <a:pt x="274027" y="85728"/>
                </a:cubicBezTo>
                <a:cubicBezTo>
                  <a:pt x="228753" y="82324"/>
                  <a:pt x="183479" y="72793"/>
                  <a:pt x="138545" y="66325"/>
                </a:cubicBezTo>
                <a:cubicBezTo>
                  <a:pt x="130035" y="64964"/>
                  <a:pt x="121525" y="65985"/>
                  <a:pt x="109611" y="65985"/>
                </a:cubicBezTo>
                <a:close/>
                <a:moveTo>
                  <a:pt x="471463" y="413880"/>
                </a:moveTo>
                <a:cubicBezTo>
                  <a:pt x="468059" y="459495"/>
                  <a:pt x="467038" y="505449"/>
                  <a:pt x="460229" y="550383"/>
                </a:cubicBezTo>
                <a:cubicBezTo>
                  <a:pt x="446273" y="645016"/>
                  <a:pt x="428912" y="739649"/>
                  <a:pt x="413594" y="833941"/>
                </a:cubicBezTo>
                <a:cubicBezTo>
                  <a:pt x="411551" y="845856"/>
                  <a:pt x="407807" y="858110"/>
                  <a:pt x="414275" y="873429"/>
                </a:cubicBezTo>
                <a:cubicBezTo>
                  <a:pt x="424487" y="857770"/>
                  <a:pt x="432316" y="846196"/>
                  <a:pt x="439805" y="834282"/>
                </a:cubicBezTo>
                <a:cubicBezTo>
                  <a:pt x="482696" y="763818"/>
                  <a:pt x="538183" y="701183"/>
                  <a:pt x="573925" y="625953"/>
                </a:cubicBezTo>
                <a:cubicBezTo>
                  <a:pt x="576989" y="619826"/>
                  <a:pt x="584137" y="614039"/>
                  <a:pt x="590605" y="611316"/>
                </a:cubicBezTo>
                <a:cubicBezTo>
                  <a:pt x="637581" y="590891"/>
                  <a:pt x="684557" y="569786"/>
                  <a:pt x="732555" y="552085"/>
                </a:cubicBezTo>
                <a:cubicBezTo>
                  <a:pt x="798934" y="527576"/>
                  <a:pt x="866334" y="506811"/>
                  <a:pt x="932713" y="482642"/>
                </a:cubicBezTo>
                <a:cubicBezTo>
                  <a:pt x="1019858" y="450984"/>
                  <a:pt x="1106321" y="417965"/>
                  <a:pt x="1192444" y="383924"/>
                </a:cubicBezTo>
                <a:cubicBezTo>
                  <a:pt x="1263589" y="356011"/>
                  <a:pt x="1334053" y="326736"/>
                  <a:pt x="1404176" y="297121"/>
                </a:cubicBezTo>
                <a:cubicBezTo>
                  <a:pt x="1457620" y="274654"/>
                  <a:pt x="1510043" y="250145"/>
                  <a:pt x="1563146" y="227337"/>
                </a:cubicBezTo>
                <a:cubicBezTo>
                  <a:pt x="1628164" y="199424"/>
                  <a:pt x="1693522" y="172192"/>
                  <a:pt x="1758539" y="144278"/>
                </a:cubicBezTo>
                <a:cubicBezTo>
                  <a:pt x="1760241" y="143597"/>
                  <a:pt x="1760582" y="140874"/>
                  <a:pt x="1764326" y="135087"/>
                </a:cubicBezTo>
                <a:cubicBezTo>
                  <a:pt x="1326564" y="206232"/>
                  <a:pt x="897992" y="303588"/>
                  <a:pt x="471463" y="413880"/>
                </a:cubicBezTo>
                <a:close/>
                <a:moveTo>
                  <a:pt x="444911" y="905767"/>
                </a:moveTo>
                <a:cubicBezTo>
                  <a:pt x="446613" y="907469"/>
                  <a:pt x="448315" y="909512"/>
                  <a:pt x="450017" y="911214"/>
                </a:cubicBezTo>
                <a:cubicBezTo>
                  <a:pt x="558947" y="876152"/>
                  <a:pt x="668558" y="842792"/>
                  <a:pt x="783615" y="803645"/>
                </a:cubicBezTo>
                <a:cubicBezTo>
                  <a:pt x="717577" y="755648"/>
                  <a:pt x="662771" y="704587"/>
                  <a:pt x="598434" y="665781"/>
                </a:cubicBezTo>
                <a:cubicBezTo>
                  <a:pt x="545671" y="748499"/>
                  <a:pt x="495291" y="827133"/>
                  <a:pt x="444911" y="9057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5056567" y="8505388"/>
            <a:ext cx="8013915" cy="660150"/>
          </a:xfrm>
          <a:custGeom>
            <a:avLst/>
            <a:gdLst/>
            <a:ahLst/>
            <a:cxnLst/>
            <a:rect l="l" t="t" r="r" b="b"/>
            <a:pathLst>
              <a:path w="8013915" h="660150" extrusionOk="0">
                <a:moveTo>
                  <a:pt x="7942202" y="0"/>
                </a:moveTo>
                <a:cubicBezTo>
                  <a:pt x="7954080" y="41117"/>
                  <a:pt x="7960933" y="74467"/>
                  <a:pt x="7973267" y="106447"/>
                </a:cubicBezTo>
                <a:cubicBezTo>
                  <a:pt x="7985146" y="137513"/>
                  <a:pt x="8026263" y="156244"/>
                  <a:pt x="8010273" y="201930"/>
                </a:cubicBezTo>
                <a:cubicBezTo>
                  <a:pt x="7958192" y="216092"/>
                  <a:pt x="7907938" y="226600"/>
                  <a:pt x="7848546" y="213808"/>
                </a:cubicBezTo>
                <a:cubicBezTo>
                  <a:pt x="7781388" y="199189"/>
                  <a:pt x="7709206" y="206955"/>
                  <a:pt x="7639307" y="207412"/>
                </a:cubicBezTo>
                <a:cubicBezTo>
                  <a:pt x="7440118" y="208783"/>
                  <a:pt x="7240930" y="208783"/>
                  <a:pt x="7042198" y="213808"/>
                </a:cubicBezTo>
                <a:cubicBezTo>
                  <a:pt x="6851689" y="218833"/>
                  <a:pt x="6661637" y="230712"/>
                  <a:pt x="6471129" y="237564"/>
                </a:cubicBezTo>
                <a:cubicBezTo>
                  <a:pt x="6240874" y="245788"/>
                  <a:pt x="6011076" y="250813"/>
                  <a:pt x="5780822" y="259950"/>
                </a:cubicBezTo>
                <a:cubicBezTo>
                  <a:pt x="5606760" y="266803"/>
                  <a:pt x="5432698" y="279595"/>
                  <a:pt x="5258636" y="287361"/>
                </a:cubicBezTo>
                <a:cubicBezTo>
                  <a:pt x="5055336" y="296955"/>
                  <a:pt x="4851579" y="303808"/>
                  <a:pt x="4647822" y="312488"/>
                </a:cubicBezTo>
                <a:cubicBezTo>
                  <a:pt x="4602136" y="314316"/>
                  <a:pt x="4556451" y="318884"/>
                  <a:pt x="4510765" y="322082"/>
                </a:cubicBezTo>
                <a:cubicBezTo>
                  <a:pt x="4277769" y="338072"/>
                  <a:pt x="4045230" y="354062"/>
                  <a:pt x="3812234" y="370052"/>
                </a:cubicBezTo>
                <a:cubicBezTo>
                  <a:pt x="3636345" y="381930"/>
                  <a:pt x="3459999" y="393809"/>
                  <a:pt x="3284110" y="405687"/>
                </a:cubicBezTo>
                <a:cubicBezTo>
                  <a:pt x="3134262" y="415738"/>
                  <a:pt x="2983956" y="424875"/>
                  <a:pt x="2834108" y="435839"/>
                </a:cubicBezTo>
                <a:cubicBezTo>
                  <a:pt x="2687001" y="446347"/>
                  <a:pt x="2540350" y="460052"/>
                  <a:pt x="2393700" y="470103"/>
                </a:cubicBezTo>
                <a:cubicBezTo>
                  <a:pt x="2069333" y="492946"/>
                  <a:pt x="1744509" y="509850"/>
                  <a:pt x="1420599" y="537261"/>
                </a:cubicBezTo>
                <a:cubicBezTo>
                  <a:pt x="1115420" y="563302"/>
                  <a:pt x="811612" y="600307"/>
                  <a:pt x="506890" y="630459"/>
                </a:cubicBezTo>
                <a:cubicBezTo>
                  <a:pt x="376229" y="643251"/>
                  <a:pt x="244655" y="652845"/>
                  <a:pt x="113538" y="659698"/>
                </a:cubicBezTo>
                <a:cubicBezTo>
                  <a:pt x="46837" y="663353"/>
                  <a:pt x="23537" y="645079"/>
                  <a:pt x="7090" y="597109"/>
                </a:cubicBezTo>
                <a:cubicBezTo>
                  <a:pt x="-14382" y="530408"/>
                  <a:pt x="13486" y="484266"/>
                  <a:pt x="82928" y="493403"/>
                </a:cubicBezTo>
                <a:cubicBezTo>
                  <a:pt x="169274" y="505281"/>
                  <a:pt x="251508" y="489748"/>
                  <a:pt x="335569" y="480154"/>
                </a:cubicBezTo>
                <a:cubicBezTo>
                  <a:pt x="475823" y="464164"/>
                  <a:pt x="616078" y="447261"/>
                  <a:pt x="756332" y="432641"/>
                </a:cubicBezTo>
                <a:cubicBezTo>
                  <a:pt x="904810" y="417108"/>
                  <a:pt x="1052374" y="387413"/>
                  <a:pt x="1203136" y="386956"/>
                </a:cubicBezTo>
                <a:cubicBezTo>
                  <a:pt x="1308213" y="386499"/>
                  <a:pt x="1412833" y="363199"/>
                  <a:pt x="1518366" y="357717"/>
                </a:cubicBezTo>
                <a:cubicBezTo>
                  <a:pt x="1621615" y="352235"/>
                  <a:pt x="1725321" y="341727"/>
                  <a:pt x="1829484" y="351321"/>
                </a:cubicBezTo>
                <a:cubicBezTo>
                  <a:pt x="1841362" y="352235"/>
                  <a:pt x="1854611" y="348123"/>
                  <a:pt x="1866489" y="344011"/>
                </a:cubicBezTo>
                <a:cubicBezTo>
                  <a:pt x="1876083" y="340813"/>
                  <a:pt x="1889332" y="327565"/>
                  <a:pt x="1892987" y="330306"/>
                </a:cubicBezTo>
                <a:cubicBezTo>
                  <a:pt x="1943698" y="365027"/>
                  <a:pt x="1989383" y="319798"/>
                  <a:pt x="2038724" y="322996"/>
                </a:cubicBezTo>
                <a:cubicBezTo>
                  <a:pt x="2088064" y="326194"/>
                  <a:pt x="2140146" y="305179"/>
                  <a:pt x="2187658" y="313859"/>
                </a:cubicBezTo>
                <a:cubicBezTo>
                  <a:pt x="2252989" y="325737"/>
                  <a:pt x="2312380" y="300610"/>
                  <a:pt x="2374055" y="301067"/>
                </a:cubicBezTo>
                <a:cubicBezTo>
                  <a:pt x="2489183" y="301981"/>
                  <a:pt x="2602026" y="272742"/>
                  <a:pt x="2715326" y="277311"/>
                </a:cubicBezTo>
                <a:cubicBezTo>
                  <a:pt x="2823144" y="281879"/>
                  <a:pt x="2931418" y="280509"/>
                  <a:pt x="3033297" y="259037"/>
                </a:cubicBezTo>
                <a:cubicBezTo>
                  <a:pt x="3155734" y="233453"/>
                  <a:pt x="3280455" y="266346"/>
                  <a:pt x="3399694" y="227514"/>
                </a:cubicBezTo>
                <a:cubicBezTo>
                  <a:pt x="3568274" y="245331"/>
                  <a:pt x="3732285" y="193706"/>
                  <a:pt x="3899493" y="192336"/>
                </a:cubicBezTo>
                <a:cubicBezTo>
                  <a:pt x="4006397" y="191422"/>
                  <a:pt x="4112845" y="189138"/>
                  <a:pt x="4219749" y="184112"/>
                </a:cubicBezTo>
                <a:cubicBezTo>
                  <a:pt x="4270003" y="181828"/>
                  <a:pt x="4319800" y="169950"/>
                  <a:pt x="4370054" y="165838"/>
                </a:cubicBezTo>
                <a:cubicBezTo>
                  <a:pt x="4410714" y="162640"/>
                  <a:pt x="4451831" y="165838"/>
                  <a:pt x="4492491" y="164011"/>
                </a:cubicBezTo>
                <a:cubicBezTo>
                  <a:pt x="4621781" y="158985"/>
                  <a:pt x="4751528" y="155787"/>
                  <a:pt x="4880360" y="146193"/>
                </a:cubicBezTo>
                <a:cubicBezTo>
                  <a:pt x="4934270" y="142082"/>
                  <a:pt x="4992290" y="174518"/>
                  <a:pt x="5043458" y="132031"/>
                </a:cubicBezTo>
                <a:cubicBezTo>
                  <a:pt x="5047112" y="128833"/>
                  <a:pt x="5060818" y="140254"/>
                  <a:pt x="5070413" y="142082"/>
                </a:cubicBezTo>
                <a:cubicBezTo>
                  <a:pt x="5095082" y="146193"/>
                  <a:pt x="5131174" y="160813"/>
                  <a:pt x="5143509" y="149848"/>
                </a:cubicBezTo>
                <a:cubicBezTo>
                  <a:pt x="5191479" y="106904"/>
                  <a:pt x="5248586" y="123808"/>
                  <a:pt x="5300210" y="119239"/>
                </a:cubicBezTo>
                <a:cubicBezTo>
                  <a:pt x="5414424" y="109188"/>
                  <a:pt x="5529552" y="108275"/>
                  <a:pt x="5644679" y="105990"/>
                </a:cubicBezTo>
                <a:cubicBezTo>
                  <a:pt x="5729654" y="104620"/>
                  <a:pt x="5814172" y="108275"/>
                  <a:pt x="5899147" y="108275"/>
                </a:cubicBezTo>
                <a:cubicBezTo>
                  <a:pt x="5917421" y="108275"/>
                  <a:pt x="5935695" y="104163"/>
                  <a:pt x="5953969" y="100508"/>
                </a:cubicBezTo>
                <a:cubicBezTo>
                  <a:pt x="5967218" y="97767"/>
                  <a:pt x="5981838" y="86345"/>
                  <a:pt x="5992345" y="90000"/>
                </a:cubicBezTo>
                <a:cubicBezTo>
                  <a:pt x="6111584" y="130660"/>
                  <a:pt x="6229453" y="69899"/>
                  <a:pt x="6350519" y="86345"/>
                </a:cubicBezTo>
                <a:cubicBezTo>
                  <a:pt x="6441890" y="98681"/>
                  <a:pt x="6538287" y="72640"/>
                  <a:pt x="6632856" y="66244"/>
                </a:cubicBezTo>
                <a:cubicBezTo>
                  <a:pt x="6657983" y="64416"/>
                  <a:pt x="6683567" y="70812"/>
                  <a:pt x="6709150" y="73554"/>
                </a:cubicBezTo>
                <a:cubicBezTo>
                  <a:pt x="6716917" y="74467"/>
                  <a:pt x="6727425" y="79493"/>
                  <a:pt x="6731993" y="76295"/>
                </a:cubicBezTo>
                <a:cubicBezTo>
                  <a:pt x="6779049" y="44315"/>
                  <a:pt x="6833872" y="51625"/>
                  <a:pt x="6885496" y="48883"/>
                </a:cubicBezTo>
                <a:cubicBezTo>
                  <a:pt x="6988289" y="43401"/>
                  <a:pt x="7091538" y="43401"/>
                  <a:pt x="7194330" y="41574"/>
                </a:cubicBezTo>
                <a:cubicBezTo>
                  <a:pt x="7209863" y="41117"/>
                  <a:pt x="7226767" y="48427"/>
                  <a:pt x="7241386" y="45685"/>
                </a:cubicBezTo>
                <a:cubicBezTo>
                  <a:pt x="7358798" y="24670"/>
                  <a:pt x="7477123" y="27411"/>
                  <a:pt x="7595449" y="28782"/>
                </a:cubicBezTo>
                <a:cubicBezTo>
                  <a:pt x="7685906" y="30152"/>
                  <a:pt x="7776363" y="28782"/>
                  <a:pt x="7866821" y="25127"/>
                </a:cubicBezTo>
                <a:cubicBezTo>
                  <a:pt x="7888293" y="25127"/>
                  <a:pt x="7910679" y="10965"/>
                  <a:pt x="79422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-8100000">
            <a:off x="4154425" y="1706045"/>
            <a:ext cx="1347818" cy="1522543"/>
            <a:chOff x="4026650" y="1335314"/>
            <a:chExt cx="1629148" cy="1840343"/>
          </a:xfrm>
        </p:grpSpPr>
        <p:sp>
          <p:nvSpPr>
            <p:cNvPr id="103" name="Google Shape;103;p13"/>
            <p:cNvSpPr/>
            <p:nvPr/>
          </p:nvSpPr>
          <p:spPr>
            <a:xfrm>
              <a:off x="4198471" y="2810207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026650" y="1335314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120665" y="1954977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 rot="-3698462">
            <a:off x="15153279" y="7883881"/>
            <a:ext cx="4209939" cy="3846047"/>
          </a:xfrm>
          <a:custGeom>
            <a:avLst/>
            <a:gdLst/>
            <a:ahLst/>
            <a:cxnLst/>
            <a:rect l="l" t="t" r="r" b="b"/>
            <a:pathLst>
              <a:path w="4209886" h="3845999" extrusionOk="0">
                <a:moveTo>
                  <a:pt x="935214" y="53143"/>
                </a:moveTo>
                <a:cubicBezTo>
                  <a:pt x="1473334" y="-151459"/>
                  <a:pt x="1717024" y="282384"/>
                  <a:pt x="2094339" y="546525"/>
                </a:cubicBezTo>
                <a:cubicBezTo>
                  <a:pt x="2653159" y="863897"/>
                  <a:pt x="3413680" y="359919"/>
                  <a:pt x="3951548" y="744651"/>
                </a:cubicBezTo>
                <a:cubicBezTo>
                  <a:pt x="4223848" y="944207"/>
                  <a:pt x="4293774" y="1370566"/>
                  <a:pt x="4099310" y="1646564"/>
                </a:cubicBezTo>
                <a:cubicBezTo>
                  <a:pt x="3814977" y="1967888"/>
                  <a:pt x="3604273" y="2084191"/>
                  <a:pt x="3658800" y="2568154"/>
                </a:cubicBezTo>
                <a:cubicBezTo>
                  <a:pt x="3757589" y="3140080"/>
                  <a:pt x="3669571" y="3786850"/>
                  <a:pt x="2920747" y="3561225"/>
                </a:cubicBezTo>
                <a:cubicBezTo>
                  <a:pt x="2508090" y="3395055"/>
                  <a:pt x="2198176" y="3350989"/>
                  <a:pt x="1789979" y="3567953"/>
                </a:cubicBezTo>
                <a:cubicBezTo>
                  <a:pt x="1431934" y="3747831"/>
                  <a:pt x="960542" y="4000366"/>
                  <a:pt x="591978" y="3722266"/>
                </a:cubicBezTo>
                <a:cubicBezTo>
                  <a:pt x="143390" y="3338123"/>
                  <a:pt x="498575" y="2665199"/>
                  <a:pt x="354852" y="2174929"/>
                </a:cubicBezTo>
                <a:cubicBezTo>
                  <a:pt x="164427" y="1695086"/>
                  <a:pt x="-191683" y="1358877"/>
                  <a:pt x="128412" y="818150"/>
                </a:cubicBezTo>
                <a:cubicBezTo>
                  <a:pt x="247985" y="613548"/>
                  <a:pt x="465589" y="532733"/>
                  <a:pt x="590716" y="343016"/>
                </a:cubicBezTo>
                <a:cubicBezTo>
                  <a:pt x="675788" y="214267"/>
                  <a:pt x="790144" y="110159"/>
                  <a:pt x="935214" y="53143"/>
                </a:cubicBezTo>
                <a:close/>
              </a:path>
            </a:pathLst>
          </a:custGeom>
          <a:solidFill>
            <a:srgbClr val="CDDA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rot="-3698462">
            <a:off x="15372300" y="8790547"/>
            <a:ext cx="3772000" cy="3640384"/>
          </a:xfrm>
          <a:custGeom>
            <a:avLst/>
            <a:gdLst/>
            <a:ahLst/>
            <a:cxnLst/>
            <a:rect l="l" t="t" r="r" b="b"/>
            <a:pathLst>
              <a:path w="3771953" h="3640338" extrusionOk="0">
                <a:moveTo>
                  <a:pt x="1921498" y="17962"/>
                </a:moveTo>
                <a:cubicBezTo>
                  <a:pt x="2331277" y="123824"/>
                  <a:pt x="2554196" y="539273"/>
                  <a:pt x="2899023" y="753033"/>
                </a:cubicBezTo>
                <a:cubicBezTo>
                  <a:pt x="3150306" y="908770"/>
                  <a:pt x="3476650" y="970341"/>
                  <a:pt x="3646310" y="1212547"/>
                </a:cubicBezTo>
                <a:cubicBezTo>
                  <a:pt x="3846447" y="1504403"/>
                  <a:pt x="3740004" y="1878654"/>
                  <a:pt x="3749962" y="2208388"/>
                </a:cubicBezTo>
                <a:cubicBezTo>
                  <a:pt x="3758185" y="2453160"/>
                  <a:pt x="3823514" y="2725095"/>
                  <a:pt x="3680484" y="2923841"/>
                </a:cubicBezTo>
                <a:cubicBezTo>
                  <a:pt x="3415470" y="3269344"/>
                  <a:pt x="2906491" y="3073617"/>
                  <a:pt x="2546350" y="3197361"/>
                </a:cubicBezTo>
                <a:cubicBezTo>
                  <a:pt x="2232001" y="3305637"/>
                  <a:pt x="1999426" y="3655592"/>
                  <a:pt x="1643736" y="3639822"/>
                </a:cubicBezTo>
                <a:cubicBezTo>
                  <a:pt x="1285783" y="3613036"/>
                  <a:pt x="1104657" y="3249349"/>
                  <a:pt x="894487" y="3004954"/>
                </a:cubicBezTo>
                <a:cubicBezTo>
                  <a:pt x="559618" y="2632212"/>
                  <a:pt x="-66064" y="2323681"/>
                  <a:pt x="5677" y="1742913"/>
                </a:cubicBezTo>
                <a:cubicBezTo>
                  <a:pt x="118985" y="1204398"/>
                  <a:pt x="931677" y="848860"/>
                  <a:pt x="1234561" y="310874"/>
                </a:cubicBezTo>
                <a:cubicBezTo>
                  <a:pt x="1389133" y="90020"/>
                  <a:pt x="1643660" y="-51984"/>
                  <a:pt x="1921498" y="179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1410971" y="-1448385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482313" y="267130"/>
            <a:ext cx="1629186" cy="1840386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443558" y="236435"/>
            <a:ext cx="1629109" cy="1840298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6E97A85-1EEB-0792-AC1D-97026B84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797" y="2402210"/>
            <a:ext cx="12130581" cy="7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ảnh ở trang 57 SGK và thảo luận theo gợi ý:</a:t>
            </a:r>
            <a:endParaRPr lang="en-US" sz="3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1A6020-F8D3-48D1-2205-9ECE52BC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45" y="3690647"/>
            <a:ext cx="7372313" cy="52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 tên những logo mà em đã biết.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 một mẫu logo để mô tả khái quát về bố cục, hình dáng và màu sắc.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 về ý tưởng hoặc thông điệp mà em nhận thấy từ một logo. 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Kể tên những logo khác mà em biết.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133732" y="579021"/>
            <a:ext cx="8861676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1. KHÁM PHÁ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BE4818-4EAE-A577-8952-71474415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22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Olympics Logo and symbol, meaning, history, PNG, brand">
            <a:extLst>
              <a:ext uri="{FF2B5EF4-FFF2-40B4-BE49-F238E27FC236}">
                <a16:creationId xmlns:a16="http://schemas.microsoft.com/office/drawing/2014/main" id="{9687C3F4-7726-AE75-2526-56FEAD24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576" y="3152873"/>
            <a:ext cx="4743174" cy="31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Logo] Thủ Đô Hà Nội - Download Định Dạng EPS, SVG Cho AI, Corel »  Hải Triều">
            <a:extLst>
              <a:ext uri="{FF2B5EF4-FFF2-40B4-BE49-F238E27FC236}">
                <a16:creationId xmlns:a16="http://schemas.microsoft.com/office/drawing/2014/main" id="{E0266D1D-0639-A346-EF9C-9F0E99A0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916" y="6641299"/>
            <a:ext cx="2728361" cy="27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ector Logo] Đội Thiếu Niên Tiền Phong Hồ Chí Minh - Download Định Dạng  EPS, SVG Cho AI, Corel » Hải Triều">
            <a:extLst>
              <a:ext uri="{FF2B5EF4-FFF2-40B4-BE49-F238E27FC236}">
                <a16:creationId xmlns:a16="http://schemas.microsoft.com/office/drawing/2014/main" id="{52481856-9ED7-EB9B-D9E0-C5AF9B5AC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Vector Logo] Đội Thiếu Niên Tiền Phong Hồ Chí Minh - Download Định Dạng  EPS, SVG Cho AI, Corel » Hải Triều">
            <a:extLst>
              <a:ext uri="{FF2B5EF4-FFF2-40B4-BE49-F238E27FC236}">
                <a16:creationId xmlns:a16="http://schemas.microsoft.com/office/drawing/2014/main" id="{E1070E44-6FDC-2395-CBBC-B046CE6DF7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57038" y="61274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Logo Doi Thieu nien Tien phong Ho Chi Minh">
            <a:extLst>
              <a:ext uri="{FF2B5EF4-FFF2-40B4-BE49-F238E27FC236}">
                <a16:creationId xmlns:a16="http://schemas.microsoft.com/office/drawing/2014/main" id="{324B1CCE-1F1A-8257-D2F6-0D0B9FED6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Biểu tượng - Logo - [Huy hiệu Đội] Đội Thiếu niên Tiền phong Hồ Chí Minh là  một tổ chức thiếu niên nhi đồng hoạt động tại Việt Nam, do chủ tịch">
            <a:extLst>
              <a:ext uri="{FF2B5EF4-FFF2-40B4-BE49-F238E27FC236}">
                <a16:creationId xmlns:a16="http://schemas.microsoft.com/office/drawing/2014/main" id="{433712FD-7ACC-22A5-836D-9F728805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11" b="92070" l="9910" r="90541">
                        <a14:foregroundMark x1="39640" y1="9692" x2="59459" y2="8811"/>
                        <a14:foregroundMark x1="59459" y1="8811" x2="64865" y2="12335"/>
                        <a14:foregroundMark x1="23874" y1="72247" x2="32266" y2="83494"/>
                        <a14:foregroundMark x1="36670" y1="88179" x2="60360" y2="74449"/>
                        <a14:foregroundMark x1="60360" y1="74449" x2="80180" y2="83260"/>
                        <a14:foregroundMark x1="54664" y1="81369" x2="50450" y2="81057"/>
                        <a14:foregroundMark x1="71236" y1="82597" x2="59870" y2="81755"/>
                        <a14:foregroundMark x1="80180" y1="83260" x2="72025" y2="82656"/>
                        <a14:foregroundMark x1="74748" y1="86163" x2="71622" y2="90749"/>
                        <a14:foregroundMark x1="77928" y1="81498" x2="75393" y2="85218"/>
                        <a14:foregroundMark x1="57137" y1="85168" x2="56757" y2="85022"/>
                        <a14:foregroundMark x1="64959" y1="88182" x2="63751" y2="87716"/>
                        <a14:foregroundMark x1="71622" y1="90749" x2="70207" y2="90204"/>
                        <a14:foregroundMark x1="56757" y1="85022" x2="52703" y2="81057"/>
                        <a14:foregroundMark x1="78829" y1="74009" x2="75225" y2="88987"/>
                        <a14:foregroundMark x1="75225" y1="88987" x2="83784" y2="82379"/>
                        <a14:foregroundMark x1="83784" y1="82379" x2="76126" y2="70485"/>
                        <a14:foregroundMark x1="77027" y1="89868" x2="74775" y2="90308"/>
                        <a14:foregroundMark x1="20270" y1="80617" x2="33784" y2="70925"/>
                        <a14:foregroundMark x1="33784" y1="70925" x2="59459" y2="66079"/>
                        <a14:foregroundMark x1="59459" y1="66079" x2="45946" y2="82379"/>
                        <a14:foregroundMark x1="45946" y1="82379" x2="36548" y2="88419"/>
                        <a14:foregroundMark x1="27689" y1="91641" x2="23874" y2="90308"/>
                        <a14:foregroundMark x1="89640" y1="50661" x2="86937" y2="37885"/>
                        <a14:foregroundMark x1="86937" y1="37885" x2="90541" y2="49339"/>
                        <a14:foregroundMark x1="90541" y1="49339" x2="90541" y2="49339"/>
                        <a14:foregroundMark x1="42342" y1="81057" x2="72072" y2="74890"/>
                        <a14:foregroundMark x1="72072" y1="74890" x2="31532" y2="68282"/>
                        <a14:foregroundMark x1="38029" y1="80811" x2="61261" y2="54185"/>
                        <a14:foregroundMark x1="28829" y1="77533" x2="37838" y2="68722"/>
                        <a14:foregroundMark x1="47297" y1="77093" x2="22973" y2="66960"/>
                        <a14:foregroundMark x1="63063" y1="80617" x2="63381" y2="87149"/>
                        <a14:foregroundMark x1="20270" y1="81938" x2="30631" y2="86344"/>
                        <a14:foregroundMark x1="30631" y1="86344" x2="42342" y2="77974"/>
                        <a14:foregroundMark x1="42342" y1="77974" x2="44144" y2="77533"/>
                        <a14:foregroundMark x1="77928" y1="85463" x2="67117" y2="86784"/>
                        <a14:foregroundMark x1="67117" y1="86784" x2="56757" y2="84141"/>
                        <a14:foregroundMark x1="56757" y1="84141" x2="30180" y2="88987"/>
                        <a14:foregroundMark x1="36036" y1="85903" x2="34234" y2="82819"/>
                        <a14:backgroundMark x1="26577" y1="93833" x2="27312" y2="93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93057"/>
            <a:ext cx="3053166" cy="312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99 Logo Cá Sáng Tạo - Chuyên Nghiệp Nhất | Logo Cá Vector">
            <a:extLst>
              <a:ext uri="{FF2B5EF4-FFF2-40B4-BE49-F238E27FC236}">
                <a16:creationId xmlns:a16="http://schemas.microsoft.com/office/drawing/2014/main" id="{CF77B605-BB0C-64C9-0F7F-603CAFEB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60" y="6510604"/>
            <a:ext cx="2771798" cy="30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69+ Mẫu Logo Con Gà ĐẸP - ẤN TƯỢNG">
            <a:extLst>
              <a:ext uri="{FF2B5EF4-FFF2-40B4-BE49-F238E27FC236}">
                <a16:creationId xmlns:a16="http://schemas.microsoft.com/office/drawing/2014/main" id="{303F0869-09ED-71FF-12F2-C988F28B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750" y1="10964" x2="43750" y2="10964"/>
                        <a14:foregroundMark x1="38000" y1="30435" x2="38000" y2="30435"/>
                        <a14:foregroundMark x1="59375" y1="48582" x2="59375" y2="4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14" y="6127439"/>
            <a:ext cx="5670715" cy="37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C6C9711D-B7E5-568F-5EA4-10E42D83A4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5961" y="2207750"/>
            <a:ext cx="1151628" cy="11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0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-953912" y="-476368"/>
            <a:ext cx="3381513" cy="3107452"/>
          </a:xfrm>
          <a:custGeom>
            <a:avLst/>
            <a:gdLst/>
            <a:ahLst/>
            <a:cxnLst/>
            <a:rect l="l" t="t" r="r" b="b"/>
            <a:pathLst>
              <a:path w="3381513" h="3107452" extrusionOk="0">
                <a:moveTo>
                  <a:pt x="428327" y="1369600"/>
                </a:moveTo>
                <a:cubicBezTo>
                  <a:pt x="374023" y="1298414"/>
                  <a:pt x="320424" y="1233571"/>
                  <a:pt x="273877" y="1163794"/>
                </a:cubicBezTo>
                <a:cubicBezTo>
                  <a:pt x="227331" y="1094017"/>
                  <a:pt x="223805" y="1019307"/>
                  <a:pt x="230152" y="931910"/>
                </a:cubicBezTo>
                <a:cubicBezTo>
                  <a:pt x="242141" y="772622"/>
                  <a:pt x="313371" y="649279"/>
                  <a:pt x="424801" y="551310"/>
                </a:cubicBezTo>
                <a:cubicBezTo>
                  <a:pt x="567967" y="425853"/>
                  <a:pt x="732996" y="330703"/>
                  <a:pt x="931877" y="329998"/>
                </a:cubicBezTo>
                <a:cubicBezTo>
                  <a:pt x="1011570" y="329293"/>
                  <a:pt x="1091969" y="349028"/>
                  <a:pt x="1170957" y="365944"/>
                </a:cubicBezTo>
                <a:cubicBezTo>
                  <a:pt x="1243598" y="380745"/>
                  <a:pt x="1314828" y="404004"/>
                  <a:pt x="1395227" y="425853"/>
                </a:cubicBezTo>
                <a:cubicBezTo>
                  <a:pt x="1403690" y="413166"/>
                  <a:pt x="1417089" y="392022"/>
                  <a:pt x="1431194" y="371582"/>
                </a:cubicBezTo>
                <a:cubicBezTo>
                  <a:pt x="1492551" y="287709"/>
                  <a:pt x="1549677" y="201017"/>
                  <a:pt x="1616675" y="122078"/>
                </a:cubicBezTo>
                <a:cubicBezTo>
                  <a:pt x="1663927" y="65693"/>
                  <a:pt x="1730926" y="36090"/>
                  <a:pt x="1806388" y="31862"/>
                </a:cubicBezTo>
                <a:cubicBezTo>
                  <a:pt x="1822609" y="31157"/>
                  <a:pt x="1840240" y="30452"/>
                  <a:pt x="1854345" y="24109"/>
                </a:cubicBezTo>
                <a:cubicBezTo>
                  <a:pt x="1937565" y="-14656"/>
                  <a:pt x="2018668" y="-1970"/>
                  <a:pt x="2100478" y="29042"/>
                </a:cubicBezTo>
                <a:cubicBezTo>
                  <a:pt x="2185813" y="61464"/>
                  <a:pt x="2248580" y="121373"/>
                  <a:pt x="2305000" y="190445"/>
                </a:cubicBezTo>
                <a:cubicBezTo>
                  <a:pt x="2422777" y="334227"/>
                  <a:pt x="2486955" y="497744"/>
                  <a:pt x="2493303" y="695092"/>
                </a:cubicBezTo>
                <a:cubicBezTo>
                  <a:pt x="2531386" y="695092"/>
                  <a:pt x="2565943" y="694387"/>
                  <a:pt x="2600501" y="695092"/>
                </a:cubicBezTo>
                <a:cubicBezTo>
                  <a:pt x="2761298" y="697911"/>
                  <a:pt x="2919274" y="713417"/>
                  <a:pt x="3066672" y="785309"/>
                </a:cubicBezTo>
                <a:cubicBezTo>
                  <a:pt x="3250742" y="874820"/>
                  <a:pt x="3417181" y="1080626"/>
                  <a:pt x="3374866" y="1293480"/>
                </a:cubicBezTo>
                <a:cubicBezTo>
                  <a:pt x="3343835" y="1450654"/>
                  <a:pt x="3277542" y="1595141"/>
                  <a:pt x="3133670" y="1689586"/>
                </a:cubicBezTo>
                <a:cubicBezTo>
                  <a:pt x="3030704" y="1757248"/>
                  <a:pt x="2917864" y="1774164"/>
                  <a:pt x="2798676" y="1769935"/>
                </a:cubicBezTo>
                <a:cubicBezTo>
                  <a:pt x="2766940" y="1768525"/>
                  <a:pt x="2735204" y="1767115"/>
                  <a:pt x="2694299" y="1765001"/>
                </a:cubicBezTo>
                <a:cubicBezTo>
                  <a:pt x="2722509" y="1848169"/>
                  <a:pt x="2747898" y="1921470"/>
                  <a:pt x="2772582" y="1994066"/>
                </a:cubicBezTo>
                <a:cubicBezTo>
                  <a:pt x="2863559" y="2261895"/>
                  <a:pt x="2830412" y="2523382"/>
                  <a:pt x="2716867" y="2773591"/>
                </a:cubicBezTo>
                <a:cubicBezTo>
                  <a:pt x="2672436" y="2871560"/>
                  <a:pt x="2606143" y="2961776"/>
                  <a:pt x="2512344" y="3028029"/>
                </a:cubicBezTo>
                <a:cubicBezTo>
                  <a:pt x="2427714" y="3087938"/>
                  <a:pt x="2337442" y="3111197"/>
                  <a:pt x="2235886" y="3106968"/>
                </a:cubicBezTo>
                <a:cubicBezTo>
                  <a:pt x="2047584" y="3099215"/>
                  <a:pt x="1883966" y="3023800"/>
                  <a:pt x="1723874" y="2932174"/>
                </a:cubicBezTo>
                <a:cubicBezTo>
                  <a:pt x="1564487" y="2841253"/>
                  <a:pt x="1436836" y="2718615"/>
                  <a:pt x="1336691" y="2565671"/>
                </a:cubicBezTo>
                <a:cubicBezTo>
                  <a:pt x="1326112" y="2549460"/>
                  <a:pt x="1312712" y="2536068"/>
                  <a:pt x="1293670" y="2512810"/>
                </a:cubicBezTo>
                <a:cubicBezTo>
                  <a:pt x="1256292" y="2550870"/>
                  <a:pt x="1225966" y="2588225"/>
                  <a:pt x="1189293" y="2617827"/>
                </a:cubicBezTo>
                <a:cubicBezTo>
                  <a:pt x="1059527" y="2722844"/>
                  <a:pt x="914951" y="2804603"/>
                  <a:pt x="753448" y="2848301"/>
                </a:cubicBezTo>
                <a:cubicBezTo>
                  <a:pt x="519305" y="2911735"/>
                  <a:pt x="239320" y="2780639"/>
                  <a:pt x="108849" y="2560737"/>
                </a:cubicBezTo>
                <a:cubicBezTo>
                  <a:pt x="59481" y="2476159"/>
                  <a:pt x="17166" y="2387352"/>
                  <a:pt x="6587" y="2289383"/>
                </a:cubicBezTo>
                <a:cubicBezTo>
                  <a:pt x="-1876" y="2209739"/>
                  <a:pt x="-4697" y="2124457"/>
                  <a:pt x="13640" y="2046927"/>
                </a:cubicBezTo>
                <a:cubicBezTo>
                  <a:pt x="65123" y="1835483"/>
                  <a:pt x="153985" y="1641658"/>
                  <a:pt x="315487" y="1488009"/>
                </a:cubicBezTo>
                <a:cubicBezTo>
                  <a:pt x="354981" y="1450654"/>
                  <a:pt x="391654" y="1409070"/>
                  <a:pt x="428327" y="1369600"/>
                </a:cubicBezTo>
                <a:close/>
                <a:moveTo>
                  <a:pt x="677281" y="1409774"/>
                </a:moveTo>
                <a:cubicBezTo>
                  <a:pt x="588419" y="1488714"/>
                  <a:pt x="497442" y="1547213"/>
                  <a:pt x="436790" y="1627562"/>
                </a:cubicBezTo>
                <a:cubicBezTo>
                  <a:pt x="304908" y="1800947"/>
                  <a:pt x="217457" y="1999000"/>
                  <a:pt x="194889" y="2218197"/>
                </a:cubicBezTo>
                <a:cubicBezTo>
                  <a:pt x="174437" y="2414136"/>
                  <a:pt x="319719" y="2616417"/>
                  <a:pt x="501673" y="2653068"/>
                </a:cubicBezTo>
                <a:cubicBezTo>
                  <a:pt x="623682" y="2677736"/>
                  <a:pt x="746396" y="2655887"/>
                  <a:pt x="852888" y="2603026"/>
                </a:cubicBezTo>
                <a:cubicBezTo>
                  <a:pt x="1004517" y="2528315"/>
                  <a:pt x="1137105" y="2423298"/>
                  <a:pt x="1235135" y="2280926"/>
                </a:cubicBezTo>
                <a:cubicBezTo>
                  <a:pt x="1256292" y="2249914"/>
                  <a:pt x="1282386" y="2241456"/>
                  <a:pt x="1319059" y="2257667"/>
                </a:cubicBezTo>
                <a:cubicBezTo>
                  <a:pt x="1369132" y="2279516"/>
                  <a:pt x="1409332" y="2308413"/>
                  <a:pt x="1430489" y="2361274"/>
                </a:cubicBezTo>
                <a:cubicBezTo>
                  <a:pt x="1438952" y="2382419"/>
                  <a:pt x="1450236" y="2402154"/>
                  <a:pt x="1461520" y="2421889"/>
                </a:cubicBezTo>
                <a:cubicBezTo>
                  <a:pt x="1530635" y="2540297"/>
                  <a:pt x="1637128" y="2620646"/>
                  <a:pt x="1742915" y="2703110"/>
                </a:cubicBezTo>
                <a:cubicBezTo>
                  <a:pt x="1859282" y="2794031"/>
                  <a:pt x="1993985" y="2841253"/>
                  <a:pt x="2130804" y="2884952"/>
                </a:cubicBezTo>
                <a:cubicBezTo>
                  <a:pt x="2168182" y="2896934"/>
                  <a:pt x="2216844" y="2892000"/>
                  <a:pt x="2255633" y="2880018"/>
                </a:cubicBezTo>
                <a:cubicBezTo>
                  <a:pt x="2398799" y="2837024"/>
                  <a:pt x="2512344" y="2755971"/>
                  <a:pt x="2561007" y="2606550"/>
                </a:cubicBezTo>
                <a:cubicBezTo>
                  <a:pt x="2618837" y="2428232"/>
                  <a:pt x="2666794" y="2251323"/>
                  <a:pt x="2599795" y="2061728"/>
                </a:cubicBezTo>
                <a:cubicBezTo>
                  <a:pt x="2559596" y="1948253"/>
                  <a:pt x="2537733" y="1829139"/>
                  <a:pt x="2508113" y="1712140"/>
                </a:cubicBezTo>
                <a:cubicBezTo>
                  <a:pt x="2492597" y="1650116"/>
                  <a:pt x="2511639" y="1608532"/>
                  <a:pt x="2560301" y="1609942"/>
                </a:cubicBezTo>
                <a:cubicBezTo>
                  <a:pt x="2664678" y="1613466"/>
                  <a:pt x="2757772" y="1543689"/>
                  <a:pt x="2864265" y="1566243"/>
                </a:cubicBezTo>
                <a:cubicBezTo>
                  <a:pt x="3019420" y="1511268"/>
                  <a:pt x="3153418" y="1437967"/>
                  <a:pt x="3195733" y="1256830"/>
                </a:cubicBezTo>
                <a:cubicBezTo>
                  <a:pt x="3218301" y="1160270"/>
                  <a:pt x="3190090" y="1088379"/>
                  <a:pt x="3121681" y="1029879"/>
                </a:cubicBezTo>
                <a:cubicBezTo>
                  <a:pt x="3087829" y="1000982"/>
                  <a:pt x="3044104" y="977018"/>
                  <a:pt x="3001083" y="968560"/>
                </a:cubicBezTo>
                <a:cubicBezTo>
                  <a:pt x="2828297" y="936139"/>
                  <a:pt x="2654100" y="910766"/>
                  <a:pt x="2479903" y="883278"/>
                </a:cubicBezTo>
                <a:cubicBezTo>
                  <a:pt x="2470734" y="881868"/>
                  <a:pt x="2460861" y="886097"/>
                  <a:pt x="2451693" y="886802"/>
                </a:cubicBezTo>
                <a:cubicBezTo>
                  <a:pt x="2382578" y="894555"/>
                  <a:pt x="2355779" y="878344"/>
                  <a:pt x="2345905" y="809977"/>
                </a:cubicBezTo>
                <a:cubicBezTo>
                  <a:pt x="2338853" y="762050"/>
                  <a:pt x="2342379" y="712008"/>
                  <a:pt x="2342379" y="663376"/>
                </a:cubicBezTo>
                <a:cubicBezTo>
                  <a:pt x="2343789" y="499859"/>
                  <a:pt x="2280317" y="363829"/>
                  <a:pt x="2158308" y="258107"/>
                </a:cubicBezTo>
                <a:cubicBezTo>
                  <a:pt x="2077910" y="188330"/>
                  <a:pt x="1971417" y="168596"/>
                  <a:pt x="1883260" y="211589"/>
                </a:cubicBezTo>
                <a:cubicBezTo>
                  <a:pt x="1774652" y="265155"/>
                  <a:pt x="1673095" y="341980"/>
                  <a:pt x="1625844" y="468142"/>
                </a:cubicBezTo>
                <a:cubicBezTo>
                  <a:pt x="1605391" y="522413"/>
                  <a:pt x="1575066" y="574569"/>
                  <a:pt x="1542624" y="623201"/>
                </a:cubicBezTo>
                <a:cubicBezTo>
                  <a:pt x="1503835" y="680996"/>
                  <a:pt x="1465046" y="681701"/>
                  <a:pt x="1411447" y="641526"/>
                </a:cubicBezTo>
                <a:cubicBezTo>
                  <a:pt x="1383943" y="620382"/>
                  <a:pt x="1353617" y="601352"/>
                  <a:pt x="1321175" y="589370"/>
                </a:cubicBezTo>
                <a:cubicBezTo>
                  <a:pt x="1193525" y="540033"/>
                  <a:pt x="1058117" y="544262"/>
                  <a:pt x="926235" y="547081"/>
                </a:cubicBezTo>
                <a:cubicBezTo>
                  <a:pt x="825384" y="549196"/>
                  <a:pt x="724533" y="580207"/>
                  <a:pt x="643429" y="643641"/>
                </a:cubicBezTo>
                <a:cubicBezTo>
                  <a:pt x="528473" y="733857"/>
                  <a:pt x="442432" y="846627"/>
                  <a:pt x="397296" y="989000"/>
                </a:cubicBezTo>
                <a:cubicBezTo>
                  <a:pt x="380370" y="1041861"/>
                  <a:pt x="386012" y="1086264"/>
                  <a:pt x="423391" y="1123620"/>
                </a:cubicBezTo>
                <a:cubicBezTo>
                  <a:pt x="484042" y="1182824"/>
                  <a:pt x="546810" y="1239914"/>
                  <a:pt x="610282" y="1295594"/>
                </a:cubicBezTo>
                <a:cubicBezTo>
                  <a:pt x="647660" y="1328721"/>
                  <a:pt x="684333" y="1360437"/>
                  <a:pt x="677281" y="1409774"/>
                </a:cubicBezTo>
                <a:close/>
                <a:moveTo>
                  <a:pt x="2303590" y="1382991"/>
                </a:moveTo>
                <a:cubicBezTo>
                  <a:pt x="2296538" y="1536641"/>
                  <a:pt x="2265506" y="1643068"/>
                  <a:pt x="2193571" y="1744561"/>
                </a:cubicBezTo>
                <a:cubicBezTo>
                  <a:pt x="2090604" y="1890458"/>
                  <a:pt x="1958017" y="1965168"/>
                  <a:pt x="1783820" y="1967988"/>
                </a:cubicBezTo>
                <a:cubicBezTo>
                  <a:pt x="1682969" y="1969397"/>
                  <a:pt x="1590581" y="1931337"/>
                  <a:pt x="1510888" y="1873542"/>
                </a:cubicBezTo>
                <a:cubicBezTo>
                  <a:pt x="1385353" y="1781917"/>
                  <a:pt x="1283092" y="1671261"/>
                  <a:pt x="1232314" y="1517611"/>
                </a:cubicBezTo>
                <a:cubicBezTo>
                  <a:pt x="1169546" y="1329426"/>
                  <a:pt x="1278155" y="1125029"/>
                  <a:pt x="1423437" y="1038337"/>
                </a:cubicBezTo>
                <a:cubicBezTo>
                  <a:pt x="1579297" y="946006"/>
                  <a:pt x="1741505" y="927681"/>
                  <a:pt x="1911470" y="980542"/>
                </a:cubicBezTo>
                <a:cubicBezTo>
                  <a:pt x="2045468" y="1022126"/>
                  <a:pt x="2159719" y="1101770"/>
                  <a:pt x="2241528" y="1214541"/>
                </a:cubicBezTo>
                <a:cubicBezTo>
                  <a:pt x="2281727" y="1269516"/>
                  <a:pt x="2290895" y="1346341"/>
                  <a:pt x="2303590" y="1382991"/>
                </a:cubicBezTo>
                <a:close/>
                <a:moveTo>
                  <a:pt x="1813441" y="1145469"/>
                </a:moveTo>
                <a:cubicBezTo>
                  <a:pt x="1668864" y="1146174"/>
                  <a:pt x="1611033" y="1168728"/>
                  <a:pt x="1520056" y="1258239"/>
                </a:cubicBezTo>
                <a:cubicBezTo>
                  <a:pt x="1418500" y="1358323"/>
                  <a:pt x="1377595" y="1470388"/>
                  <a:pt x="1493962" y="1599370"/>
                </a:cubicBezTo>
                <a:cubicBezTo>
                  <a:pt x="1628665" y="1748086"/>
                  <a:pt x="1793693" y="1789670"/>
                  <a:pt x="1975648" y="1645183"/>
                </a:cubicBezTo>
                <a:cubicBezTo>
                  <a:pt x="2076499" y="1565538"/>
                  <a:pt x="2106120" y="1445720"/>
                  <a:pt x="2137151" y="1330130"/>
                </a:cubicBezTo>
                <a:cubicBezTo>
                  <a:pt x="2142087" y="1311805"/>
                  <a:pt x="2123046" y="1281498"/>
                  <a:pt x="2107530" y="1264583"/>
                </a:cubicBezTo>
                <a:cubicBezTo>
                  <a:pt x="2025721" y="1173662"/>
                  <a:pt x="1922049" y="1134897"/>
                  <a:pt x="1813441" y="1145469"/>
                </a:cubicBezTo>
                <a:close/>
              </a:path>
            </a:pathLst>
          </a:custGeom>
          <a:solidFill>
            <a:srgbClr val="CDDAFD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-4397222">
            <a:off x="5967002" y="9136989"/>
            <a:ext cx="1739690" cy="2335361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029131" y="-276279"/>
            <a:ext cx="1740158" cy="2335989"/>
          </a:xfrm>
          <a:custGeom>
            <a:avLst/>
            <a:gdLst/>
            <a:ahLst/>
            <a:cxnLst/>
            <a:rect l="l" t="t" r="r" b="b"/>
            <a:pathLst>
              <a:path w="1740158" h="2335989" extrusionOk="0">
                <a:moveTo>
                  <a:pt x="1545191" y="1277095"/>
                </a:moveTo>
                <a:cubicBezTo>
                  <a:pt x="1514429" y="1261281"/>
                  <a:pt x="1483234" y="1245901"/>
                  <a:pt x="1453122" y="1230736"/>
                </a:cubicBezTo>
                <a:cubicBezTo>
                  <a:pt x="1420411" y="1243734"/>
                  <a:pt x="1406763" y="1276662"/>
                  <a:pt x="1382284" y="1298109"/>
                </a:cubicBezTo>
                <a:cubicBezTo>
                  <a:pt x="1350006" y="1326487"/>
                  <a:pt x="1333325" y="1368731"/>
                  <a:pt x="1335275" y="1416606"/>
                </a:cubicBezTo>
                <a:cubicBezTo>
                  <a:pt x="1337875" y="1487878"/>
                  <a:pt x="1382717" y="1529038"/>
                  <a:pt x="1460271" y="1506941"/>
                </a:cubicBezTo>
                <a:cubicBezTo>
                  <a:pt x="1513346" y="1491777"/>
                  <a:pt x="1548874" y="1459499"/>
                  <a:pt x="1569887" y="1408591"/>
                </a:cubicBezTo>
                <a:cubicBezTo>
                  <a:pt x="1587867" y="1365048"/>
                  <a:pt x="1574653" y="1326054"/>
                  <a:pt x="1557322" y="1287061"/>
                </a:cubicBezTo>
                <a:cubicBezTo>
                  <a:pt x="1555372" y="1282945"/>
                  <a:pt x="1549957" y="1279478"/>
                  <a:pt x="1545191" y="1277095"/>
                </a:cubicBezTo>
                <a:close/>
                <a:moveTo>
                  <a:pt x="1423011" y="1448451"/>
                </a:moveTo>
                <a:cubicBezTo>
                  <a:pt x="1433409" y="1393860"/>
                  <a:pt x="1437092" y="1345551"/>
                  <a:pt x="1491466" y="1312840"/>
                </a:cubicBezTo>
                <a:cubicBezTo>
                  <a:pt x="1484101" y="1366781"/>
                  <a:pt x="1477385" y="1414006"/>
                  <a:pt x="1423011" y="1448451"/>
                </a:cubicBezTo>
                <a:close/>
                <a:moveTo>
                  <a:pt x="199911" y="1522322"/>
                </a:moveTo>
                <a:cubicBezTo>
                  <a:pt x="175648" y="1513224"/>
                  <a:pt x="150735" y="1505425"/>
                  <a:pt x="126256" y="1497193"/>
                </a:cubicBezTo>
                <a:cubicBezTo>
                  <a:pt x="128206" y="1492427"/>
                  <a:pt x="128422" y="1488961"/>
                  <a:pt x="130155" y="1487661"/>
                </a:cubicBezTo>
                <a:cubicBezTo>
                  <a:pt x="139904" y="1480946"/>
                  <a:pt x="150085" y="1474880"/>
                  <a:pt x="160050" y="1468814"/>
                </a:cubicBezTo>
                <a:cubicBezTo>
                  <a:pt x="160267" y="1465565"/>
                  <a:pt x="160700" y="1462532"/>
                  <a:pt x="160917" y="1459282"/>
                </a:cubicBezTo>
                <a:cubicBezTo>
                  <a:pt x="139687" y="1457549"/>
                  <a:pt x="118457" y="1457116"/>
                  <a:pt x="97661" y="1454083"/>
                </a:cubicBezTo>
                <a:cubicBezTo>
                  <a:pt x="67549" y="1449751"/>
                  <a:pt x="44586" y="1465565"/>
                  <a:pt x="33538" y="1487878"/>
                </a:cubicBezTo>
                <a:cubicBezTo>
                  <a:pt x="17507" y="1520156"/>
                  <a:pt x="4076" y="1555900"/>
                  <a:pt x="610" y="1591211"/>
                </a:cubicBezTo>
                <a:cubicBezTo>
                  <a:pt x="-3723" y="1635187"/>
                  <a:pt x="14908" y="1673964"/>
                  <a:pt x="60400" y="1691511"/>
                </a:cubicBezTo>
                <a:cubicBezTo>
                  <a:pt x="76647" y="1697793"/>
                  <a:pt x="94411" y="1700610"/>
                  <a:pt x="111742" y="1702993"/>
                </a:cubicBezTo>
                <a:cubicBezTo>
                  <a:pt x="168282" y="1710358"/>
                  <a:pt x="233705" y="1662699"/>
                  <a:pt x="244320" y="1606808"/>
                </a:cubicBezTo>
                <a:cubicBezTo>
                  <a:pt x="250169" y="1575613"/>
                  <a:pt x="228289" y="1532937"/>
                  <a:pt x="199911" y="1522322"/>
                </a:cubicBezTo>
                <a:close/>
                <a:moveTo>
                  <a:pt x="129289" y="1643852"/>
                </a:moveTo>
                <a:cubicBezTo>
                  <a:pt x="127339" y="1641469"/>
                  <a:pt x="125389" y="1639303"/>
                  <a:pt x="123440" y="1636920"/>
                </a:cubicBezTo>
                <a:cubicBezTo>
                  <a:pt x="129939" y="1632154"/>
                  <a:pt x="136221" y="1627172"/>
                  <a:pt x="142720" y="1622406"/>
                </a:cubicBezTo>
                <a:cubicBezTo>
                  <a:pt x="144453" y="1624355"/>
                  <a:pt x="146403" y="1626305"/>
                  <a:pt x="148136" y="1628471"/>
                </a:cubicBezTo>
                <a:cubicBezTo>
                  <a:pt x="141853" y="1633454"/>
                  <a:pt x="135571" y="1638653"/>
                  <a:pt x="129289" y="1643852"/>
                </a:cubicBezTo>
                <a:close/>
                <a:moveTo>
                  <a:pt x="681265" y="281891"/>
                </a:moveTo>
                <a:cubicBezTo>
                  <a:pt x="730874" y="276042"/>
                  <a:pt x="774850" y="235749"/>
                  <a:pt x="784598" y="185274"/>
                </a:cubicBezTo>
                <a:cubicBezTo>
                  <a:pt x="788714" y="164044"/>
                  <a:pt x="789798" y="142164"/>
                  <a:pt x="793047" y="113352"/>
                </a:cubicBezTo>
                <a:cubicBezTo>
                  <a:pt x="793264" y="94939"/>
                  <a:pt x="775717" y="60494"/>
                  <a:pt x="753620" y="43380"/>
                </a:cubicBezTo>
                <a:cubicBezTo>
                  <a:pt x="739756" y="32549"/>
                  <a:pt x="725891" y="21934"/>
                  <a:pt x="712244" y="10886"/>
                </a:cubicBezTo>
                <a:cubicBezTo>
                  <a:pt x="694696" y="-3412"/>
                  <a:pt x="682998" y="-4062"/>
                  <a:pt x="665668" y="11536"/>
                </a:cubicBezTo>
                <a:cubicBezTo>
                  <a:pt x="657869" y="18468"/>
                  <a:pt x="651154" y="27783"/>
                  <a:pt x="646604" y="37098"/>
                </a:cubicBezTo>
                <a:cubicBezTo>
                  <a:pt x="628191" y="74575"/>
                  <a:pt x="614759" y="113136"/>
                  <a:pt x="605011" y="154079"/>
                </a:cubicBezTo>
                <a:cubicBezTo>
                  <a:pt x="598512" y="181158"/>
                  <a:pt x="600462" y="204987"/>
                  <a:pt x="609560" y="229033"/>
                </a:cubicBezTo>
                <a:cubicBezTo>
                  <a:pt x="620609" y="257629"/>
                  <a:pt x="658952" y="284491"/>
                  <a:pt x="681265" y="281891"/>
                </a:cubicBezTo>
                <a:close/>
                <a:moveTo>
                  <a:pt x="706828" y="117902"/>
                </a:moveTo>
                <a:cubicBezTo>
                  <a:pt x="716793" y="152779"/>
                  <a:pt x="713543" y="162311"/>
                  <a:pt x="682132" y="193939"/>
                </a:cubicBezTo>
                <a:cubicBezTo>
                  <a:pt x="679099" y="164044"/>
                  <a:pt x="690364" y="141514"/>
                  <a:pt x="706828" y="117902"/>
                </a:cubicBezTo>
                <a:close/>
                <a:moveTo>
                  <a:pt x="810594" y="1910525"/>
                </a:moveTo>
                <a:cubicBezTo>
                  <a:pt x="807128" y="1938038"/>
                  <a:pt x="801712" y="1966849"/>
                  <a:pt x="777016" y="1985913"/>
                </a:cubicBezTo>
                <a:cubicBezTo>
                  <a:pt x="768568" y="1992629"/>
                  <a:pt x="760336" y="1999777"/>
                  <a:pt x="752104" y="2006710"/>
                </a:cubicBezTo>
                <a:cubicBezTo>
                  <a:pt x="708344" y="2043537"/>
                  <a:pt x="690147" y="2043970"/>
                  <a:pt x="647471" y="2009093"/>
                </a:cubicBezTo>
                <a:cubicBezTo>
                  <a:pt x="613893" y="1981580"/>
                  <a:pt x="608261" y="1912475"/>
                  <a:pt x="638156" y="1881497"/>
                </a:cubicBezTo>
                <a:cubicBezTo>
                  <a:pt x="644871" y="1874565"/>
                  <a:pt x="655919" y="1872182"/>
                  <a:pt x="665668" y="1867199"/>
                </a:cubicBezTo>
                <a:cubicBezTo>
                  <a:pt x="668917" y="1852468"/>
                  <a:pt x="671734" y="1839470"/>
                  <a:pt x="675200" y="1824089"/>
                </a:cubicBezTo>
                <a:cubicBezTo>
                  <a:pt x="685381" y="1825173"/>
                  <a:pt x="695780" y="1823440"/>
                  <a:pt x="703145" y="1827339"/>
                </a:cubicBezTo>
                <a:cubicBezTo>
                  <a:pt x="725891" y="1839470"/>
                  <a:pt x="749288" y="1847052"/>
                  <a:pt x="774633" y="1851602"/>
                </a:cubicBezTo>
                <a:cubicBezTo>
                  <a:pt x="798679" y="1855934"/>
                  <a:pt x="814494" y="1880847"/>
                  <a:pt x="810594" y="1910525"/>
                </a:cubicBezTo>
                <a:close/>
                <a:moveTo>
                  <a:pt x="947072" y="1086460"/>
                </a:moveTo>
                <a:cubicBezTo>
                  <a:pt x="933857" y="1091226"/>
                  <a:pt x="918477" y="1093392"/>
                  <a:pt x="908078" y="1101624"/>
                </a:cubicBezTo>
                <a:cubicBezTo>
                  <a:pt x="888148" y="1117655"/>
                  <a:pt x="867785" y="1134985"/>
                  <a:pt x="853920" y="1155999"/>
                </a:cubicBezTo>
                <a:cubicBezTo>
                  <a:pt x="833124" y="1187843"/>
                  <a:pt x="830958" y="1243301"/>
                  <a:pt x="868001" y="1274496"/>
                </a:cubicBezTo>
                <a:cubicBezTo>
                  <a:pt x="893997" y="1296376"/>
                  <a:pt x="921293" y="1288577"/>
                  <a:pt x="949455" y="1283594"/>
                </a:cubicBezTo>
                <a:cubicBezTo>
                  <a:pt x="978267" y="1278612"/>
                  <a:pt x="1001230" y="1262148"/>
                  <a:pt x="1015961" y="1239618"/>
                </a:cubicBezTo>
                <a:cubicBezTo>
                  <a:pt x="1030258" y="1217739"/>
                  <a:pt x="1040657" y="1190876"/>
                  <a:pt x="1044123" y="1165097"/>
                </a:cubicBezTo>
                <a:cubicBezTo>
                  <a:pt x="1048889" y="1130653"/>
                  <a:pt x="996031" y="1092092"/>
                  <a:pt x="947072" y="1086460"/>
                </a:cubicBezTo>
                <a:close/>
                <a:moveTo>
                  <a:pt x="922809" y="1225321"/>
                </a:moveTo>
                <a:cubicBezTo>
                  <a:pt x="930608" y="1174196"/>
                  <a:pt x="936024" y="1167264"/>
                  <a:pt x="973284" y="1161198"/>
                </a:cubicBezTo>
                <a:cubicBezTo>
                  <a:pt x="964836" y="1189793"/>
                  <a:pt x="952271" y="1211889"/>
                  <a:pt x="922809" y="1225321"/>
                </a:cubicBezTo>
                <a:close/>
                <a:moveTo>
                  <a:pt x="1082250" y="591458"/>
                </a:moveTo>
                <a:cubicBezTo>
                  <a:pt x="1069035" y="613121"/>
                  <a:pt x="1056904" y="635650"/>
                  <a:pt x="1041306" y="655580"/>
                </a:cubicBezTo>
                <a:cubicBezTo>
                  <a:pt x="1027659" y="673127"/>
                  <a:pt x="1008595" y="684176"/>
                  <a:pt x="985199" y="684826"/>
                </a:cubicBezTo>
                <a:cubicBezTo>
                  <a:pt x="974367" y="685042"/>
                  <a:pt x="963319" y="684826"/>
                  <a:pt x="952704" y="685909"/>
                </a:cubicBezTo>
                <a:cubicBezTo>
                  <a:pt x="925625" y="688725"/>
                  <a:pt x="907428" y="681576"/>
                  <a:pt x="897247" y="657747"/>
                </a:cubicBezTo>
                <a:cubicBezTo>
                  <a:pt x="885549" y="629801"/>
                  <a:pt x="881433" y="601639"/>
                  <a:pt x="896813" y="571744"/>
                </a:cubicBezTo>
                <a:cubicBezTo>
                  <a:pt x="916094" y="534484"/>
                  <a:pt x="940790" y="508054"/>
                  <a:pt x="986715" y="506538"/>
                </a:cubicBezTo>
                <a:cubicBezTo>
                  <a:pt x="985416" y="511087"/>
                  <a:pt x="984332" y="514987"/>
                  <a:pt x="982383" y="522352"/>
                </a:cubicBezTo>
                <a:cubicBezTo>
                  <a:pt x="1020077" y="511087"/>
                  <a:pt x="1043473" y="539249"/>
                  <a:pt x="1071851" y="552897"/>
                </a:cubicBezTo>
                <a:cubicBezTo>
                  <a:pt x="1085499" y="559829"/>
                  <a:pt x="1092215" y="575210"/>
                  <a:pt x="1082250" y="591458"/>
                </a:cubicBezTo>
                <a:close/>
                <a:moveTo>
                  <a:pt x="328156" y="742666"/>
                </a:moveTo>
                <a:cubicBezTo>
                  <a:pt x="324474" y="756964"/>
                  <a:pt x="321874" y="771478"/>
                  <a:pt x="318408" y="785992"/>
                </a:cubicBezTo>
                <a:cubicBezTo>
                  <a:pt x="310609" y="818920"/>
                  <a:pt x="278331" y="843400"/>
                  <a:pt x="240204" y="845999"/>
                </a:cubicBezTo>
                <a:cubicBezTo>
                  <a:pt x="207926" y="848166"/>
                  <a:pt x="166983" y="824553"/>
                  <a:pt x="160050" y="795091"/>
                </a:cubicBezTo>
                <a:cubicBezTo>
                  <a:pt x="153335" y="766712"/>
                  <a:pt x="159401" y="738983"/>
                  <a:pt x="178681" y="715371"/>
                </a:cubicBezTo>
                <a:cubicBezTo>
                  <a:pt x="186913" y="705189"/>
                  <a:pt x="194278" y="694357"/>
                  <a:pt x="202943" y="682443"/>
                </a:cubicBezTo>
                <a:cubicBezTo>
                  <a:pt x="222007" y="678543"/>
                  <a:pt x="239987" y="674861"/>
                  <a:pt x="254285" y="672044"/>
                </a:cubicBezTo>
                <a:cubicBezTo>
                  <a:pt x="274215" y="682876"/>
                  <a:pt x="291329" y="692841"/>
                  <a:pt x="309309" y="701723"/>
                </a:cubicBezTo>
                <a:cubicBezTo>
                  <a:pt x="330323" y="712121"/>
                  <a:pt x="334222" y="719487"/>
                  <a:pt x="328156" y="742666"/>
                </a:cubicBezTo>
                <a:close/>
                <a:moveTo>
                  <a:pt x="1714813" y="187873"/>
                </a:moveTo>
                <a:cubicBezTo>
                  <a:pt x="1744492" y="252646"/>
                  <a:pt x="1698349" y="320019"/>
                  <a:pt x="1626644" y="317419"/>
                </a:cubicBezTo>
                <a:cubicBezTo>
                  <a:pt x="1606497" y="316769"/>
                  <a:pt x="1594583" y="302905"/>
                  <a:pt x="1587001" y="286874"/>
                </a:cubicBezTo>
                <a:cubicBezTo>
                  <a:pt x="1571187" y="253513"/>
                  <a:pt x="1585484" y="200005"/>
                  <a:pt x="1614296" y="172926"/>
                </a:cubicBezTo>
                <a:cubicBezTo>
                  <a:pt x="1631843" y="156462"/>
                  <a:pt x="1647224" y="137832"/>
                  <a:pt x="1665638" y="118118"/>
                </a:cubicBezTo>
                <a:cubicBezTo>
                  <a:pt x="1693800" y="135449"/>
                  <a:pt x="1715463" y="148880"/>
                  <a:pt x="1740159" y="164044"/>
                </a:cubicBezTo>
                <a:cubicBezTo>
                  <a:pt x="1730627" y="172926"/>
                  <a:pt x="1722612" y="180508"/>
                  <a:pt x="1714813" y="187873"/>
                </a:cubicBezTo>
                <a:close/>
                <a:moveTo>
                  <a:pt x="185613" y="2222474"/>
                </a:moveTo>
                <a:cubicBezTo>
                  <a:pt x="188213" y="2245437"/>
                  <a:pt x="181714" y="2270133"/>
                  <a:pt x="175215" y="2293096"/>
                </a:cubicBezTo>
                <a:cubicBezTo>
                  <a:pt x="167199" y="2322125"/>
                  <a:pt x="138604" y="2325807"/>
                  <a:pt x="116724" y="2335989"/>
                </a:cubicBezTo>
                <a:cubicBezTo>
                  <a:pt x="85096" y="2324724"/>
                  <a:pt x="75998" y="2305877"/>
                  <a:pt x="77514" y="2272083"/>
                </a:cubicBezTo>
                <a:cubicBezTo>
                  <a:pt x="79030" y="2239372"/>
                  <a:pt x="91162" y="2219008"/>
                  <a:pt x="116291" y="2203627"/>
                </a:cubicBezTo>
                <a:cubicBezTo>
                  <a:pt x="114341" y="2194529"/>
                  <a:pt x="112825" y="2186730"/>
                  <a:pt x="111092" y="2179148"/>
                </a:cubicBezTo>
                <a:cubicBezTo>
                  <a:pt x="135355" y="2170916"/>
                  <a:pt x="182580" y="2195612"/>
                  <a:pt x="185613" y="2222474"/>
                </a:cubicBezTo>
                <a:close/>
              </a:path>
            </a:pathLst>
          </a:custGeom>
          <a:solidFill>
            <a:srgbClr val="B9CBFD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5"/>
          <p:cNvGrpSpPr/>
          <p:nvPr/>
        </p:nvGrpSpPr>
        <p:grpSpPr>
          <a:xfrm rot="-9954073">
            <a:off x="3531550" y="269683"/>
            <a:ext cx="1600612" cy="1439665"/>
            <a:chOff x="3221297" y="1179963"/>
            <a:chExt cx="1629148" cy="1840343"/>
          </a:xfrm>
        </p:grpSpPr>
        <p:sp>
          <p:nvSpPr>
            <p:cNvPr id="150" name="Google Shape;150;p15"/>
            <p:cNvSpPr/>
            <p:nvPr/>
          </p:nvSpPr>
          <p:spPr>
            <a:xfrm>
              <a:off x="3393118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221297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315312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1108923">
            <a:off x="13507808" y="242240"/>
            <a:ext cx="1600537" cy="1439596"/>
            <a:chOff x="13133460" y="1179963"/>
            <a:chExt cx="1629148" cy="1840343"/>
          </a:xfrm>
        </p:grpSpPr>
        <p:sp>
          <p:nvSpPr>
            <p:cNvPr id="154" name="Google Shape;154;p15"/>
            <p:cNvSpPr/>
            <p:nvPr/>
          </p:nvSpPr>
          <p:spPr>
            <a:xfrm>
              <a:off x="13305281" y="2654856"/>
              <a:ext cx="991107" cy="365450"/>
            </a:xfrm>
            <a:custGeom>
              <a:avLst/>
              <a:gdLst/>
              <a:ahLst/>
              <a:cxnLst/>
              <a:rect l="l" t="t" r="r" b="b"/>
              <a:pathLst>
                <a:path w="991107" h="365450" extrusionOk="0">
                  <a:moveTo>
                    <a:pt x="886333" y="148106"/>
                  </a:moveTo>
                  <a:cubicBezTo>
                    <a:pt x="732748" y="92322"/>
                    <a:pt x="571487" y="53863"/>
                    <a:pt x="405921" y="29427"/>
                  </a:cubicBezTo>
                  <a:cubicBezTo>
                    <a:pt x="319133" y="16618"/>
                    <a:pt x="51293" y="-52678"/>
                    <a:pt x="4797" y="80419"/>
                  </a:cubicBezTo>
                  <a:cubicBezTo>
                    <a:pt x="-8077" y="117273"/>
                    <a:pt x="6294" y="156042"/>
                    <a:pt x="32025" y="181626"/>
                  </a:cubicBezTo>
                  <a:cubicBezTo>
                    <a:pt x="57770" y="207222"/>
                    <a:pt x="93318" y="221919"/>
                    <a:pt x="128756" y="234606"/>
                  </a:cubicBezTo>
                  <a:cubicBezTo>
                    <a:pt x="965048" y="534044"/>
                    <a:pt x="1134424" y="238228"/>
                    <a:pt x="886333" y="148106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3133460" y="1179963"/>
              <a:ext cx="959630" cy="760403"/>
            </a:xfrm>
            <a:custGeom>
              <a:avLst/>
              <a:gdLst/>
              <a:ahLst/>
              <a:cxnLst/>
              <a:rect l="l" t="t" r="r" b="b"/>
              <a:pathLst>
                <a:path w="959630" h="760403" extrusionOk="0">
                  <a:moveTo>
                    <a:pt x="102716" y="760214"/>
                  </a:moveTo>
                  <a:cubicBezTo>
                    <a:pt x="286342" y="752724"/>
                    <a:pt x="502666" y="562429"/>
                    <a:pt x="644973" y="453297"/>
                  </a:cubicBezTo>
                  <a:cubicBezTo>
                    <a:pt x="761439" y="363985"/>
                    <a:pt x="1002879" y="208130"/>
                    <a:pt x="952915" y="66049"/>
                  </a:cubicBezTo>
                  <a:cubicBezTo>
                    <a:pt x="870217" y="-169110"/>
                    <a:pt x="202209" y="272697"/>
                    <a:pt x="20429" y="622023"/>
                  </a:cubicBezTo>
                  <a:cubicBezTo>
                    <a:pt x="-27809" y="714721"/>
                    <a:pt x="13282" y="763865"/>
                    <a:pt x="102716" y="760214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3227475" y="1799626"/>
              <a:ext cx="1535133" cy="598112"/>
            </a:xfrm>
            <a:custGeom>
              <a:avLst/>
              <a:gdLst/>
              <a:ahLst/>
              <a:cxnLst/>
              <a:rect l="l" t="t" r="r" b="b"/>
              <a:pathLst>
                <a:path w="1535133" h="598112" extrusionOk="0">
                  <a:moveTo>
                    <a:pt x="1349561" y="4322"/>
                  </a:moveTo>
                  <a:cubicBezTo>
                    <a:pt x="1063648" y="-30519"/>
                    <a:pt x="521435" y="152856"/>
                    <a:pt x="277851" y="282482"/>
                  </a:cubicBezTo>
                  <a:cubicBezTo>
                    <a:pt x="190187" y="329135"/>
                    <a:pt x="-149968" y="488744"/>
                    <a:pt x="76439" y="574386"/>
                  </a:cubicBezTo>
                  <a:cubicBezTo>
                    <a:pt x="202653" y="622128"/>
                    <a:pt x="367280" y="586499"/>
                    <a:pt x="504386" y="565604"/>
                  </a:cubicBezTo>
                  <a:cubicBezTo>
                    <a:pt x="1570405" y="403150"/>
                    <a:pt x="1726050" y="50202"/>
                    <a:pt x="1349561" y="4322"/>
                  </a:cubicBezTo>
                  <a:close/>
                </a:path>
              </a:pathLst>
            </a:custGeom>
            <a:solidFill>
              <a:srgbClr val="FAD2E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5DC202-6B1B-26C2-BF8D-61B1B8A1700B}"/>
              </a:ext>
            </a:extLst>
          </p:cNvPr>
          <p:cNvSpPr txBox="1"/>
          <p:nvPr/>
        </p:nvSpPr>
        <p:spPr>
          <a:xfrm>
            <a:off x="5075180" y="469542"/>
            <a:ext cx="8706254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bin" panose="020B0604020202020204" charset="0"/>
              </a:rPr>
              <a:t>1. KHÁM PHÁ</a:t>
            </a:r>
            <a:endParaRPr lang="vi-VN" sz="4800" b="1" dirty="0">
              <a:latin typeface="Cabin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8A9FD-856E-53F2-F098-9196893577A6}"/>
              </a:ext>
            </a:extLst>
          </p:cNvPr>
          <p:cNvSpPr txBox="1"/>
          <p:nvPr/>
        </p:nvSpPr>
        <p:spPr>
          <a:xfrm>
            <a:off x="855752" y="2770231"/>
            <a:ext cx="369219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Olympic.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Olympics Logo and symbol, meaning, history, PNG, brand">
            <a:extLst>
              <a:ext uri="{FF2B5EF4-FFF2-40B4-BE49-F238E27FC236}">
                <a16:creationId xmlns:a16="http://schemas.microsoft.com/office/drawing/2014/main" id="{EB1FADC0-1588-D604-A46A-C88DA0C2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74" y="2059710"/>
            <a:ext cx="5064111" cy="33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ector Logo] Thủ Đô Hà Nội - Download Định Dạng EPS, SVG Cho AI, Corel »  Hải Triều">
            <a:extLst>
              <a:ext uri="{FF2B5EF4-FFF2-40B4-BE49-F238E27FC236}">
                <a16:creationId xmlns:a16="http://schemas.microsoft.com/office/drawing/2014/main" id="{527A8A9A-C917-E630-F30F-9A0530A3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568" y="2428470"/>
            <a:ext cx="2728361" cy="27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Biểu tượng - Logo - [Huy hiệu Đội] Đội Thiếu niên Tiền phong Hồ Chí Minh là  một tổ chức thiếu niên nhi đồng hoạt động tại Việt Nam, do chủ tịch">
            <a:extLst>
              <a:ext uri="{FF2B5EF4-FFF2-40B4-BE49-F238E27FC236}">
                <a16:creationId xmlns:a16="http://schemas.microsoft.com/office/drawing/2014/main" id="{3483AA1A-63EF-1512-84D1-ACE6FC33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11" b="92070" l="9910" r="90541">
                        <a14:foregroundMark x1="39640" y1="9692" x2="59459" y2="8811"/>
                        <a14:foregroundMark x1="59459" y1="8811" x2="64865" y2="12335"/>
                        <a14:foregroundMark x1="23874" y1="72247" x2="32266" y2="83494"/>
                        <a14:foregroundMark x1="36670" y1="88179" x2="60360" y2="74449"/>
                        <a14:foregroundMark x1="60360" y1="74449" x2="80180" y2="83260"/>
                        <a14:foregroundMark x1="54664" y1="81369" x2="50450" y2="81057"/>
                        <a14:foregroundMark x1="71236" y1="82597" x2="59870" y2="81755"/>
                        <a14:foregroundMark x1="80180" y1="83260" x2="72025" y2="82656"/>
                        <a14:foregroundMark x1="74748" y1="86163" x2="71622" y2="90749"/>
                        <a14:foregroundMark x1="77928" y1="81498" x2="75393" y2="85218"/>
                        <a14:foregroundMark x1="57137" y1="85168" x2="56757" y2="85022"/>
                        <a14:foregroundMark x1="64959" y1="88182" x2="63751" y2="87716"/>
                        <a14:foregroundMark x1="71622" y1="90749" x2="70207" y2="90204"/>
                        <a14:foregroundMark x1="56757" y1="85022" x2="52703" y2="81057"/>
                        <a14:foregroundMark x1="78829" y1="74009" x2="75225" y2="88987"/>
                        <a14:foregroundMark x1="75225" y1="88987" x2="83784" y2="82379"/>
                        <a14:foregroundMark x1="83784" y1="82379" x2="76126" y2="70485"/>
                        <a14:foregroundMark x1="77027" y1="89868" x2="74775" y2="90308"/>
                        <a14:foregroundMark x1="20270" y1="80617" x2="33784" y2="70925"/>
                        <a14:foregroundMark x1="33784" y1="70925" x2="59459" y2="66079"/>
                        <a14:foregroundMark x1="59459" y1="66079" x2="45946" y2="82379"/>
                        <a14:foregroundMark x1="45946" y1="82379" x2="36548" y2="88419"/>
                        <a14:foregroundMark x1="27689" y1="91641" x2="23874" y2="90308"/>
                        <a14:foregroundMark x1="89640" y1="50661" x2="86937" y2="37885"/>
                        <a14:foregroundMark x1="86937" y1="37885" x2="90541" y2="49339"/>
                        <a14:foregroundMark x1="90541" y1="49339" x2="90541" y2="49339"/>
                        <a14:foregroundMark x1="42342" y1="81057" x2="72072" y2="74890"/>
                        <a14:foregroundMark x1="72072" y1="74890" x2="31532" y2="68282"/>
                        <a14:foregroundMark x1="38029" y1="80811" x2="61261" y2="54185"/>
                        <a14:foregroundMark x1="28829" y1="77533" x2="37838" y2="68722"/>
                        <a14:foregroundMark x1="47297" y1="77093" x2="22973" y2="66960"/>
                        <a14:foregroundMark x1="63063" y1="80617" x2="63381" y2="87149"/>
                        <a14:foregroundMark x1="20270" y1="81938" x2="30631" y2="86344"/>
                        <a14:foregroundMark x1="30631" y1="86344" x2="42342" y2="77974"/>
                        <a14:foregroundMark x1="42342" y1="77974" x2="44144" y2="77533"/>
                        <a14:foregroundMark x1="77928" y1="85463" x2="67117" y2="86784"/>
                        <a14:foregroundMark x1="67117" y1="86784" x2="56757" y2="84141"/>
                        <a14:foregroundMark x1="56757" y1="84141" x2="30180" y2="88987"/>
                        <a14:foregroundMark x1="36036" y1="85903" x2="34234" y2="82819"/>
                        <a14:backgroundMark x1="26577" y1="93833" x2="27312" y2="93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6" y="5326349"/>
            <a:ext cx="3053166" cy="312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99 Logo Cá Sáng Tạo - Chuyên Nghiệp Nhất | Logo Cá Vector">
            <a:extLst>
              <a:ext uri="{FF2B5EF4-FFF2-40B4-BE49-F238E27FC236}">
                <a16:creationId xmlns:a16="http://schemas.microsoft.com/office/drawing/2014/main" id="{86DE821B-5FF0-CB48-0A43-79127288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07" y="5348629"/>
            <a:ext cx="2771798" cy="30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69+ Mẫu Logo Con Gà ĐẸP - ẤN TƯỢNG">
            <a:extLst>
              <a:ext uri="{FF2B5EF4-FFF2-40B4-BE49-F238E27FC236}">
                <a16:creationId xmlns:a16="http://schemas.microsoft.com/office/drawing/2014/main" id="{BD542974-1472-0F99-D3BF-981B4A41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750" y1="10964" x2="43750" y2="10964"/>
                        <a14:foregroundMark x1="38000" y1="30435" x2="38000" y2="30435"/>
                        <a14:foregroundMark x1="59375" y1="48582" x2="59375" y2="4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16" y="4939294"/>
            <a:ext cx="5670715" cy="37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A80958-908B-AA43-B5B4-460916DB30BB}"/>
              </a:ext>
            </a:extLst>
          </p:cNvPr>
          <p:cNvSpPr txBox="1"/>
          <p:nvPr/>
        </p:nvSpPr>
        <p:spPr>
          <a:xfrm>
            <a:off x="14108212" y="3104216"/>
            <a:ext cx="35699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11D0E-7896-8F2E-2B98-23B3B358E188}"/>
              </a:ext>
            </a:extLst>
          </p:cNvPr>
          <p:cNvSpPr txBox="1"/>
          <p:nvPr/>
        </p:nvSpPr>
        <p:spPr>
          <a:xfrm>
            <a:off x="2349688" y="8574441"/>
            <a:ext cx="33536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Huy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91038-15E0-EDE7-5A89-5EB008A97477}"/>
              </a:ext>
            </a:extLst>
          </p:cNvPr>
          <p:cNvSpPr txBox="1"/>
          <p:nvPr/>
        </p:nvSpPr>
        <p:spPr>
          <a:xfrm>
            <a:off x="7614592" y="8655201"/>
            <a:ext cx="36274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FC548-F26A-B6D1-0A4A-7B1073C39B83}"/>
              </a:ext>
            </a:extLst>
          </p:cNvPr>
          <p:cNvSpPr txBox="1"/>
          <p:nvPr/>
        </p:nvSpPr>
        <p:spPr>
          <a:xfrm>
            <a:off x="12631060" y="8554939"/>
            <a:ext cx="31254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100"/>
              </a:spcBef>
              <a:spcAft>
                <a:spcPts val="100"/>
              </a:spcAft>
            </a:pPr>
            <a:r>
              <a:rPr lang="fr-F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 con </a:t>
            </a:r>
            <a:r>
              <a:rPr lang="fr-FR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888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Pink and Blue Cute Pastel Doodle Floral Pregnancy Announcement Presentation">
  <a:themeElements>
    <a:clrScheme name="Office">
      <a:dk1>
        <a:srgbClr val="191919"/>
      </a:dk1>
      <a:lt1>
        <a:srgbClr val="FAD2E1"/>
      </a:lt1>
      <a:dk2>
        <a:srgbClr val="CDDAFD"/>
      </a:dk2>
      <a:lt2>
        <a:srgbClr val="B9CBFD"/>
      </a:lt2>
      <a:accent1>
        <a:srgbClr val="F8E5EC"/>
      </a:accent1>
      <a:accent2>
        <a:srgbClr val="F8EDEB"/>
      </a:accent2>
      <a:accent3>
        <a:srgbClr val="FFF8F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955</Words>
  <Application>Microsoft Office PowerPoint</Application>
  <PresentationFormat>Custom</PresentationFormat>
  <Paragraphs>150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Cabin</vt:lpstr>
      <vt:lpstr>Times New Roman</vt:lpstr>
      <vt:lpstr>Lobster</vt:lpstr>
      <vt:lpstr>Wingdings</vt:lpstr>
      <vt:lpstr>Calibri</vt:lpstr>
      <vt:lpstr>Arial</vt:lpstr>
      <vt:lpstr>Pink and Blue Cute Pastel Doodle Floral Pregnancy Announcement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OS</cp:lastModifiedBy>
  <cp:revision>9</cp:revision>
  <dcterms:modified xsi:type="dcterms:W3CDTF">2025-05-18T23:17:32Z</dcterms:modified>
</cp:coreProperties>
</file>