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</p:sldMasterIdLst>
  <p:sldIdLst>
    <p:sldId id="262" r:id="rId7"/>
    <p:sldId id="278" r:id="rId8"/>
    <p:sldId id="257" r:id="rId9"/>
    <p:sldId id="261" r:id="rId10"/>
    <p:sldId id="263" r:id="rId11"/>
    <p:sldId id="279" r:id="rId12"/>
    <p:sldId id="260" r:id="rId13"/>
    <p:sldId id="266" r:id="rId14"/>
    <p:sldId id="268" r:id="rId15"/>
    <p:sldId id="269" r:id="rId16"/>
    <p:sldId id="270" r:id="rId17"/>
    <p:sldId id="273" r:id="rId18"/>
    <p:sldId id="271" r:id="rId19"/>
    <p:sldId id="272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6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8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0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9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36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91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51" algn="l" defTabSz="91431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3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0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75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750"/>
            <a:ext cx="121920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4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07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00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4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1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2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3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04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05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06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07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84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39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0" indent="0">
              <a:buNone/>
              <a:defRPr sz="1100" b="1"/>
            </a:lvl2pPr>
            <a:lvl3pPr marL="512020" indent="0">
              <a:buNone/>
              <a:defRPr sz="1000" b="1"/>
            </a:lvl3pPr>
            <a:lvl4pPr marL="768030" indent="0">
              <a:buNone/>
              <a:defRPr sz="900" b="1"/>
            </a:lvl4pPr>
            <a:lvl5pPr marL="1024040" indent="0">
              <a:buNone/>
              <a:defRPr sz="900" b="1"/>
            </a:lvl5pPr>
            <a:lvl6pPr marL="1280050" indent="0">
              <a:buNone/>
              <a:defRPr sz="900" b="1"/>
            </a:lvl6pPr>
            <a:lvl7pPr marL="1536058" indent="0">
              <a:buNone/>
              <a:defRPr sz="900" b="1"/>
            </a:lvl7pPr>
            <a:lvl8pPr marL="1792069" indent="0">
              <a:buNone/>
              <a:defRPr sz="900" b="1"/>
            </a:lvl8pPr>
            <a:lvl9pPr marL="20480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0" indent="0">
              <a:buNone/>
              <a:defRPr sz="1100" b="1"/>
            </a:lvl2pPr>
            <a:lvl3pPr marL="512020" indent="0">
              <a:buNone/>
              <a:defRPr sz="1000" b="1"/>
            </a:lvl3pPr>
            <a:lvl4pPr marL="768030" indent="0">
              <a:buNone/>
              <a:defRPr sz="900" b="1"/>
            </a:lvl4pPr>
            <a:lvl5pPr marL="1024040" indent="0">
              <a:buNone/>
              <a:defRPr sz="900" b="1"/>
            </a:lvl5pPr>
            <a:lvl6pPr marL="1280050" indent="0">
              <a:buNone/>
              <a:defRPr sz="900" b="1"/>
            </a:lvl6pPr>
            <a:lvl7pPr marL="1536058" indent="0">
              <a:buNone/>
              <a:defRPr sz="900" b="1"/>
            </a:lvl7pPr>
            <a:lvl8pPr marL="1792069" indent="0">
              <a:buNone/>
              <a:defRPr sz="900" b="1"/>
            </a:lvl8pPr>
            <a:lvl9pPr marL="2048077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79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16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84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9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6" y="182045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9" y="956745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10" indent="0">
              <a:buNone/>
              <a:defRPr sz="700"/>
            </a:lvl2pPr>
            <a:lvl3pPr marL="512020" indent="0">
              <a:buNone/>
              <a:defRPr sz="600"/>
            </a:lvl3pPr>
            <a:lvl4pPr marL="768030" indent="0">
              <a:buNone/>
              <a:defRPr sz="500"/>
            </a:lvl4pPr>
            <a:lvl5pPr marL="1024040" indent="0">
              <a:buNone/>
              <a:defRPr sz="500"/>
            </a:lvl5pPr>
            <a:lvl6pPr marL="1280050" indent="0">
              <a:buNone/>
              <a:defRPr sz="500"/>
            </a:lvl6pPr>
            <a:lvl7pPr marL="1536058" indent="0">
              <a:buNone/>
              <a:defRPr sz="500"/>
            </a:lvl7pPr>
            <a:lvl8pPr marL="1792069" indent="0">
              <a:buNone/>
              <a:defRPr sz="500"/>
            </a:lvl8pPr>
            <a:lvl9pPr marL="20480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3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91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11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10" indent="0">
              <a:buNone/>
              <a:defRPr sz="1600"/>
            </a:lvl2pPr>
            <a:lvl3pPr marL="512020" indent="0">
              <a:buNone/>
              <a:defRPr sz="1300"/>
            </a:lvl3pPr>
            <a:lvl4pPr marL="768030" indent="0">
              <a:buNone/>
              <a:defRPr sz="1100"/>
            </a:lvl4pPr>
            <a:lvl5pPr marL="1024040" indent="0">
              <a:buNone/>
              <a:defRPr sz="1100"/>
            </a:lvl5pPr>
            <a:lvl6pPr marL="1280050" indent="0">
              <a:buNone/>
              <a:defRPr sz="1100"/>
            </a:lvl6pPr>
            <a:lvl7pPr marL="1536058" indent="0">
              <a:buNone/>
              <a:defRPr sz="1100"/>
            </a:lvl7pPr>
            <a:lvl8pPr marL="1792069" indent="0">
              <a:buNone/>
              <a:defRPr sz="1100"/>
            </a:lvl8pPr>
            <a:lvl9pPr marL="2048077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6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10" indent="0">
              <a:buNone/>
              <a:defRPr sz="700"/>
            </a:lvl2pPr>
            <a:lvl3pPr marL="512020" indent="0">
              <a:buNone/>
              <a:defRPr sz="600"/>
            </a:lvl3pPr>
            <a:lvl4pPr marL="768030" indent="0">
              <a:buNone/>
              <a:defRPr sz="500"/>
            </a:lvl4pPr>
            <a:lvl5pPr marL="1024040" indent="0">
              <a:buNone/>
              <a:defRPr sz="500"/>
            </a:lvl5pPr>
            <a:lvl6pPr marL="1280050" indent="0">
              <a:buNone/>
              <a:defRPr sz="500"/>
            </a:lvl6pPr>
            <a:lvl7pPr marL="1536058" indent="0">
              <a:buNone/>
              <a:defRPr sz="500"/>
            </a:lvl7pPr>
            <a:lvl8pPr marL="1792069" indent="0">
              <a:buNone/>
              <a:defRPr sz="500"/>
            </a:lvl8pPr>
            <a:lvl9pPr marL="2048077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98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92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03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03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76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76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72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4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1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2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4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0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07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08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09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1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9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23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4" indent="0">
              <a:buNone/>
              <a:defRPr sz="1100" b="1"/>
            </a:lvl2pPr>
            <a:lvl3pPr marL="512028" indent="0">
              <a:buNone/>
              <a:defRPr sz="1000" b="1"/>
            </a:lvl3pPr>
            <a:lvl4pPr marL="768042" indent="0">
              <a:buNone/>
              <a:defRPr sz="900" b="1"/>
            </a:lvl4pPr>
            <a:lvl5pPr marL="1024056" indent="0">
              <a:buNone/>
              <a:defRPr sz="900" b="1"/>
            </a:lvl5pPr>
            <a:lvl6pPr marL="1280070" indent="0">
              <a:buNone/>
              <a:defRPr sz="900" b="1"/>
            </a:lvl6pPr>
            <a:lvl7pPr marL="1536083" indent="0">
              <a:buNone/>
              <a:defRPr sz="900" b="1"/>
            </a:lvl7pPr>
            <a:lvl8pPr marL="1792097" indent="0">
              <a:buNone/>
              <a:defRPr sz="900" b="1"/>
            </a:lvl8pPr>
            <a:lvl9pPr marL="204811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14" indent="0">
              <a:buNone/>
              <a:defRPr sz="1100" b="1"/>
            </a:lvl2pPr>
            <a:lvl3pPr marL="512028" indent="0">
              <a:buNone/>
              <a:defRPr sz="1000" b="1"/>
            </a:lvl3pPr>
            <a:lvl4pPr marL="768042" indent="0">
              <a:buNone/>
              <a:defRPr sz="900" b="1"/>
            </a:lvl4pPr>
            <a:lvl5pPr marL="1024056" indent="0">
              <a:buNone/>
              <a:defRPr sz="900" b="1"/>
            </a:lvl5pPr>
            <a:lvl6pPr marL="1280070" indent="0">
              <a:buNone/>
              <a:defRPr sz="900" b="1"/>
            </a:lvl6pPr>
            <a:lvl7pPr marL="1536083" indent="0">
              <a:buNone/>
              <a:defRPr sz="900" b="1"/>
            </a:lvl7pPr>
            <a:lvl8pPr marL="1792097" indent="0">
              <a:buNone/>
              <a:defRPr sz="900" b="1"/>
            </a:lvl8pPr>
            <a:lvl9pPr marL="204811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75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70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2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542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9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4" y="182043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9" y="956743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14" indent="0">
              <a:buNone/>
              <a:defRPr sz="700"/>
            </a:lvl2pPr>
            <a:lvl3pPr marL="512028" indent="0">
              <a:buNone/>
              <a:defRPr sz="600"/>
            </a:lvl3pPr>
            <a:lvl4pPr marL="768042" indent="0">
              <a:buNone/>
              <a:defRPr sz="500"/>
            </a:lvl4pPr>
            <a:lvl5pPr marL="1024056" indent="0">
              <a:buNone/>
              <a:defRPr sz="500"/>
            </a:lvl5pPr>
            <a:lvl6pPr marL="1280070" indent="0">
              <a:buNone/>
              <a:defRPr sz="500"/>
            </a:lvl6pPr>
            <a:lvl7pPr marL="1536083" indent="0">
              <a:buNone/>
              <a:defRPr sz="500"/>
            </a:lvl7pPr>
            <a:lvl8pPr marL="1792097" indent="0">
              <a:buNone/>
              <a:defRPr sz="500"/>
            </a:lvl8pPr>
            <a:lvl9pPr marL="204811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49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9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14" indent="0">
              <a:buNone/>
              <a:defRPr sz="1600"/>
            </a:lvl2pPr>
            <a:lvl3pPr marL="512028" indent="0">
              <a:buNone/>
              <a:defRPr sz="1300"/>
            </a:lvl3pPr>
            <a:lvl4pPr marL="768042" indent="0">
              <a:buNone/>
              <a:defRPr sz="1100"/>
            </a:lvl4pPr>
            <a:lvl5pPr marL="1024056" indent="0">
              <a:buNone/>
              <a:defRPr sz="1100"/>
            </a:lvl5pPr>
            <a:lvl6pPr marL="1280070" indent="0">
              <a:buNone/>
              <a:defRPr sz="1100"/>
            </a:lvl6pPr>
            <a:lvl7pPr marL="1536083" indent="0">
              <a:buNone/>
              <a:defRPr sz="1100"/>
            </a:lvl7pPr>
            <a:lvl8pPr marL="1792097" indent="0">
              <a:buNone/>
              <a:defRPr sz="1100"/>
            </a:lvl8pPr>
            <a:lvl9pPr marL="2048110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4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14" indent="0">
              <a:buNone/>
              <a:defRPr sz="700"/>
            </a:lvl2pPr>
            <a:lvl3pPr marL="512028" indent="0">
              <a:buNone/>
              <a:defRPr sz="600"/>
            </a:lvl3pPr>
            <a:lvl4pPr marL="768042" indent="0">
              <a:buNone/>
              <a:defRPr sz="500"/>
            </a:lvl4pPr>
            <a:lvl5pPr marL="1024056" indent="0">
              <a:buNone/>
              <a:defRPr sz="500"/>
            </a:lvl5pPr>
            <a:lvl6pPr marL="1280070" indent="0">
              <a:buNone/>
              <a:defRPr sz="500"/>
            </a:lvl6pPr>
            <a:lvl7pPr marL="1536083" indent="0">
              <a:buNone/>
              <a:defRPr sz="500"/>
            </a:lvl7pPr>
            <a:lvl8pPr marL="1792097" indent="0">
              <a:buNone/>
              <a:defRPr sz="500"/>
            </a:lvl8pPr>
            <a:lvl9pPr marL="204811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41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14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101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101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14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568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6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14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2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6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08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1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3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15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1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91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2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90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22" indent="0">
              <a:buNone/>
              <a:defRPr sz="1100" b="1"/>
            </a:lvl2pPr>
            <a:lvl3pPr marL="512044" indent="0">
              <a:buNone/>
              <a:defRPr sz="1000" b="1"/>
            </a:lvl3pPr>
            <a:lvl4pPr marL="768066" indent="0">
              <a:buNone/>
              <a:defRPr sz="900" b="1"/>
            </a:lvl4pPr>
            <a:lvl5pPr marL="1024088" indent="0">
              <a:buNone/>
              <a:defRPr sz="900" b="1"/>
            </a:lvl5pPr>
            <a:lvl6pPr marL="1280110" indent="0">
              <a:buNone/>
              <a:defRPr sz="900" b="1"/>
            </a:lvl6pPr>
            <a:lvl7pPr marL="1536132" indent="0">
              <a:buNone/>
              <a:defRPr sz="900" b="1"/>
            </a:lvl7pPr>
            <a:lvl8pPr marL="1792153" indent="0">
              <a:buNone/>
              <a:defRPr sz="900" b="1"/>
            </a:lvl8pPr>
            <a:lvl9pPr marL="204817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22" indent="0">
              <a:buNone/>
              <a:defRPr sz="1100" b="1"/>
            </a:lvl2pPr>
            <a:lvl3pPr marL="512044" indent="0">
              <a:buNone/>
              <a:defRPr sz="1000" b="1"/>
            </a:lvl3pPr>
            <a:lvl4pPr marL="768066" indent="0">
              <a:buNone/>
              <a:defRPr sz="900" b="1"/>
            </a:lvl4pPr>
            <a:lvl5pPr marL="1024088" indent="0">
              <a:buNone/>
              <a:defRPr sz="900" b="1"/>
            </a:lvl5pPr>
            <a:lvl6pPr marL="1280110" indent="0">
              <a:buNone/>
              <a:defRPr sz="900" b="1"/>
            </a:lvl6pPr>
            <a:lvl7pPr marL="1536132" indent="0">
              <a:buNone/>
              <a:defRPr sz="900" b="1"/>
            </a:lvl7pPr>
            <a:lvl8pPr marL="1792153" indent="0">
              <a:buNone/>
              <a:defRPr sz="900" b="1"/>
            </a:lvl8pPr>
            <a:lvl9pPr marL="204817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38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3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153400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400300"/>
            <a:ext cx="8153400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047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81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5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30" y="182039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5" y="956739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22" indent="0">
              <a:buNone/>
              <a:defRPr sz="700"/>
            </a:lvl2pPr>
            <a:lvl3pPr marL="512044" indent="0">
              <a:buNone/>
              <a:defRPr sz="600"/>
            </a:lvl3pPr>
            <a:lvl4pPr marL="768066" indent="0">
              <a:buNone/>
              <a:defRPr sz="500"/>
            </a:lvl4pPr>
            <a:lvl5pPr marL="1024088" indent="0">
              <a:buNone/>
              <a:defRPr sz="500"/>
            </a:lvl5pPr>
            <a:lvl6pPr marL="1280110" indent="0">
              <a:buNone/>
              <a:defRPr sz="500"/>
            </a:lvl6pPr>
            <a:lvl7pPr marL="1536132" indent="0">
              <a:buNone/>
              <a:defRPr sz="500"/>
            </a:lvl7pPr>
            <a:lvl8pPr marL="1792153" indent="0">
              <a:buNone/>
              <a:defRPr sz="500"/>
            </a:lvl8pPr>
            <a:lvl9pPr marL="2048175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39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5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22" indent="0">
              <a:buNone/>
              <a:defRPr sz="1600"/>
            </a:lvl2pPr>
            <a:lvl3pPr marL="512044" indent="0">
              <a:buNone/>
              <a:defRPr sz="1300"/>
            </a:lvl3pPr>
            <a:lvl4pPr marL="768066" indent="0">
              <a:buNone/>
              <a:defRPr sz="1100"/>
            </a:lvl4pPr>
            <a:lvl5pPr marL="1024088" indent="0">
              <a:buNone/>
              <a:defRPr sz="1100"/>
            </a:lvl5pPr>
            <a:lvl6pPr marL="1280110" indent="0">
              <a:buNone/>
              <a:defRPr sz="1100"/>
            </a:lvl6pPr>
            <a:lvl7pPr marL="1536132" indent="0">
              <a:buNone/>
              <a:defRPr sz="1100"/>
            </a:lvl7pPr>
            <a:lvl8pPr marL="1792153" indent="0">
              <a:buNone/>
              <a:defRPr sz="1100"/>
            </a:lvl8pPr>
            <a:lvl9pPr marL="2048175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30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22" indent="0">
              <a:buNone/>
              <a:defRPr sz="700"/>
            </a:lvl2pPr>
            <a:lvl3pPr marL="512044" indent="0">
              <a:buNone/>
              <a:defRPr sz="600"/>
            </a:lvl3pPr>
            <a:lvl4pPr marL="768066" indent="0">
              <a:buNone/>
              <a:defRPr sz="500"/>
            </a:lvl4pPr>
            <a:lvl5pPr marL="1024088" indent="0">
              <a:buNone/>
              <a:defRPr sz="500"/>
            </a:lvl5pPr>
            <a:lvl6pPr marL="1280110" indent="0">
              <a:buNone/>
              <a:defRPr sz="500"/>
            </a:lvl6pPr>
            <a:lvl7pPr marL="1536132" indent="0">
              <a:buNone/>
              <a:defRPr sz="500"/>
            </a:lvl7pPr>
            <a:lvl8pPr marL="1792153" indent="0">
              <a:buNone/>
              <a:defRPr sz="500"/>
            </a:lvl8pPr>
            <a:lvl9pPr marL="2048175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61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60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7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7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93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1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1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6032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20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6809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412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016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3619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79222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482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78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629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56032" indent="0">
              <a:buNone/>
              <a:defRPr sz="1100" b="1"/>
            </a:lvl2pPr>
            <a:lvl3pPr marL="512064" indent="0">
              <a:buNone/>
              <a:defRPr sz="1000" b="1"/>
            </a:lvl3pPr>
            <a:lvl4pPr marL="768096" indent="0">
              <a:buNone/>
              <a:defRPr sz="900" b="1"/>
            </a:lvl4pPr>
            <a:lvl5pPr marL="1024128" indent="0">
              <a:buNone/>
              <a:defRPr sz="900" b="1"/>
            </a:lvl5pPr>
            <a:lvl6pPr marL="1280160" indent="0">
              <a:buNone/>
              <a:defRPr sz="900" b="1"/>
            </a:lvl6pPr>
            <a:lvl7pPr marL="1536192" indent="0">
              <a:buNone/>
              <a:defRPr sz="900" b="1"/>
            </a:lvl7pPr>
            <a:lvl8pPr marL="1792224" indent="0">
              <a:buNone/>
              <a:defRPr sz="900" b="1"/>
            </a:lvl8pPr>
            <a:lvl9pPr marL="2048256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3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68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6" indent="0">
              <a:buNone/>
              <a:defRPr sz="1800" b="1"/>
            </a:lvl3pPr>
            <a:lvl4pPr marL="1371468" indent="0">
              <a:buNone/>
              <a:defRPr sz="1600" b="1"/>
            </a:lvl4pPr>
            <a:lvl5pPr marL="1828630" indent="0">
              <a:buNone/>
              <a:defRPr sz="1600" b="1"/>
            </a:lvl5pPr>
            <a:lvl6pPr marL="2285779" indent="0">
              <a:buNone/>
              <a:defRPr sz="1600" b="1"/>
            </a:lvl6pPr>
            <a:lvl7pPr marL="2742936" indent="0">
              <a:buNone/>
              <a:defRPr sz="1600" b="1"/>
            </a:lvl7pPr>
            <a:lvl8pPr marL="3200091" indent="0">
              <a:buNone/>
              <a:defRPr sz="1600" b="1"/>
            </a:lvl8pPr>
            <a:lvl9pPr marL="36572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6" indent="0">
              <a:buNone/>
              <a:defRPr sz="1800" b="1"/>
            </a:lvl3pPr>
            <a:lvl4pPr marL="1371468" indent="0">
              <a:buNone/>
              <a:defRPr sz="1600" b="1"/>
            </a:lvl4pPr>
            <a:lvl5pPr marL="1828630" indent="0">
              <a:buNone/>
              <a:defRPr sz="1600" b="1"/>
            </a:lvl5pPr>
            <a:lvl6pPr marL="2285779" indent="0">
              <a:buNone/>
              <a:defRPr sz="1600" b="1"/>
            </a:lvl6pPr>
            <a:lvl7pPr marL="2742936" indent="0">
              <a:buNone/>
              <a:defRPr sz="1600" b="1"/>
            </a:lvl7pPr>
            <a:lvl8pPr marL="3200091" indent="0">
              <a:buNone/>
              <a:defRPr sz="1600" b="1"/>
            </a:lvl8pPr>
            <a:lvl9pPr marL="36572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861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03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226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37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800"/>
            </a:lvl1pPr>
            <a:lvl2pPr marL="256032" indent="0">
              <a:buNone/>
              <a:defRPr sz="1600"/>
            </a:lvl2pPr>
            <a:lvl3pPr marL="512064" indent="0">
              <a:buNone/>
              <a:defRPr sz="1300"/>
            </a:lvl3pPr>
            <a:lvl4pPr marL="768096" indent="0">
              <a:buNone/>
              <a:defRPr sz="1100"/>
            </a:lvl4pPr>
            <a:lvl5pPr marL="1024128" indent="0">
              <a:buNone/>
              <a:defRPr sz="1100"/>
            </a:lvl5pPr>
            <a:lvl6pPr marL="1280160" indent="0">
              <a:buNone/>
              <a:defRPr sz="1100"/>
            </a:lvl6pPr>
            <a:lvl7pPr marL="1536192" indent="0">
              <a:buNone/>
              <a:defRPr sz="1100"/>
            </a:lvl7pPr>
            <a:lvl8pPr marL="1792224" indent="0">
              <a:buNone/>
              <a:defRPr sz="1100"/>
            </a:lvl8pPr>
            <a:lvl9pPr marL="2048256" indent="0">
              <a:buNone/>
              <a:defRPr sz="1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56032" indent="0">
              <a:buNone/>
              <a:defRPr sz="700"/>
            </a:lvl2pPr>
            <a:lvl3pPr marL="512064" indent="0">
              <a:buNone/>
              <a:defRPr sz="600"/>
            </a:lvl3pPr>
            <a:lvl4pPr marL="768096" indent="0">
              <a:buNone/>
              <a:defRPr sz="500"/>
            </a:lvl4pPr>
            <a:lvl5pPr marL="1024128" indent="0">
              <a:buNone/>
              <a:defRPr sz="500"/>
            </a:lvl5pPr>
            <a:lvl6pPr marL="1280160" indent="0">
              <a:buNone/>
              <a:defRPr sz="500"/>
            </a:lvl6pPr>
            <a:lvl7pPr marL="1536192" indent="0">
              <a:buNone/>
              <a:defRPr sz="500"/>
            </a:lvl7pPr>
            <a:lvl8pPr marL="1792224" indent="0">
              <a:buNone/>
              <a:defRPr sz="500"/>
            </a:lvl8pPr>
            <a:lvl9pPr marL="2048256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03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65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484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07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193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22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9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431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75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522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082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77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717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467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8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2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6" indent="0">
              <a:buNone/>
              <a:defRPr sz="1000"/>
            </a:lvl3pPr>
            <a:lvl4pPr marL="1371468" indent="0">
              <a:buNone/>
              <a:defRPr sz="900"/>
            </a:lvl4pPr>
            <a:lvl5pPr marL="1828630" indent="0">
              <a:buNone/>
              <a:defRPr sz="900"/>
            </a:lvl5pPr>
            <a:lvl6pPr marL="2285779" indent="0">
              <a:buNone/>
              <a:defRPr sz="900"/>
            </a:lvl6pPr>
            <a:lvl7pPr marL="2742936" indent="0">
              <a:buNone/>
              <a:defRPr sz="900"/>
            </a:lvl7pPr>
            <a:lvl8pPr marL="3200091" indent="0">
              <a:buNone/>
              <a:defRPr sz="900"/>
            </a:lvl8pPr>
            <a:lvl9pPr marL="36572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2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6" indent="0">
              <a:buNone/>
              <a:defRPr sz="2400"/>
            </a:lvl3pPr>
            <a:lvl4pPr marL="1371468" indent="0">
              <a:buNone/>
              <a:defRPr sz="2000"/>
            </a:lvl4pPr>
            <a:lvl5pPr marL="1828630" indent="0">
              <a:buNone/>
              <a:defRPr sz="2000"/>
            </a:lvl5pPr>
            <a:lvl6pPr marL="2285779" indent="0">
              <a:buNone/>
              <a:defRPr sz="2000"/>
            </a:lvl6pPr>
            <a:lvl7pPr marL="2742936" indent="0">
              <a:buNone/>
              <a:defRPr sz="2000"/>
            </a:lvl7pPr>
            <a:lvl8pPr marL="3200091" indent="0">
              <a:buNone/>
              <a:defRPr sz="2000"/>
            </a:lvl8pPr>
            <a:lvl9pPr marL="36572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6" indent="0">
              <a:buNone/>
              <a:defRPr sz="1000"/>
            </a:lvl3pPr>
            <a:lvl4pPr marL="1371468" indent="0">
              <a:buNone/>
              <a:defRPr sz="900"/>
            </a:lvl4pPr>
            <a:lvl5pPr marL="1828630" indent="0">
              <a:buNone/>
              <a:defRPr sz="900"/>
            </a:lvl5pPr>
            <a:lvl6pPr marL="2285779" indent="0">
              <a:buNone/>
              <a:defRPr sz="900"/>
            </a:lvl6pPr>
            <a:lvl7pPr marL="2742936" indent="0">
              <a:buNone/>
              <a:defRPr sz="900"/>
            </a:lvl7pPr>
            <a:lvl8pPr marL="3200091" indent="0">
              <a:buNone/>
              <a:defRPr sz="900"/>
            </a:lvl8pPr>
            <a:lvl9pPr marL="365725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7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20" rIns="9143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 vert="horz" lIns="91430" tIns="45720" rIns="9143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D47F5-67C1-4A29-B8FE-35CBB089EBB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30" tIns="45720" rIns="9143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5C916-114C-4569-A8B4-E0A2C36EA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0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7" indent="-342867" algn="l" defTabSz="9143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8" indent="-285723" algn="l" defTabSz="9143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2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6" algn="l" defTabSz="9143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1" indent="-228576" algn="l" defTabSz="9143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60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2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4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8" indent="-228576" algn="l" defTabSz="9143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6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0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9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6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1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1" algn="l" defTabSz="9143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1202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07" indent="-192007" algn="l" defTabSz="51202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14" indent="-160008" algn="l" defTabSz="51202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25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35" indent="-128005" algn="l" defTabSz="51202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45" indent="-128005" algn="l" defTabSz="51202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054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058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073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080" indent="-128005" algn="l" defTabSz="51202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1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2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3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4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050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058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069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077" algn="l" defTabSz="51202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8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2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2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12028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11" indent="-192011" algn="l" defTabSz="51202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22" indent="-160010" algn="l" defTabSz="512028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35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49" indent="-128007" algn="l" defTabSz="512028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63" indent="-128007" algn="l" defTabSz="512028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077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086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103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116" indent="-128007" algn="l" defTabSz="512028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14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28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42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56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070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083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097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110" algn="l" defTabSz="51202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72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4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44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72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72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4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0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51204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17" indent="-192017" algn="l" defTabSz="51204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36" indent="-160015" algn="l" defTabSz="51204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55" indent="-128011" algn="l" defTabSz="51204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077" indent="-128011" algn="l" defTabSz="51204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99" indent="-128011" algn="l" defTabSz="51204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21" indent="-128011" algn="l" defTabSz="51204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142" indent="-128011" algn="l" defTabSz="51204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164" indent="-128011" algn="l" defTabSz="51204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186" indent="-128011" algn="l" defTabSz="51204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22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44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66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088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10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32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153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175" algn="l" defTabSz="51204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51206" tIns="25603" rIns="51206" bIns="256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206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20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1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512064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4" indent="-192024" algn="l" defTabSz="51206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52" indent="-160020" algn="l" defTabSz="51206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12" indent="-128016" algn="l" defTabSz="512064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indent="-128016" algn="l" defTabSz="512064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76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208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128016" algn="l" defTabSz="512064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algn="l" defTabSz="512064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9731C71-1386-4D6B-BC15-0D5ACFF87D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736B6BB-E99D-4C88-9C93-F5C2B07B60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5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" y="304801"/>
            <a:ext cx="7734300" cy="154833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51206" tIns="25603" rIns="51206" bIns="25603">
            <a:spAutoFit/>
          </a:bodyPr>
          <a:lstStyle/>
          <a:p>
            <a:pPr indent="384030" algn="just" defTabSz="768060">
              <a:lnSpc>
                <a:spcPct val="115000"/>
              </a:lnSpc>
              <a:spcBef>
                <a:spcPts val="504"/>
              </a:spcBef>
              <a:spcAft>
                <a:spcPts val="504"/>
              </a:spcAft>
              <a:defRPr/>
            </a:pPr>
            <a:r>
              <a:rPr lang="en-US" sz="2400" b="1" kern="0" dirty="0">
                <a:solidFill>
                  <a:sysClr val="windowText" lastClr="000000"/>
                </a:solidFill>
                <a:latin typeface="Times New Roman"/>
                <a:ea typeface="Calibri"/>
                <a:cs typeface="Times New Roman"/>
              </a:rPr>
              <a:t>CHUẨN BỊ</a:t>
            </a:r>
          </a:p>
          <a:p>
            <a:pPr marL="288024" indent="-288024" algn="just" defTabSz="512040">
              <a:lnSpc>
                <a:spcPct val="115000"/>
              </a:lnSpc>
              <a:spcBef>
                <a:spcPts val="504"/>
              </a:spcBef>
              <a:spcAft>
                <a:spcPts val="504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ảnh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s</a:t>
            </a:r>
            <a:r>
              <a:rPr lang="vi-VN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ư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u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tầm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2400" b="1" ker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mười hai con giáp</a:t>
            </a:r>
            <a:endParaRPr lang="en-US" sz="2400" b="1" kern="0" dirty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marL="288024" indent="-288024" algn="just" defTabSz="512040">
              <a:lnSpc>
                <a:spcPct val="115000"/>
              </a:lnSpc>
              <a:spcBef>
                <a:spcPts val="504"/>
              </a:spcBef>
              <a:spcAft>
                <a:spcPts val="504"/>
              </a:spcAft>
              <a:buFontTx/>
              <a:buChar char="-"/>
              <a:defRPr/>
            </a:pP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vở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ghi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giấy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vẽ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chì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tẩy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b="1" kern="0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màu</a:t>
            </a:r>
            <a:r>
              <a:rPr lang="en-US" sz="2400" b="1" kern="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pic>
        <p:nvPicPr>
          <p:cNvPr id="5" name="Picture 11" descr="crayon_drawing_h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87068" y="2618867"/>
            <a:ext cx="2124858" cy="202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334"/>
          <a:stretch>
            <a:fillRect/>
          </a:stretch>
        </p:blipFill>
        <p:spPr>
          <a:xfrm rot="-6318739">
            <a:off x="-2629612" y="3061483"/>
            <a:ext cx="6554623" cy="475102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23767">
            <a:off x="7812733" y="272989"/>
            <a:ext cx="1644654" cy="72985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92950">
            <a:off x="5256335" y="48308"/>
            <a:ext cx="630109" cy="878478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13198"/>
            <a:ext cx="1461570" cy="143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7136"/>
            <a:ext cx="1461570" cy="204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26" y="4500544"/>
            <a:ext cx="1544532" cy="204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16242"/>
            <a:ext cx="1790700" cy="272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88" y="3268118"/>
            <a:ext cx="2295750" cy="281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0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528953-20A4-0A2B-753B-7A7DEF11F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85725"/>
            <a:ext cx="893445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87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D8ECE-C194-28B8-D564-AB17A325E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4762"/>
            <a:ext cx="89344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9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4FD99D-D4DD-A779-73F6-6A70C634A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00" y="0"/>
            <a:ext cx="4205288" cy="3157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94698-3110-CAB3-17B7-4702DAF0C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823" y="234669"/>
            <a:ext cx="3955256" cy="2959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980386-25B5-8D2E-A40F-5D0EECCD4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951" y="3664246"/>
            <a:ext cx="3429000" cy="2480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A7F90C-6D15-7C9E-AA00-0A3661937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971800"/>
            <a:ext cx="258480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9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70E745-5B60-B197-A50B-903660AE3388}"/>
              </a:ext>
            </a:extLst>
          </p:cNvPr>
          <p:cNvSpPr txBox="1"/>
          <p:nvPr/>
        </p:nvSpPr>
        <p:spPr>
          <a:xfrm>
            <a:off x="3352800" y="5334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BE772-AAFC-6E27-5942-667ABAE77FFB}"/>
              </a:ext>
            </a:extLst>
          </p:cNvPr>
          <p:cNvSpPr txBox="1"/>
          <p:nvPr/>
        </p:nvSpPr>
        <p:spPr>
          <a:xfrm>
            <a:off x="609600" y="1676400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ẽ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12 con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giáp</a:t>
            </a:r>
            <a:endParaRPr lang="en-US" sz="32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A4/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(Giao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975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A905E1-DBAA-3037-536D-218A9375FD5A}"/>
              </a:ext>
            </a:extLst>
          </p:cNvPr>
          <p:cNvSpPr txBox="1"/>
          <p:nvPr/>
        </p:nvSpPr>
        <p:spPr>
          <a:xfrm>
            <a:off x="3547990" y="185564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AF3EE-B9C3-C2EF-4938-6080FD18FC35}"/>
              </a:ext>
            </a:extLst>
          </p:cNvPr>
          <p:cNvSpPr txBox="1"/>
          <p:nvPr/>
        </p:nvSpPr>
        <p:spPr>
          <a:xfrm>
            <a:off x="685800" y="937813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3D1CC9-A325-B12E-E69F-2E893AD2D385}"/>
              </a:ext>
            </a:extLst>
          </p:cNvPr>
          <p:cNvSpPr txBox="1"/>
          <p:nvPr/>
        </p:nvSpPr>
        <p:spPr>
          <a:xfrm>
            <a:off x="623669" y="2951946"/>
            <a:ext cx="44817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C9FDD-CB0F-E698-DE5B-E4ED6F929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61033"/>
            <a:ext cx="3169919" cy="450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C0BDED-C203-D5A6-1A07-09BA035D2DA1}"/>
              </a:ext>
            </a:extLst>
          </p:cNvPr>
          <p:cNvSpPr txBox="1"/>
          <p:nvPr/>
        </p:nvSpPr>
        <p:spPr>
          <a:xfrm>
            <a:off x="2057400" y="304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6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D5F9D3-2C15-7652-A316-B653C2DE311D}"/>
              </a:ext>
            </a:extLst>
          </p:cNvPr>
          <p:cNvSpPr txBox="1"/>
          <p:nvPr/>
        </p:nvSpPr>
        <p:spPr>
          <a:xfrm>
            <a:off x="762000" y="16764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0338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EBA240-C338-117D-9476-AC165758A473}"/>
              </a:ext>
            </a:extLst>
          </p:cNvPr>
          <p:cNvSpPr txBox="1"/>
          <p:nvPr/>
        </p:nvSpPr>
        <p:spPr>
          <a:xfrm>
            <a:off x="685800" y="609600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966A0-E06F-2919-08A5-B1DD228EA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726" y="3048000"/>
            <a:ext cx="2799475" cy="342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5D1E4-78D1-5BDF-C7CD-B6509FC8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0480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46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07E62-7C20-A7E9-04FF-E495D943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600201"/>
            <a:ext cx="8991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75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F0380E-716D-5CC5-8E8C-01F60B5EA901}"/>
              </a:ext>
            </a:extLst>
          </p:cNvPr>
          <p:cNvSpPr txBox="1"/>
          <p:nvPr/>
        </p:nvSpPr>
        <p:spPr>
          <a:xfrm>
            <a:off x="651803" y="531897"/>
            <a:ext cx="7806397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34BA0-CBC5-753A-567C-C741F84D45B6}"/>
              </a:ext>
            </a:extLst>
          </p:cNvPr>
          <p:cNvSpPr txBox="1"/>
          <p:nvPr/>
        </p:nvSpPr>
        <p:spPr>
          <a:xfrm>
            <a:off x="3048000" y="76486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A58CBD-442F-DC97-025F-B1E990374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846014"/>
              </p:ext>
            </p:extLst>
          </p:nvPr>
        </p:nvGraphicFramePr>
        <p:xfrm>
          <a:off x="363416" y="2019869"/>
          <a:ext cx="8417168" cy="2628965"/>
        </p:xfrm>
        <a:graphic>
          <a:graphicData uri="http://schemas.openxmlformats.org/drawingml/2006/table">
            <a:tbl>
              <a:tblPr firstRow="1" firstCol="1" bandRow="1"/>
              <a:tblGrid>
                <a:gridCol w="2103638">
                  <a:extLst>
                    <a:ext uri="{9D8B030D-6E8A-4147-A177-3AD203B41FA5}">
                      <a16:colId xmlns:a16="http://schemas.microsoft.com/office/drawing/2014/main" val="784239790"/>
                    </a:ext>
                  </a:extLst>
                </a:gridCol>
                <a:gridCol w="2104510">
                  <a:extLst>
                    <a:ext uri="{9D8B030D-6E8A-4147-A177-3AD203B41FA5}">
                      <a16:colId xmlns:a16="http://schemas.microsoft.com/office/drawing/2014/main" val="108277211"/>
                    </a:ext>
                  </a:extLst>
                </a:gridCol>
                <a:gridCol w="2104510">
                  <a:extLst>
                    <a:ext uri="{9D8B030D-6E8A-4147-A177-3AD203B41FA5}">
                      <a16:colId xmlns:a16="http://schemas.microsoft.com/office/drawing/2014/main" val="2128272400"/>
                    </a:ext>
                  </a:extLst>
                </a:gridCol>
                <a:gridCol w="2104510">
                  <a:extLst>
                    <a:ext uri="{9D8B030D-6E8A-4147-A177-3AD203B41FA5}">
                      <a16:colId xmlns:a16="http://schemas.microsoft.com/office/drawing/2014/main" val="919220403"/>
                    </a:ext>
                  </a:extLst>
                </a:gridCol>
              </a:tblGrid>
              <a:tr h="248293">
                <a:tc gridSpan="4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668858"/>
                  </a:ext>
                </a:extLst>
              </a:tr>
              <a:tr h="161388"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</a:pP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1,2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3,4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07998"/>
                  </a:ext>
                </a:extLst>
              </a:tr>
              <a:tr h="503437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VN.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192734"/>
                  </a:ext>
                </a:extLst>
              </a:tr>
              <a:tr h="341794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 tả hình dáng của các bức tượng đó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6258" marR="462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12509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EF10D3C-38E6-B710-E84B-EFDA99AC83C3}"/>
              </a:ext>
            </a:extLst>
          </p:cNvPr>
          <p:cNvSpPr txBox="1"/>
          <p:nvPr/>
        </p:nvSpPr>
        <p:spPr>
          <a:xfrm>
            <a:off x="631874" y="1219542"/>
            <a:ext cx="6477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FDA35F-0EF2-3C7D-0B7C-C09658674C25}"/>
              </a:ext>
            </a:extLst>
          </p:cNvPr>
          <p:cNvSpPr txBox="1"/>
          <p:nvPr/>
        </p:nvSpPr>
        <p:spPr>
          <a:xfrm>
            <a:off x="651803" y="4655868"/>
            <a:ext cx="7916594" cy="1859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753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52" y="1828800"/>
            <a:ext cx="2362200" cy="179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81" y="1828800"/>
            <a:ext cx="2539410" cy="187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52" y="4112955"/>
            <a:ext cx="2362200" cy="177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81" y="4038600"/>
            <a:ext cx="2539411" cy="192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7"/>
          <p:cNvCxnSpPr>
            <a:cxnSpLocks noChangeShapeType="1"/>
          </p:cNvCxnSpPr>
          <p:nvPr/>
        </p:nvCxnSpPr>
        <p:spPr bwMode="auto">
          <a:xfrm>
            <a:off x="3551628" y="1631756"/>
            <a:ext cx="0" cy="438912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261852" y="1676397"/>
            <a:ext cx="3090948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u="sng" kern="0">
                <a:solidFill>
                  <a:srgbClr val="FF0000"/>
                </a:solidFill>
                <a:latin typeface="Times New Roman" pitchFamily="18" charset="0"/>
              </a:rPr>
              <a:t>Câu 1:</a:t>
            </a:r>
            <a:r>
              <a:rPr lang="en-US" b="1" ker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>
                <a:solidFill>
                  <a:srgbClr val="000000"/>
                </a:solidFill>
                <a:latin typeface="Times New Roman"/>
                <a:ea typeface="Times New Roman"/>
              </a:rPr>
              <a:t>? 4 bức tranh vẽ những con vật gì?</a:t>
            </a:r>
            <a:endParaRPr lang="en-US" b="1" ker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it-IT" b="1" kern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en-US" b="1" u="sng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>
                <a:solidFill>
                  <a:srgbClr val="000000"/>
                </a:solidFill>
                <a:latin typeface="Times New Roman"/>
                <a:ea typeface="Times New Roman"/>
              </a:rPr>
              <a:t>? Đâu là hình ảnh chính? Đâu là hình ảnh phụ?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en-US" b="1" u="sng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>
                <a:solidFill>
                  <a:srgbClr val="000000"/>
                </a:solidFill>
                <a:latin typeface="Times New Roman"/>
                <a:ea typeface="Times New Roman"/>
              </a:rPr>
              <a:t>? Các dáng con vật trong tranh được diễn tả như thế nào?</a:t>
            </a:r>
            <a:endParaRPr lang="en-US" b="1" ker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u="sng" kern="0">
                <a:solidFill>
                  <a:srgbClr val="FF0000"/>
                </a:solidFill>
                <a:latin typeface="Times New Roman"/>
                <a:ea typeface="Times New Roman"/>
              </a:rPr>
              <a:t>Câu 4: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>
                <a:solidFill>
                  <a:srgbClr val="000000"/>
                </a:solidFill>
                <a:latin typeface="Times New Roman"/>
                <a:ea typeface="Times New Roman"/>
              </a:rPr>
              <a:t>? Với đề tài mười hai con giáp em sẽ vẽ con vật gì? Em sẽ chọn những hình ảnh nào?</a:t>
            </a:r>
            <a:endParaRPr lang="en-US" b="1" ker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61851" y="259083"/>
            <a:ext cx="8499740" cy="156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“AI NHANH NHẤT”</a:t>
            </a:r>
          </a:p>
          <a:p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chơi: Nhìn tranh và trả lời câu hỏi. Ai có câu trả lời nhanh và đúng sẽ được tính 10 điểm</a:t>
            </a:r>
          </a:p>
          <a:p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799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8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-62548"/>
            <a:ext cx="243078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9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2819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1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54100" y="4775200"/>
            <a:ext cx="2565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 descr="J00991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6465" y="1176893"/>
            <a:ext cx="209121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Firewrk8"/>
          <p:cNvPicPr>
            <a:picLocks noChangeAspect="1" noChangeArrowheads="1"/>
          </p:cNvPicPr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84" y="2884937"/>
            <a:ext cx="1145393" cy="14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3003" r="7938" b="3706"/>
          <a:stretch>
            <a:fillRect/>
          </a:stretch>
        </p:blipFill>
        <p:spPr bwMode="auto">
          <a:xfrm>
            <a:off x="2639878" y="1167129"/>
            <a:ext cx="3771901" cy="50050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Rectangle 13"/>
          <p:cNvSpPr/>
          <p:nvPr/>
        </p:nvSpPr>
        <p:spPr>
          <a:xfrm>
            <a:off x="472657" y="1299579"/>
            <a:ext cx="8214847" cy="1739554"/>
          </a:xfrm>
          <a:prstGeom prst="rect">
            <a:avLst/>
          </a:prstGeom>
          <a:noFill/>
        </p:spPr>
        <p:txBody>
          <a:bodyPr wrap="square" lIns="76810" tIns="38405" rIns="76810" bIns="3840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4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 </a:t>
            </a:r>
          </a:p>
          <a:p>
            <a:pPr algn="ctr">
              <a:defRPr/>
            </a:pPr>
            <a:r>
              <a:rPr lang="en-US" sz="5400" b="1" spc="4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VỚI TIẾT HỌC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67400" y="4810336"/>
            <a:ext cx="5391527" cy="744203"/>
          </a:xfrm>
          <a:prstGeom prst="rect">
            <a:avLst/>
          </a:prstGeom>
          <a:noFill/>
        </p:spPr>
        <p:txBody>
          <a:bodyPr wrap="none" lIns="51206" tIns="25603" rIns="51206" bIns="2560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MÔN MĨ THUẬT LỚP 7</a:t>
            </a:r>
          </a:p>
        </p:txBody>
      </p:sp>
    </p:spTree>
    <p:extLst>
      <p:ext uri="{BB962C8B-B14F-4D97-AF65-F5344CB8AC3E}">
        <p14:creationId xmlns:p14="http://schemas.microsoft.com/office/powerpoint/2010/main" val="381365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4" y="3791712"/>
            <a:ext cx="1145393" cy="14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2607" y="154757"/>
            <a:ext cx="7676030" cy="93656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 algn="ctr" defTabSz="512024">
              <a:lnSpc>
                <a:spcPts val="6865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en-US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ĐỘNG VẬT QUANH EM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7714" y="1160043"/>
            <a:ext cx="7055252" cy="667259"/>
          </a:xfrm>
          <a:prstGeom prst="rect">
            <a:avLst/>
          </a:prstGeom>
          <a:noFill/>
        </p:spPr>
        <p:txBody>
          <a:bodyPr wrap="none" lIns="51206" tIns="25603" rIns="51206" bIns="25603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2024"/>
            <a:r>
              <a:rPr lang="en-US" sz="4000" b="1" spc="2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9: MƯỜI HAI CON GIÁP</a:t>
            </a:r>
            <a:endParaRPr lang="en-US" sz="4000" b="1" spc="2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" name="Picture 1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9" y="3791712"/>
            <a:ext cx="1145393" cy="14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3515820" y="1873104"/>
            <a:ext cx="1999059" cy="51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1206" tIns="25603" rIns="51206" bIns="25603">
            <a:spAutoFit/>
          </a:bodyPr>
          <a:lstStyle/>
          <a:p>
            <a:pPr algn="ctr" defTabSz="512024">
              <a:spcBef>
                <a:spcPct val="50000"/>
              </a:spcBef>
            </a:pP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TIẾT 1</a:t>
            </a:r>
            <a:endParaRPr lang="en-US" sz="3000" b="1" dirty="0">
              <a:solidFill>
                <a:srgbClr val="006666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2" name="AutoShape 4" descr="Mẹ ơi! Các chú bộ đội dễ thương cực kỳ"/>
          <p:cNvSpPr>
            <a:spLocks noChangeAspect="1" noChangeArrowheads="1"/>
          </p:cNvSpPr>
          <p:nvPr/>
        </p:nvSpPr>
        <p:spPr bwMode="auto">
          <a:xfrm>
            <a:off x="77788" y="-96309"/>
            <a:ext cx="1524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pPr defTabSz="512024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AutoShape 6" descr="Mẹ ơi! Các chú bộ đội dễ thương cực kỳ"/>
          <p:cNvSpPr>
            <a:spLocks noChangeAspect="1" noChangeArrowheads="1"/>
          </p:cNvSpPr>
          <p:nvPr/>
        </p:nvSpPr>
        <p:spPr bwMode="auto">
          <a:xfrm>
            <a:off x="153988" y="5302"/>
            <a:ext cx="1524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206" tIns="25603" rIns="51206" bIns="25603" numCol="1" anchor="t" anchorCtr="0" compatLnSpc="1">
            <a:prstTxWarp prst="textNoShape">
              <a:avLst/>
            </a:prstTxWarp>
          </a:bodyPr>
          <a:lstStyle/>
          <a:p>
            <a:pPr defTabSz="512024"/>
            <a:endParaRPr lang="en-US">
              <a:solidFill>
                <a:prstClr val="black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84" y="2493844"/>
            <a:ext cx="6408691" cy="366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722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143002" y="-154196"/>
            <a:ext cx="155185" cy="3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6810" tIns="38405" rIns="76810" bIns="38405" numCol="1" anchor="ctr" anchorCtr="0" compatLnSpc="1">
            <a:prstTxWarp prst="textNoShape">
              <a:avLst/>
            </a:prstTxWarp>
            <a:spAutoFit/>
          </a:bodyPr>
          <a:lstStyle/>
          <a:p>
            <a:pPr defTabSz="512060"/>
            <a:endParaRPr lang="en-US" sz="1500">
              <a:solidFill>
                <a:prstClr val="black"/>
              </a:solidFill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143002" y="-154196"/>
            <a:ext cx="155185" cy="3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6810" tIns="38405" rIns="76810" bIns="38405" numCol="1" anchor="ctr" anchorCtr="0" compatLnSpc="1">
            <a:prstTxWarp prst="textNoShape">
              <a:avLst/>
            </a:prstTxWarp>
            <a:spAutoFit/>
          </a:bodyPr>
          <a:lstStyle/>
          <a:p>
            <a:pPr defTabSz="512060"/>
            <a:endParaRPr lang="en-US" sz="1500">
              <a:solidFill>
                <a:prstClr val="black"/>
              </a:solidFill>
            </a:endParaRP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143002" y="-154196"/>
            <a:ext cx="155185" cy="3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76810" tIns="38405" rIns="76810" bIns="38405" numCol="1" anchor="ctr" anchorCtr="0" compatLnSpc="1">
            <a:prstTxWarp prst="textNoShape">
              <a:avLst/>
            </a:prstTxWarp>
            <a:spAutoFit/>
          </a:bodyPr>
          <a:lstStyle/>
          <a:p>
            <a:pPr defTabSz="512060"/>
            <a:endParaRPr lang="en-US" sz="150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55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7"/>
          <p:cNvSpPr txBox="1"/>
          <p:nvPr/>
        </p:nvSpPr>
        <p:spPr>
          <a:xfrm>
            <a:off x="102661" y="1519605"/>
            <a:ext cx="372167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vi-VN" sz="30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000" b="1" dirty="0">
                <a:solidFill>
                  <a:srgbClr val="4F3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KHÁM PHÁ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BFF11AE-6A62-4603-97D0-A32A2D906775}"/>
              </a:ext>
            </a:extLst>
          </p:cNvPr>
          <p:cNvGraphicFramePr>
            <a:graphicFrameLocks noGrp="1"/>
          </p:cNvGraphicFramePr>
          <p:nvPr/>
        </p:nvGraphicFramePr>
        <p:xfrm>
          <a:off x="195054" y="3115694"/>
          <a:ext cx="8753896" cy="1329385"/>
        </p:xfrm>
        <a:graphic>
          <a:graphicData uri="http://schemas.openxmlformats.org/drawingml/2006/table">
            <a:tbl>
              <a:tblPr/>
              <a:tblGrid>
                <a:gridCol w="823997">
                  <a:extLst>
                    <a:ext uri="{9D8B030D-6E8A-4147-A177-3AD203B41FA5}">
                      <a16:colId xmlns:a16="http://schemas.microsoft.com/office/drawing/2014/main" val="2022618910"/>
                    </a:ext>
                  </a:extLst>
                </a:gridCol>
                <a:gridCol w="729851">
                  <a:extLst>
                    <a:ext uri="{9D8B030D-6E8A-4147-A177-3AD203B41FA5}">
                      <a16:colId xmlns:a16="http://schemas.microsoft.com/office/drawing/2014/main" val="1104355802"/>
                    </a:ext>
                  </a:extLst>
                </a:gridCol>
                <a:gridCol w="704795">
                  <a:extLst>
                    <a:ext uri="{9D8B030D-6E8A-4147-A177-3AD203B41FA5}">
                      <a16:colId xmlns:a16="http://schemas.microsoft.com/office/drawing/2014/main" val="3237310114"/>
                    </a:ext>
                  </a:extLst>
                </a:gridCol>
                <a:gridCol w="694614">
                  <a:extLst>
                    <a:ext uri="{9D8B030D-6E8A-4147-A177-3AD203B41FA5}">
                      <a16:colId xmlns:a16="http://schemas.microsoft.com/office/drawing/2014/main" val="2798239908"/>
                    </a:ext>
                  </a:extLst>
                </a:gridCol>
                <a:gridCol w="694614">
                  <a:extLst>
                    <a:ext uri="{9D8B030D-6E8A-4147-A177-3AD203B41FA5}">
                      <a16:colId xmlns:a16="http://schemas.microsoft.com/office/drawing/2014/main" val="856963853"/>
                    </a:ext>
                  </a:extLst>
                </a:gridCol>
                <a:gridCol w="694614">
                  <a:extLst>
                    <a:ext uri="{9D8B030D-6E8A-4147-A177-3AD203B41FA5}">
                      <a16:colId xmlns:a16="http://schemas.microsoft.com/office/drawing/2014/main" val="577588419"/>
                    </a:ext>
                  </a:extLst>
                </a:gridCol>
                <a:gridCol w="572753">
                  <a:extLst>
                    <a:ext uri="{9D8B030D-6E8A-4147-A177-3AD203B41FA5}">
                      <a16:colId xmlns:a16="http://schemas.microsoft.com/office/drawing/2014/main" val="757841185"/>
                    </a:ext>
                  </a:extLst>
                </a:gridCol>
                <a:gridCol w="694614">
                  <a:extLst>
                    <a:ext uri="{9D8B030D-6E8A-4147-A177-3AD203B41FA5}">
                      <a16:colId xmlns:a16="http://schemas.microsoft.com/office/drawing/2014/main" val="4010435071"/>
                    </a:ext>
                  </a:extLst>
                </a:gridCol>
                <a:gridCol w="572753">
                  <a:extLst>
                    <a:ext uri="{9D8B030D-6E8A-4147-A177-3AD203B41FA5}">
                      <a16:colId xmlns:a16="http://schemas.microsoft.com/office/drawing/2014/main" val="511405328"/>
                    </a:ext>
                  </a:extLst>
                </a:gridCol>
                <a:gridCol w="694614">
                  <a:extLst>
                    <a:ext uri="{9D8B030D-6E8A-4147-A177-3AD203B41FA5}">
                      <a16:colId xmlns:a16="http://schemas.microsoft.com/office/drawing/2014/main" val="2773251338"/>
                    </a:ext>
                  </a:extLst>
                </a:gridCol>
                <a:gridCol w="572753">
                  <a:extLst>
                    <a:ext uri="{9D8B030D-6E8A-4147-A177-3AD203B41FA5}">
                      <a16:colId xmlns:a16="http://schemas.microsoft.com/office/drawing/2014/main" val="216437303"/>
                    </a:ext>
                  </a:extLst>
                </a:gridCol>
                <a:gridCol w="694614">
                  <a:extLst>
                    <a:ext uri="{9D8B030D-6E8A-4147-A177-3AD203B41FA5}">
                      <a16:colId xmlns:a16="http://schemas.microsoft.com/office/drawing/2014/main" val="2750264078"/>
                    </a:ext>
                  </a:extLst>
                </a:gridCol>
                <a:gridCol w="609310">
                  <a:extLst>
                    <a:ext uri="{9D8B030D-6E8A-4147-A177-3AD203B41FA5}">
                      <a16:colId xmlns:a16="http://schemas.microsoft.com/office/drawing/2014/main" val="3175710249"/>
                    </a:ext>
                  </a:extLst>
                </a:gridCol>
              </a:tblGrid>
              <a:tr h="6578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Chuột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Hổ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Mèo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Rồng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Rắn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Ngựa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Dê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Khỉ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Gà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Chó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D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780546"/>
                  </a:ext>
                </a:extLst>
              </a:tr>
              <a:tr h="6715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gọi</a:t>
                      </a: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Tý</a:t>
                      </a: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Sửu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Dần</a:t>
                      </a: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Mão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Tỵ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Ngọ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Mùi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Dậu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Tuất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Hợi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3813" marR="23813" marT="23813" marB="23813" anchor="ctr">
                    <a:lnL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E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5316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086E585-175E-4410-8E5D-7E65B3E1391F}"/>
              </a:ext>
            </a:extLst>
          </p:cNvPr>
          <p:cNvSpPr txBox="1"/>
          <p:nvPr/>
        </p:nvSpPr>
        <p:spPr>
          <a:xfrm>
            <a:off x="313908" y="2282356"/>
            <a:ext cx="2962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12 con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09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583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52" y="762003"/>
            <a:ext cx="2362200" cy="179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81" y="762003"/>
            <a:ext cx="2539410" cy="187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52" y="3046158"/>
            <a:ext cx="2362200" cy="177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81" y="2971803"/>
            <a:ext cx="2539411" cy="192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7"/>
          <p:cNvCxnSpPr>
            <a:cxnSpLocks noChangeShapeType="1"/>
          </p:cNvCxnSpPr>
          <p:nvPr/>
        </p:nvCxnSpPr>
        <p:spPr bwMode="auto">
          <a:xfrm>
            <a:off x="3505200" y="609600"/>
            <a:ext cx="0" cy="4389120"/>
          </a:xfrm>
          <a:prstGeom prst="line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261852" y="609600"/>
            <a:ext cx="3090948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u="sng" kern="0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b="1" u="sng" kern="0" dirty="0">
                <a:solidFill>
                  <a:srgbClr val="FF0000"/>
                </a:solidFill>
                <a:latin typeface="Times New Roman" pitchFamily="18" charset="0"/>
              </a:rPr>
              <a:t> 1:</a:t>
            </a:r>
            <a:r>
              <a:rPr lang="en-US" b="1" kern="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 dirty="0">
                <a:solidFill>
                  <a:srgbClr val="000000"/>
                </a:solidFill>
                <a:latin typeface="Times New Roman"/>
                <a:ea typeface="Times New Roman"/>
              </a:rPr>
              <a:t>? 4 bức tranh vẽ những con vật gì?</a:t>
            </a:r>
            <a:endParaRPr lang="en-US" b="1" kern="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it-IT" b="1" kern="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en-US" b="1" u="sng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u="sng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 dirty="0">
                <a:solidFill>
                  <a:srgbClr val="000000"/>
                </a:solidFill>
                <a:latin typeface="Times New Roman"/>
                <a:ea typeface="Times New Roman"/>
              </a:rPr>
              <a:t>? Đâu là hình ảnh chính? Đâu là hình ảnh phụ?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en-US" b="1" u="sng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u="sng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 dirty="0">
                <a:solidFill>
                  <a:srgbClr val="000000"/>
                </a:solidFill>
                <a:latin typeface="Times New Roman"/>
                <a:ea typeface="Times New Roman"/>
              </a:rPr>
              <a:t>? Các dáng con vật trong tranh được diễn tả như thế nào?</a:t>
            </a:r>
            <a:endParaRPr lang="en-US" b="1" kern="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u="sng" kern="0" dirty="0">
                <a:solidFill>
                  <a:srgbClr val="FF0000"/>
                </a:solidFill>
                <a:latin typeface="Times New Roman"/>
                <a:ea typeface="Times New Roman"/>
              </a:rPr>
              <a:t>Câu 4:</a:t>
            </a:r>
          </a:p>
          <a:p>
            <a:pPr lvl="0" algn="just" defTabSz="914400" eaLnBrk="0" fontAlgn="base" hangingPunct="0">
              <a:spcBef>
                <a:spcPct val="20000"/>
              </a:spcBef>
            </a:pPr>
            <a:r>
              <a:rPr lang="it-IT" b="1" kern="0" dirty="0">
                <a:solidFill>
                  <a:srgbClr val="000000"/>
                </a:solidFill>
                <a:latin typeface="Times New Roman"/>
                <a:ea typeface="Times New Roman"/>
              </a:rPr>
              <a:t>? Với đề tài mười hai con giáp em sẽ vẽ con vật gì? Em sẽ chọn những hình ảnh nào?</a:t>
            </a:r>
            <a:endParaRPr lang="en-US" b="1" kern="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9779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0D8D60-22B5-15D1-EF52-798A3527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0012"/>
            <a:ext cx="88011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36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540</Words>
  <Application>Microsoft Office PowerPoint</Application>
  <PresentationFormat>On-screen Show (4:3)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Times New Roman</vt:lpstr>
      <vt:lpstr>VNI-Times</vt:lpstr>
      <vt:lpstr>Office Theme</vt:lpstr>
      <vt:lpstr>1_Office Theme</vt:lpstr>
      <vt:lpstr>2_Office Theme</vt:lpstr>
      <vt:lpstr>3_Office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OS</cp:lastModifiedBy>
  <cp:revision>17</cp:revision>
  <dcterms:created xsi:type="dcterms:W3CDTF">2022-10-12T12:31:14Z</dcterms:created>
  <dcterms:modified xsi:type="dcterms:W3CDTF">2025-05-18T22:57:11Z</dcterms:modified>
</cp:coreProperties>
</file>