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97" r:id="rId2"/>
    <p:sldMasterId id="2147483709" r:id="rId3"/>
    <p:sldMasterId id="2147483721" r:id="rId4"/>
    <p:sldMasterId id="2147483733" r:id="rId5"/>
  </p:sldMasterIdLst>
  <p:notesMasterIdLst>
    <p:notesMasterId r:id="rId35"/>
  </p:notesMasterIdLst>
  <p:sldIdLst>
    <p:sldId id="293" r:id="rId6"/>
    <p:sldId id="294" r:id="rId7"/>
    <p:sldId id="315" r:id="rId8"/>
    <p:sldId id="316" r:id="rId9"/>
    <p:sldId id="318" r:id="rId10"/>
    <p:sldId id="320" r:id="rId11"/>
    <p:sldId id="271" r:id="rId12"/>
    <p:sldId id="282" r:id="rId13"/>
    <p:sldId id="283" r:id="rId14"/>
    <p:sldId id="307" r:id="rId15"/>
    <p:sldId id="298" r:id="rId16"/>
    <p:sldId id="308" r:id="rId17"/>
    <p:sldId id="321" r:id="rId18"/>
    <p:sldId id="325" r:id="rId19"/>
    <p:sldId id="322" r:id="rId20"/>
    <p:sldId id="326" r:id="rId21"/>
    <p:sldId id="323" r:id="rId22"/>
    <p:sldId id="309" r:id="rId23"/>
    <p:sldId id="286" r:id="rId24"/>
    <p:sldId id="299" r:id="rId25"/>
    <p:sldId id="302" r:id="rId26"/>
    <p:sldId id="303" r:id="rId27"/>
    <p:sldId id="310" r:id="rId28"/>
    <p:sldId id="327" r:id="rId29"/>
    <p:sldId id="328" r:id="rId30"/>
    <p:sldId id="290" r:id="rId31"/>
    <p:sldId id="304" r:id="rId32"/>
    <p:sldId id="305" r:id="rId33"/>
    <p:sldId id="28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5" d="100"/>
          <a:sy n="85" d="100"/>
        </p:scale>
        <p:origin x="342" y="6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E7E621-B8B7-4DD8-87D3-89E4B563AC6E}" type="datetimeFigureOut">
              <a:rPr lang="en-US" smtClean="0"/>
              <a:pPr/>
              <a:t>5/18/2025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CDF20A-717F-4D4C-B1F0-69687205B5A1}" type="slidenum">
              <a:rPr lang="en-US" smtClean="0"/>
              <a:pPr/>
              <a:t>‹#›</a:t>
            </a:fld>
            <a:endParaRPr lang="en-US"/>
          </a:p>
        </p:txBody>
      </p:sp>
    </p:spTree>
    <p:extLst>
      <p:ext uri="{BB962C8B-B14F-4D97-AF65-F5344CB8AC3E}">
        <p14:creationId xmlns:p14="http://schemas.microsoft.com/office/powerpoint/2010/main" val="920995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881348-C329-4190-995C-758421D3B652}" type="slidenum">
              <a:rPr lang="zh-CN" altLang="en-US" smtClean="0"/>
              <a:t>1</a:t>
            </a:fld>
            <a:endParaRPr lang="zh-CN" altLang="en-US"/>
          </a:p>
        </p:txBody>
      </p:sp>
    </p:spTree>
    <p:extLst>
      <p:ext uri="{BB962C8B-B14F-4D97-AF65-F5344CB8AC3E}">
        <p14:creationId xmlns:p14="http://schemas.microsoft.com/office/powerpoint/2010/main" val="1540206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5B0167EA-8F92-40B0-856D-F240B0D88691}" type="slidenum">
              <a:rPr lang="en-US" altLang="zh-CN" sz="1200" smtClean="0"/>
              <a:pPr/>
              <a:t>2</a:t>
            </a:fld>
            <a:endParaRPr lang="en-US" altLang="zh-CN" sz="1200"/>
          </a:p>
        </p:txBody>
      </p:sp>
      <p:sp>
        <p:nvSpPr>
          <p:cNvPr id="19459" name="Rectangle 2"/>
          <p:cNvSpPr>
            <a:spLocks noGrp="1" noRot="1" noChangeAspect="1" noChangeArrowheads="1" noTextEdit="1"/>
          </p:cNvSpPr>
          <p:nvPr>
            <p:ph type="sldImg"/>
          </p:nvPr>
        </p:nvSpPr>
        <p:spPr>
          <a:xfrm>
            <a:off x="381000" y="685800"/>
            <a:ext cx="6096000" cy="3429000"/>
          </a:xfrm>
          <a:ln/>
        </p:spPr>
      </p:sp>
      <p:sp>
        <p:nvSpPr>
          <p:cNvPr id="19460" name="Rectangle 3"/>
          <p:cNvSpPr>
            <a:spLocks noGrp="1" noChangeArrowheads="1"/>
          </p:cNvSpPr>
          <p:nvPr>
            <p:ph type="body" idx="1"/>
          </p:nvPr>
        </p:nvSpPr>
        <p:spPr>
          <a:noFill/>
        </p:spPr>
        <p:txBody>
          <a:bodyPr/>
          <a:lstStyle/>
          <a:p>
            <a:pPr eaLnBrk="1" hangingPunct="1"/>
            <a:endParaRPr lang="zh-CN" altLang="zh-CN">
              <a:latin typeface="Arial" pitchFamily="34" charset="0"/>
            </a:endParaRPr>
          </a:p>
        </p:txBody>
      </p:sp>
    </p:spTree>
    <p:extLst>
      <p:ext uri="{BB962C8B-B14F-4D97-AF65-F5344CB8AC3E}">
        <p14:creationId xmlns:p14="http://schemas.microsoft.com/office/powerpoint/2010/main" val="4265042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C6DC000-DFE2-4EBA-AAA5-0F9F622713EF}" type="slidenum">
              <a:rPr lang="en-US" smtClean="0"/>
              <a:pPr/>
              <a:t>11</a:t>
            </a:fld>
            <a:endParaRPr lang="en-US"/>
          </a:p>
        </p:txBody>
      </p:sp>
    </p:spTree>
    <p:extLst>
      <p:ext uri="{BB962C8B-B14F-4D97-AF65-F5344CB8AC3E}">
        <p14:creationId xmlns:p14="http://schemas.microsoft.com/office/powerpoint/2010/main" val="1517299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881348-C329-4190-995C-758421D3B652}" type="slidenum">
              <a:rPr lang="zh-CN" altLang="en-US" smtClean="0"/>
              <a:t>20</a:t>
            </a:fld>
            <a:endParaRPr lang="zh-CN" altLang="en-US"/>
          </a:p>
        </p:txBody>
      </p:sp>
    </p:spTree>
    <p:extLst>
      <p:ext uri="{BB962C8B-B14F-4D97-AF65-F5344CB8AC3E}">
        <p14:creationId xmlns:p14="http://schemas.microsoft.com/office/powerpoint/2010/main" val="3821405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C6DC000-DFE2-4EBA-AAA5-0F9F622713EF}" type="slidenum">
              <a:rPr lang="en-US" smtClean="0"/>
              <a:pPr/>
              <a:t>29</a:t>
            </a:fld>
            <a:endParaRPr lang="en-US"/>
          </a:p>
        </p:txBody>
      </p:sp>
    </p:spTree>
    <p:extLst>
      <p:ext uri="{BB962C8B-B14F-4D97-AF65-F5344CB8AC3E}">
        <p14:creationId xmlns:p14="http://schemas.microsoft.com/office/powerpoint/2010/main" val="1706338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CA3EB6F-32CF-4E0A-9E87-4F828A6965E9}"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512603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7483B92-B122-47DC-B43B-D6CAF5F3B51A}"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703678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F95E864-2278-49E9-96FE-9B0B85E3DAC5}"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0271942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CA3EB6F-32CF-4E0A-9E87-4F828A6965E9}"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128070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E402584-B3AE-4777-8B22-02A0191EE6D4}"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092264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446FD88-300F-4995-8060-7446A6A6CA3D}"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220605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0465797-76B2-4CAD-BA3C-4EACA0D94180}"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756193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CE83C14-D66E-47D9-A906-FF2A20F43E79}"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9149067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2D8DDE9-6B05-4353-AB59-3164E7782B22}"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373066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23D54370-DDEE-46F7-B0F9-DDF9AE15C88F}"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4809127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D062B03-AFD9-41F3-97FF-233E2C561B43}"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506878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E402584-B3AE-4777-8B22-02A0191EE6D4}"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0842772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EA142C3-13C8-430E-A6CB-FE8EB091021B}"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381903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7483B92-B122-47DC-B43B-D6CAF5F3B51A}"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8695459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F95E864-2278-49E9-96FE-9B0B85E3DAC5}"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896835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CA3EB6F-32CF-4E0A-9E87-4F828A6965E9}"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003664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E402584-B3AE-4777-8B22-02A0191EE6D4}"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0773153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446FD88-300F-4995-8060-7446A6A6CA3D}"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245370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0465797-76B2-4CAD-BA3C-4EACA0D94180}"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9878821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CE83C14-D66E-47D9-A906-FF2A20F43E79}"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7067852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2D8DDE9-6B05-4353-AB59-3164E7782B22}"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741671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23D54370-DDEE-46F7-B0F9-DDF9AE15C88F}"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114261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446FD88-300F-4995-8060-7446A6A6CA3D}"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542942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D062B03-AFD9-41F3-97FF-233E2C561B43}"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4723781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EA142C3-13C8-430E-A6CB-FE8EB091021B}"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7584829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7483B92-B122-47DC-B43B-D6CAF5F3B51A}"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1093795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F95E864-2278-49E9-96FE-9B0B85E3DAC5}"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948139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CA3EB6F-32CF-4E0A-9E87-4F828A6965E9}"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6468353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E402584-B3AE-4777-8B22-02A0191EE6D4}"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9545711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446FD88-300F-4995-8060-7446A6A6CA3D}"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3197304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0465797-76B2-4CAD-BA3C-4EACA0D94180}"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1989144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CE83C14-D66E-47D9-A906-FF2A20F43E79}"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1364875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2D8DDE9-6B05-4353-AB59-3164E7782B22}"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324761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0465797-76B2-4CAD-BA3C-4EACA0D94180}"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2767003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23D54370-DDEE-46F7-B0F9-DDF9AE15C88F}"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8136992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D062B03-AFD9-41F3-97FF-233E2C561B43}"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8478020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EA142C3-13C8-430E-A6CB-FE8EB091021B}"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8782238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7483B92-B122-47DC-B43B-D6CAF5F3B51A}"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6478100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F95E864-2278-49E9-96FE-9B0B85E3DAC5}"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9652669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BA98A9E-EC74-47B1-A973-94E1467BF156}" type="datetimeFigureOut">
              <a:rPr lang="en-US" smtClean="0"/>
              <a:pPr/>
              <a:t>5/18/2025</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3567287-E25F-4158-B19A-60C49107018E}" type="slidenum">
              <a:rPr lang="en-US" smtClean="0"/>
              <a:pPr/>
              <a:t>‹#›</a:t>
            </a:fld>
            <a:endParaRPr lang="en-US"/>
          </a:p>
        </p:txBody>
      </p:sp>
    </p:spTree>
    <p:extLst>
      <p:ext uri="{BB962C8B-B14F-4D97-AF65-F5344CB8AC3E}">
        <p14:creationId xmlns:p14="http://schemas.microsoft.com/office/powerpoint/2010/main" val="18840056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A98A9E-EC74-47B1-A973-94E1467BF156}" type="datetimeFigureOut">
              <a:rPr lang="en-US" smtClean="0"/>
              <a:pPr/>
              <a:t>5/18/2025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3567287-E25F-4158-B19A-60C49107018E}" type="slidenum">
              <a:rPr lang="en-US" smtClean="0"/>
              <a:pPr/>
              <a:t>‹#›</a:t>
            </a:fld>
            <a:endParaRPr lang="en-US"/>
          </a:p>
        </p:txBody>
      </p:sp>
    </p:spTree>
    <p:extLst>
      <p:ext uri="{BB962C8B-B14F-4D97-AF65-F5344CB8AC3E}">
        <p14:creationId xmlns:p14="http://schemas.microsoft.com/office/powerpoint/2010/main" val="7950282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BA98A9E-EC74-47B1-A973-94E1467BF156}" type="datetimeFigureOut">
              <a:rPr lang="en-US" smtClean="0"/>
              <a:pPr/>
              <a:t>5/18/2025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3567287-E25F-4158-B19A-60C49107018E}" type="slidenum">
              <a:rPr lang="en-US" smtClean="0"/>
              <a:pPr/>
              <a:t>‹#›</a:t>
            </a:fld>
            <a:endParaRPr lang="en-US"/>
          </a:p>
        </p:txBody>
      </p:sp>
    </p:spTree>
    <p:extLst>
      <p:ext uri="{BB962C8B-B14F-4D97-AF65-F5344CB8AC3E}">
        <p14:creationId xmlns:p14="http://schemas.microsoft.com/office/powerpoint/2010/main" val="14915296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A98A9E-EC74-47B1-A973-94E1467BF156}" type="datetimeFigureOut">
              <a:rPr lang="en-US" smtClean="0"/>
              <a:pPr/>
              <a:t>5/18/2025</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53567287-E25F-4158-B19A-60C49107018E}" type="slidenum">
              <a:rPr lang="en-US" smtClean="0"/>
              <a:pPr/>
              <a:t>‹#›</a:t>
            </a:fld>
            <a:endParaRPr lang="en-US"/>
          </a:p>
        </p:txBody>
      </p:sp>
    </p:spTree>
    <p:extLst>
      <p:ext uri="{BB962C8B-B14F-4D97-AF65-F5344CB8AC3E}">
        <p14:creationId xmlns:p14="http://schemas.microsoft.com/office/powerpoint/2010/main" val="22420171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BA98A9E-EC74-47B1-A973-94E1467BF156}" type="datetimeFigureOut">
              <a:rPr lang="en-US" smtClean="0"/>
              <a:pPr/>
              <a:t>5/18/2025</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53567287-E25F-4158-B19A-60C49107018E}" type="slidenum">
              <a:rPr lang="en-US" smtClean="0"/>
              <a:pPr/>
              <a:t>‹#›</a:t>
            </a:fld>
            <a:endParaRPr lang="en-US"/>
          </a:p>
        </p:txBody>
      </p:sp>
    </p:spTree>
    <p:extLst>
      <p:ext uri="{BB962C8B-B14F-4D97-AF65-F5344CB8AC3E}">
        <p14:creationId xmlns:p14="http://schemas.microsoft.com/office/powerpoint/2010/main" val="1059821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CE83C14-D66E-47D9-A906-FF2A20F43E79}"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1990711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BA98A9E-EC74-47B1-A973-94E1467BF156}" type="datetimeFigureOut">
              <a:rPr lang="en-US" smtClean="0"/>
              <a:pPr/>
              <a:t>5/18/2025</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53567287-E25F-4158-B19A-60C49107018E}" type="slidenum">
              <a:rPr lang="en-US" smtClean="0"/>
              <a:pPr/>
              <a:t>‹#›</a:t>
            </a:fld>
            <a:endParaRPr lang="en-US"/>
          </a:p>
        </p:txBody>
      </p:sp>
    </p:spTree>
    <p:extLst>
      <p:ext uri="{BB962C8B-B14F-4D97-AF65-F5344CB8AC3E}">
        <p14:creationId xmlns:p14="http://schemas.microsoft.com/office/powerpoint/2010/main" val="28361426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98A9E-EC74-47B1-A973-94E1467BF156}" type="datetimeFigureOut">
              <a:rPr lang="en-US" smtClean="0"/>
              <a:pPr/>
              <a:t>5/18/2025</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53567287-E25F-4158-B19A-60C49107018E}" type="slidenum">
              <a:rPr lang="en-US" smtClean="0"/>
              <a:pPr/>
              <a:t>‹#›</a:t>
            </a:fld>
            <a:endParaRPr lang="en-US"/>
          </a:p>
        </p:txBody>
      </p:sp>
    </p:spTree>
    <p:extLst>
      <p:ext uri="{BB962C8B-B14F-4D97-AF65-F5344CB8AC3E}">
        <p14:creationId xmlns:p14="http://schemas.microsoft.com/office/powerpoint/2010/main" val="31864410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BA98A9E-EC74-47B1-A973-94E1467BF156}" type="datetimeFigureOut">
              <a:rPr lang="en-US" smtClean="0"/>
              <a:pPr/>
              <a:t>5/18/2025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53567287-E25F-4158-B19A-60C49107018E}" type="slidenum">
              <a:rPr lang="en-US" smtClean="0"/>
              <a:pPr/>
              <a:t>‹#›</a:t>
            </a:fld>
            <a:endParaRPr lang="en-US"/>
          </a:p>
        </p:txBody>
      </p:sp>
    </p:spTree>
    <p:extLst>
      <p:ext uri="{BB962C8B-B14F-4D97-AF65-F5344CB8AC3E}">
        <p14:creationId xmlns:p14="http://schemas.microsoft.com/office/powerpoint/2010/main" val="39116991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BA98A9E-EC74-47B1-A973-94E1467BF156}" type="datetimeFigureOut">
              <a:rPr lang="en-US" smtClean="0"/>
              <a:pPr/>
              <a:t>5/18/2025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3567287-E25F-4158-B19A-60C49107018E}" type="slidenum">
              <a:rPr lang="en-US" smtClean="0"/>
              <a:pPr/>
              <a:t>‹#›</a:t>
            </a:fld>
            <a:endParaRPr lang="en-US"/>
          </a:p>
        </p:txBody>
      </p:sp>
    </p:spTree>
    <p:extLst>
      <p:ext uri="{BB962C8B-B14F-4D97-AF65-F5344CB8AC3E}">
        <p14:creationId xmlns:p14="http://schemas.microsoft.com/office/powerpoint/2010/main" val="38307307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BA98A9E-EC74-47B1-A973-94E1467BF156}" type="datetimeFigureOut">
              <a:rPr lang="en-US" smtClean="0"/>
              <a:pPr/>
              <a:t>5/18/2025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3567287-E25F-4158-B19A-60C49107018E}" type="slidenum">
              <a:rPr lang="en-US" smtClean="0"/>
              <a:pPr/>
              <a:t>‹#›</a:t>
            </a:fld>
            <a:endParaRPr lang="en-US"/>
          </a:p>
        </p:txBody>
      </p:sp>
    </p:spTree>
    <p:extLst>
      <p:ext uri="{BB962C8B-B14F-4D97-AF65-F5344CB8AC3E}">
        <p14:creationId xmlns:p14="http://schemas.microsoft.com/office/powerpoint/2010/main" val="23285374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BA98A9E-EC74-47B1-A973-94E1467BF156}" type="datetimeFigureOut">
              <a:rPr lang="en-US" smtClean="0"/>
              <a:pPr/>
              <a:t>5/18/2025</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3567287-E25F-4158-B19A-60C49107018E}" type="slidenum">
              <a:rPr lang="en-US" smtClean="0"/>
              <a:pPr/>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108546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ABA98A9E-EC74-47B1-A973-94E1467BF156}" type="datetimeFigureOut">
              <a:rPr lang="en-US" smtClean="0"/>
              <a:pPr/>
              <a:t>5/18/2025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3567287-E25F-4158-B19A-60C49107018E}" type="slidenum">
              <a:rPr lang="en-US" smtClean="0"/>
              <a:pPr/>
              <a:t>‹#›</a:t>
            </a:fld>
            <a:endParaRPr lang="en-US"/>
          </a:p>
        </p:txBody>
      </p:sp>
    </p:spTree>
    <p:extLst>
      <p:ext uri="{BB962C8B-B14F-4D97-AF65-F5344CB8AC3E}">
        <p14:creationId xmlns:p14="http://schemas.microsoft.com/office/powerpoint/2010/main" val="26935170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ABA98A9E-EC74-47B1-A973-94E1467BF156}" type="datetimeFigureOut">
              <a:rPr lang="en-US" smtClean="0"/>
              <a:pPr/>
              <a:t>5/18/2025</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3567287-E25F-4158-B19A-60C49107018E}" type="slidenum">
              <a:rPr lang="en-US" smtClean="0"/>
              <a:pPr/>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0405066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ABA98A9E-EC74-47B1-A973-94E1467BF156}" type="datetimeFigureOut">
              <a:rPr lang="en-US" smtClean="0"/>
              <a:pPr/>
              <a:t>5/18/2025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3567287-E25F-4158-B19A-60C49107018E}" type="slidenum">
              <a:rPr lang="en-US" smtClean="0"/>
              <a:pPr/>
              <a:t>‹#›</a:t>
            </a:fld>
            <a:endParaRPr lang="en-US"/>
          </a:p>
        </p:txBody>
      </p:sp>
    </p:spTree>
    <p:extLst>
      <p:ext uri="{BB962C8B-B14F-4D97-AF65-F5344CB8AC3E}">
        <p14:creationId xmlns:p14="http://schemas.microsoft.com/office/powerpoint/2010/main" val="15125808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A98A9E-EC74-47B1-A973-94E1467BF156}" type="datetimeFigureOut">
              <a:rPr lang="en-US" smtClean="0"/>
              <a:pPr/>
              <a:t>5/18/2025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3567287-E25F-4158-B19A-60C49107018E}" type="slidenum">
              <a:rPr lang="en-US" smtClean="0"/>
              <a:pPr/>
              <a:t>‹#›</a:t>
            </a:fld>
            <a:endParaRPr lang="en-US"/>
          </a:p>
        </p:txBody>
      </p:sp>
    </p:spTree>
    <p:extLst>
      <p:ext uri="{BB962C8B-B14F-4D97-AF65-F5344CB8AC3E}">
        <p14:creationId xmlns:p14="http://schemas.microsoft.com/office/powerpoint/2010/main" val="663124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2D8DDE9-6B05-4353-AB59-3164E7782B22}"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1024893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A98A9E-EC74-47B1-A973-94E1467BF156}" type="datetimeFigureOut">
              <a:rPr lang="en-US" smtClean="0"/>
              <a:pPr/>
              <a:t>5/18/2025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3567287-E25F-4158-B19A-60C49107018E}" type="slidenum">
              <a:rPr lang="en-US" smtClean="0"/>
              <a:pPr/>
              <a:t>‹#›</a:t>
            </a:fld>
            <a:endParaRPr lang="en-US"/>
          </a:p>
        </p:txBody>
      </p:sp>
    </p:spTree>
    <p:extLst>
      <p:ext uri="{BB962C8B-B14F-4D97-AF65-F5344CB8AC3E}">
        <p14:creationId xmlns:p14="http://schemas.microsoft.com/office/powerpoint/2010/main" val="5112598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79639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23D54370-DDEE-46F7-B0F9-DDF9AE15C88F}"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10946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D062B03-AFD9-41F3-97FF-233E2C561B43}"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631864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EA142C3-13C8-430E-A6CB-FE8EB091021B}"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249477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728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9728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9728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62A326AC-F174-4BA8-9291-1A72D3F71BB1}"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67743727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728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9728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9728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62A326AC-F174-4BA8-9291-1A72D3F71BB1}"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7031269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728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9728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9728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62A326AC-F174-4BA8-9291-1A72D3F71BB1}"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15640067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728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9728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9728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62A326AC-F174-4BA8-9291-1A72D3F71BB1}"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02275576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ABA98A9E-EC74-47B1-A973-94E1467BF156}" type="datetimeFigureOut">
              <a:rPr lang="en-US" smtClean="0"/>
              <a:pPr/>
              <a:t>5/18/2025</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3567287-E25F-4158-B19A-60C49107018E}" type="slidenum">
              <a:rPr lang="en-US" smtClean="0"/>
              <a:pPr/>
              <a:t>‹#›</a:t>
            </a:fld>
            <a:endParaRPr lang="en-US"/>
          </a:p>
        </p:txBody>
      </p:sp>
    </p:spTree>
    <p:extLst>
      <p:ext uri="{BB962C8B-B14F-4D97-AF65-F5344CB8AC3E}">
        <p14:creationId xmlns:p14="http://schemas.microsoft.com/office/powerpoint/2010/main" val="423581610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Layout" Target="../slideLayouts/slideLayout61.xml"/><Relationship Id="rId18" Type="http://schemas.openxmlformats.org/officeDocument/2006/relationships/image" Target="../media/image4.png"/><Relationship Id="rId3" Type="http://schemas.openxmlformats.org/officeDocument/2006/relationships/tags" Target="../tags/tag3.xml"/><Relationship Id="rId21" Type="http://schemas.openxmlformats.org/officeDocument/2006/relationships/image" Target="../media/image7.png"/><Relationship Id="rId7" Type="http://schemas.openxmlformats.org/officeDocument/2006/relationships/tags" Target="../tags/tag7.xml"/><Relationship Id="rId12" Type="http://schemas.openxmlformats.org/officeDocument/2006/relationships/audio" Target="../media/media2.mp3"/><Relationship Id="rId17" Type="http://schemas.openxmlformats.org/officeDocument/2006/relationships/image" Target="../media/image3.png"/><Relationship Id="rId2" Type="http://schemas.openxmlformats.org/officeDocument/2006/relationships/tags" Target="../tags/tag2.xml"/><Relationship Id="rId16" Type="http://schemas.openxmlformats.org/officeDocument/2006/relationships/image" Target="../media/image2.png"/><Relationship Id="rId20" Type="http://schemas.openxmlformats.org/officeDocument/2006/relationships/image" Target="../media/image6.png"/><Relationship Id="rId1" Type="http://schemas.openxmlformats.org/officeDocument/2006/relationships/tags" Target="../tags/tag1.xml"/><Relationship Id="rId6" Type="http://schemas.openxmlformats.org/officeDocument/2006/relationships/tags" Target="../tags/tag6.xml"/><Relationship Id="rId11" Type="http://schemas.microsoft.com/office/2007/relationships/media" Target="../media/media2.mp3"/><Relationship Id="rId5" Type="http://schemas.openxmlformats.org/officeDocument/2006/relationships/tags" Target="../tags/tag5.xml"/><Relationship Id="rId15" Type="http://schemas.openxmlformats.org/officeDocument/2006/relationships/image" Target="../media/image1.jpeg"/><Relationship Id="rId23" Type="http://schemas.openxmlformats.org/officeDocument/2006/relationships/image" Target="../media/image9.png"/><Relationship Id="rId10" Type="http://schemas.microsoft.com/office/2007/relationships/media" Target="../media/media1.mp3"/><Relationship Id="rId19" Type="http://schemas.openxmlformats.org/officeDocument/2006/relationships/image" Target="../media/image5.png"/><Relationship Id="rId4" Type="http://schemas.openxmlformats.org/officeDocument/2006/relationships/tags" Target="../tags/tag4.xml"/><Relationship Id="rId9" Type="http://schemas.openxmlformats.org/officeDocument/2006/relationships/audio" Target="NULL" TargetMode="External"/><Relationship Id="rId14" Type="http://schemas.openxmlformats.org/officeDocument/2006/relationships/notesSlide" Target="../notesSlides/notesSlide1.xml"/><Relationship Id="rId22"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5.xml"/><Relationship Id="rId1" Type="http://schemas.openxmlformats.org/officeDocument/2006/relationships/tags" Target="../tags/tag10.xml"/><Relationship Id="rId5" Type="http://schemas.openxmlformats.org/officeDocument/2006/relationships/image" Target="../media/image23.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6.xml"/><Relationship Id="rId1" Type="http://schemas.openxmlformats.org/officeDocument/2006/relationships/tags" Target="../tags/tag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61.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1.xml"/><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1.xml"/><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6.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Layout" Target="../slideLayouts/slideLayout46.xml"/><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Layout" Target="../slideLayouts/slideLayout46.xml"/><Relationship Id="rId5" Type="http://schemas.openxmlformats.org/officeDocument/2006/relationships/image" Target="../media/image52.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1.xml"/><Relationship Id="rId1" Type="http://schemas.openxmlformats.org/officeDocument/2006/relationships/tags" Target="../tags/tag11.xml"/><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bg "/>
          <p:cNvPicPr>
            <a:picLocks noChangeAspect="1"/>
          </p:cNvPicPr>
          <p:nvPr>
            <p:custDataLst>
              <p:tags r:id="rId1"/>
            </p:custDataLst>
          </p:nvPr>
        </p:nvPicPr>
        <p:blipFill>
          <a:blip r:embed="rId15">
            <a:extLst>
              <a:ext uri="{28A0092B-C50C-407E-A947-70E740481C1C}">
                <a14:useLocalDpi xmlns:a14="http://schemas.microsoft.com/office/drawing/2010/main" val="0"/>
              </a:ext>
            </a:extLst>
          </a:blip>
          <a:stretch>
            <a:fillRect/>
          </a:stretch>
        </p:blipFill>
        <p:spPr>
          <a:xfrm>
            <a:off x="0" y="0"/>
            <a:ext cx="12192000" cy="6705599"/>
          </a:xfrm>
          <a:prstGeom prst="rect">
            <a:avLst/>
          </a:prstGeom>
        </p:spPr>
      </p:pic>
      <p:pic>
        <p:nvPicPr>
          <p:cNvPr id="3" name="PA_1"/>
          <p:cNvPicPr>
            <a:picLocks noChangeAspect="1"/>
          </p:cNvPicPr>
          <p:nvPr>
            <p:custDataLst>
              <p:tags r:id="rId2"/>
            </p:custDataLst>
          </p:nvPr>
        </p:nvPicPr>
        <p:blipFill rotWithShape="1">
          <a:blip r:embed="rId16">
            <a:extLst>
              <a:ext uri="{28A0092B-C50C-407E-A947-70E740481C1C}">
                <a14:useLocalDpi xmlns:a14="http://schemas.microsoft.com/office/drawing/2010/main" val="0"/>
              </a:ext>
            </a:extLst>
          </a:blip>
          <a:srcRect l="8541" t="35741" r="76042" b="33519"/>
          <a:stretch>
            <a:fillRect/>
          </a:stretch>
        </p:blipFill>
        <p:spPr>
          <a:xfrm>
            <a:off x="1412225" y="2533650"/>
            <a:ext cx="1409700" cy="1581150"/>
          </a:xfrm>
          <a:prstGeom prst="rect">
            <a:avLst/>
          </a:prstGeom>
        </p:spPr>
      </p:pic>
      <p:pic>
        <p:nvPicPr>
          <p:cNvPr id="4" name="PA_2"/>
          <p:cNvPicPr>
            <a:picLocks noChangeAspect="1"/>
          </p:cNvPicPr>
          <p:nvPr>
            <p:custDataLst>
              <p:tags r:id="rId3"/>
            </p:custDataLst>
          </p:nvPr>
        </p:nvPicPr>
        <p:blipFill rotWithShape="1">
          <a:blip r:embed="rId17">
            <a:extLst>
              <a:ext uri="{28A0092B-C50C-407E-A947-70E740481C1C}">
                <a14:useLocalDpi xmlns:a14="http://schemas.microsoft.com/office/drawing/2010/main" val="0"/>
              </a:ext>
            </a:extLst>
          </a:blip>
          <a:srcRect l="19479" t="9259" r="56875" b="50556"/>
          <a:stretch>
            <a:fillRect/>
          </a:stretch>
        </p:blipFill>
        <p:spPr>
          <a:xfrm>
            <a:off x="3305176" y="1209675"/>
            <a:ext cx="2162175" cy="2066925"/>
          </a:xfrm>
          <a:prstGeom prst="rect">
            <a:avLst/>
          </a:prstGeom>
        </p:spPr>
      </p:pic>
      <p:pic>
        <p:nvPicPr>
          <p:cNvPr id="5" name="PA_3"/>
          <p:cNvPicPr>
            <a:picLocks noChangeAspect="1"/>
          </p:cNvPicPr>
          <p:nvPr>
            <p:custDataLst>
              <p:tags r:id="rId4"/>
            </p:custDataLst>
          </p:nvPr>
        </p:nvPicPr>
        <p:blipFill rotWithShape="1">
          <a:blip r:embed="rId18">
            <a:extLst>
              <a:ext uri="{28A0092B-C50C-407E-A947-70E740481C1C}">
                <a14:useLocalDpi xmlns:a14="http://schemas.microsoft.com/office/drawing/2010/main" val="0"/>
              </a:ext>
            </a:extLst>
          </a:blip>
          <a:srcRect l="37500" t="7407" r="44479" b="52037"/>
          <a:stretch>
            <a:fillRect/>
          </a:stretch>
        </p:blipFill>
        <p:spPr>
          <a:xfrm>
            <a:off x="4943476" y="1066800"/>
            <a:ext cx="1647825" cy="2085975"/>
          </a:xfrm>
          <a:prstGeom prst="rect">
            <a:avLst/>
          </a:prstGeom>
        </p:spPr>
      </p:pic>
      <p:pic>
        <p:nvPicPr>
          <p:cNvPr id="6" name="PA_4"/>
          <p:cNvPicPr>
            <a:picLocks noChangeAspect="1"/>
          </p:cNvPicPr>
          <p:nvPr>
            <p:custDataLst>
              <p:tags r:id="rId5"/>
            </p:custDataLst>
          </p:nvPr>
        </p:nvPicPr>
        <p:blipFill rotWithShape="1">
          <a:blip r:embed="rId19">
            <a:extLst>
              <a:ext uri="{28A0092B-C50C-407E-A947-70E740481C1C}">
                <a14:useLocalDpi xmlns:a14="http://schemas.microsoft.com/office/drawing/2010/main" val="0"/>
              </a:ext>
            </a:extLst>
          </a:blip>
          <a:srcRect l="52396" t="15926" r="33646" b="54630"/>
          <a:stretch>
            <a:fillRect/>
          </a:stretch>
        </p:blipFill>
        <p:spPr>
          <a:xfrm>
            <a:off x="6315075" y="1447800"/>
            <a:ext cx="1276350" cy="1514475"/>
          </a:xfrm>
          <a:prstGeom prst="rect">
            <a:avLst/>
          </a:prstGeom>
        </p:spPr>
      </p:pic>
      <p:pic>
        <p:nvPicPr>
          <p:cNvPr id="8" name="PA_6"/>
          <p:cNvPicPr>
            <a:picLocks noChangeAspect="1"/>
          </p:cNvPicPr>
          <p:nvPr>
            <p:custDataLst>
              <p:tags r:id="rId6"/>
            </p:custDataLst>
          </p:nvPr>
        </p:nvPicPr>
        <p:blipFill rotWithShape="1">
          <a:blip r:embed="rId20">
            <a:extLst>
              <a:ext uri="{28A0092B-C50C-407E-A947-70E740481C1C}">
                <a14:useLocalDpi xmlns:a14="http://schemas.microsoft.com/office/drawing/2010/main" val="0"/>
              </a:ext>
            </a:extLst>
          </a:blip>
          <a:srcRect l="78333" t="27408" r="7708" b="42222"/>
          <a:stretch>
            <a:fillRect/>
          </a:stretch>
        </p:blipFill>
        <p:spPr>
          <a:xfrm>
            <a:off x="8686800" y="1866900"/>
            <a:ext cx="1276350" cy="1562100"/>
          </a:xfrm>
          <a:prstGeom prst="rect">
            <a:avLst/>
          </a:prstGeom>
        </p:spPr>
      </p:pic>
      <p:pic>
        <p:nvPicPr>
          <p:cNvPr id="7" name="PA_5"/>
          <p:cNvPicPr>
            <a:picLocks noChangeAspect="1"/>
          </p:cNvPicPr>
          <p:nvPr>
            <p:custDataLst>
              <p:tags r:id="rId7"/>
            </p:custDataLst>
          </p:nvPr>
        </p:nvPicPr>
        <p:blipFill rotWithShape="1">
          <a:blip r:embed="rId21">
            <a:extLst>
              <a:ext uri="{28A0092B-C50C-407E-A947-70E740481C1C}">
                <a14:useLocalDpi xmlns:a14="http://schemas.microsoft.com/office/drawing/2010/main" val="0"/>
              </a:ext>
            </a:extLst>
          </a:blip>
          <a:srcRect l="63750" t="14444" r="19688" b="50000"/>
          <a:stretch>
            <a:fillRect/>
          </a:stretch>
        </p:blipFill>
        <p:spPr>
          <a:xfrm>
            <a:off x="7353301" y="1371600"/>
            <a:ext cx="1514475" cy="1828800"/>
          </a:xfrm>
          <a:prstGeom prst="rect">
            <a:avLst/>
          </a:prstGeom>
        </p:spPr>
      </p:pic>
      <p:pic>
        <p:nvPicPr>
          <p:cNvPr id="9" name="PA_kids_shadow" hidden="1"/>
          <p:cNvPicPr>
            <a:picLocks noChangeAspect="1"/>
          </p:cNvPicPr>
          <p:nvPr>
            <p:custDataLst>
              <p:tags r:id="rId8"/>
            </p:custDataLst>
          </p:nvPr>
        </p:nvPicPr>
        <p:blipFill>
          <a:blip r:embed="rId22">
            <a:extLst>
              <a:ext uri="{28A0092B-C50C-407E-A947-70E740481C1C}">
                <a14:useLocalDpi xmlns:a14="http://schemas.microsoft.com/office/drawing/2010/main" val="0"/>
              </a:ext>
            </a:extLst>
          </a:blip>
          <a:stretch>
            <a:fillRect/>
          </a:stretch>
        </p:blipFill>
        <p:spPr>
          <a:xfrm>
            <a:off x="1524000" y="857250"/>
            <a:ext cx="9144000" cy="5143500"/>
          </a:xfrm>
          <a:prstGeom prst="rect">
            <a:avLst/>
          </a:prstGeom>
        </p:spPr>
      </p:pic>
      <p:pic>
        <p:nvPicPr>
          <p:cNvPr id="24" name="PA_少儿歌曲 - 幼儿园里朋友多">
            <a:hlinkClick r:id="" action="ppaction://media"/>
          </p:cNvPr>
          <p:cNvPicPr>
            <a:picLocks noChangeAspect="1"/>
          </p:cNvPicPr>
          <p:nvPr>
            <a:audioFile r:link="rId9"/>
            <p:extLst>
              <p:ext uri="{DAA4B4D4-6D71-4841-9C94-3DE7FCFB9230}">
                <p14:media xmlns:p14="http://schemas.microsoft.com/office/powerpoint/2010/main" r:embed="rId10">
                  <p14:trim st="3205"/>
                </p14:media>
              </p:ext>
            </p:extLst>
          </p:nvPr>
        </p:nvPicPr>
        <p:blipFill>
          <a:blip r:embed="rId23"/>
          <a:stretch>
            <a:fillRect/>
          </a:stretch>
        </p:blipFill>
        <p:spPr>
          <a:xfrm>
            <a:off x="13335000" y="-1390650"/>
            <a:ext cx="457200" cy="457200"/>
          </a:xfrm>
          <a:prstGeom prst="rect">
            <a:avLst/>
          </a:prstGeom>
        </p:spPr>
      </p:pic>
      <p:sp>
        <p:nvSpPr>
          <p:cNvPr id="13" name="Rectangle 12"/>
          <p:cNvSpPr/>
          <p:nvPr/>
        </p:nvSpPr>
        <p:spPr>
          <a:xfrm>
            <a:off x="3641075" y="3317529"/>
            <a:ext cx="5348002" cy="692497"/>
          </a:xfrm>
          <a:prstGeom prst="rect">
            <a:avLst/>
          </a:prstGeom>
          <a:noFill/>
        </p:spPr>
        <p:txBody>
          <a:bodyPr wrap="none" lIns="68580" tIns="34290" rIns="68580" bIns="34290">
            <a:spAutoFit/>
          </a:bodyPr>
          <a:lstStyle/>
          <a:p>
            <a:pPr algn="ctr"/>
            <a:r>
              <a:rPr lang="en-US" sz="4050" dirty="0">
                <a:ln w="0"/>
                <a:solidFill>
                  <a:schemeClr val="accent1"/>
                </a:solidFill>
                <a:effectLst>
                  <a:outerShdw blurRad="38100" dist="25400" dir="5400000" algn="ctr" rotWithShape="0">
                    <a:srgbClr val="6E747A">
                      <a:alpha val="43000"/>
                    </a:srgbClr>
                  </a:outerShdw>
                </a:effectLst>
              </a:rPr>
              <a:t>XIN CHÀO CÁC BẠN NHỎ</a:t>
            </a:r>
          </a:p>
        </p:txBody>
      </p:sp>
      <p:sp>
        <p:nvSpPr>
          <p:cNvPr id="14" name="Rectangle 13"/>
          <p:cNvSpPr/>
          <p:nvPr/>
        </p:nvSpPr>
        <p:spPr>
          <a:xfrm>
            <a:off x="3793140" y="3996980"/>
            <a:ext cx="5043881" cy="623248"/>
          </a:xfrm>
          <a:prstGeom prst="rect">
            <a:avLst/>
          </a:prstGeom>
          <a:noFill/>
        </p:spPr>
        <p:txBody>
          <a:bodyPr wrap="none" lIns="68580" tIns="34290" rIns="68580" bIns="34290">
            <a:spAutoFit/>
          </a:bodyPr>
          <a:lstStyle/>
          <a:p>
            <a:pPr algn="ctr"/>
            <a:r>
              <a:rPr lang="en-US" sz="3600" b="1" dirty="0">
                <a:ln w="9525">
                  <a:solidFill>
                    <a:schemeClr val="bg1"/>
                  </a:solidFill>
                  <a:prstDash val="solid"/>
                </a:ln>
                <a:solidFill>
                  <a:srgbClr val="9717BC"/>
                </a:solidFill>
                <a:effectLst>
                  <a:outerShdw blurRad="12700" dist="38100" dir="2700000" algn="tl" rotWithShape="0">
                    <a:schemeClr val="accent5">
                      <a:lumMod val="60000"/>
                      <a:lumOff val="40000"/>
                    </a:schemeClr>
                  </a:outerShdw>
                </a:effectLst>
              </a:rPr>
              <a:t>ĐẾN VỚI TIẾT MĨ THUẬT 7</a:t>
            </a:r>
          </a:p>
        </p:txBody>
      </p:sp>
      <p:pic>
        <p:nvPicPr>
          <p:cNvPr id="10" name="ChimVanhKhuyen-NguyetHang-XuanNghi_4eqms">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3"/>
          <a:stretch>
            <a:fillRect/>
          </a:stretch>
        </p:blipFill>
        <p:spPr>
          <a:xfrm>
            <a:off x="10052924" y="5420194"/>
            <a:ext cx="457200" cy="457200"/>
          </a:xfrm>
          <a:prstGeom prst="rect">
            <a:avLst/>
          </a:prstGeom>
        </p:spPr>
      </p:pic>
    </p:spTree>
    <p:extLst>
      <p:ext uri="{BB962C8B-B14F-4D97-AF65-F5344CB8AC3E}">
        <p14:creationId xmlns:p14="http://schemas.microsoft.com/office/powerpoint/2010/main" val="2758235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471" fill="hold"/>
                                        <p:tgtEl>
                                          <p:spTgt spid="10"/>
                                        </p:tgtEl>
                                      </p:cBhvr>
                                    </p:cmd>
                                  </p:childTnLst>
                                </p:cTn>
                              </p:par>
                              <p:par>
                                <p:cTn id="7" presetID="2" presetClass="entr" presetSubtype="4" decel="10000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ppt_x"/>
                                          </p:val>
                                        </p:tav>
                                        <p:tav tm="100000">
                                          <p:val>
                                            <p:strVal val="#ppt_x"/>
                                          </p:val>
                                        </p:tav>
                                      </p:tavLst>
                                    </p:anim>
                                    <p:anim calcmode="lin" valueType="num">
                                      <p:cBhvr additive="base">
                                        <p:cTn id="10" dur="500" fill="hold"/>
                                        <p:tgtEl>
                                          <p:spTgt spid="5"/>
                                        </p:tgtEl>
                                        <p:attrNameLst>
                                          <p:attrName>ppt_y</p:attrName>
                                        </p:attrNameLst>
                                      </p:cBhvr>
                                      <p:tavLst>
                                        <p:tav tm="0">
                                          <p:val>
                                            <p:strVal val="1+#ppt_h/2"/>
                                          </p:val>
                                        </p:tav>
                                        <p:tav tm="100000">
                                          <p:val>
                                            <p:strVal val="#ppt_y"/>
                                          </p:val>
                                        </p:tav>
                                      </p:tavLst>
                                    </p:anim>
                                  </p:childTnLst>
                                </p:cTn>
                              </p:par>
                              <p:par>
                                <p:cTn id="11" presetID="2" presetClass="entr" presetSubtype="4" decel="100000" fill="hold" nodeType="withEffect">
                                  <p:stCondLst>
                                    <p:cond delay="25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decel="100000" fill="hold" nodeType="withEffect">
                                  <p:stCondLst>
                                    <p:cond delay="50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decel="100000" fill="hold" nodeType="withEffect">
                                  <p:stCondLst>
                                    <p:cond delay="75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6" decel="100000" fill="hold" nodeType="withEffect">
                                  <p:stCondLst>
                                    <p:cond delay="100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1+#ppt_w/2"/>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12" decel="100000" fill="hold" nodeType="withEffect">
                                  <p:stCondLst>
                                    <p:cond delay="125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0-#ppt_w/2"/>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xit" presetSubtype="4" decel="100000" fill="hold" nodeType="withEffect">
                                  <p:stCondLst>
                                    <p:cond delay="1750"/>
                                  </p:stCondLst>
                                  <p:childTnLst>
                                    <p:anim calcmode="lin" valueType="num">
                                      <p:cBhvr additive="base">
                                        <p:cTn id="32" dur="500"/>
                                        <p:tgtEl>
                                          <p:spTgt spid="6"/>
                                        </p:tgtEl>
                                        <p:attrNameLst>
                                          <p:attrName>ppt_x</p:attrName>
                                        </p:attrNameLst>
                                      </p:cBhvr>
                                      <p:tavLst>
                                        <p:tav tm="0">
                                          <p:val>
                                            <p:strVal val="ppt_x"/>
                                          </p:val>
                                        </p:tav>
                                        <p:tav tm="100000">
                                          <p:val>
                                            <p:strVal val="ppt_x"/>
                                          </p:val>
                                        </p:tav>
                                      </p:tavLst>
                                    </p:anim>
                                    <p:anim calcmode="lin" valueType="num">
                                      <p:cBhvr additive="base">
                                        <p:cTn id="33" dur="500"/>
                                        <p:tgtEl>
                                          <p:spTgt spid="6"/>
                                        </p:tgtEl>
                                        <p:attrNameLst>
                                          <p:attrName>ppt_y</p:attrName>
                                        </p:attrNameLst>
                                      </p:cBhvr>
                                      <p:tavLst>
                                        <p:tav tm="0">
                                          <p:val>
                                            <p:strVal val="ppt_y"/>
                                          </p:val>
                                        </p:tav>
                                        <p:tav tm="100000">
                                          <p:val>
                                            <p:strVal val="1+ppt_h/2"/>
                                          </p:val>
                                        </p:tav>
                                      </p:tavLst>
                                    </p:anim>
                                    <p:set>
                                      <p:cBhvr>
                                        <p:cTn id="34" dur="1" fill="hold">
                                          <p:stCondLst>
                                            <p:cond delay="499"/>
                                          </p:stCondLst>
                                        </p:cTn>
                                        <p:tgtEl>
                                          <p:spTgt spid="6"/>
                                        </p:tgtEl>
                                        <p:attrNameLst>
                                          <p:attrName>style.visibility</p:attrName>
                                        </p:attrNameLst>
                                      </p:cBhvr>
                                      <p:to>
                                        <p:strVal val="hidden"/>
                                      </p:to>
                                    </p:set>
                                  </p:childTnLst>
                                </p:cTn>
                              </p:par>
                              <p:par>
                                <p:cTn id="35" presetID="2" presetClass="exit" presetSubtype="12" decel="100000" fill="hold" nodeType="withEffect">
                                  <p:stCondLst>
                                    <p:cond delay="2000"/>
                                  </p:stCondLst>
                                  <p:childTnLst>
                                    <p:anim calcmode="lin" valueType="num">
                                      <p:cBhvr additive="base">
                                        <p:cTn id="36" dur="500"/>
                                        <p:tgtEl>
                                          <p:spTgt spid="8"/>
                                        </p:tgtEl>
                                        <p:attrNameLst>
                                          <p:attrName>ppt_x</p:attrName>
                                        </p:attrNameLst>
                                      </p:cBhvr>
                                      <p:tavLst>
                                        <p:tav tm="0">
                                          <p:val>
                                            <p:strVal val="ppt_x"/>
                                          </p:val>
                                        </p:tav>
                                        <p:tav tm="100000">
                                          <p:val>
                                            <p:strVal val="0-ppt_w/2"/>
                                          </p:val>
                                        </p:tav>
                                      </p:tavLst>
                                    </p:anim>
                                    <p:anim calcmode="lin" valueType="num">
                                      <p:cBhvr additive="base">
                                        <p:cTn id="37" dur="500"/>
                                        <p:tgtEl>
                                          <p:spTgt spid="8"/>
                                        </p:tgtEl>
                                        <p:attrNameLst>
                                          <p:attrName>ppt_y</p:attrName>
                                        </p:attrNameLst>
                                      </p:cBhvr>
                                      <p:tavLst>
                                        <p:tav tm="0">
                                          <p:val>
                                            <p:strVal val="ppt_y"/>
                                          </p:val>
                                        </p:tav>
                                        <p:tav tm="100000">
                                          <p:val>
                                            <p:strVal val="1+ppt_h/2"/>
                                          </p:val>
                                        </p:tav>
                                      </p:tavLst>
                                    </p:anim>
                                    <p:set>
                                      <p:cBhvr>
                                        <p:cTn id="38" dur="1" fill="hold">
                                          <p:stCondLst>
                                            <p:cond delay="499"/>
                                          </p:stCondLst>
                                        </p:cTn>
                                        <p:tgtEl>
                                          <p:spTgt spid="8"/>
                                        </p:tgtEl>
                                        <p:attrNameLst>
                                          <p:attrName>style.visibility</p:attrName>
                                        </p:attrNameLst>
                                      </p:cBhvr>
                                      <p:to>
                                        <p:strVal val="hidden"/>
                                      </p:to>
                                    </p:set>
                                  </p:childTnLst>
                                </p:cTn>
                              </p:par>
                              <p:par>
                                <p:cTn id="39" presetID="2" presetClass="entr" presetSubtype="4" decel="100000" fill="hold" nodeType="withEffect">
                                  <p:stCondLst>
                                    <p:cond delay="225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par>
                                <p:cTn id="43" presetID="2" presetClass="entr" presetSubtype="12" decel="100000" fill="hold" nodeType="withEffect">
                                  <p:stCondLst>
                                    <p:cond delay="250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0-#ppt_w/2"/>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circle(in)">
                                      <p:cBhvr>
                                        <p:cTn id="51" dur="2000"/>
                                        <p:tgtEl>
                                          <p:spTgt spid="13"/>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circle(in)">
                                      <p:cBhvr>
                                        <p:cTn id="5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55" repeatCount="indefinite" fill="hold" display="0">
                  <p:stCondLst>
                    <p:cond delay="indefinite"/>
                  </p:stCondLst>
                  <p:endCondLst>
                    <p:cond evt="onStopAudio" delay="0">
                      <p:tgtEl>
                        <p:sldTgt/>
                      </p:tgtEl>
                    </p:cond>
                  </p:endCondLst>
                </p:cTn>
                <p:tgtEl>
                  <p:spTgt spid="24"/>
                </p:tgtEl>
              </p:cMediaNode>
            </p:audio>
            <p:audio>
              <p:cMediaNode vol="80000">
                <p:cTn id="56" fill="hold" display="0">
                  <p:stCondLst>
                    <p:cond delay="indefinite"/>
                  </p:stCondLst>
                  <p:endCondLst>
                    <p:cond evt="onStopAudio" delay="0">
                      <p:tgtEl>
                        <p:sldTgt/>
                      </p:tgtEl>
                    </p:cond>
                  </p:endCondLst>
                </p:cTn>
                <p:tgtEl>
                  <p:spTgt spid="10"/>
                </p:tgtEl>
              </p:cMediaNode>
            </p:audio>
          </p:childTnLst>
        </p:cTn>
      </p:par>
    </p:tnLst>
    <p:bldLst>
      <p:bldP spid="13"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86200" y="0"/>
            <a:ext cx="8077200" cy="4648200"/>
          </a:xfrm>
          <a:prstGeom prst="rect">
            <a:avLst/>
          </a:prstGeom>
        </p:spPr>
      </p:pic>
      <p:sp>
        <p:nvSpPr>
          <p:cNvPr id="3" name="Rectangle 2"/>
          <p:cNvSpPr/>
          <p:nvPr/>
        </p:nvSpPr>
        <p:spPr>
          <a:xfrm>
            <a:off x="838200" y="3200400"/>
            <a:ext cx="3477802" cy="3108543"/>
          </a:xfrm>
          <a:prstGeom prst="rect">
            <a:avLst/>
          </a:prstGeom>
        </p:spPr>
        <p:txBody>
          <a:bodyPr wrap="square">
            <a:spAutoFit/>
          </a:bodyPr>
          <a:lstStyle/>
          <a:p>
            <a:pPr algn="just"/>
            <a:r>
              <a:rPr lang="vi-VN" sz="2800" dirty="0">
                <a:solidFill>
                  <a:srgbClr val="333333"/>
                </a:solidFill>
                <a:latin typeface="+mj-lt"/>
              </a:rPr>
              <a:t>Phân loại:</a:t>
            </a:r>
          </a:p>
          <a:p>
            <a:pPr algn="just">
              <a:buFont typeface="Arial" panose="020B0604020202020204" pitchFamily="34" charset="0"/>
              <a:buChar char="•"/>
            </a:pPr>
            <a:r>
              <a:rPr lang="vi-VN" sz="2800" dirty="0">
                <a:solidFill>
                  <a:srgbClr val="333333"/>
                </a:solidFill>
                <a:latin typeface="+mj-lt"/>
              </a:rPr>
              <a:t>Tranh theo nghệ thuật phương Đông là: 3, 4, 6</a:t>
            </a:r>
          </a:p>
          <a:p>
            <a:pPr algn="just">
              <a:buFont typeface="Arial" panose="020B0604020202020204" pitchFamily="34" charset="0"/>
              <a:buChar char="•"/>
            </a:pPr>
            <a:r>
              <a:rPr lang="vi-VN" sz="2800" dirty="0">
                <a:solidFill>
                  <a:srgbClr val="333333"/>
                </a:solidFill>
                <a:latin typeface="+mj-lt"/>
              </a:rPr>
              <a:t>Tranh theo nghệ thuật phương Tây là: 1, 2, 5, 7</a:t>
            </a:r>
            <a:endParaRPr lang="vi-VN" sz="2800" b="0" i="0" dirty="0">
              <a:solidFill>
                <a:srgbClr val="333333"/>
              </a:solidFill>
              <a:effectLst/>
              <a:latin typeface="+mj-lt"/>
            </a:endParaRPr>
          </a:p>
        </p:txBody>
      </p:sp>
    </p:spTree>
    <p:extLst>
      <p:ext uri="{BB962C8B-B14F-4D97-AF65-F5344CB8AC3E}">
        <p14:creationId xmlns:p14="http://schemas.microsoft.com/office/powerpoint/2010/main" val="261294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52400" y="-98980"/>
            <a:ext cx="12192000" cy="68489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Giới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thiệu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số</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bức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tranh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khác</a:t>
            </a:r>
            <a:r>
              <a:rPr lang="en-US" dirty="0">
                <a:solidFill>
                  <a:srgbClr val="333333"/>
                </a:solidFill>
                <a:latin typeface="Roboto"/>
              </a:rPr>
              <a:t>:</a:t>
            </a:r>
            <a:endParaRPr lang="en-US" dirty="0"/>
          </a:p>
        </p:txBody>
      </p:sp>
      <p:pic>
        <p:nvPicPr>
          <p:cNvPr id="31" name="Picture 2" descr="D:\HĐTNHN\tập huấn\images (8).jpg"/>
          <p:cNvPicPr>
            <a:picLocks noChangeAspect="1" noChangeArrowheads="1"/>
          </p:cNvPicPr>
          <p:nvPr/>
        </p:nvPicPr>
        <p:blipFill>
          <a:blip r:embed="rId4"/>
          <a:srcRect l="8333"/>
          <a:stretch>
            <a:fillRect/>
          </a:stretch>
        </p:blipFill>
        <p:spPr bwMode="auto">
          <a:xfrm>
            <a:off x="-76200" y="5658993"/>
            <a:ext cx="2667000" cy="1813287"/>
          </a:xfrm>
          <a:prstGeom prst="rect">
            <a:avLst/>
          </a:prstGeom>
          <a:noFill/>
        </p:spPr>
      </p:pic>
      <p:pic>
        <p:nvPicPr>
          <p:cNvPr id="2" name="Picture 1"/>
          <p:cNvPicPr>
            <a:picLocks noChangeAspect="1"/>
          </p:cNvPicPr>
          <p:nvPr/>
        </p:nvPicPr>
        <p:blipFill>
          <a:blip r:embed="rId5"/>
          <a:stretch>
            <a:fillRect/>
          </a:stretch>
        </p:blipFill>
        <p:spPr>
          <a:xfrm>
            <a:off x="762000" y="722155"/>
            <a:ext cx="4114800" cy="4592193"/>
          </a:xfrm>
          <a:prstGeom prst="rect">
            <a:avLst/>
          </a:prstGeom>
        </p:spPr>
      </p:pic>
      <p:sp>
        <p:nvSpPr>
          <p:cNvPr id="3" name="Rectangle 2"/>
          <p:cNvSpPr/>
          <p:nvPr/>
        </p:nvSpPr>
        <p:spPr>
          <a:xfrm>
            <a:off x="609600" y="5474327"/>
            <a:ext cx="4902945" cy="369332"/>
          </a:xfrm>
          <a:prstGeom prst="rect">
            <a:avLst/>
          </a:prstGeom>
        </p:spPr>
        <p:txBody>
          <a:bodyPr wrap="none">
            <a:spAutoFit/>
          </a:bodyPr>
          <a:lstStyle/>
          <a:p>
            <a:r>
              <a:rPr lang="it-IT" i="1" dirty="0">
                <a:solidFill>
                  <a:srgbClr val="333333"/>
                </a:solidFill>
                <a:latin typeface="Roboto"/>
              </a:rPr>
              <a:t>Người đàn bà và con chồn - Leonardo da Vinc</a:t>
            </a:r>
            <a:endParaRPr lang="en-US" dirty="0"/>
          </a:p>
        </p:txBody>
      </p:sp>
      <p:sp>
        <p:nvSpPr>
          <p:cNvPr id="8" name="Rectangle 7"/>
          <p:cNvSpPr/>
          <p:nvPr/>
        </p:nvSpPr>
        <p:spPr>
          <a:xfrm>
            <a:off x="5410200" y="1143000"/>
            <a:ext cx="6096000" cy="3539430"/>
          </a:xfrm>
          <a:prstGeom prst="rect">
            <a:avLst/>
          </a:prstGeom>
        </p:spPr>
        <p:txBody>
          <a:bodyPr>
            <a:spAutoFit/>
          </a:bodyPr>
          <a:lstStyle/>
          <a:p>
            <a:r>
              <a:rPr lang="vi-VN" sz="3200" dirty="0">
                <a:solidFill>
                  <a:srgbClr val="333333"/>
                </a:solidFill>
                <a:latin typeface="+mj-lt"/>
              </a:rPr>
              <a:t>Tác phẩm này là một trong bốn bức chân dung phụ nữ của Leonardo da Vinci, bên cạnh Mona Lisa, chân dung Ginevra de' Benci và La belle ferronnière. Tác phẩm được sáng tác trong những năm 1489 - 1490 với chất liệu sơn dầu trên bản vẽ gỗ.</a:t>
            </a:r>
            <a:endParaRPr lang="en-US" sz="3200" dirty="0">
              <a:latin typeface="+mj-lt"/>
            </a:endParaRPr>
          </a:p>
        </p:txBody>
      </p:sp>
    </p:spTree>
    <p:custDataLst>
      <p:tags r:id="rId1"/>
    </p:custDataLst>
    <p:extLst>
      <p:ext uri="{BB962C8B-B14F-4D97-AF65-F5344CB8AC3E}">
        <p14:creationId xmlns:p14="http://schemas.microsoft.com/office/powerpoint/2010/main" val="572579200"/>
      </p:ext>
    </p:extLst>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00800" y="228600"/>
            <a:ext cx="5715000" cy="5410200"/>
          </a:xfrm>
          <a:prstGeom prst="rect">
            <a:avLst/>
          </a:prstGeom>
        </p:spPr>
      </p:pic>
      <p:sp>
        <p:nvSpPr>
          <p:cNvPr id="5" name="Rectangle 4"/>
          <p:cNvSpPr/>
          <p:nvPr/>
        </p:nvSpPr>
        <p:spPr>
          <a:xfrm>
            <a:off x="6858000" y="5943600"/>
            <a:ext cx="4599336" cy="369332"/>
          </a:xfrm>
          <a:prstGeom prst="rect">
            <a:avLst/>
          </a:prstGeom>
        </p:spPr>
        <p:txBody>
          <a:bodyPr wrap="none">
            <a:spAutoFit/>
          </a:bodyPr>
          <a:lstStyle/>
          <a:p>
            <a:r>
              <a:rPr lang="vi-VN" i="1" dirty="0">
                <a:solidFill>
                  <a:srgbClr val="333333"/>
                </a:solidFill>
                <a:latin typeface="Roboto"/>
              </a:rPr>
              <a:t>Sóng lừng ngoài khơi - Katsushika Hokusai</a:t>
            </a:r>
            <a:endParaRPr lang="en-US" dirty="0"/>
          </a:p>
        </p:txBody>
      </p:sp>
      <p:sp>
        <p:nvSpPr>
          <p:cNvPr id="6" name="Rectangle 5"/>
          <p:cNvSpPr/>
          <p:nvPr/>
        </p:nvSpPr>
        <p:spPr>
          <a:xfrm>
            <a:off x="304800" y="685800"/>
            <a:ext cx="6096000" cy="3970318"/>
          </a:xfrm>
          <a:prstGeom prst="rect">
            <a:avLst/>
          </a:prstGeom>
        </p:spPr>
        <p:txBody>
          <a:bodyPr>
            <a:spAutoFit/>
          </a:bodyPr>
          <a:lstStyle/>
          <a:p>
            <a:r>
              <a:rPr lang="vi-VN" sz="2800" dirty="0">
                <a:solidFill>
                  <a:srgbClr val="333333"/>
                </a:solidFill>
                <a:latin typeface="Times New Roman" panose="02020603050405020304" pitchFamily="18" charset="0"/>
                <a:cs typeface="Times New Roman" panose="02020603050405020304" pitchFamily="18" charset="0"/>
              </a:rPr>
              <a:t>Tác phẩm là tranh mộc bản của nghệ sĩ Hokusai người Nhật Bản. Tranh được xuất bản vào khoảng giữa năm 1829 và 1833 vào cuối thời Edo và là bản in đầu tiên trong bộ 36 cảnh núi Phú Sĩ của Hokusai. Đây là tác phẩm nổi tiếng nhất của nghệ sĩ và là một trong những tác phẩm nghệ thuạt Nhật Bản dễ nhận biết nhất trên thế giới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0025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0" y="457200"/>
            <a:ext cx="10744199" cy="6019799"/>
          </a:xfrm>
          <a:prstGeom prst="rect">
            <a:avLst/>
          </a:prstGeom>
        </p:spPr>
      </p:pic>
    </p:spTree>
    <p:extLst>
      <p:ext uri="{BB962C8B-B14F-4D97-AF65-F5344CB8AC3E}">
        <p14:creationId xmlns:p14="http://schemas.microsoft.com/office/powerpoint/2010/main" val="107526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2525" y="457200"/>
            <a:ext cx="9886950" cy="6019800"/>
          </a:xfrm>
          <a:prstGeom prst="rect">
            <a:avLst/>
          </a:prstGeom>
        </p:spPr>
      </p:pic>
    </p:spTree>
    <p:extLst>
      <p:ext uri="{BB962C8B-B14F-4D97-AF65-F5344CB8AC3E}">
        <p14:creationId xmlns:p14="http://schemas.microsoft.com/office/powerpoint/2010/main" val="133398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14400" y="304800"/>
            <a:ext cx="10515600" cy="6400800"/>
          </a:xfrm>
          <a:prstGeom prst="rect">
            <a:avLst/>
          </a:prstGeom>
        </p:spPr>
      </p:pic>
    </p:spTree>
    <p:extLst>
      <p:ext uri="{BB962C8B-B14F-4D97-AF65-F5344CB8AC3E}">
        <p14:creationId xmlns:p14="http://schemas.microsoft.com/office/powerpoint/2010/main" val="2256889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38200" y="609600"/>
            <a:ext cx="10668000" cy="5715000"/>
          </a:xfrm>
          <a:prstGeom prst="rect">
            <a:avLst/>
          </a:prstGeom>
        </p:spPr>
      </p:pic>
    </p:spTree>
    <p:extLst>
      <p:ext uri="{BB962C8B-B14F-4D97-AF65-F5344CB8AC3E}">
        <p14:creationId xmlns:p14="http://schemas.microsoft.com/office/powerpoint/2010/main" val="34198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90600" y="685800"/>
            <a:ext cx="10515600" cy="5867400"/>
          </a:xfrm>
          <a:prstGeom prst="rect">
            <a:avLst/>
          </a:prstGeom>
        </p:spPr>
      </p:pic>
    </p:spTree>
    <p:extLst>
      <p:ext uri="{BB962C8B-B14F-4D97-AF65-F5344CB8AC3E}">
        <p14:creationId xmlns:p14="http://schemas.microsoft.com/office/powerpoint/2010/main" val="334388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000" y="228600"/>
            <a:ext cx="11430000" cy="6324600"/>
          </a:xfrm>
          <a:prstGeom prst="rect">
            <a:avLst/>
          </a:prstGeom>
        </p:spPr>
      </p:pic>
    </p:spTree>
    <p:extLst>
      <p:ext uri="{BB962C8B-B14F-4D97-AF65-F5344CB8AC3E}">
        <p14:creationId xmlns:p14="http://schemas.microsoft.com/office/powerpoint/2010/main" val="24620891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2895600" y="152401"/>
            <a:ext cx="5943600" cy="2338686"/>
            <a:chOff x="1371600" y="838200"/>
            <a:chExt cx="7276190" cy="4361905"/>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838200"/>
              <a:ext cx="7276190" cy="4361905"/>
            </a:xfrm>
            <a:prstGeom prst="rect">
              <a:avLst/>
            </a:prstGeom>
          </p:spPr>
        </p:pic>
        <p:sp>
          <p:nvSpPr>
            <p:cNvPr id="4" name="文本框 5"/>
            <p:cNvSpPr txBox="1"/>
            <p:nvPr/>
          </p:nvSpPr>
          <p:spPr>
            <a:xfrm>
              <a:off x="1632746" y="3019152"/>
              <a:ext cx="5857874" cy="1435092"/>
            </a:xfrm>
            <a:prstGeom prst="rect">
              <a:avLst/>
            </a:prstGeom>
            <a:noFill/>
          </p:spPr>
          <p:txBody>
            <a:bodyPr wrap="square" rtlCol="0">
              <a:spAutoFit/>
            </a:bodyPr>
            <a:lstStyle/>
            <a:p>
              <a:pPr algn="ctr"/>
              <a:r>
                <a:rPr lang="en-US" altLang="zh-CN" sz="4400" b="1" spc="-150" dirty="0">
                  <a:solidFill>
                    <a:srgbClr val="C22B17"/>
                  </a:solidFill>
                  <a:latin typeface="Arial" panose="020B0604020202020204" pitchFamily="34" charset="0"/>
                  <a:ea typeface="方正卡通简体" panose="03000509000000000000" pitchFamily="65" charset="-122"/>
                  <a:cs typeface="Arial" panose="020B0604020202020204" pitchFamily="34" charset="0"/>
                </a:rPr>
                <a:t>II.SÁNG TẠO</a:t>
              </a:r>
              <a:endParaRPr lang="zh-CN" altLang="en-US" sz="4400" b="1" spc="-150" dirty="0">
                <a:solidFill>
                  <a:srgbClr val="C22B17"/>
                </a:solidFill>
                <a:latin typeface="Arial" panose="020B0604020202020204" pitchFamily="34" charset="0"/>
                <a:ea typeface="方正卡通简体" panose="03000509000000000000" pitchFamily="65" charset="-122"/>
                <a:cs typeface="Arial" panose="020B0604020202020204" pitchFamily="34" charset="0"/>
              </a:endParaRPr>
            </a:p>
          </p:txBody>
        </p:sp>
      </p:grpSp>
      <p:grpSp>
        <p:nvGrpSpPr>
          <p:cNvPr id="10" name="Group 9"/>
          <p:cNvGrpSpPr/>
          <p:nvPr/>
        </p:nvGrpSpPr>
        <p:grpSpPr>
          <a:xfrm>
            <a:off x="2833013" y="3088923"/>
            <a:ext cx="1982456" cy="2895822"/>
            <a:chOff x="1309013" y="3088923"/>
            <a:chExt cx="1982456" cy="2895822"/>
          </a:xfrm>
        </p:grpSpPr>
        <p:sp>
          <p:nvSpPr>
            <p:cNvPr id="5" name="AutoShape 4"/>
            <p:cNvSpPr>
              <a:spLocks noChangeArrowheads="1"/>
            </p:cNvSpPr>
            <p:nvPr/>
          </p:nvSpPr>
          <p:spPr bwMode="gray">
            <a:xfrm>
              <a:off x="1309013" y="3366682"/>
              <a:ext cx="1982456" cy="2618063"/>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AutoShape 5"/>
            <p:cNvSpPr>
              <a:spLocks noChangeArrowheads="1"/>
            </p:cNvSpPr>
            <p:nvPr/>
          </p:nvSpPr>
          <p:spPr bwMode="gray">
            <a:xfrm>
              <a:off x="1339557" y="3373954"/>
              <a:ext cx="1922822" cy="2568611"/>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AutoShape 6"/>
            <p:cNvSpPr>
              <a:spLocks noChangeArrowheads="1"/>
            </p:cNvSpPr>
            <p:nvPr/>
          </p:nvSpPr>
          <p:spPr bwMode="gray">
            <a:xfrm>
              <a:off x="1355556" y="5264778"/>
              <a:ext cx="1896642" cy="650152"/>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AutoShape 7"/>
            <p:cNvSpPr>
              <a:spLocks noChangeArrowheads="1"/>
            </p:cNvSpPr>
            <p:nvPr/>
          </p:nvSpPr>
          <p:spPr bwMode="gray">
            <a:xfrm>
              <a:off x="1355556" y="3394317"/>
              <a:ext cx="1896642" cy="648698"/>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 name="Group 10"/>
            <p:cNvGrpSpPr>
              <a:grpSpLocks/>
            </p:cNvGrpSpPr>
            <p:nvPr/>
          </p:nvGrpSpPr>
          <p:grpSpPr bwMode="auto">
            <a:xfrm>
              <a:off x="1991164" y="3088923"/>
              <a:ext cx="589064" cy="570546"/>
              <a:chOff x="1289" y="587"/>
              <a:chExt cx="668" cy="647"/>
            </a:xfrm>
          </p:grpSpPr>
          <p:sp>
            <p:nvSpPr>
              <p:cNvPr id="12" name="Oval 11"/>
              <p:cNvSpPr>
                <a:spLocks noChangeArrowheads="1"/>
              </p:cNvSpPr>
              <p:nvPr/>
            </p:nvSpPr>
            <p:spPr bwMode="gray">
              <a:xfrm>
                <a:off x="1289" y="622"/>
                <a:ext cx="668" cy="589"/>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p>
            </p:txBody>
          </p:sp>
          <p:sp>
            <p:nvSpPr>
              <p:cNvPr id="13" name="Oval 12"/>
              <p:cNvSpPr>
                <a:spLocks noChangeArrowheads="1"/>
              </p:cNvSpPr>
              <p:nvPr/>
            </p:nvSpPr>
            <p:spPr bwMode="gray">
              <a:xfrm>
                <a:off x="1296" y="587"/>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14" name="Oval 13"/>
              <p:cNvSpPr>
                <a:spLocks noChangeArrowheads="1"/>
              </p:cNvSpPr>
              <p:nvPr/>
            </p:nvSpPr>
            <p:spPr bwMode="gray">
              <a:xfrm>
                <a:off x="1304" y="591"/>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15" name="Oval 14"/>
              <p:cNvSpPr>
                <a:spLocks noChangeArrowheads="1"/>
              </p:cNvSpPr>
              <p:nvPr/>
            </p:nvSpPr>
            <p:spPr bwMode="gray">
              <a:xfrm>
                <a:off x="1311" y="597"/>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16" name="Oval 15"/>
              <p:cNvSpPr>
                <a:spLocks noChangeArrowheads="1"/>
              </p:cNvSpPr>
              <p:nvPr/>
            </p:nvSpPr>
            <p:spPr bwMode="gray">
              <a:xfrm>
                <a:off x="1346" y="613"/>
                <a:ext cx="533" cy="479"/>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grpSp>
        <p:sp>
          <p:nvSpPr>
            <p:cNvPr id="17" name="Text Box 16"/>
            <p:cNvSpPr txBox="1">
              <a:spLocks noChangeArrowheads="1"/>
            </p:cNvSpPr>
            <p:nvPr/>
          </p:nvSpPr>
          <p:spPr bwMode="gray">
            <a:xfrm>
              <a:off x="2109800" y="3168873"/>
              <a:ext cx="3401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a:solidFill>
                    <a:srgbClr val="000000"/>
                  </a:solidFill>
                </a:rPr>
                <a:t>1</a:t>
              </a:r>
              <a:endParaRPr lang="en-US"/>
            </a:p>
          </p:txBody>
        </p:sp>
        <p:sp>
          <p:nvSpPr>
            <p:cNvPr id="18" name="Text Box 17"/>
            <p:cNvSpPr txBox="1">
              <a:spLocks noChangeArrowheads="1"/>
            </p:cNvSpPr>
            <p:nvPr/>
          </p:nvSpPr>
          <p:spPr bwMode="gray">
            <a:xfrm>
              <a:off x="1378828" y="4035623"/>
              <a:ext cx="188500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i="1" dirty="0">
                  <a:solidFill>
                    <a:srgbClr val="000000"/>
                  </a:solidFill>
                  <a:latin typeface="Verdana" pitchFamily="34" charset="0"/>
                </a:rPr>
                <a:t>Xác định sản phẩm cần trang trí</a:t>
              </a:r>
              <a:endParaRPr lang="en-US" sz="2400" i="1" dirty="0"/>
            </a:p>
          </p:txBody>
        </p:sp>
      </p:grpSp>
      <p:grpSp>
        <p:nvGrpSpPr>
          <p:cNvPr id="44" name="Group 43"/>
          <p:cNvGrpSpPr/>
          <p:nvPr/>
        </p:nvGrpSpPr>
        <p:grpSpPr>
          <a:xfrm>
            <a:off x="4997278" y="3088877"/>
            <a:ext cx="1982456" cy="2895869"/>
            <a:chOff x="3473278" y="3088876"/>
            <a:chExt cx="1982456" cy="2895869"/>
          </a:xfrm>
        </p:grpSpPr>
        <p:sp>
          <p:nvSpPr>
            <p:cNvPr id="19" name="AutoShape 19"/>
            <p:cNvSpPr>
              <a:spLocks noChangeArrowheads="1"/>
            </p:cNvSpPr>
            <p:nvPr/>
          </p:nvSpPr>
          <p:spPr bwMode="gray">
            <a:xfrm>
              <a:off x="3473278" y="3366682"/>
              <a:ext cx="1982456" cy="2618063"/>
            </a:xfrm>
            <a:prstGeom prst="roundRect">
              <a:avLst>
                <a:gd name="adj" fmla="val 17509"/>
              </a:avLst>
            </a:prstGeom>
            <a:gradFill rotWithShape="1">
              <a:gsLst>
                <a:gs pos="0">
                  <a:srgbClr val="34B034"/>
                </a:gs>
                <a:gs pos="100000">
                  <a:srgbClr val="3F8B4A"/>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AutoShape 20"/>
            <p:cNvSpPr>
              <a:spLocks noChangeArrowheads="1"/>
            </p:cNvSpPr>
            <p:nvPr/>
          </p:nvSpPr>
          <p:spPr bwMode="gray">
            <a:xfrm>
              <a:off x="3503822" y="3373954"/>
              <a:ext cx="1922822" cy="2568611"/>
            </a:xfrm>
            <a:prstGeom prst="roundRect">
              <a:avLst>
                <a:gd name="adj" fmla="val 16667"/>
              </a:avLst>
            </a:prstGeom>
            <a:solidFill>
              <a:srgbClr val="73E77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AutoShape 21"/>
            <p:cNvSpPr>
              <a:spLocks noChangeArrowheads="1"/>
            </p:cNvSpPr>
            <p:nvPr/>
          </p:nvSpPr>
          <p:spPr bwMode="gray">
            <a:xfrm>
              <a:off x="3519821" y="5264778"/>
              <a:ext cx="1896642" cy="650152"/>
            </a:xfrm>
            <a:prstGeom prst="roundRect">
              <a:avLst>
                <a:gd name="adj" fmla="val 50000"/>
              </a:avLst>
            </a:prstGeom>
            <a:gradFill rotWithShape="1">
              <a:gsLst>
                <a:gs pos="0">
                  <a:srgbClr val="73E77E"/>
                </a:gs>
                <a:gs pos="100000">
                  <a:srgbClr val="73E77E">
                    <a:gamma/>
                    <a:tint val="54510"/>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AutoShape 22"/>
            <p:cNvSpPr>
              <a:spLocks noChangeArrowheads="1"/>
            </p:cNvSpPr>
            <p:nvPr/>
          </p:nvSpPr>
          <p:spPr bwMode="gray">
            <a:xfrm>
              <a:off x="3519821" y="3394317"/>
              <a:ext cx="1896642" cy="648698"/>
            </a:xfrm>
            <a:prstGeom prst="roundRect">
              <a:avLst>
                <a:gd name="adj" fmla="val 50000"/>
              </a:avLst>
            </a:prstGeom>
            <a:gradFill rotWithShape="1">
              <a:gsLst>
                <a:gs pos="0">
                  <a:srgbClr val="73E77E">
                    <a:gamma/>
                    <a:tint val="33333"/>
                    <a:invGamma/>
                  </a:srgbClr>
                </a:gs>
                <a:gs pos="100000">
                  <a:srgbClr val="73E77E"/>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Oval 23"/>
            <p:cNvSpPr>
              <a:spLocks noChangeArrowheads="1"/>
            </p:cNvSpPr>
            <p:nvPr/>
          </p:nvSpPr>
          <p:spPr bwMode="gray">
            <a:xfrm>
              <a:off x="4155429" y="3119369"/>
              <a:ext cx="589064" cy="519351"/>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p>
          </p:txBody>
        </p:sp>
        <p:sp>
          <p:nvSpPr>
            <p:cNvPr id="24" name="Oval 24"/>
            <p:cNvSpPr>
              <a:spLocks noChangeArrowheads="1"/>
            </p:cNvSpPr>
            <p:nvPr/>
          </p:nvSpPr>
          <p:spPr bwMode="gray">
            <a:xfrm>
              <a:off x="4161247" y="3088876"/>
              <a:ext cx="570156" cy="570156"/>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5" name="Oval 25"/>
            <p:cNvSpPr>
              <a:spLocks noChangeArrowheads="1"/>
            </p:cNvSpPr>
            <p:nvPr/>
          </p:nvSpPr>
          <p:spPr bwMode="gray">
            <a:xfrm>
              <a:off x="4168519" y="3091785"/>
              <a:ext cx="557066" cy="557066"/>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6" name="Oval 26"/>
            <p:cNvSpPr>
              <a:spLocks noChangeArrowheads="1"/>
            </p:cNvSpPr>
            <p:nvPr/>
          </p:nvSpPr>
          <p:spPr bwMode="gray">
            <a:xfrm>
              <a:off x="4174337" y="3097603"/>
              <a:ext cx="529431" cy="51924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7" name="Oval 27"/>
            <p:cNvSpPr>
              <a:spLocks noChangeArrowheads="1"/>
            </p:cNvSpPr>
            <p:nvPr/>
          </p:nvSpPr>
          <p:spPr bwMode="gray">
            <a:xfrm>
              <a:off x="4206336" y="3112148"/>
              <a:ext cx="469797" cy="421799"/>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8" name="Text Box 28"/>
            <p:cNvSpPr txBox="1">
              <a:spLocks noChangeArrowheads="1"/>
            </p:cNvSpPr>
            <p:nvPr/>
          </p:nvSpPr>
          <p:spPr bwMode="gray">
            <a:xfrm>
              <a:off x="4274065" y="3168873"/>
              <a:ext cx="3401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a:solidFill>
                    <a:srgbClr val="000000"/>
                  </a:solidFill>
                </a:rPr>
                <a:t>2</a:t>
              </a:r>
              <a:endParaRPr lang="en-US"/>
            </a:p>
          </p:txBody>
        </p:sp>
        <p:sp>
          <p:nvSpPr>
            <p:cNvPr id="46" name="Text Box 17"/>
            <p:cNvSpPr txBox="1">
              <a:spLocks noChangeArrowheads="1"/>
            </p:cNvSpPr>
            <p:nvPr/>
          </p:nvSpPr>
          <p:spPr bwMode="gray">
            <a:xfrm>
              <a:off x="3498731" y="4035623"/>
              <a:ext cx="188500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i="1" dirty="0" err="1">
                  <a:solidFill>
                    <a:srgbClr val="000000"/>
                  </a:solidFill>
                  <a:latin typeface="Verdana" pitchFamily="34" charset="0"/>
                </a:rPr>
                <a:t>Xác</a:t>
              </a:r>
              <a:r>
                <a:rPr lang="en-US" i="1" dirty="0">
                  <a:solidFill>
                    <a:srgbClr val="000000"/>
                  </a:solidFill>
                  <a:latin typeface="Verdana" pitchFamily="34" charset="0"/>
                </a:rPr>
                <a:t> </a:t>
              </a:r>
              <a:r>
                <a:rPr lang="en-US" i="1" dirty="0" err="1">
                  <a:solidFill>
                    <a:srgbClr val="000000"/>
                  </a:solidFill>
                  <a:latin typeface="Verdana" pitchFamily="34" charset="0"/>
                </a:rPr>
                <a:t>định</a:t>
              </a:r>
              <a:r>
                <a:rPr lang="en-US" i="1" dirty="0">
                  <a:solidFill>
                    <a:srgbClr val="000000"/>
                  </a:solidFill>
                  <a:latin typeface="Verdana" pitchFamily="34" charset="0"/>
                </a:rPr>
                <a:t> </a:t>
              </a:r>
              <a:r>
                <a:rPr lang="en-US" i="1" dirty="0" err="1">
                  <a:solidFill>
                    <a:srgbClr val="000000"/>
                  </a:solidFill>
                  <a:latin typeface="Verdana" pitchFamily="34" charset="0"/>
                </a:rPr>
                <a:t>cách</a:t>
              </a:r>
              <a:r>
                <a:rPr lang="en-US" i="1" dirty="0">
                  <a:solidFill>
                    <a:srgbClr val="000000"/>
                  </a:solidFill>
                  <a:latin typeface="Verdana" pitchFamily="34" charset="0"/>
                </a:rPr>
                <a:t> </a:t>
              </a:r>
              <a:r>
                <a:rPr lang="en-US" i="1" dirty="0" err="1">
                  <a:solidFill>
                    <a:srgbClr val="000000"/>
                  </a:solidFill>
                  <a:latin typeface="Verdana" pitchFamily="34" charset="0"/>
                </a:rPr>
                <a:t>tạo</a:t>
              </a:r>
              <a:r>
                <a:rPr lang="en-US" i="1" dirty="0">
                  <a:solidFill>
                    <a:srgbClr val="000000"/>
                  </a:solidFill>
                  <a:latin typeface="Verdana" pitchFamily="34" charset="0"/>
                </a:rPr>
                <a:t> </a:t>
              </a:r>
              <a:r>
                <a:rPr lang="en-US" i="1" dirty="0" err="1">
                  <a:solidFill>
                    <a:srgbClr val="000000"/>
                  </a:solidFill>
                  <a:latin typeface="Verdana" pitchFamily="34" charset="0"/>
                </a:rPr>
                <a:t>hình</a:t>
              </a:r>
              <a:r>
                <a:rPr lang="en-US" i="1" dirty="0">
                  <a:solidFill>
                    <a:srgbClr val="000000"/>
                  </a:solidFill>
                  <a:latin typeface="Verdana" pitchFamily="34" charset="0"/>
                </a:rPr>
                <a:t> </a:t>
              </a:r>
              <a:r>
                <a:rPr lang="en-US" i="1" dirty="0" err="1">
                  <a:solidFill>
                    <a:srgbClr val="000000"/>
                  </a:solidFill>
                  <a:latin typeface="Verdana" pitchFamily="34" charset="0"/>
                </a:rPr>
                <a:t>theo</a:t>
              </a:r>
              <a:r>
                <a:rPr lang="en-US" i="1" dirty="0">
                  <a:solidFill>
                    <a:srgbClr val="000000"/>
                  </a:solidFill>
                  <a:latin typeface="Verdana" pitchFamily="34" charset="0"/>
                </a:rPr>
                <a:t> </a:t>
              </a:r>
              <a:r>
                <a:rPr lang="en-US" i="1" dirty="0" err="1">
                  <a:solidFill>
                    <a:srgbClr val="000000"/>
                  </a:solidFill>
                  <a:latin typeface="Verdana" pitchFamily="34" charset="0"/>
                </a:rPr>
                <a:t>nghệ</a:t>
              </a:r>
              <a:r>
                <a:rPr lang="en-US" i="1" dirty="0">
                  <a:solidFill>
                    <a:srgbClr val="000000"/>
                  </a:solidFill>
                  <a:latin typeface="Verdana" pitchFamily="34" charset="0"/>
                </a:rPr>
                <a:t> </a:t>
              </a:r>
              <a:r>
                <a:rPr lang="en-US" i="1" dirty="0" err="1">
                  <a:solidFill>
                    <a:srgbClr val="000000"/>
                  </a:solidFill>
                  <a:latin typeface="Verdana" pitchFamily="34" charset="0"/>
                </a:rPr>
                <a:t>thuật</a:t>
              </a:r>
              <a:endParaRPr lang="en-US" sz="2400" i="1" dirty="0"/>
            </a:p>
          </p:txBody>
        </p:sp>
      </p:grpSp>
      <p:grpSp>
        <p:nvGrpSpPr>
          <p:cNvPr id="45" name="Group 44"/>
          <p:cNvGrpSpPr/>
          <p:nvPr/>
        </p:nvGrpSpPr>
        <p:grpSpPr>
          <a:xfrm>
            <a:off x="7161544" y="3088923"/>
            <a:ext cx="1982456" cy="2895822"/>
            <a:chOff x="5637544" y="3088923"/>
            <a:chExt cx="1982456" cy="2895822"/>
          </a:xfrm>
        </p:grpSpPr>
        <p:sp>
          <p:nvSpPr>
            <p:cNvPr id="31" name="AutoShape 33"/>
            <p:cNvSpPr>
              <a:spLocks noChangeArrowheads="1"/>
            </p:cNvSpPr>
            <p:nvPr/>
          </p:nvSpPr>
          <p:spPr bwMode="gray">
            <a:xfrm>
              <a:off x="5637544" y="3366682"/>
              <a:ext cx="1982456" cy="2618063"/>
            </a:xfrm>
            <a:prstGeom prst="roundRect">
              <a:avLst>
                <a:gd name="adj" fmla="val 17509"/>
              </a:avLst>
            </a:prstGeom>
            <a:gradFill rotWithShape="1">
              <a:gsLst>
                <a:gs pos="0">
                  <a:srgbClr val="B59F43"/>
                </a:gs>
                <a:gs pos="100000">
                  <a:srgbClr val="8F8849"/>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AutoShape 34"/>
            <p:cNvSpPr>
              <a:spLocks noChangeArrowheads="1"/>
            </p:cNvSpPr>
            <p:nvPr/>
          </p:nvSpPr>
          <p:spPr bwMode="gray">
            <a:xfrm>
              <a:off x="5668088" y="3373954"/>
              <a:ext cx="1922822" cy="2568611"/>
            </a:xfrm>
            <a:prstGeom prst="roundRect">
              <a:avLst>
                <a:gd name="adj" fmla="val 16667"/>
              </a:avLst>
            </a:prstGeom>
            <a:solidFill>
              <a:srgbClr val="E9E065"/>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AutoShape 35"/>
            <p:cNvSpPr>
              <a:spLocks noChangeArrowheads="1"/>
            </p:cNvSpPr>
            <p:nvPr/>
          </p:nvSpPr>
          <p:spPr bwMode="gray">
            <a:xfrm>
              <a:off x="5684087" y="5264778"/>
              <a:ext cx="1896642" cy="650152"/>
            </a:xfrm>
            <a:prstGeom prst="roundRect">
              <a:avLst>
                <a:gd name="adj" fmla="val 50000"/>
              </a:avLst>
            </a:prstGeom>
            <a:gradFill rotWithShape="1">
              <a:gsLst>
                <a:gs pos="0">
                  <a:srgbClr val="E9E065"/>
                </a:gs>
                <a:gs pos="100000">
                  <a:srgbClr val="E9E065">
                    <a:gamma/>
                    <a:tint val="57647"/>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 name="AutoShape 36"/>
            <p:cNvSpPr>
              <a:spLocks noChangeArrowheads="1"/>
            </p:cNvSpPr>
            <p:nvPr/>
          </p:nvSpPr>
          <p:spPr bwMode="gray">
            <a:xfrm>
              <a:off x="5684087" y="3394317"/>
              <a:ext cx="1896642" cy="648698"/>
            </a:xfrm>
            <a:prstGeom prst="roundRect">
              <a:avLst>
                <a:gd name="adj" fmla="val 50000"/>
              </a:avLst>
            </a:prstGeom>
            <a:gradFill rotWithShape="1">
              <a:gsLst>
                <a:gs pos="0">
                  <a:srgbClr val="E9E065">
                    <a:gamma/>
                    <a:tint val="33333"/>
                    <a:invGamma/>
                  </a:srgbClr>
                </a:gs>
                <a:gs pos="100000">
                  <a:srgbClr val="E9E065"/>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5" name="Group 37"/>
            <p:cNvGrpSpPr>
              <a:grpSpLocks/>
            </p:cNvGrpSpPr>
            <p:nvPr/>
          </p:nvGrpSpPr>
          <p:grpSpPr bwMode="auto">
            <a:xfrm>
              <a:off x="6319695" y="3088923"/>
              <a:ext cx="589064" cy="570546"/>
              <a:chOff x="1289" y="587"/>
              <a:chExt cx="668" cy="647"/>
            </a:xfrm>
          </p:grpSpPr>
          <p:sp>
            <p:nvSpPr>
              <p:cNvPr id="36" name="Oval 38"/>
              <p:cNvSpPr>
                <a:spLocks noChangeArrowheads="1"/>
              </p:cNvSpPr>
              <p:nvPr/>
            </p:nvSpPr>
            <p:spPr bwMode="gray">
              <a:xfrm>
                <a:off x="1289" y="622"/>
                <a:ext cx="668" cy="589"/>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p>
            </p:txBody>
          </p:sp>
          <p:sp>
            <p:nvSpPr>
              <p:cNvPr id="37" name="Oval 39"/>
              <p:cNvSpPr>
                <a:spLocks noChangeArrowheads="1"/>
              </p:cNvSpPr>
              <p:nvPr/>
            </p:nvSpPr>
            <p:spPr bwMode="gray">
              <a:xfrm>
                <a:off x="1296" y="587"/>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38" name="Oval 40"/>
              <p:cNvSpPr>
                <a:spLocks noChangeArrowheads="1"/>
              </p:cNvSpPr>
              <p:nvPr/>
            </p:nvSpPr>
            <p:spPr bwMode="gray">
              <a:xfrm>
                <a:off x="1304" y="591"/>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39" name="Oval 41"/>
              <p:cNvSpPr>
                <a:spLocks noChangeArrowheads="1"/>
              </p:cNvSpPr>
              <p:nvPr/>
            </p:nvSpPr>
            <p:spPr bwMode="gray">
              <a:xfrm>
                <a:off x="1311" y="597"/>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40" name="Oval 42"/>
              <p:cNvSpPr>
                <a:spLocks noChangeArrowheads="1"/>
              </p:cNvSpPr>
              <p:nvPr/>
            </p:nvSpPr>
            <p:spPr bwMode="gray">
              <a:xfrm>
                <a:off x="1346" y="613"/>
                <a:ext cx="533" cy="479"/>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grpSp>
        <p:sp>
          <p:nvSpPr>
            <p:cNvPr id="41" name="Text Box 43"/>
            <p:cNvSpPr txBox="1">
              <a:spLocks noChangeArrowheads="1"/>
            </p:cNvSpPr>
            <p:nvPr/>
          </p:nvSpPr>
          <p:spPr bwMode="gray">
            <a:xfrm>
              <a:off x="6438331" y="3168873"/>
              <a:ext cx="3401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a:solidFill>
                    <a:srgbClr val="000000"/>
                  </a:solidFill>
                </a:rPr>
                <a:t>3</a:t>
              </a:r>
              <a:endParaRPr lang="en-US"/>
            </a:p>
          </p:txBody>
        </p:sp>
        <p:sp>
          <p:nvSpPr>
            <p:cNvPr id="49" name="Text Box 17"/>
            <p:cNvSpPr txBox="1">
              <a:spLocks noChangeArrowheads="1"/>
            </p:cNvSpPr>
            <p:nvPr/>
          </p:nvSpPr>
          <p:spPr bwMode="gray">
            <a:xfrm>
              <a:off x="5695723" y="4035623"/>
              <a:ext cx="188500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i="1" dirty="0">
                  <a:solidFill>
                    <a:schemeClr val="accent2">
                      <a:lumMod val="75000"/>
                    </a:schemeClr>
                  </a:solidFill>
                  <a:latin typeface="Verdana" pitchFamily="34" charset="0"/>
                </a:rPr>
                <a:t>Xác định phương pháp thực hành</a:t>
              </a:r>
              <a:endParaRPr lang="en-US" sz="2400" i="1" dirty="0">
                <a:solidFill>
                  <a:schemeClr val="accent2">
                    <a:lumMod val="75000"/>
                  </a:schemeClr>
                </a:solidFill>
              </a:endParaRPr>
            </a:p>
          </p:txBody>
        </p:sp>
      </p:grpSp>
      <p:sp>
        <p:nvSpPr>
          <p:cNvPr id="9" name="TextBox 8"/>
          <p:cNvSpPr txBox="1"/>
          <p:nvPr/>
        </p:nvSpPr>
        <p:spPr>
          <a:xfrm>
            <a:off x="1135176" y="2482811"/>
            <a:ext cx="3835063"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1.Tìm ý </a:t>
            </a:r>
            <a:r>
              <a:rPr lang="en-US" sz="2800" b="1" dirty="0" err="1">
                <a:solidFill>
                  <a:srgbClr val="FF0000"/>
                </a:solidFill>
                <a:latin typeface="Times New Roman" panose="02020603050405020304" pitchFamily="18" charset="0"/>
                <a:cs typeface="Times New Roman" panose="02020603050405020304" pitchFamily="18" charset="0"/>
              </a:rPr>
              <a:t>tưởng</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926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ppt_x</p:attrName>
                                        </p:attrNameLst>
                                      </p:cBhvr>
                                      <p:tavLst>
                                        <p:tav tm="0">
                                          <p:val>
                                            <p:strVal val="#ppt_x"/>
                                          </p:val>
                                        </p:tav>
                                        <p:tav tm="100000">
                                          <p:val>
                                            <p:strVal val="#ppt_x"/>
                                          </p:val>
                                        </p:tav>
                                      </p:tavLst>
                                    </p:anim>
                                    <p:anim calcmode="lin" valueType="num">
                                      <p:cBhvr>
                                        <p:cTn id="9" dur="1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heckerboard(across)">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checkerboard(across)">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checkerboard(across)">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5767606"/>
            <a:ext cx="12268200" cy="107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descr="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6964" y="567427"/>
            <a:ext cx="6436012" cy="6319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972311"/>
            <a:ext cx="2550526" cy="265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5157913" y="1553316"/>
            <a:ext cx="3581400" cy="546894"/>
          </a:xfrm>
        </p:spPr>
        <p:txBody>
          <a:bodyPr rtlCol="0">
            <a:noAutofit/>
          </a:bodyPr>
          <a:lstStyle/>
          <a:p>
            <a:pPr algn="ctr">
              <a:defRPr/>
            </a:pPr>
            <a:r>
              <a:rPr lang="en-US" b="1" dirty="0">
                <a:solidFill>
                  <a:schemeClr val="accent5">
                    <a:lumMod val="75000"/>
                  </a:schemeClr>
                </a:solidFill>
                <a:latin typeface="Times New Roman" pitchFamily="18" charset="0"/>
                <a:cs typeface="Times New Roman" pitchFamily="18" charset="0"/>
              </a:rPr>
              <a:t>MỞ ĐẦU</a:t>
            </a:r>
          </a:p>
        </p:txBody>
      </p:sp>
      <p:sp>
        <p:nvSpPr>
          <p:cNvPr id="10" name="TextBox 9"/>
          <p:cNvSpPr txBox="1">
            <a:spLocks noChangeArrowheads="1"/>
          </p:cNvSpPr>
          <p:nvPr/>
        </p:nvSpPr>
        <p:spPr bwMode="auto">
          <a:xfrm>
            <a:off x="4648200" y="3518933"/>
            <a:ext cx="5029200" cy="134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5733" tIns="27866" rIns="55733" bIns="27866">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pPr algn="ctr"/>
            <a:r>
              <a:rPr lang="en-US" sz="2800" b="1" dirty="0">
                <a:solidFill>
                  <a:schemeClr val="accent3">
                    <a:lumMod val="75000"/>
                  </a:schemeClr>
                </a:solidFill>
                <a:latin typeface="+mn-lt"/>
                <a:cs typeface="Times New Roman" pitchFamily="18" charset="0"/>
              </a:rPr>
              <a:t>Hãy cho biết những bức tranh sau có tên là gì? </a:t>
            </a:r>
          </a:p>
          <a:p>
            <a:pPr algn="ctr"/>
            <a:r>
              <a:rPr lang="en-US" sz="2800" b="1" dirty="0" err="1">
                <a:solidFill>
                  <a:schemeClr val="accent3">
                    <a:lumMod val="75000"/>
                  </a:schemeClr>
                </a:solidFill>
                <a:latin typeface="+mn-lt"/>
                <a:cs typeface="Times New Roman" pitchFamily="18" charset="0"/>
              </a:rPr>
              <a:t>Tác</a:t>
            </a:r>
            <a:r>
              <a:rPr lang="en-US" sz="2800" b="1" dirty="0">
                <a:solidFill>
                  <a:schemeClr val="accent3">
                    <a:lumMod val="75000"/>
                  </a:schemeClr>
                </a:solidFill>
                <a:latin typeface="+mn-lt"/>
                <a:cs typeface="Times New Roman" pitchFamily="18" charset="0"/>
              </a:rPr>
              <a:t> </a:t>
            </a:r>
            <a:r>
              <a:rPr lang="en-US" sz="2800" b="1" dirty="0" err="1">
                <a:solidFill>
                  <a:schemeClr val="accent3">
                    <a:lumMod val="75000"/>
                  </a:schemeClr>
                </a:solidFill>
                <a:latin typeface="+mn-lt"/>
                <a:cs typeface="Times New Roman" pitchFamily="18" charset="0"/>
              </a:rPr>
              <a:t>giả</a:t>
            </a:r>
            <a:r>
              <a:rPr lang="en-US" sz="2800" b="1" dirty="0">
                <a:solidFill>
                  <a:schemeClr val="accent3">
                    <a:lumMod val="75000"/>
                  </a:schemeClr>
                </a:solidFill>
                <a:latin typeface="+mn-lt"/>
                <a:cs typeface="Times New Roman" pitchFamily="18" charset="0"/>
              </a:rPr>
              <a:t> </a:t>
            </a:r>
            <a:r>
              <a:rPr lang="en-US" sz="2800" b="1" dirty="0" err="1">
                <a:solidFill>
                  <a:schemeClr val="accent3">
                    <a:lumMod val="75000"/>
                  </a:schemeClr>
                </a:solidFill>
                <a:latin typeface="+mn-lt"/>
                <a:cs typeface="Times New Roman" pitchFamily="18" charset="0"/>
              </a:rPr>
              <a:t>là</a:t>
            </a:r>
            <a:r>
              <a:rPr lang="en-US" sz="2800" b="1" dirty="0">
                <a:solidFill>
                  <a:schemeClr val="accent3">
                    <a:lumMod val="75000"/>
                  </a:schemeClr>
                </a:solidFill>
                <a:latin typeface="+mn-lt"/>
                <a:cs typeface="Times New Roman" pitchFamily="18" charset="0"/>
              </a:rPr>
              <a:t> </a:t>
            </a:r>
            <a:r>
              <a:rPr lang="en-US" sz="2800" b="1" dirty="0" err="1">
                <a:solidFill>
                  <a:schemeClr val="accent3">
                    <a:lumMod val="75000"/>
                  </a:schemeClr>
                </a:solidFill>
                <a:latin typeface="+mn-lt"/>
                <a:cs typeface="Times New Roman" pitchFamily="18" charset="0"/>
              </a:rPr>
              <a:t>ai</a:t>
            </a:r>
            <a:r>
              <a:rPr lang="en-US" sz="2800" b="1">
                <a:solidFill>
                  <a:schemeClr val="accent3">
                    <a:lumMod val="75000"/>
                  </a:schemeClr>
                </a:solidFill>
                <a:latin typeface="+mn-lt"/>
                <a:cs typeface="Times New Roman" pitchFamily="18" charset="0"/>
              </a:rPr>
              <a:t>?</a:t>
            </a:r>
            <a:endParaRPr lang="en-US" sz="2800" b="1" dirty="0">
              <a:solidFill>
                <a:schemeClr val="accent3">
                  <a:lumMod val="75000"/>
                </a:schemeClr>
              </a:solidFill>
              <a:latin typeface="+mn-lt"/>
              <a:cs typeface="Times New Roman" pitchFamily="18" charset="0"/>
            </a:endParaRPr>
          </a:p>
        </p:txBody>
      </p:sp>
      <p:sp>
        <p:nvSpPr>
          <p:cNvPr id="2" name="TextBox 1"/>
          <p:cNvSpPr txBox="1"/>
          <p:nvPr/>
        </p:nvSpPr>
        <p:spPr>
          <a:xfrm>
            <a:off x="4876800" y="2590801"/>
            <a:ext cx="4800600" cy="584775"/>
          </a:xfrm>
          <a:prstGeom prst="rect">
            <a:avLst/>
          </a:prstGeom>
          <a:noFill/>
        </p:spPr>
        <p:txBody>
          <a:bodyPr wrap="square" rtlCol="0">
            <a:spAutoFit/>
          </a:bodyPr>
          <a:lstStyle/>
          <a:p>
            <a:r>
              <a:rPr lang="en-US" sz="3200" b="1" dirty="0">
                <a:solidFill>
                  <a:srgbClr val="FF0000"/>
                </a:solidFill>
              </a:rPr>
              <a:t>Trò chơi: “ Ai nhanh hơn”</a:t>
            </a:r>
          </a:p>
        </p:txBody>
      </p:sp>
    </p:spTree>
    <p:custDataLst>
      <p:tags r:id="rId1"/>
    </p:custDataLst>
    <p:extLst>
      <p:ext uri="{BB962C8B-B14F-4D97-AF65-F5344CB8AC3E}">
        <p14:creationId xmlns:p14="http://schemas.microsoft.com/office/powerpoint/2010/main" val="3203480022"/>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cBhvr additive="base">
                                        <p:cTn id="7" dur="500" fill="hold"/>
                                        <p:tgtEl>
                                          <p:spTgt spid="14340"/>
                                        </p:tgtEl>
                                        <p:attrNameLst>
                                          <p:attrName>ppt_x</p:attrName>
                                        </p:attrNameLst>
                                      </p:cBhvr>
                                      <p:tavLst>
                                        <p:tav tm="0">
                                          <p:val>
                                            <p:strVal val="#ppt_x"/>
                                          </p:val>
                                        </p:tav>
                                        <p:tav tm="100000">
                                          <p:val>
                                            <p:strVal val="#ppt_x"/>
                                          </p:val>
                                        </p:tav>
                                      </p:tavLst>
                                    </p:anim>
                                    <p:anim calcmode="lin" valueType="num">
                                      <p:cBhvr additive="base">
                                        <p:cTn id="8" dur="500" fill="hold"/>
                                        <p:tgtEl>
                                          <p:spTgt spid="1434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14341"/>
                                        </p:tgtEl>
                                        <p:attrNameLst>
                                          <p:attrName>style.visibility</p:attrName>
                                        </p:attrNameLst>
                                      </p:cBhvr>
                                      <p:to>
                                        <p:strVal val="visible"/>
                                      </p:to>
                                    </p:set>
                                    <p:anim calcmode="lin" valueType="num">
                                      <p:cBhvr additive="base">
                                        <p:cTn id="12" dur="1000" fill="hold"/>
                                        <p:tgtEl>
                                          <p:spTgt spid="14341"/>
                                        </p:tgtEl>
                                        <p:attrNameLst>
                                          <p:attrName>ppt_x</p:attrName>
                                        </p:attrNameLst>
                                      </p:cBhvr>
                                      <p:tavLst>
                                        <p:tav tm="0">
                                          <p:val>
                                            <p:strVal val="1+#ppt_w/2"/>
                                          </p:val>
                                        </p:tav>
                                        <p:tav tm="100000">
                                          <p:val>
                                            <p:strVal val="#ppt_x"/>
                                          </p:val>
                                        </p:tav>
                                      </p:tavLst>
                                    </p:anim>
                                    <p:anim calcmode="lin" valueType="num">
                                      <p:cBhvr additive="base">
                                        <p:cTn id="13" dur="1000" fill="hold"/>
                                        <p:tgtEl>
                                          <p:spTgt spid="14341"/>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500"/>
                            </p:stCondLst>
                            <p:childTnLst>
                              <p:par>
                                <p:cTn id="15" presetID="29" presetClass="entr" presetSubtype="0" fill="hold" nodeType="afterEffect">
                                  <p:stCondLst>
                                    <p:cond delay="0"/>
                                  </p:stCondLst>
                                  <p:childTnLst>
                                    <p:set>
                                      <p:cBhvr>
                                        <p:cTn id="16" dur="1" fill="hold">
                                          <p:stCondLst>
                                            <p:cond delay="0"/>
                                          </p:stCondLst>
                                        </p:cTn>
                                        <p:tgtEl>
                                          <p:spTgt spid="14342"/>
                                        </p:tgtEl>
                                        <p:attrNameLst>
                                          <p:attrName>style.visibility</p:attrName>
                                        </p:attrNameLst>
                                      </p:cBhvr>
                                      <p:to>
                                        <p:strVal val="visible"/>
                                      </p:to>
                                    </p:set>
                                    <p:anim calcmode="lin" valueType="num">
                                      <p:cBhvr>
                                        <p:cTn id="17" dur="1000" fill="hold"/>
                                        <p:tgtEl>
                                          <p:spTgt spid="14342"/>
                                        </p:tgtEl>
                                        <p:attrNameLst>
                                          <p:attrName>ppt_x</p:attrName>
                                        </p:attrNameLst>
                                      </p:cBhvr>
                                      <p:tavLst>
                                        <p:tav tm="0">
                                          <p:val>
                                            <p:strVal val="#ppt_x-.2"/>
                                          </p:val>
                                        </p:tav>
                                        <p:tav tm="100000">
                                          <p:val>
                                            <p:strVal val="#ppt_x"/>
                                          </p:val>
                                        </p:tav>
                                      </p:tavLst>
                                    </p:anim>
                                    <p:anim calcmode="lin" valueType="num">
                                      <p:cBhvr>
                                        <p:cTn id="18" dur="1000" fill="hold"/>
                                        <p:tgtEl>
                                          <p:spTgt spid="1434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4342"/>
                                        </p:tgtEl>
                                      </p:cBhvr>
                                    </p:animEffect>
                                  </p:childTnLst>
                                </p:cTn>
                              </p:par>
                            </p:childTnLst>
                          </p:cTn>
                        </p:par>
                        <p:par>
                          <p:cTn id="20" fill="hold">
                            <p:stCondLst>
                              <p:cond delay="2500"/>
                            </p:stCondLst>
                            <p:childTnLst>
                              <p:par>
                                <p:cTn id="21" presetID="16" presetClass="entr" presetSubtype="21"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ox(in)">
                                      <p:cBhvr>
                                        <p:cTn id="28" dur="20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dissolv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5362" y="693762"/>
            <a:ext cx="5700115" cy="5143026"/>
          </a:xfrm>
          <a:prstGeom prst="rect">
            <a:avLst/>
          </a:prstGeom>
        </p:spPr>
      </p:pic>
      <p:pic>
        <p:nvPicPr>
          <p:cNvPr id="4" name="图片 3"/>
          <p:cNvPicPr>
            <a:picLocks noChangeAspect="1"/>
          </p:cNvPicPr>
          <p:nvPr/>
        </p:nvPicPr>
        <p:blipFill>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3667383" y="4370486"/>
            <a:ext cx="282527" cy="378438"/>
          </a:xfrm>
          <a:prstGeom prst="rect">
            <a:avLst/>
          </a:prstGeom>
        </p:spPr>
      </p:pic>
      <p:pic>
        <p:nvPicPr>
          <p:cNvPr id="3" name="图片 2"/>
          <p:cNvPicPr>
            <a:picLocks noChangeAspect="1"/>
          </p:cNvPicPr>
          <p:nvPr/>
        </p:nvPicPr>
        <p:blipFill>
          <a:blip r:embed="rId6" cstate="print">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936443" y="3174679"/>
            <a:ext cx="487122" cy="652487"/>
          </a:xfrm>
          <a:prstGeom prst="rect">
            <a:avLst/>
          </a:prstGeom>
        </p:spPr>
      </p:pic>
      <p:pic>
        <p:nvPicPr>
          <p:cNvPr id="2"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69029" y="1004961"/>
            <a:ext cx="1472900" cy="1972911"/>
          </a:xfrm>
          <a:prstGeom prst="rect">
            <a:avLst/>
          </a:prstGeom>
        </p:spPr>
      </p:pic>
      <p:sp>
        <p:nvSpPr>
          <p:cNvPr id="10" name="TextBox 9"/>
          <p:cNvSpPr txBox="1"/>
          <p:nvPr/>
        </p:nvSpPr>
        <p:spPr>
          <a:xfrm>
            <a:off x="4275361" y="3175338"/>
            <a:ext cx="4579034" cy="1015663"/>
          </a:xfrm>
          <a:prstGeom prst="rect">
            <a:avLst/>
          </a:prstGeom>
          <a:noFill/>
        </p:spPr>
        <p:txBody>
          <a:bodyPr wrap="square" rtlCol="0">
            <a:spAutoFit/>
          </a:bodyPr>
          <a:lstStyle/>
          <a:p>
            <a:pPr algn="ctr"/>
            <a:r>
              <a:rPr lang="en-US" sz="6000" b="1" dirty="0">
                <a:solidFill>
                  <a:srgbClr val="FF0000"/>
                </a:solidFill>
              </a:rPr>
              <a:t>2.Thực hành</a:t>
            </a:r>
          </a:p>
        </p:txBody>
      </p:sp>
    </p:spTree>
    <p:extLst>
      <p:ext uri="{BB962C8B-B14F-4D97-AF65-F5344CB8AC3E}">
        <p14:creationId xmlns:p14="http://schemas.microsoft.com/office/powerpoint/2010/main" val="3674311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6000" fill="hold"/>
                                        <p:tgtEl>
                                          <p:spTgt spid="3"/>
                                        </p:tgtEl>
                                        <p:attrNameLst>
                                          <p:attrName>ppt_x</p:attrName>
                                        </p:attrNameLst>
                                      </p:cBhvr>
                                      <p:tavLst>
                                        <p:tav tm="0">
                                          <p:val>
                                            <p:strVal val="0-#ppt_w/2"/>
                                          </p:val>
                                        </p:tav>
                                        <p:tav tm="100000">
                                          <p:val>
                                            <p:strVal val="#ppt_x"/>
                                          </p:val>
                                        </p:tav>
                                      </p:tavLst>
                                    </p:anim>
                                    <p:anim calcmode="lin" valueType="num">
                                      <p:cBhvr additive="base">
                                        <p:cTn id="12" dur="6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6000" fill="hold"/>
                                        <p:tgtEl>
                                          <p:spTgt spid="4"/>
                                        </p:tgtEl>
                                        <p:attrNameLst>
                                          <p:attrName>ppt_x</p:attrName>
                                        </p:attrNameLst>
                                      </p:cBhvr>
                                      <p:tavLst>
                                        <p:tav tm="0">
                                          <p:val>
                                            <p:strVal val="0-#ppt_w/2"/>
                                          </p:val>
                                        </p:tav>
                                        <p:tav tm="100000">
                                          <p:val>
                                            <p:strVal val="#ppt_x"/>
                                          </p:val>
                                        </p:tav>
                                      </p:tavLst>
                                    </p:anim>
                                    <p:anim calcmode="lin" valueType="num">
                                      <p:cBhvr additive="base">
                                        <p:cTn id="16" dur="6000" fill="hold"/>
                                        <p:tgtEl>
                                          <p:spTgt spid="4"/>
                                        </p:tgtEl>
                                        <p:attrNameLst>
                                          <p:attrName>ppt_y</p:attrName>
                                        </p:attrNameLst>
                                      </p:cBhvr>
                                      <p:tavLst>
                                        <p:tav tm="0">
                                          <p:val>
                                            <p:strVal val="1+#ppt_h/2"/>
                                          </p:val>
                                        </p:tav>
                                        <p:tav tm="100000">
                                          <p:val>
                                            <p:strVal val="#ppt_y"/>
                                          </p:val>
                                        </p:tav>
                                      </p:tavLst>
                                    </p:anim>
                                  </p:childTnLst>
                                </p:cTn>
                              </p:par>
                              <p:par>
                                <p:cTn id="17" presetID="32" presetClass="emph" presetSubtype="0" fill="hold" nodeType="withEffect">
                                  <p:stCondLst>
                                    <p:cond delay="0"/>
                                  </p:stCondLst>
                                  <p:childTnLst>
                                    <p:animRot by="120000">
                                      <p:cBhvr>
                                        <p:cTn id="18" dur="600" fill="hold">
                                          <p:stCondLst>
                                            <p:cond delay="0"/>
                                          </p:stCondLst>
                                        </p:cTn>
                                        <p:tgtEl>
                                          <p:spTgt spid="2"/>
                                        </p:tgtEl>
                                        <p:attrNameLst>
                                          <p:attrName>r</p:attrName>
                                        </p:attrNameLst>
                                      </p:cBhvr>
                                    </p:animRot>
                                    <p:animRot by="-240000">
                                      <p:cBhvr>
                                        <p:cTn id="19" dur="1200" fill="hold">
                                          <p:stCondLst>
                                            <p:cond delay="1200"/>
                                          </p:stCondLst>
                                        </p:cTn>
                                        <p:tgtEl>
                                          <p:spTgt spid="2"/>
                                        </p:tgtEl>
                                        <p:attrNameLst>
                                          <p:attrName>r</p:attrName>
                                        </p:attrNameLst>
                                      </p:cBhvr>
                                    </p:animRot>
                                    <p:animRot by="240000">
                                      <p:cBhvr>
                                        <p:cTn id="20" dur="1200" fill="hold">
                                          <p:stCondLst>
                                            <p:cond delay="2400"/>
                                          </p:stCondLst>
                                        </p:cTn>
                                        <p:tgtEl>
                                          <p:spTgt spid="2"/>
                                        </p:tgtEl>
                                        <p:attrNameLst>
                                          <p:attrName>r</p:attrName>
                                        </p:attrNameLst>
                                      </p:cBhvr>
                                    </p:animRot>
                                    <p:animRot by="-240000">
                                      <p:cBhvr>
                                        <p:cTn id="21" dur="1200" fill="hold">
                                          <p:stCondLst>
                                            <p:cond delay="3600"/>
                                          </p:stCondLst>
                                        </p:cTn>
                                        <p:tgtEl>
                                          <p:spTgt spid="2"/>
                                        </p:tgtEl>
                                        <p:attrNameLst>
                                          <p:attrName>r</p:attrName>
                                        </p:attrNameLst>
                                      </p:cBhvr>
                                    </p:animRot>
                                    <p:animRot by="120000">
                                      <p:cBhvr>
                                        <p:cTn id="22" dur="1200" fill="hold">
                                          <p:stCondLst>
                                            <p:cond delay="4800"/>
                                          </p:stCondLst>
                                        </p:cTn>
                                        <p:tgtEl>
                                          <p:spTgt spid="2"/>
                                        </p:tgtEl>
                                        <p:attrNameLst>
                                          <p:attrName>r</p:attrName>
                                        </p:attrNameLst>
                                      </p:cBhvr>
                                    </p:animRot>
                                  </p:childTnLst>
                                </p:cTn>
                              </p:par>
                              <p:par>
                                <p:cTn id="23" presetID="32" presetClass="emph" presetSubtype="0" fill="hold" nodeType="withEffect">
                                  <p:stCondLst>
                                    <p:cond delay="0"/>
                                  </p:stCondLst>
                                  <p:childTnLst>
                                    <p:animRot by="120000">
                                      <p:cBhvr>
                                        <p:cTn id="24" dur="600" fill="hold">
                                          <p:stCondLst>
                                            <p:cond delay="0"/>
                                          </p:stCondLst>
                                        </p:cTn>
                                        <p:tgtEl>
                                          <p:spTgt spid="3"/>
                                        </p:tgtEl>
                                        <p:attrNameLst>
                                          <p:attrName>r</p:attrName>
                                        </p:attrNameLst>
                                      </p:cBhvr>
                                    </p:animRot>
                                    <p:animRot by="-240000">
                                      <p:cBhvr>
                                        <p:cTn id="25" dur="1200" fill="hold">
                                          <p:stCondLst>
                                            <p:cond delay="1200"/>
                                          </p:stCondLst>
                                        </p:cTn>
                                        <p:tgtEl>
                                          <p:spTgt spid="3"/>
                                        </p:tgtEl>
                                        <p:attrNameLst>
                                          <p:attrName>r</p:attrName>
                                        </p:attrNameLst>
                                      </p:cBhvr>
                                    </p:animRot>
                                    <p:animRot by="240000">
                                      <p:cBhvr>
                                        <p:cTn id="26" dur="1200" fill="hold">
                                          <p:stCondLst>
                                            <p:cond delay="2400"/>
                                          </p:stCondLst>
                                        </p:cTn>
                                        <p:tgtEl>
                                          <p:spTgt spid="3"/>
                                        </p:tgtEl>
                                        <p:attrNameLst>
                                          <p:attrName>r</p:attrName>
                                        </p:attrNameLst>
                                      </p:cBhvr>
                                    </p:animRot>
                                    <p:animRot by="-240000">
                                      <p:cBhvr>
                                        <p:cTn id="27" dur="1200" fill="hold">
                                          <p:stCondLst>
                                            <p:cond delay="3600"/>
                                          </p:stCondLst>
                                        </p:cTn>
                                        <p:tgtEl>
                                          <p:spTgt spid="3"/>
                                        </p:tgtEl>
                                        <p:attrNameLst>
                                          <p:attrName>r</p:attrName>
                                        </p:attrNameLst>
                                      </p:cBhvr>
                                    </p:animRot>
                                    <p:animRot by="120000">
                                      <p:cBhvr>
                                        <p:cTn id="28" dur="1200" fill="hold">
                                          <p:stCondLst>
                                            <p:cond delay="4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8600" y="36871"/>
            <a:ext cx="11506199" cy="6762750"/>
          </a:xfrm>
          <a:prstGeom prst="rect">
            <a:avLst/>
          </a:prstGeom>
        </p:spPr>
      </p:pic>
    </p:spTree>
    <p:extLst>
      <p:ext uri="{BB962C8B-B14F-4D97-AF65-F5344CB8AC3E}">
        <p14:creationId xmlns:p14="http://schemas.microsoft.com/office/powerpoint/2010/main" val="428113849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3400" y="228600"/>
            <a:ext cx="11353800" cy="6324600"/>
          </a:xfrm>
          <a:prstGeom prst="rect">
            <a:avLst/>
          </a:prstGeom>
        </p:spPr>
      </p:pic>
    </p:spTree>
    <p:extLst>
      <p:ext uri="{BB962C8B-B14F-4D97-AF65-F5344CB8AC3E}">
        <p14:creationId xmlns:p14="http://schemas.microsoft.com/office/powerpoint/2010/main" val="20511483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219200"/>
            <a:ext cx="10668000" cy="4031873"/>
          </a:xfrm>
          <a:prstGeom prst="rect">
            <a:avLst/>
          </a:prstGeom>
        </p:spPr>
        <p:txBody>
          <a:bodyPr wrap="square">
            <a:spAutoFit/>
          </a:bodyPr>
          <a:lstStyle/>
          <a:p>
            <a:pPr algn="just"/>
            <a:r>
              <a:rPr lang="en-US" sz="3200" b="1" dirty="0">
                <a:solidFill>
                  <a:srgbClr val="FF0000"/>
                </a:solidFill>
                <a:latin typeface="Times New Roman" panose="02020603050405020304" pitchFamily="18" charset="0"/>
                <a:cs typeface="Times New Roman" panose="02020603050405020304" pitchFamily="18" charset="0"/>
              </a:rPr>
              <a:t>3.</a:t>
            </a:r>
            <a:r>
              <a:rPr lang="vi-VN" sz="3200" b="1" dirty="0">
                <a:solidFill>
                  <a:srgbClr val="FF0000"/>
                </a:solidFill>
                <a:latin typeface="Times New Roman" panose="02020603050405020304" pitchFamily="18" charset="0"/>
                <a:cs typeface="Times New Roman" panose="02020603050405020304" pitchFamily="18" charset="0"/>
              </a:rPr>
              <a:t>LUYỆN TẬP</a:t>
            </a:r>
            <a:endParaRPr lang="en-US" sz="3200" b="1" dirty="0">
              <a:solidFill>
                <a:srgbClr val="FF0000"/>
              </a:solidFill>
              <a:latin typeface="Times New Roman" panose="02020603050405020304" pitchFamily="18" charset="0"/>
              <a:cs typeface="Times New Roman" panose="02020603050405020304" pitchFamily="18" charset="0"/>
            </a:endParaRPr>
          </a:p>
          <a:p>
            <a:pPr algn="just"/>
            <a:endParaRPr lang="vi-VN" sz="2800" dirty="0">
              <a:solidFill>
                <a:srgbClr val="116AB1"/>
              </a:solidFill>
              <a:latin typeface="+mj-lt"/>
            </a:endParaRPr>
          </a:p>
          <a:p>
            <a:pPr algn="just"/>
            <a:r>
              <a:rPr lang="vi-VN" sz="2800" dirty="0">
                <a:solidFill>
                  <a:srgbClr val="333333"/>
                </a:solidFill>
                <a:latin typeface="+mj-lt"/>
              </a:rPr>
              <a:t>Em hãy vẽ hoặc in họa tiết lên sản phẩm dựa theo hoa văn, mô típ trang trí của một phong cách nghệ thuật trung đại thế giới.</a:t>
            </a:r>
          </a:p>
          <a:p>
            <a:pPr algn="just"/>
            <a:r>
              <a:rPr lang="vi-VN" sz="2800" dirty="0">
                <a:solidFill>
                  <a:srgbClr val="333333"/>
                </a:solidFill>
                <a:latin typeface="+mj-lt"/>
              </a:rPr>
              <a:t>Yêu cầu:</a:t>
            </a:r>
          </a:p>
          <a:p>
            <a:pPr algn="just">
              <a:buFont typeface="Arial" panose="020B0604020202020204" pitchFamily="34" charset="0"/>
              <a:buChar char="•"/>
            </a:pPr>
            <a:r>
              <a:rPr lang="vi-VN" sz="2800" dirty="0">
                <a:solidFill>
                  <a:srgbClr val="333333"/>
                </a:solidFill>
                <a:latin typeface="+mj-lt"/>
              </a:rPr>
              <a:t>Sử dụng họa tiết, hình nhân vật, màu sắc và bố cục giống như phong cách tạo hình nghệ thuật trung đại.</a:t>
            </a:r>
          </a:p>
          <a:p>
            <a:pPr algn="just">
              <a:buFont typeface="Arial" panose="020B0604020202020204" pitchFamily="34" charset="0"/>
              <a:buChar char="•"/>
            </a:pPr>
            <a:r>
              <a:rPr lang="vi-VN" sz="2800" dirty="0">
                <a:solidFill>
                  <a:srgbClr val="333333"/>
                </a:solidFill>
                <a:latin typeface="+mj-lt"/>
              </a:rPr>
              <a:t>Tham khảo một số hình ảnh trong thực tế để có thêm ý tưởng cho cách vẽ mô phỏng theo tạo hình nghệ thuật trung đại thế giới.</a:t>
            </a:r>
            <a:endParaRPr lang="vi-VN" sz="2800" b="0" i="0" dirty="0">
              <a:solidFill>
                <a:srgbClr val="333333"/>
              </a:solidFill>
              <a:effectLst/>
              <a:latin typeface="+mj-lt"/>
            </a:endParaRPr>
          </a:p>
        </p:txBody>
      </p:sp>
    </p:spTree>
    <p:extLst>
      <p:ext uri="{BB962C8B-B14F-4D97-AF65-F5344CB8AC3E}">
        <p14:creationId xmlns:p14="http://schemas.microsoft.com/office/powerpoint/2010/main" val="411322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77000" y="228600"/>
            <a:ext cx="5105400" cy="3048000"/>
          </a:xfrm>
          <a:prstGeom prst="rect">
            <a:avLst/>
          </a:prstGeom>
        </p:spPr>
      </p:pic>
      <p:pic>
        <p:nvPicPr>
          <p:cNvPr id="6" name="Picture 5"/>
          <p:cNvPicPr>
            <a:picLocks noChangeAspect="1"/>
          </p:cNvPicPr>
          <p:nvPr/>
        </p:nvPicPr>
        <p:blipFill>
          <a:blip r:embed="rId3"/>
          <a:stretch>
            <a:fillRect/>
          </a:stretch>
        </p:blipFill>
        <p:spPr>
          <a:xfrm>
            <a:off x="6477000" y="3429000"/>
            <a:ext cx="5105400" cy="3200400"/>
          </a:xfrm>
          <a:prstGeom prst="rect">
            <a:avLst/>
          </a:prstGeom>
        </p:spPr>
      </p:pic>
      <p:pic>
        <p:nvPicPr>
          <p:cNvPr id="8" name="Picture 7"/>
          <p:cNvPicPr>
            <a:picLocks noChangeAspect="1"/>
          </p:cNvPicPr>
          <p:nvPr/>
        </p:nvPicPr>
        <p:blipFill>
          <a:blip r:embed="rId4"/>
          <a:stretch>
            <a:fillRect/>
          </a:stretch>
        </p:blipFill>
        <p:spPr>
          <a:xfrm>
            <a:off x="457200" y="3276600"/>
            <a:ext cx="5410200" cy="4191000"/>
          </a:xfrm>
          <a:prstGeom prst="rect">
            <a:avLst/>
          </a:prstGeom>
        </p:spPr>
      </p:pic>
      <p:pic>
        <p:nvPicPr>
          <p:cNvPr id="10" name="Picture 9"/>
          <p:cNvPicPr>
            <a:picLocks noChangeAspect="1"/>
          </p:cNvPicPr>
          <p:nvPr/>
        </p:nvPicPr>
        <p:blipFill>
          <a:blip r:embed="rId5"/>
          <a:stretch>
            <a:fillRect/>
          </a:stretch>
        </p:blipFill>
        <p:spPr>
          <a:xfrm>
            <a:off x="317090" y="228600"/>
            <a:ext cx="5410200" cy="2895600"/>
          </a:xfrm>
          <a:prstGeom prst="rect">
            <a:avLst/>
          </a:prstGeom>
        </p:spPr>
      </p:pic>
    </p:spTree>
    <p:extLst>
      <p:ext uri="{BB962C8B-B14F-4D97-AF65-F5344CB8AC3E}">
        <p14:creationId xmlns:p14="http://schemas.microsoft.com/office/powerpoint/2010/main" val="22767751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0"/>
            <a:ext cx="3465956" cy="3429000"/>
          </a:xfrm>
          <a:prstGeom prst="rect">
            <a:avLst/>
          </a:prstGeom>
        </p:spPr>
      </p:pic>
      <p:pic>
        <p:nvPicPr>
          <p:cNvPr id="3" name="Picture 2"/>
          <p:cNvPicPr>
            <a:picLocks noChangeAspect="1"/>
          </p:cNvPicPr>
          <p:nvPr/>
        </p:nvPicPr>
        <p:blipFill>
          <a:blip r:embed="rId3"/>
          <a:stretch>
            <a:fillRect/>
          </a:stretch>
        </p:blipFill>
        <p:spPr>
          <a:xfrm>
            <a:off x="3694556" y="152399"/>
            <a:ext cx="3588689" cy="3276601"/>
          </a:xfrm>
          <a:prstGeom prst="rect">
            <a:avLst/>
          </a:prstGeom>
        </p:spPr>
      </p:pic>
      <p:pic>
        <p:nvPicPr>
          <p:cNvPr id="4" name="Picture 3"/>
          <p:cNvPicPr>
            <a:picLocks noChangeAspect="1"/>
          </p:cNvPicPr>
          <p:nvPr/>
        </p:nvPicPr>
        <p:blipFill>
          <a:blip r:embed="rId4"/>
          <a:stretch>
            <a:fillRect/>
          </a:stretch>
        </p:blipFill>
        <p:spPr>
          <a:xfrm>
            <a:off x="272845" y="3515033"/>
            <a:ext cx="7239000" cy="3200400"/>
          </a:xfrm>
          <a:prstGeom prst="rect">
            <a:avLst/>
          </a:prstGeom>
        </p:spPr>
      </p:pic>
      <p:pic>
        <p:nvPicPr>
          <p:cNvPr id="5" name="Picture 4"/>
          <p:cNvPicPr>
            <a:picLocks noChangeAspect="1"/>
          </p:cNvPicPr>
          <p:nvPr/>
        </p:nvPicPr>
        <p:blipFill>
          <a:blip r:embed="rId5"/>
          <a:stretch>
            <a:fillRect/>
          </a:stretch>
        </p:blipFill>
        <p:spPr>
          <a:xfrm>
            <a:off x="7391400" y="152399"/>
            <a:ext cx="4724400" cy="6563034"/>
          </a:xfrm>
          <a:prstGeom prst="rect">
            <a:avLst/>
          </a:prstGeom>
        </p:spPr>
      </p:pic>
    </p:spTree>
    <p:extLst>
      <p:ext uri="{BB962C8B-B14F-4D97-AF65-F5344CB8AC3E}">
        <p14:creationId xmlns:p14="http://schemas.microsoft.com/office/powerpoint/2010/main" val="2633107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2" name="Picture 13"/>
          <p:cNvPicPr>
            <a:picLocks noChangeAspect="1" noChangeArrowheads="1"/>
          </p:cNvPicPr>
          <p:nvPr/>
        </p:nvPicPr>
        <p:blipFill>
          <a:blip r:embed="rId2"/>
          <a:srcRect/>
          <a:stretch>
            <a:fillRect/>
          </a:stretch>
        </p:blipFill>
        <p:spPr bwMode="auto">
          <a:xfrm>
            <a:off x="9031287" y="4648200"/>
            <a:ext cx="1550988" cy="1550988"/>
          </a:xfrm>
          <a:prstGeom prst="rect">
            <a:avLst/>
          </a:prstGeom>
          <a:noFill/>
          <a:ln w="9525">
            <a:noFill/>
            <a:miter lim="800000"/>
            <a:headEnd/>
            <a:tailEnd/>
          </a:ln>
          <a:effectLst/>
        </p:spPr>
      </p:pic>
      <p:pic>
        <p:nvPicPr>
          <p:cNvPr id="17" name="Picture 4" descr="1-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5715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1676400" y="685800"/>
            <a:ext cx="8601075" cy="3379788"/>
          </a:xfrm>
          <a:prstGeom prst="rect">
            <a:avLst/>
          </a:prstGeom>
        </p:spPr>
      </p:pic>
    </p:spTree>
    <p:extLst>
      <p:ext uri="{BB962C8B-B14F-4D97-AF65-F5344CB8AC3E}">
        <p14:creationId xmlns:p14="http://schemas.microsoft.com/office/powerpoint/2010/main" val="290170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1-2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245005">
            <a:off x="7240836" y="4353467"/>
            <a:ext cx="3294267" cy="2748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1-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5715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1-4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52192" y="5218414"/>
            <a:ext cx="1815808" cy="163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stretch>
            <a:fillRect/>
          </a:stretch>
        </p:blipFill>
        <p:spPr>
          <a:xfrm>
            <a:off x="1333501" y="564848"/>
            <a:ext cx="9525000" cy="3473751"/>
          </a:xfrm>
          <a:prstGeom prst="rect">
            <a:avLst/>
          </a:prstGeom>
        </p:spPr>
      </p:pic>
    </p:spTree>
    <p:extLst>
      <p:ext uri="{BB962C8B-B14F-4D97-AF65-F5344CB8AC3E}">
        <p14:creationId xmlns:p14="http://schemas.microsoft.com/office/powerpoint/2010/main" val="96646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37"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par>
                                <p:cTn id="13" presetID="47"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1-2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245005">
            <a:off x="7240836" y="4353467"/>
            <a:ext cx="3294267" cy="2748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1-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5715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1-4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52192" y="5218414"/>
            <a:ext cx="1815808" cy="163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stretch>
            <a:fillRect/>
          </a:stretch>
        </p:blipFill>
        <p:spPr>
          <a:xfrm>
            <a:off x="1143000" y="609600"/>
            <a:ext cx="10134600" cy="3732443"/>
          </a:xfrm>
          <a:prstGeom prst="rect">
            <a:avLst/>
          </a:prstGeom>
        </p:spPr>
      </p:pic>
    </p:spTree>
    <p:extLst>
      <p:ext uri="{BB962C8B-B14F-4D97-AF65-F5344CB8AC3E}">
        <p14:creationId xmlns:p14="http://schemas.microsoft.com/office/powerpoint/2010/main" val="339990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6" presetClass="entr" presetSubtype="37"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par>
                                <p:cTn id="13" presetID="47"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68580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giáo án\giáo án mt 6\mĩ thuật 6\tong-hop-hinh-nen-powerpoint-cam-on-dep-nhat-2.jpg"/>
          <p:cNvPicPr>
            <a:picLocks noChangeAspect="1" noChangeArrowheads="1"/>
          </p:cNvPicPr>
          <p:nvPr/>
        </p:nvPicPr>
        <p:blipFill>
          <a:blip r:embed="rId4"/>
          <a:srcRect/>
          <a:stretch>
            <a:fillRect/>
          </a:stretch>
        </p:blipFill>
        <p:spPr bwMode="auto">
          <a:xfrm>
            <a:off x="1943468" y="503238"/>
            <a:ext cx="8267332" cy="5973763"/>
          </a:xfrm>
          <a:prstGeom prst="rect">
            <a:avLst/>
          </a:prstGeom>
          <a:noFill/>
        </p:spPr>
      </p:pic>
    </p:spTree>
    <p:custDataLst>
      <p:tags r:id="rId1"/>
    </p:custDataLst>
    <p:extLst>
      <p:ext uri="{BB962C8B-B14F-4D97-AF65-F5344CB8AC3E}">
        <p14:creationId xmlns:p14="http://schemas.microsoft.com/office/powerpoint/2010/main" val="4166816806"/>
      </p:ext>
    </p:extLst>
  </p:cSld>
  <p:clrMapOvr>
    <a:masterClrMapping/>
  </p:clrMapOvr>
  <p:transition>
    <p:checke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iDesign | Bức tranh Mona Lisa có gì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03896"/>
            <a:ext cx="60198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4"/>
          <p:cNvSpPr txBox="1">
            <a:spLocks noChangeArrowheads="1"/>
          </p:cNvSpPr>
          <p:nvPr/>
        </p:nvSpPr>
        <p:spPr bwMode="auto">
          <a:xfrm>
            <a:off x="8534400" y="1905001"/>
            <a:ext cx="3200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vi-VN" altLang="en-US" sz="2800" dirty="0">
                <a:solidFill>
                  <a:srgbClr val="000000"/>
                </a:solidFill>
                <a:latin typeface="Times New Roman" panose="02020603050405020304" pitchFamily="18" charset="0"/>
                <a:cs typeface="Times New Roman" panose="02020603050405020304" pitchFamily="18" charset="0"/>
              </a:rPr>
              <a:t>Monalisa-</a:t>
            </a:r>
            <a:r>
              <a:rPr lang="en-US" altLang="en-US" sz="2800" dirty="0">
                <a:solidFill>
                  <a:srgbClr val="000000"/>
                </a:solidFill>
                <a:latin typeface="Times New Roman" panose="02020603050405020304" pitchFamily="18" charset="0"/>
                <a:cs typeface="Times New Roman" panose="02020603050405020304" pitchFamily="18" charset="0"/>
              </a:rPr>
              <a:t>L</a:t>
            </a:r>
            <a:r>
              <a:rPr lang="vi-VN" altLang="en-US" sz="2800" dirty="0">
                <a:solidFill>
                  <a:srgbClr val="000000"/>
                </a:solidFill>
                <a:latin typeface="Times New Roman" panose="02020603050405020304" pitchFamily="18" charset="0"/>
                <a:cs typeface="Times New Roman" panose="02020603050405020304" pitchFamily="18" charset="0"/>
              </a:rPr>
              <a:t>eona dơ vanh xi</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495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fade">
                                      <p:cBhvr>
                                        <p:cTn id="12" dur="1000"/>
                                        <p:tgtEl>
                                          <p:spTgt spid="6147"/>
                                        </p:tgtEl>
                                      </p:cBhvr>
                                    </p:animEffect>
                                    <p:anim calcmode="lin" valueType="num">
                                      <p:cBhvr>
                                        <p:cTn id="13" dur="1000" fill="hold"/>
                                        <p:tgtEl>
                                          <p:spTgt spid="6147"/>
                                        </p:tgtEl>
                                        <p:attrNameLst>
                                          <p:attrName>ppt_x</p:attrName>
                                        </p:attrNameLst>
                                      </p:cBhvr>
                                      <p:tavLst>
                                        <p:tav tm="0">
                                          <p:val>
                                            <p:strVal val="#ppt_x"/>
                                          </p:val>
                                        </p:tav>
                                        <p:tav tm="100000">
                                          <p:val>
                                            <p:strVal val="#ppt_x"/>
                                          </p:val>
                                        </p:tav>
                                      </p:tavLst>
                                    </p:anim>
                                    <p:anim calcmode="lin" valueType="num">
                                      <p:cBhvr>
                                        <p:cTn id="14"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4" name="Text Box 6"/>
          <p:cNvSpPr txBox="1">
            <a:spLocks noChangeArrowheads="1"/>
          </p:cNvSpPr>
          <p:nvPr/>
        </p:nvSpPr>
        <p:spPr bwMode="auto">
          <a:xfrm>
            <a:off x="1905000" y="6019800"/>
            <a:ext cx="830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pPr>
            <a:r>
              <a:rPr lang="en-US" altLang="en-US" sz="2400" b="1" i="1" dirty="0" err="1">
                <a:solidFill>
                  <a:srgbClr val="204AB2"/>
                </a:solidFill>
              </a:rPr>
              <a:t>Buổi</a:t>
            </a:r>
            <a:r>
              <a:rPr lang="en-US" altLang="en-US" sz="2400" b="1" i="1" dirty="0">
                <a:solidFill>
                  <a:srgbClr val="204AB2"/>
                </a:solidFill>
              </a:rPr>
              <a:t> </a:t>
            </a:r>
            <a:r>
              <a:rPr lang="en-US" altLang="en-US" sz="2400" b="1" i="1" dirty="0" err="1">
                <a:solidFill>
                  <a:srgbClr val="204AB2"/>
                </a:solidFill>
              </a:rPr>
              <a:t>họp</a:t>
            </a:r>
            <a:r>
              <a:rPr lang="en-US" altLang="en-US" sz="2400" b="1" i="1" dirty="0">
                <a:solidFill>
                  <a:srgbClr val="204AB2"/>
                </a:solidFill>
              </a:rPr>
              <a:t> </a:t>
            </a:r>
            <a:r>
              <a:rPr lang="en-US" altLang="en-US" sz="2400" b="1" i="1" dirty="0" err="1">
                <a:solidFill>
                  <a:srgbClr val="204AB2"/>
                </a:solidFill>
              </a:rPr>
              <a:t>kín</a:t>
            </a:r>
            <a:r>
              <a:rPr lang="en-US" altLang="en-US" sz="2400" b="1" i="1" dirty="0">
                <a:solidFill>
                  <a:srgbClr val="204AB2"/>
                </a:solidFill>
              </a:rPr>
              <a:t> (</a:t>
            </a:r>
            <a:r>
              <a:rPr lang="en-US" altLang="en-US" sz="2400" b="1" i="1" dirty="0" err="1">
                <a:solidFill>
                  <a:srgbClr val="204AB2"/>
                </a:solidFill>
              </a:rPr>
              <a:t>Bích</a:t>
            </a:r>
            <a:r>
              <a:rPr lang="en-US" altLang="en-US" sz="2400" b="1" i="1" dirty="0">
                <a:solidFill>
                  <a:srgbClr val="204AB2"/>
                </a:solidFill>
              </a:rPr>
              <a:t> </a:t>
            </a:r>
            <a:r>
              <a:rPr lang="en-US" altLang="en-US" sz="2400" b="1" i="1" dirty="0" err="1">
                <a:solidFill>
                  <a:srgbClr val="204AB2"/>
                </a:solidFill>
              </a:rPr>
              <a:t>họa</a:t>
            </a:r>
            <a:r>
              <a:rPr lang="en-US" altLang="en-US" sz="2400" b="1" i="1" dirty="0">
                <a:solidFill>
                  <a:srgbClr val="204AB2"/>
                </a:solidFill>
              </a:rPr>
              <a:t>)-</a:t>
            </a:r>
            <a:r>
              <a:rPr lang="en-US" altLang="en-US" sz="2400" b="1" i="1" dirty="0" err="1">
                <a:solidFill>
                  <a:srgbClr val="204AB2"/>
                </a:solidFill>
              </a:rPr>
              <a:t>Leonado-vanhxi</a:t>
            </a:r>
            <a:endParaRPr lang="en-US" altLang="en-US" sz="2400" b="1" i="1" dirty="0">
              <a:solidFill>
                <a:srgbClr val="204AB2"/>
              </a:solidFill>
            </a:endParaRPr>
          </a:p>
        </p:txBody>
      </p:sp>
      <p:pic>
        <p:nvPicPr>
          <p:cNvPr id="73736" name="Picture 8" descr="Leonardo - The Last Sup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381000"/>
            <a:ext cx="10668000"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08735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3736"/>
                                        </p:tgtEl>
                                        <p:attrNameLst>
                                          <p:attrName>style.visibility</p:attrName>
                                        </p:attrNameLst>
                                      </p:cBhvr>
                                      <p:to>
                                        <p:strVal val="visible"/>
                                      </p:to>
                                    </p:set>
                                    <p:animEffect transition="in" filter="dissolve">
                                      <p:cBhvr>
                                        <p:cTn id="7" dur="500"/>
                                        <p:tgtEl>
                                          <p:spTgt spid="737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3734"/>
                                        </p:tgtEl>
                                        <p:attrNameLst>
                                          <p:attrName>style.visibility</p:attrName>
                                        </p:attrNameLst>
                                      </p:cBhvr>
                                      <p:to>
                                        <p:strVal val="visible"/>
                                      </p:to>
                                    </p:set>
                                    <p:animEffect transition="in" filter="box(in)">
                                      <p:cBhvr>
                                        <p:cTn id="12" dur="500"/>
                                        <p:tgtEl>
                                          <p:spTgt spid="737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4" name="Picture 4" descr="Chapel_of_the_Pieta%2C_St_Peters_Basil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81000"/>
            <a:ext cx="9982200" cy="538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Text Box 5"/>
          <p:cNvSpPr txBox="1">
            <a:spLocks noChangeArrowheads="1"/>
          </p:cNvSpPr>
          <p:nvPr/>
        </p:nvSpPr>
        <p:spPr bwMode="auto">
          <a:xfrm>
            <a:off x="2667000" y="6096000"/>
            <a:ext cx="7467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pPr>
            <a:r>
              <a:rPr lang="en-US" altLang="en-US" sz="2400" b="1" i="1" dirty="0">
                <a:solidFill>
                  <a:srgbClr val="204AB2"/>
                </a:solidFill>
              </a:rPr>
              <a:t>Pi-</a:t>
            </a:r>
            <a:r>
              <a:rPr lang="en-US" altLang="en-US" sz="2400" b="1" i="1" dirty="0" err="1">
                <a:solidFill>
                  <a:srgbClr val="204AB2"/>
                </a:solidFill>
              </a:rPr>
              <a:t>ét</a:t>
            </a:r>
            <a:r>
              <a:rPr lang="en-US" altLang="en-US" sz="2400" b="1" i="1" dirty="0">
                <a:solidFill>
                  <a:srgbClr val="204AB2"/>
                </a:solidFill>
              </a:rPr>
              <a:t>-ta (</a:t>
            </a:r>
            <a:r>
              <a:rPr lang="en-US" altLang="en-US" sz="2400" b="1" i="1" dirty="0" err="1">
                <a:solidFill>
                  <a:srgbClr val="204AB2"/>
                </a:solidFill>
              </a:rPr>
              <a:t>Tượng</a:t>
            </a:r>
            <a:r>
              <a:rPr lang="en-US" altLang="en-US" sz="2400" b="1" i="1" dirty="0">
                <a:solidFill>
                  <a:srgbClr val="204AB2"/>
                </a:solidFill>
              </a:rPr>
              <a:t> </a:t>
            </a:r>
            <a:r>
              <a:rPr lang="en-US" altLang="en-US" sz="2400" b="1" i="1" dirty="0" err="1">
                <a:solidFill>
                  <a:srgbClr val="204AB2"/>
                </a:solidFill>
              </a:rPr>
              <a:t>đá</a:t>
            </a:r>
            <a:r>
              <a:rPr lang="en-US" altLang="en-US" sz="2400" b="1" i="1" dirty="0">
                <a:solidFill>
                  <a:srgbClr val="204AB2"/>
                </a:solidFill>
              </a:rPr>
              <a:t> </a:t>
            </a:r>
            <a:r>
              <a:rPr lang="en-US" altLang="en-US" sz="2400" b="1" i="1" dirty="0" err="1">
                <a:solidFill>
                  <a:srgbClr val="204AB2"/>
                </a:solidFill>
              </a:rPr>
              <a:t>cẩm</a:t>
            </a:r>
            <a:r>
              <a:rPr lang="en-US" altLang="en-US" sz="2400" b="1" i="1" dirty="0">
                <a:solidFill>
                  <a:srgbClr val="204AB2"/>
                </a:solidFill>
              </a:rPr>
              <a:t> </a:t>
            </a:r>
            <a:r>
              <a:rPr lang="en-US" altLang="en-US" sz="2400" b="1" i="1" dirty="0" err="1">
                <a:solidFill>
                  <a:srgbClr val="204AB2"/>
                </a:solidFill>
              </a:rPr>
              <a:t>thạch</a:t>
            </a:r>
            <a:r>
              <a:rPr lang="en-US" altLang="en-US" sz="2400" b="1" i="1" dirty="0">
                <a:solidFill>
                  <a:srgbClr val="204AB2"/>
                </a:solidFill>
              </a:rPr>
              <a:t>)-</a:t>
            </a:r>
            <a:r>
              <a:rPr lang="en-US" altLang="en-US" sz="2400" b="1" i="1" dirty="0" err="1">
                <a:solidFill>
                  <a:srgbClr val="204AB2"/>
                </a:solidFill>
              </a:rPr>
              <a:t>Miken-lăngio</a:t>
            </a:r>
            <a:endParaRPr lang="en-US" altLang="en-US" sz="2400" b="1" i="1" dirty="0">
              <a:solidFill>
                <a:srgbClr val="204AB2"/>
              </a:solidFill>
            </a:endParaRPr>
          </a:p>
        </p:txBody>
      </p:sp>
    </p:spTree>
    <p:extLst>
      <p:ext uri="{BB962C8B-B14F-4D97-AF65-F5344CB8AC3E}">
        <p14:creationId xmlns:p14="http://schemas.microsoft.com/office/powerpoint/2010/main" val="10563072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92164"/>
                                        </p:tgtEl>
                                      </p:cBhvr>
                                    </p:animEffect>
                                    <p:animScale>
                                      <p:cBhvr>
                                        <p:cTn id="7" dur="250" autoRev="1" fill="hold"/>
                                        <p:tgtEl>
                                          <p:spTgt spid="9216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92165"/>
                                        </p:tgtEl>
                                        <p:attrNameLst>
                                          <p:attrName>style.visibility</p:attrName>
                                        </p:attrNameLst>
                                      </p:cBhvr>
                                      <p:to>
                                        <p:strVal val="visible"/>
                                      </p:to>
                                    </p:set>
                                    <p:anim calcmode="lin" valueType="num">
                                      <p:cBhvr>
                                        <p:cTn id="12" dur="1000" fill="hold"/>
                                        <p:tgtEl>
                                          <p:spTgt spid="92165"/>
                                        </p:tgtEl>
                                        <p:attrNameLst>
                                          <p:attrName>ppt_w</p:attrName>
                                        </p:attrNameLst>
                                      </p:cBhvr>
                                      <p:tavLst>
                                        <p:tav tm="0">
                                          <p:val>
                                            <p:fltVal val="0"/>
                                          </p:val>
                                        </p:tav>
                                        <p:tav tm="100000">
                                          <p:val>
                                            <p:strVal val="#ppt_w"/>
                                          </p:val>
                                        </p:tav>
                                      </p:tavLst>
                                    </p:anim>
                                    <p:anim calcmode="lin" valueType="num">
                                      <p:cBhvr>
                                        <p:cTn id="13" dur="1000" fill="hold"/>
                                        <p:tgtEl>
                                          <p:spTgt spid="92165"/>
                                        </p:tgtEl>
                                        <p:attrNameLst>
                                          <p:attrName>ppt_h</p:attrName>
                                        </p:attrNameLst>
                                      </p:cBhvr>
                                      <p:tavLst>
                                        <p:tav tm="0">
                                          <p:val>
                                            <p:fltVal val="0"/>
                                          </p:val>
                                        </p:tav>
                                        <p:tav tm="100000">
                                          <p:val>
                                            <p:strVal val="#ppt_h"/>
                                          </p:val>
                                        </p:tav>
                                      </p:tavLst>
                                    </p:anim>
                                    <p:anim calcmode="lin" valueType="num">
                                      <p:cBhvr>
                                        <p:cTn id="14" dur="1000" fill="hold"/>
                                        <p:tgtEl>
                                          <p:spTgt spid="92165"/>
                                        </p:tgtEl>
                                        <p:attrNameLst>
                                          <p:attrName>style.rotation</p:attrName>
                                        </p:attrNameLst>
                                      </p:cBhvr>
                                      <p:tavLst>
                                        <p:tav tm="0">
                                          <p:val>
                                            <p:fltVal val="90"/>
                                          </p:val>
                                        </p:tav>
                                        <p:tav tm="100000">
                                          <p:val>
                                            <p:fltVal val="0"/>
                                          </p:val>
                                        </p:tav>
                                      </p:tavLst>
                                    </p:anim>
                                    <p:animEffect transition="in" filter="fade">
                                      <p:cBhvr>
                                        <p:cTn id="15" dur="1000"/>
                                        <p:tgtEl>
                                          <p:spTgt spid="92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9" name="Picture 7" descr="RAP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81000"/>
            <a:ext cx="98298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2286000" y="6019800"/>
            <a:ext cx="7467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pPr>
            <a:r>
              <a:rPr lang="en-US" altLang="en-US" sz="2400" b="1" i="1" dirty="0" err="1">
                <a:solidFill>
                  <a:srgbClr val="204AB2"/>
                </a:solidFill>
              </a:rPr>
              <a:t>Trường</a:t>
            </a:r>
            <a:r>
              <a:rPr lang="en-US" altLang="en-US" sz="2400" b="1" i="1" dirty="0">
                <a:solidFill>
                  <a:srgbClr val="204AB2"/>
                </a:solidFill>
              </a:rPr>
              <a:t> </a:t>
            </a:r>
            <a:r>
              <a:rPr lang="en-US" altLang="en-US" sz="2400" b="1" i="1" dirty="0" err="1">
                <a:solidFill>
                  <a:srgbClr val="204AB2"/>
                </a:solidFill>
              </a:rPr>
              <a:t>học</a:t>
            </a:r>
            <a:r>
              <a:rPr lang="en-US" altLang="en-US" sz="2400" b="1" i="1" dirty="0">
                <a:solidFill>
                  <a:srgbClr val="204AB2"/>
                </a:solidFill>
              </a:rPr>
              <a:t> Aten- </a:t>
            </a:r>
            <a:r>
              <a:rPr lang="en-US" altLang="en-US" sz="2400" b="1" i="1" dirty="0" err="1">
                <a:solidFill>
                  <a:srgbClr val="204AB2"/>
                </a:solidFill>
              </a:rPr>
              <a:t>Raphaen</a:t>
            </a:r>
            <a:endParaRPr lang="en-US" altLang="en-US" sz="2400" b="1" i="1" dirty="0">
              <a:solidFill>
                <a:srgbClr val="204AB2"/>
              </a:solidFill>
            </a:endParaRPr>
          </a:p>
        </p:txBody>
      </p:sp>
    </p:spTree>
    <p:extLst>
      <p:ext uri="{BB962C8B-B14F-4D97-AF65-F5344CB8AC3E}">
        <p14:creationId xmlns:p14="http://schemas.microsoft.com/office/powerpoint/2010/main" val="15296481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84999"/>
                                        </p:tgtEl>
                                        <p:attrNameLst>
                                          <p:attrName>style.visibility</p:attrName>
                                        </p:attrNameLst>
                                      </p:cBhvr>
                                      <p:to>
                                        <p:strVal val="visible"/>
                                      </p:to>
                                    </p:set>
                                    <p:animEffect transition="in" filter="diamond(in)">
                                      <p:cBhvr>
                                        <p:cTn id="7" dur="2000"/>
                                        <p:tgtEl>
                                          <p:spTgt spid="8499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dmin\Downloads\Untitled-1.jpg"/>
          <p:cNvPicPr>
            <a:picLocks noChangeAspect="1" noChangeArrowheads="1"/>
          </p:cNvPicPr>
          <p:nvPr/>
        </p:nvPicPr>
        <p:blipFill>
          <a:blip r:embed="rId2"/>
          <a:srcRect/>
          <a:stretch>
            <a:fillRect/>
          </a:stretch>
        </p:blipFill>
        <p:spPr bwMode="auto">
          <a:xfrm>
            <a:off x="0" y="0"/>
            <a:ext cx="8839200" cy="6858000"/>
          </a:xfrm>
          <a:prstGeom prst="rect">
            <a:avLst/>
          </a:prstGeom>
          <a:noFill/>
        </p:spPr>
      </p:pic>
      <p:sp>
        <p:nvSpPr>
          <p:cNvPr id="3" name="Title 1"/>
          <p:cNvSpPr txBox="1">
            <a:spLocks/>
          </p:cNvSpPr>
          <p:nvPr/>
        </p:nvSpPr>
        <p:spPr>
          <a:xfrm>
            <a:off x="545198" y="35868"/>
            <a:ext cx="1676400" cy="838200"/>
          </a:xfrm>
          <a:prstGeom prst="rect">
            <a:avLst/>
          </a:prstGeom>
        </p:spPr>
        <p:txBody>
          <a:bodyPr>
            <a:normAutofit fontScale="92500"/>
          </a:bodyPr>
          <a:lstStyle/>
          <a:p>
            <a:pPr algn="ctr">
              <a:spcBef>
                <a:spcPct val="0"/>
              </a:spcBef>
              <a:defRPr/>
            </a:pPr>
            <a:r>
              <a:rPr lang="en-US" sz="3600" b="1" dirty="0" err="1">
                <a:solidFill>
                  <a:schemeClr val="accent2">
                    <a:lumMod val="75000"/>
                  </a:schemeClr>
                </a:solidFill>
                <a:latin typeface="+mj-lt"/>
                <a:ea typeface="+mj-ea"/>
                <a:cs typeface="+mj-cs"/>
              </a:rPr>
              <a:t>Chủ</a:t>
            </a:r>
            <a:r>
              <a:rPr lang="en-US" sz="3600" b="1" dirty="0">
                <a:solidFill>
                  <a:schemeClr val="accent2">
                    <a:lumMod val="75000"/>
                  </a:schemeClr>
                </a:solidFill>
                <a:latin typeface="+mj-lt"/>
                <a:ea typeface="+mj-ea"/>
                <a:cs typeface="+mj-cs"/>
              </a:rPr>
              <a:t> </a:t>
            </a:r>
            <a:r>
              <a:rPr lang="en-US" sz="3600" b="1" dirty="0" err="1">
                <a:solidFill>
                  <a:schemeClr val="accent2">
                    <a:lumMod val="75000"/>
                  </a:schemeClr>
                </a:solidFill>
                <a:latin typeface="+mj-lt"/>
                <a:ea typeface="+mj-ea"/>
                <a:cs typeface="+mj-cs"/>
              </a:rPr>
              <a:t>đề</a:t>
            </a:r>
            <a:endParaRPr lang="en-US" sz="3600" b="1" dirty="0">
              <a:solidFill>
                <a:schemeClr val="accent2">
                  <a:lumMod val="75000"/>
                </a:schemeClr>
              </a:solidFill>
              <a:latin typeface="+mj-lt"/>
              <a:ea typeface="+mj-ea"/>
              <a:cs typeface="+mj-cs"/>
            </a:endParaRPr>
          </a:p>
        </p:txBody>
      </p:sp>
      <p:sp>
        <p:nvSpPr>
          <p:cNvPr id="4" name="Rectangle 3"/>
          <p:cNvSpPr/>
          <p:nvPr/>
        </p:nvSpPr>
        <p:spPr>
          <a:xfrm>
            <a:off x="4443195" y="189639"/>
            <a:ext cx="3147015" cy="584775"/>
          </a:xfrm>
          <a:prstGeom prst="rect">
            <a:avLst/>
          </a:prstGeom>
          <a:noFill/>
          <a:effectLst>
            <a:outerShdw blurRad="50800" dist="38100" algn="l" rotWithShape="0">
              <a:prstClr val="black">
                <a:alpha val="40000"/>
              </a:prstClr>
            </a:outerShdw>
          </a:effectLst>
        </p:spPr>
        <p:txBody>
          <a:bodyPr wrap="none" lIns="91440" tIns="45720" rIns="91440" bIns="45720">
            <a:spAutoFit/>
          </a:bodyPr>
          <a:lstStyle/>
          <a:p>
            <a:pPr algn="ctr"/>
            <a:r>
              <a:rPr lang="en-US"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DI SẢN MĨ THUẬT</a:t>
            </a:r>
          </a:p>
        </p:txBody>
      </p:sp>
      <p:sp>
        <p:nvSpPr>
          <p:cNvPr id="5" name="Rectangle 4"/>
          <p:cNvSpPr/>
          <p:nvPr/>
        </p:nvSpPr>
        <p:spPr>
          <a:xfrm>
            <a:off x="1313082" y="1153180"/>
            <a:ext cx="9888413"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spc="50" dirty="0" err="1">
                <a:ln w="11430"/>
                <a:gradFill>
                  <a:gsLst>
                    <a:gs pos="25000">
                      <a:schemeClr val="accent2">
                        <a:satMod val="155000"/>
                      </a:schemeClr>
                    </a:gs>
                    <a:gs pos="100000">
                      <a:schemeClr val="accent2">
                        <a:shade val="45000"/>
                        <a:satMod val="165000"/>
                      </a:schemeClr>
                    </a:gs>
                  </a:gsLst>
                  <a:lin ang="5400000"/>
                </a:gradFill>
              </a:rPr>
              <a:t>Bài</a:t>
            </a:r>
            <a:r>
              <a:rPr lang="en-US" sz="3200" b="1" spc="50" dirty="0">
                <a:ln w="11430"/>
                <a:gradFill>
                  <a:gsLst>
                    <a:gs pos="25000">
                      <a:schemeClr val="accent2">
                        <a:satMod val="155000"/>
                      </a:schemeClr>
                    </a:gs>
                    <a:gs pos="100000">
                      <a:schemeClr val="accent2">
                        <a:shade val="45000"/>
                        <a:satMod val="165000"/>
                      </a:schemeClr>
                    </a:gs>
                  </a:gsLst>
                  <a:lin ang="5400000"/>
                </a:gradFill>
              </a:rPr>
              <a:t> 6 – Tìm hiểu nghệ thuật tạo hình trung </a:t>
            </a:r>
            <a:r>
              <a:rPr lang="en-US" sz="3200" b="1" spc="50" dirty="0" err="1">
                <a:ln w="11430"/>
                <a:gradFill>
                  <a:gsLst>
                    <a:gs pos="25000">
                      <a:schemeClr val="accent2">
                        <a:satMod val="155000"/>
                      </a:schemeClr>
                    </a:gs>
                    <a:gs pos="100000">
                      <a:schemeClr val="accent2">
                        <a:shade val="45000"/>
                        <a:satMod val="165000"/>
                      </a:schemeClr>
                    </a:gs>
                  </a:gsLst>
                  <a:lin ang="5400000"/>
                </a:gradFill>
              </a:rPr>
              <a:t>đại</a:t>
            </a:r>
            <a:r>
              <a:rPr lang="en-US" sz="3200" b="1" spc="50" dirty="0">
                <a:ln w="11430"/>
                <a:gradFill>
                  <a:gsLst>
                    <a:gs pos="25000">
                      <a:schemeClr val="accent2">
                        <a:satMod val="155000"/>
                      </a:schemeClr>
                    </a:gs>
                    <a:gs pos="100000">
                      <a:schemeClr val="accent2">
                        <a:shade val="45000"/>
                        <a:satMod val="165000"/>
                      </a:schemeClr>
                    </a:gs>
                  </a:gsLst>
                  <a:lin ang="5400000"/>
                </a:gradFill>
              </a:rPr>
              <a:t> </a:t>
            </a:r>
            <a:r>
              <a:rPr lang="en-US" sz="3200" b="1" spc="50" dirty="0" err="1">
                <a:ln w="11430"/>
                <a:gradFill>
                  <a:gsLst>
                    <a:gs pos="25000">
                      <a:schemeClr val="accent2">
                        <a:satMod val="155000"/>
                      </a:schemeClr>
                    </a:gs>
                    <a:gs pos="100000">
                      <a:schemeClr val="accent2">
                        <a:shade val="45000"/>
                        <a:satMod val="165000"/>
                      </a:schemeClr>
                    </a:gs>
                  </a:gsLst>
                  <a:lin ang="5400000"/>
                </a:gradFill>
              </a:rPr>
              <a:t>Thế</a:t>
            </a:r>
            <a:r>
              <a:rPr lang="en-US" sz="3200" b="1" spc="50" dirty="0">
                <a:ln w="11430"/>
                <a:gradFill>
                  <a:gsLst>
                    <a:gs pos="25000">
                      <a:schemeClr val="accent2">
                        <a:satMod val="155000"/>
                      </a:schemeClr>
                    </a:gs>
                    <a:gs pos="100000">
                      <a:schemeClr val="accent2">
                        <a:shade val="45000"/>
                        <a:satMod val="165000"/>
                      </a:schemeClr>
                    </a:gs>
                  </a:gsLst>
                  <a:lin ang="5400000"/>
                </a:gradFill>
              </a:rPr>
              <a:t> </a:t>
            </a:r>
            <a:r>
              <a:rPr lang="en-US" sz="3200" b="1" spc="50" dirty="0" err="1">
                <a:ln w="11430"/>
                <a:gradFill>
                  <a:gsLst>
                    <a:gs pos="25000">
                      <a:schemeClr val="accent2">
                        <a:satMod val="155000"/>
                      </a:schemeClr>
                    </a:gs>
                    <a:gs pos="100000">
                      <a:schemeClr val="accent2">
                        <a:shade val="45000"/>
                        <a:satMod val="165000"/>
                      </a:schemeClr>
                    </a:gs>
                  </a:gsLst>
                  <a:lin ang="5400000"/>
                </a:gradFill>
              </a:rPr>
              <a:t>Giới</a:t>
            </a:r>
            <a:endParaRPr lang="en-US" sz="3200" b="1" spc="50" dirty="0">
              <a:ln w="11430"/>
              <a:gradFill>
                <a:gsLst>
                  <a:gs pos="25000">
                    <a:schemeClr val="accent2">
                      <a:satMod val="155000"/>
                    </a:schemeClr>
                  </a:gs>
                  <a:gs pos="100000">
                    <a:schemeClr val="accent2">
                      <a:shade val="45000"/>
                      <a:satMod val="165000"/>
                    </a:schemeClr>
                  </a:gs>
                </a:gsLst>
                <a:lin ang="5400000"/>
              </a:gradFill>
            </a:endParaRPr>
          </a:p>
        </p:txBody>
      </p:sp>
      <p:grpSp>
        <p:nvGrpSpPr>
          <p:cNvPr id="6" name="Group 5"/>
          <p:cNvGrpSpPr/>
          <p:nvPr/>
        </p:nvGrpSpPr>
        <p:grpSpPr>
          <a:xfrm>
            <a:off x="533400" y="1824335"/>
            <a:ext cx="5638800" cy="461665"/>
            <a:chOff x="304800" y="1600200"/>
            <a:chExt cx="5638800" cy="461665"/>
          </a:xfrm>
        </p:grpSpPr>
        <p:sp>
          <p:nvSpPr>
            <p:cNvPr id="7" name="Oval 6"/>
            <p:cNvSpPr/>
            <p:nvPr/>
          </p:nvSpPr>
          <p:spPr>
            <a:xfrm>
              <a:off x="304800" y="1600200"/>
              <a:ext cx="381000" cy="3810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I</a:t>
              </a:r>
            </a:p>
          </p:txBody>
        </p:sp>
        <p:sp>
          <p:nvSpPr>
            <p:cNvPr id="8" name="TextBox 7"/>
            <p:cNvSpPr txBox="1"/>
            <p:nvPr/>
          </p:nvSpPr>
          <p:spPr>
            <a:xfrm>
              <a:off x="762000" y="1600200"/>
              <a:ext cx="5181600" cy="461665"/>
            </a:xfrm>
            <a:prstGeom prst="rect">
              <a:avLst/>
            </a:prstGeom>
            <a:noFill/>
          </p:spPr>
          <p:txBody>
            <a:bodyPr wrap="square" rtlCol="0">
              <a:spAutoFit/>
            </a:bodyPr>
            <a:lstStyle/>
            <a:p>
              <a:r>
                <a:rPr lang="en-US" sz="2400" b="1" dirty="0">
                  <a:solidFill>
                    <a:schemeClr val="bg2">
                      <a:lumMod val="50000"/>
                    </a:schemeClr>
                  </a:solidFill>
                </a:rPr>
                <a:t>Khám phá</a:t>
              </a:r>
            </a:p>
          </p:txBody>
        </p:sp>
      </p:grpSp>
      <p:sp>
        <p:nvSpPr>
          <p:cNvPr id="10" name="Rectangle 9"/>
          <p:cNvSpPr/>
          <p:nvPr/>
        </p:nvSpPr>
        <p:spPr>
          <a:xfrm>
            <a:off x="990600" y="2489537"/>
            <a:ext cx="3352800" cy="1015663"/>
          </a:xfrm>
          <a:prstGeom prst="rect">
            <a:avLst/>
          </a:prstGeom>
        </p:spPr>
        <p:txBody>
          <a:bodyPr wrap="square">
            <a:spAutoFit/>
          </a:bodyPr>
          <a:lstStyle/>
          <a:p>
            <a:r>
              <a:rPr lang="en-US" sz="2000" dirty="0">
                <a:cs typeface="Calibri" pitchFamily="34" charset="0"/>
              </a:rPr>
              <a:t>Quan sát hình ảnh và thảo luận về nghệ thuật thời kì Trung </a:t>
            </a:r>
            <a:r>
              <a:rPr lang="en-US" sz="2000" dirty="0" err="1">
                <a:cs typeface="Calibri" pitchFamily="34" charset="0"/>
              </a:rPr>
              <a:t>đại</a:t>
            </a:r>
            <a:r>
              <a:rPr lang="en-US" sz="2000" dirty="0">
                <a:cs typeface="Calibri" pitchFamily="34" charset="0"/>
              </a:rPr>
              <a:t> </a:t>
            </a:r>
            <a:r>
              <a:rPr lang="en-US" sz="2000" dirty="0" err="1">
                <a:cs typeface="Calibri" pitchFamily="34" charset="0"/>
              </a:rPr>
              <a:t>Thế</a:t>
            </a:r>
            <a:r>
              <a:rPr lang="en-US" sz="2000" dirty="0">
                <a:cs typeface="Calibri" pitchFamily="34" charset="0"/>
              </a:rPr>
              <a:t> </a:t>
            </a:r>
            <a:r>
              <a:rPr lang="en-US" sz="2000" dirty="0" err="1">
                <a:cs typeface="Calibri" pitchFamily="34" charset="0"/>
              </a:rPr>
              <a:t>Giới</a:t>
            </a:r>
            <a:r>
              <a:rPr lang="en-US" sz="2000" dirty="0">
                <a:cs typeface="Calibri" pitchFamily="34" charset="0"/>
              </a:rPr>
              <a:t> </a:t>
            </a:r>
            <a:r>
              <a:rPr lang="en-US" sz="2000" dirty="0" err="1">
                <a:cs typeface="Calibri" pitchFamily="34" charset="0"/>
              </a:rPr>
              <a:t>theo</a:t>
            </a:r>
            <a:r>
              <a:rPr lang="en-US" sz="2000" dirty="0">
                <a:cs typeface="Calibri" pitchFamily="34" charset="0"/>
              </a:rPr>
              <a:t> </a:t>
            </a:r>
            <a:r>
              <a:rPr lang="en-US" sz="2000" dirty="0" err="1">
                <a:cs typeface="Calibri" pitchFamily="34" charset="0"/>
              </a:rPr>
              <a:t>gợi</a:t>
            </a:r>
            <a:r>
              <a:rPr lang="en-US" sz="2000" dirty="0">
                <a:cs typeface="Calibri" pitchFamily="34" charset="0"/>
              </a:rPr>
              <a:t> ý:</a:t>
            </a:r>
            <a:endParaRPr lang="vi-VN" sz="2000" dirty="0">
              <a:cs typeface="Calibri" pitchFamily="34" charset="0"/>
            </a:endParaRPr>
          </a:p>
        </p:txBody>
      </p:sp>
      <p:sp>
        <p:nvSpPr>
          <p:cNvPr id="12" name="TextBox 11"/>
          <p:cNvSpPr txBox="1"/>
          <p:nvPr/>
        </p:nvSpPr>
        <p:spPr>
          <a:xfrm>
            <a:off x="685800" y="4004608"/>
            <a:ext cx="3886200"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err="1">
                <a:solidFill>
                  <a:srgbClr val="0070C0"/>
                </a:solidFill>
              </a:rPr>
              <a:t>Cửa</a:t>
            </a:r>
            <a:r>
              <a:rPr lang="en-US" sz="2000" dirty="0">
                <a:solidFill>
                  <a:srgbClr val="0070C0"/>
                </a:solidFill>
              </a:rPr>
              <a:t> </a:t>
            </a:r>
            <a:r>
              <a:rPr lang="en-US" sz="2000" dirty="0" err="1">
                <a:solidFill>
                  <a:srgbClr val="0070C0"/>
                </a:solidFill>
              </a:rPr>
              <a:t>cong</a:t>
            </a:r>
            <a:r>
              <a:rPr lang="en-US" sz="2000" dirty="0">
                <a:solidFill>
                  <a:srgbClr val="0070C0"/>
                </a:solidFill>
              </a:rPr>
              <a:t> </a:t>
            </a:r>
            <a:r>
              <a:rPr lang="en-US" sz="2000" dirty="0" err="1">
                <a:solidFill>
                  <a:srgbClr val="0070C0"/>
                </a:solidFill>
              </a:rPr>
              <a:t>mái</a:t>
            </a:r>
            <a:r>
              <a:rPr lang="en-US" sz="2000" dirty="0">
                <a:solidFill>
                  <a:srgbClr val="0070C0"/>
                </a:solidFill>
              </a:rPr>
              <a:t> </a:t>
            </a:r>
            <a:r>
              <a:rPr lang="en-US" sz="2000" dirty="0" err="1">
                <a:solidFill>
                  <a:srgbClr val="0070C0"/>
                </a:solidFill>
              </a:rPr>
              <a:t>vòm</a:t>
            </a:r>
            <a:r>
              <a:rPr lang="en-US" sz="2000" dirty="0">
                <a:solidFill>
                  <a:srgbClr val="0070C0"/>
                </a:solidFill>
              </a:rPr>
              <a:t> </a:t>
            </a:r>
            <a:r>
              <a:rPr lang="en-US" sz="2000" dirty="0" err="1">
                <a:solidFill>
                  <a:srgbClr val="0070C0"/>
                </a:solidFill>
              </a:rPr>
              <a:t>là</a:t>
            </a:r>
            <a:r>
              <a:rPr lang="en-US" sz="2000" dirty="0">
                <a:solidFill>
                  <a:srgbClr val="0070C0"/>
                </a:solidFill>
              </a:rPr>
              <a:t> </a:t>
            </a:r>
            <a:r>
              <a:rPr lang="en-US" sz="2000" dirty="0" err="1">
                <a:solidFill>
                  <a:srgbClr val="0070C0"/>
                </a:solidFill>
              </a:rPr>
              <a:t>đặc</a:t>
            </a:r>
            <a:r>
              <a:rPr lang="en-US" sz="2000" dirty="0">
                <a:solidFill>
                  <a:srgbClr val="0070C0"/>
                </a:solidFill>
              </a:rPr>
              <a:t> </a:t>
            </a:r>
            <a:r>
              <a:rPr lang="en-US" sz="2000" dirty="0" err="1">
                <a:solidFill>
                  <a:srgbClr val="0070C0"/>
                </a:solidFill>
              </a:rPr>
              <a:t>trưng</a:t>
            </a:r>
            <a:r>
              <a:rPr lang="en-US" sz="2000" dirty="0">
                <a:solidFill>
                  <a:srgbClr val="0070C0"/>
                </a:solidFill>
              </a:rPr>
              <a:t> </a:t>
            </a:r>
            <a:r>
              <a:rPr lang="en-US" sz="2000" dirty="0" err="1">
                <a:solidFill>
                  <a:srgbClr val="0070C0"/>
                </a:solidFill>
              </a:rPr>
              <a:t>của</a:t>
            </a:r>
            <a:r>
              <a:rPr lang="en-US" sz="2000" dirty="0">
                <a:solidFill>
                  <a:srgbClr val="0070C0"/>
                </a:solidFill>
              </a:rPr>
              <a:t> </a:t>
            </a:r>
            <a:r>
              <a:rPr lang="en-US" sz="2000" dirty="0" err="1">
                <a:solidFill>
                  <a:srgbClr val="0070C0"/>
                </a:solidFill>
              </a:rPr>
              <a:t>phong</a:t>
            </a:r>
            <a:r>
              <a:rPr lang="en-US" sz="2000" dirty="0">
                <a:solidFill>
                  <a:srgbClr val="0070C0"/>
                </a:solidFill>
              </a:rPr>
              <a:t> </a:t>
            </a:r>
            <a:r>
              <a:rPr lang="en-US" sz="2000" dirty="0" err="1">
                <a:solidFill>
                  <a:srgbClr val="0070C0"/>
                </a:solidFill>
              </a:rPr>
              <a:t>cách</a:t>
            </a:r>
            <a:r>
              <a:rPr lang="en-US" sz="2000" dirty="0">
                <a:solidFill>
                  <a:srgbClr val="0070C0"/>
                </a:solidFill>
              </a:rPr>
              <a:t> </a:t>
            </a:r>
            <a:r>
              <a:rPr lang="en-US" sz="2000" dirty="0" err="1">
                <a:solidFill>
                  <a:srgbClr val="0070C0"/>
                </a:solidFill>
              </a:rPr>
              <a:t>nghệ</a:t>
            </a:r>
            <a:r>
              <a:rPr lang="en-US" sz="2000" dirty="0">
                <a:solidFill>
                  <a:srgbClr val="0070C0"/>
                </a:solidFill>
              </a:rPr>
              <a:t> </a:t>
            </a:r>
            <a:r>
              <a:rPr lang="en-US" sz="2000" dirty="0" err="1">
                <a:solidFill>
                  <a:srgbClr val="0070C0"/>
                </a:solidFill>
              </a:rPr>
              <a:t>thuật</a:t>
            </a:r>
            <a:r>
              <a:rPr lang="en-US" sz="2000" dirty="0">
                <a:solidFill>
                  <a:srgbClr val="0070C0"/>
                </a:solidFill>
              </a:rPr>
              <a:t> </a:t>
            </a:r>
            <a:r>
              <a:rPr lang="en-US" sz="2000" dirty="0" err="1">
                <a:solidFill>
                  <a:srgbClr val="0070C0"/>
                </a:solidFill>
              </a:rPr>
              <a:t>gì</a:t>
            </a:r>
            <a:r>
              <a:rPr lang="en-US" sz="2000" dirty="0">
                <a:solidFill>
                  <a:srgbClr val="0070C0"/>
                </a:solidFill>
              </a:rPr>
              <a:t>?</a:t>
            </a:r>
          </a:p>
          <a:p>
            <a:pPr marL="285750" indent="-285750">
              <a:buFont typeface="Arial" panose="020B0604020202020204" pitchFamily="34" charset="0"/>
              <a:buChar char="•"/>
            </a:pPr>
            <a:r>
              <a:rPr lang="en-US" sz="2000" dirty="0" err="1">
                <a:solidFill>
                  <a:schemeClr val="accent6">
                    <a:lumMod val="75000"/>
                  </a:schemeClr>
                </a:solidFill>
              </a:rPr>
              <a:t>Phong</a:t>
            </a:r>
            <a:r>
              <a:rPr lang="en-US" sz="2000" dirty="0">
                <a:solidFill>
                  <a:schemeClr val="accent6">
                    <a:lumMod val="75000"/>
                  </a:schemeClr>
                </a:solidFill>
              </a:rPr>
              <a:t> </a:t>
            </a:r>
            <a:r>
              <a:rPr lang="en-US" sz="2000" dirty="0" err="1">
                <a:solidFill>
                  <a:schemeClr val="accent6">
                    <a:lumMod val="75000"/>
                  </a:schemeClr>
                </a:solidFill>
              </a:rPr>
              <a:t>cách</a:t>
            </a:r>
            <a:r>
              <a:rPr lang="en-US" sz="2000" dirty="0">
                <a:solidFill>
                  <a:schemeClr val="accent6">
                    <a:lumMod val="75000"/>
                  </a:schemeClr>
                </a:solidFill>
              </a:rPr>
              <a:t> </a:t>
            </a:r>
            <a:r>
              <a:rPr lang="en-US" sz="2000" dirty="0" err="1">
                <a:solidFill>
                  <a:schemeClr val="accent6">
                    <a:lumMod val="75000"/>
                  </a:schemeClr>
                </a:solidFill>
              </a:rPr>
              <a:t>kiến</a:t>
            </a:r>
            <a:r>
              <a:rPr lang="en-US" sz="2000" dirty="0">
                <a:solidFill>
                  <a:schemeClr val="accent6">
                    <a:lumMod val="75000"/>
                  </a:schemeClr>
                </a:solidFill>
              </a:rPr>
              <a:t> </a:t>
            </a:r>
            <a:r>
              <a:rPr lang="en-US" sz="2000" dirty="0" err="1">
                <a:solidFill>
                  <a:schemeClr val="accent6">
                    <a:lumMod val="75000"/>
                  </a:schemeClr>
                </a:solidFill>
              </a:rPr>
              <a:t>trúc</a:t>
            </a:r>
            <a:r>
              <a:rPr lang="en-US" sz="2000" dirty="0">
                <a:solidFill>
                  <a:schemeClr val="accent6">
                    <a:lumMod val="75000"/>
                  </a:schemeClr>
                </a:solidFill>
              </a:rPr>
              <a:t> </a:t>
            </a:r>
            <a:r>
              <a:rPr lang="en-US" sz="2000" dirty="0" err="1">
                <a:solidFill>
                  <a:schemeClr val="accent6">
                    <a:lumMod val="75000"/>
                  </a:schemeClr>
                </a:solidFill>
              </a:rPr>
              <a:t>của</a:t>
            </a:r>
            <a:r>
              <a:rPr lang="en-US" sz="2000" dirty="0">
                <a:solidFill>
                  <a:schemeClr val="accent6">
                    <a:lumMod val="75000"/>
                  </a:schemeClr>
                </a:solidFill>
              </a:rPr>
              <a:t> </a:t>
            </a:r>
            <a:r>
              <a:rPr lang="en-US" sz="2000" dirty="0" err="1">
                <a:solidFill>
                  <a:schemeClr val="accent6">
                    <a:lumMod val="75000"/>
                  </a:schemeClr>
                </a:solidFill>
              </a:rPr>
              <a:t>ngôi</a:t>
            </a:r>
            <a:r>
              <a:rPr lang="en-US" sz="2000" dirty="0">
                <a:solidFill>
                  <a:schemeClr val="accent6">
                    <a:lumMod val="75000"/>
                  </a:schemeClr>
                </a:solidFill>
              </a:rPr>
              <a:t> </a:t>
            </a:r>
            <a:r>
              <a:rPr lang="en-US" sz="2000" dirty="0" err="1">
                <a:solidFill>
                  <a:schemeClr val="accent6">
                    <a:lumMod val="75000"/>
                  </a:schemeClr>
                </a:solidFill>
              </a:rPr>
              <a:t>đền</a:t>
            </a:r>
            <a:r>
              <a:rPr lang="en-US" sz="2000" dirty="0">
                <a:solidFill>
                  <a:schemeClr val="accent6">
                    <a:lumMod val="75000"/>
                  </a:schemeClr>
                </a:solidFill>
              </a:rPr>
              <a:t> </a:t>
            </a:r>
            <a:r>
              <a:rPr lang="en-US" sz="2000" dirty="0" err="1">
                <a:solidFill>
                  <a:schemeClr val="accent6">
                    <a:lumMod val="75000"/>
                  </a:schemeClr>
                </a:solidFill>
              </a:rPr>
              <a:t>Ấn</a:t>
            </a:r>
            <a:r>
              <a:rPr lang="en-US" sz="2000" dirty="0">
                <a:solidFill>
                  <a:schemeClr val="accent6">
                    <a:lumMod val="75000"/>
                  </a:schemeClr>
                </a:solidFill>
              </a:rPr>
              <a:t> </a:t>
            </a:r>
            <a:r>
              <a:rPr lang="en-US" sz="2000" dirty="0" err="1">
                <a:solidFill>
                  <a:schemeClr val="accent6">
                    <a:lumMod val="75000"/>
                  </a:schemeClr>
                </a:solidFill>
              </a:rPr>
              <a:t>độ</a:t>
            </a:r>
            <a:r>
              <a:rPr lang="en-US" sz="2000" dirty="0">
                <a:solidFill>
                  <a:schemeClr val="accent6">
                    <a:lumMod val="75000"/>
                  </a:schemeClr>
                </a:solidFill>
              </a:rPr>
              <a:t> </a:t>
            </a:r>
            <a:r>
              <a:rPr lang="en-US" sz="2000" dirty="0" err="1">
                <a:solidFill>
                  <a:schemeClr val="accent6">
                    <a:lumMod val="75000"/>
                  </a:schemeClr>
                </a:solidFill>
              </a:rPr>
              <a:t>giáo</a:t>
            </a:r>
            <a:r>
              <a:rPr lang="en-US" sz="2000" dirty="0">
                <a:solidFill>
                  <a:schemeClr val="accent6">
                    <a:lumMod val="75000"/>
                  </a:schemeClr>
                </a:solidFill>
              </a:rPr>
              <a:t> </a:t>
            </a:r>
            <a:r>
              <a:rPr lang="en-US" sz="2000" dirty="0" err="1">
                <a:solidFill>
                  <a:schemeClr val="accent6">
                    <a:lumMod val="75000"/>
                  </a:schemeClr>
                </a:solidFill>
              </a:rPr>
              <a:t>có</a:t>
            </a:r>
            <a:r>
              <a:rPr lang="en-US" sz="2000" dirty="0">
                <a:solidFill>
                  <a:schemeClr val="accent6">
                    <a:lumMod val="75000"/>
                  </a:schemeClr>
                </a:solidFill>
              </a:rPr>
              <a:t> </a:t>
            </a:r>
            <a:r>
              <a:rPr lang="en-US" sz="2000" dirty="0" err="1">
                <a:solidFill>
                  <a:schemeClr val="accent6">
                    <a:lumMod val="75000"/>
                  </a:schemeClr>
                </a:solidFill>
              </a:rPr>
              <a:t>đặc</a:t>
            </a:r>
            <a:r>
              <a:rPr lang="en-US" sz="2000" dirty="0">
                <a:solidFill>
                  <a:schemeClr val="accent6">
                    <a:lumMod val="75000"/>
                  </a:schemeClr>
                </a:solidFill>
              </a:rPr>
              <a:t> </a:t>
            </a:r>
            <a:r>
              <a:rPr lang="en-US" sz="2000" dirty="0" err="1">
                <a:solidFill>
                  <a:schemeClr val="accent6">
                    <a:lumMod val="75000"/>
                  </a:schemeClr>
                </a:solidFill>
              </a:rPr>
              <a:t>điểm</a:t>
            </a:r>
            <a:r>
              <a:rPr lang="en-US" sz="2000" dirty="0">
                <a:solidFill>
                  <a:schemeClr val="accent6">
                    <a:lumMod val="75000"/>
                  </a:schemeClr>
                </a:solidFill>
              </a:rPr>
              <a:t> </a:t>
            </a:r>
            <a:r>
              <a:rPr lang="en-US" sz="2000" dirty="0" err="1">
                <a:solidFill>
                  <a:schemeClr val="accent6">
                    <a:lumMod val="75000"/>
                  </a:schemeClr>
                </a:solidFill>
              </a:rPr>
              <a:t>gì</a:t>
            </a:r>
            <a:r>
              <a:rPr lang="en-US" sz="2000" dirty="0">
                <a:solidFill>
                  <a:schemeClr val="accent6">
                    <a:lumMod val="75000"/>
                  </a:schemeClr>
                </a:solidFill>
              </a:rPr>
              <a:t>?</a:t>
            </a:r>
          </a:p>
          <a:p>
            <a:pPr marL="285750" indent="-285750">
              <a:buFont typeface="Arial" panose="020B0604020202020204" pitchFamily="34" charset="0"/>
              <a:buChar char="•"/>
            </a:pPr>
            <a:r>
              <a:rPr lang="en-US" sz="2000" dirty="0" err="1">
                <a:solidFill>
                  <a:srgbClr val="7030A0"/>
                </a:solidFill>
              </a:rPr>
              <a:t>Tranh</a:t>
            </a:r>
            <a:r>
              <a:rPr lang="en-US" sz="2000" dirty="0">
                <a:solidFill>
                  <a:srgbClr val="7030A0"/>
                </a:solidFill>
              </a:rPr>
              <a:t> </a:t>
            </a:r>
            <a:r>
              <a:rPr lang="en-US" sz="2000" dirty="0" err="1">
                <a:solidFill>
                  <a:srgbClr val="7030A0"/>
                </a:solidFill>
              </a:rPr>
              <a:t>kính</a:t>
            </a:r>
            <a:r>
              <a:rPr lang="en-US" sz="2000" dirty="0">
                <a:solidFill>
                  <a:srgbClr val="7030A0"/>
                </a:solidFill>
              </a:rPr>
              <a:t> </a:t>
            </a:r>
            <a:r>
              <a:rPr lang="en-US" sz="2000" dirty="0" err="1">
                <a:solidFill>
                  <a:srgbClr val="7030A0"/>
                </a:solidFill>
              </a:rPr>
              <a:t>là</a:t>
            </a:r>
            <a:r>
              <a:rPr lang="en-US" sz="2000" dirty="0">
                <a:solidFill>
                  <a:srgbClr val="7030A0"/>
                </a:solidFill>
              </a:rPr>
              <a:t> </a:t>
            </a:r>
            <a:r>
              <a:rPr lang="en-US" sz="2000" dirty="0" err="1">
                <a:solidFill>
                  <a:srgbClr val="7030A0"/>
                </a:solidFill>
              </a:rPr>
              <a:t>gì</a:t>
            </a:r>
            <a:r>
              <a:rPr lang="en-US" sz="2000" dirty="0">
                <a:solidFill>
                  <a:srgbClr val="7030A0"/>
                </a:solidFill>
              </a:rPr>
              <a:t>?</a:t>
            </a:r>
          </a:p>
        </p:txBody>
      </p:sp>
      <p:pic>
        <p:nvPicPr>
          <p:cNvPr id="9" name="Picture 8"/>
          <p:cNvPicPr>
            <a:picLocks noChangeAspect="1"/>
          </p:cNvPicPr>
          <p:nvPr/>
        </p:nvPicPr>
        <p:blipFill>
          <a:blip r:embed="rId3"/>
          <a:stretch>
            <a:fillRect/>
          </a:stretch>
        </p:blipFill>
        <p:spPr>
          <a:xfrm>
            <a:off x="5334000" y="1755161"/>
            <a:ext cx="6172199" cy="49244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375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heckerboard(across)">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4128" y="5888804"/>
            <a:ext cx="1284515" cy="1145769"/>
          </a:xfrm>
          <a:prstGeom prst="rect">
            <a:avLst/>
          </a:prstGeom>
        </p:spPr>
      </p:pic>
      <p:sp>
        <p:nvSpPr>
          <p:cNvPr id="2" name="Rectangle 1"/>
          <p:cNvSpPr/>
          <p:nvPr/>
        </p:nvSpPr>
        <p:spPr>
          <a:xfrm>
            <a:off x="990600" y="685800"/>
            <a:ext cx="10210800" cy="4401205"/>
          </a:xfrm>
          <a:prstGeom prst="rect">
            <a:avLst/>
          </a:prstGeom>
        </p:spPr>
        <p:txBody>
          <a:bodyPr wrap="square">
            <a:spAutoFit/>
          </a:bodyPr>
          <a:lstStyle/>
          <a:p>
            <a:pPr algn="just">
              <a:buFont typeface="Arial" panose="020B0604020202020204" pitchFamily="34" charset="0"/>
              <a:buChar char="•"/>
            </a:pPr>
            <a:r>
              <a:rPr lang="vi-VN" sz="2800" dirty="0">
                <a:solidFill>
                  <a:srgbClr val="333333"/>
                </a:solidFill>
                <a:latin typeface="+mj-lt"/>
              </a:rPr>
              <a:t>Cửa cong mái vòm là đặc trưng của phong cách kiến trúc Roman, Gothic.</a:t>
            </a:r>
          </a:p>
          <a:p>
            <a:pPr algn="just">
              <a:buFont typeface="Arial" panose="020B0604020202020204" pitchFamily="34" charset="0"/>
              <a:buChar char="•"/>
            </a:pPr>
            <a:r>
              <a:rPr lang="vi-VN" sz="2800" dirty="0">
                <a:solidFill>
                  <a:srgbClr val="333333"/>
                </a:solidFill>
                <a:latin typeface="+mj-lt"/>
              </a:rPr>
              <a:t>Ngôi đền Meenakshi Amman được trang trí bởi hàng trăm ngàn bức tượng đá ấn tượng, tỉ mỉ và rực rỡ như 7 sắc cầu vồng. Mỗi ngọn tháp được xây dựng theo cấu trúc kim tự tháp và bao phủ xung quanh bởi hàng ngàn bức tượng đá rực rỡ là hình của những con thú, quỷ dữ, nam thần, nữ thần của đạo Hindu.</a:t>
            </a:r>
          </a:p>
          <a:p>
            <a:pPr algn="just">
              <a:buFont typeface="Arial" panose="020B0604020202020204" pitchFamily="34" charset="0"/>
              <a:buChar char="•"/>
            </a:pPr>
            <a:r>
              <a:rPr lang="vi-VN" sz="2800" dirty="0">
                <a:solidFill>
                  <a:srgbClr val="333333"/>
                </a:solidFill>
                <a:latin typeface="+mj-lt"/>
              </a:rPr>
              <a:t>Tranh kính còn được gọi là tranh kính màu, tranh kính màu 3</a:t>
            </a:r>
            <a:r>
              <a:rPr lang="en-US" sz="2800" dirty="0">
                <a:solidFill>
                  <a:srgbClr val="333333"/>
                </a:solidFill>
                <a:latin typeface="+mj-lt"/>
              </a:rPr>
              <a:t>D</a:t>
            </a:r>
            <a:r>
              <a:rPr lang="vi-VN" sz="2800" dirty="0">
                <a:solidFill>
                  <a:srgbClr val="333333"/>
                </a:solidFill>
                <a:latin typeface="+mj-lt"/>
              </a:rPr>
              <a:t> hay tranh kính nghệ thuật. Đây là tập hợp của các dòng tranh được thể hiện trên chất liệu kính bằng phương pháp khắc, vẽ tay hay in ấn.</a:t>
            </a:r>
            <a:endParaRPr lang="vi-VN" sz="2800" b="0" i="0" dirty="0">
              <a:solidFill>
                <a:srgbClr val="333333"/>
              </a:solidFill>
              <a:effectLst/>
              <a:latin typeface="+mj-lt"/>
            </a:endParaRPr>
          </a:p>
        </p:txBody>
      </p:sp>
    </p:spTree>
    <p:extLst>
      <p:ext uri="{BB962C8B-B14F-4D97-AF65-F5344CB8AC3E}">
        <p14:creationId xmlns:p14="http://schemas.microsoft.com/office/powerpoint/2010/main" val="22956792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63" presetClass="path" presetSubtype="0" fill="hold" nodeType="withEffect">
                                  <p:stCondLst>
                                    <p:cond delay="1000"/>
                                  </p:stCondLst>
                                  <p:childTnLst>
                                    <p:animMotion origin="layout" path="M 1.45833E-6 -0.03333 L -0.06784 0.00231 " pathEditMode="relative" rAng="0" ptsTypes="AA">
                                      <p:cBhvr>
                                        <p:cTn id="10" dur="5000" fill="hold"/>
                                        <p:tgtEl>
                                          <p:spTgt spid="5"/>
                                        </p:tgtEl>
                                        <p:attrNameLst>
                                          <p:attrName>ppt_x</p:attrName>
                                          <p:attrName>ppt_y</p:attrName>
                                        </p:attrNameLst>
                                      </p:cBhvr>
                                      <p:rCtr x="-3398" y="1782"/>
                                    </p:animMotion>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72200" y="304800"/>
            <a:ext cx="5638800" cy="6324600"/>
          </a:xfrm>
          <a:prstGeom prst="rect">
            <a:avLst/>
          </a:prstGeom>
        </p:spPr>
      </p:pic>
      <p:sp>
        <p:nvSpPr>
          <p:cNvPr id="5" name="Rectangle 4"/>
          <p:cNvSpPr/>
          <p:nvPr/>
        </p:nvSpPr>
        <p:spPr>
          <a:xfrm>
            <a:off x="304800" y="990600"/>
            <a:ext cx="5562600" cy="2677656"/>
          </a:xfrm>
          <a:prstGeom prst="rect">
            <a:avLst/>
          </a:prstGeom>
        </p:spPr>
        <p:txBody>
          <a:bodyPr wrap="square">
            <a:spAutoFit/>
          </a:bodyPr>
          <a:lstStyle/>
          <a:p>
            <a:pPr algn="just"/>
            <a:r>
              <a:rPr lang="vi-VN" sz="2800" dirty="0">
                <a:solidFill>
                  <a:srgbClr val="333333"/>
                </a:solidFill>
                <a:latin typeface="+mj-lt"/>
              </a:rPr>
              <a:t>Quan sát những bức tranh và thảo luận theo gợi ý sau:</a:t>
            </a:r>
          </a:p>
          <a:p>
            <a:pPr algn="just">
              <a:buFont typeface="Arial" panose="020B0604020202020204" pitchFamily="34" charset="0"/>
              <a:buChar char="•"/>
            </a:pPr>
            <a:r>
              <a:rPr lang="vi-VN" sz="2800" dirty="0">
                <a:solidFill>
                  <a:srgbClr val="333333"/>
                </a:solidFill>
                <a:latin typeface="+mj-lt"/>
              </a:rPr>
              <a:t>Phân loại các bức tranh theo nghệ thuật phương Đông và phương Tây.</a:t>
            </a:r>
          </a:p>
          <a:p>
            <a:pPr algn="just">
              <a:buFont typeface="Arial" panose="020B0604020202020204" pitchFamily="34" charset="0"/>
              <a:buChar char="•"/>
            </a:pPr>
            <a:r>
              <a:rPr lang="vi-VN" sz="2800" dirty="0">
                <a:solidFill>
                  <a:srgbClr val="333333"/>
                </a:solidFill>
                <a:latin typeface="+mj-lt"/>
              </a:rPr>
              <a:t>Giới thiệu thêm những bức tranh mà em biết.</a:t>
            </a:r>
            <a:endParaRPr lang="vi-VN" sz="2800" b="0" i="0" dirty="0">
              <a:solidFill>
                <a:srgbClr val="333333"/>
              </a:solidFill>
              <a:effectLst/>
              <a:latin typeface="+mj-lt"/>
            </a:endParaRPr>
          </a:p>
        </p:txBody>
      </p:sp>
    </p:spTree>
    <p:extLst>
      <p:ext uri="{BB962C8B-B14F-4D97-AF65-F5344CB8AC3E}">
        <p14:creationId xmlns:p14="http://schemas.microsoft.com/office/powerpoint/2010/main" val="16089864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ISPRING_SLIDE_ID_2" val="{7A315F12-0C7C-40DE-BD5C-2D9F34F1F846}"/>
  <p:tag name="GENSWF_ADVANCE_TIME" val="5"/>
  <p:tag name="TIMING" val="|0.001"/>
  <p:tag name="ISPRING_CUSTOM_TIMING_USED" val="1"/>
</p:tagLst>
</file>

<file path=ppt/tags/tag11.xml><?xml version="1.0" encoding="utf-8"?>
<p:tagLst xmlns:a="http://schemas.openxmlformats.org/drawingml/2006/main" xmlns:r="http://schemas.openxmlformats.org/officeDocument/2006/relationships" xmlns:p="http://schemas.openxmlformats.org/presentationml/2006/main">
  <p:tag name="ISPRING_SLIDE_ID_2" val="{B34FBA0F-F2FB-43A8-B6FE-387D65D6FC48}"/>
  <p:tag name="GENSWF_ADVANCE_TIME" val="5"/>
  <p:tag name="ISPRING_CUSTOM_TIMING_USED" val="1"/>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ISPRING_SLIDE_ID_2" val="{8E14A17B-4FAF-47D6-BBC7-A8F629A64EF0}"/>
  <p:tag name="GENSWF_ADVANCE_TIME" val="5"/>
  <p:tag name="ISPRING_CUSTOM_TIMING_US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1402</TotalTime>
  <Words>628</Words>
  <Application>Microsoft Office PowerPoint</Application>
  <PresentationFormat>Widescreen</PresentationFormat>
  <Paragraphs>53</Paragraphs>
  <Slides>29</Slides>
  <Notes>5</Notes>
  <HiddenSlides>0</HiddenSlides>
  <MMClips>2</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29</vt:i4>
      </vt:variant>
    </vt:vector>
  </HeadingPairs>
  <TitlesOfParts>
    <vt:vector size="41" baseType="lpstr">
      <vt:lpstr>Arial</vt:lpstr>
      <vt:lpstr>Calibri</vt:lpstr>
      <vt:lpstr>Century Gothic</vt:lpstr>
      <vt:lpstr>Roboto</vt:lpstr>
      <vt:lpstr>Times New Roman</vt:lpstr>
      <vt:lpstr>Verdana</vt:lpstr>
      <vt:lpstr>Wingdings 3</vt:lpstr>
      <vt:lpstr>Default Design</vt:lpstr>
      <vt:lpstr>1_Default Design</vt:lpstr>
      <vt:lpstr>2_Default Design</vt:lpstr>
      <vt:lpstr>3_Default Design</vt:lpstr>
      <vt:lpstr>Wisp</vt:lpstr>
      <vt:lpstr>PowerPoint Presentation</vt:lpstr>
      <vt:lpstr>MỞ ĐẦU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dc:title>
  <dc:creator>Admin</dc:creator>
  <cp:lastModifiedBy>OS</cp:lastModifiedBy>
  <cp:revision>96</cp:revision>
  <dcterms:created xsi:type="dcterms:W3CDTF">2021-08-24T14:56:17Z</dcterms:created>
  <dcterms:modified xsi:type="dcterms:W3CDTF">2025-05-18T16:07:03Z</dcterms:modified>
</cp:coreProperties>
</file>