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99" r:id="rId2"/>
    <p:sldId id="553" r:id="rId3"/>
    <p:sldId id="520" r:id="rId4"/>
    <p:sldId id="528" r:id="rId5"/>
    <p:sldId id="533" r:id="rId6"/>
    <p:sldId id="554" r:id="rId7"/>
    <p:sldId id="557" r:id="rId8"/>
    <p:sldId id="558" r:id="rId9"/>
    <p:sldId id="555" r:id="rId10"/>
    <p:sldId id="534" r:id="rId11"/>
    <p:sldId id="559" r:id="rId12"/>
    <p:sldId id="560" r:id="rId13"/>
    <p:sldId id="561" r:id="rId14"/>
    <p:sldId id="562" r:id="rId15"/>
    <p:sldId id="563" r:id="rId16"/>
    <p:sldId id="256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34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9A647F-4C37-42E7-984A-B8405E4CC14A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7890CA-7885-4004-90DB-310180CE0D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2079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Learn More @ www.theteacherpoint.com</a:t>
            </a:r>
          </a:p>
          <a:p>
            <a:r>
              <a:rPr lang="en-US" b="1" dirty="0"/>
              <a:t>www.youtube.com/TheTeacher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EC1EFC-865D-43F7-840C-4E825E17EF2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173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7AE5D3-C600-465B-A97B-1507B40BD311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72070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91AC3C-D12A-4EEF-89C6-3E48B27E7F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886A42-FD4F-4B7B-BDC0-22D90B4960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7C6A9A-E752-4B08-99DC-002FF0CE51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7D7CF-2B79-476D-B05C-1E9ECF5AEF86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C9716B-8DE3-477D-AADE-C201FEB2F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0B409A-33A1-43B3-AF14-9E61103FA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0191D-7699-4427-BEAA-39EED7FF9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5578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B1A5FD-6A9D-4D9E-85DC-798FE74EBB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349990-2921-4CC4-A6C6-A67D580736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9A3F57-B4D6-4DC9-8969-CFEBEA41BB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7D7CF-2B79-476D-B05C-1E9ECF5AEF86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C96270-69D5-452A-B1E4-A2962BCFEE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F34842-92E3-4698-8A4C-7CE2B4D0C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0191D-7699-4427-BEAA-39EED7FF9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9507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9812EFF-AFB8-4698-A76F-18EF04F3C8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E34F09-5631-432A-B21A-7629521515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1C15F9-F381-4E98-9802-D98C2CB4C9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7D7CF-2B79-476D-B05C-1E9ECF5AEF86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893653-207D-4B52-9158-F0801E1F0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CDDE4C-10C0-4D47-B95F-67B5EDF9F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0191D-7699-4427-BEAA-39EED7FF9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9777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1848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warp dir="in"/>
      </p:transition>
    </mc:Choice>
    <mc:Fallback xmlns="">
      <p:transition spd="slow" advTm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bg>
      <p:bgPr>
        <a:solidFill>
          <a:srgbClr val="8B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 6"/>
          <p:cNvSpPr/>
          <p:nvPr userDrawn="1"/>
        </p:nvSpPr>
        <p:spPr>
          <a:xfrm>
            <a:off x="2" y="2941560"/>
            <a:ext cx="12191999" cy="3916440"/>
          </a:xfrm>
          <a:custGeom>
            <a:avLst/>
            <a:gdLst>
              <a:gd name="connsiteX0" fmla="*/ 4775200 w 9143999"/>
              <a:gd name="connsiteY0" fmla="*/ 0 h 2937330"/>
              <a:gd name="connsiteX1" fmla="*/ 9120006 w 9143999"/>
              <a:gd name="connsiteY1" fmla="*/ 943884 h 2937330"/>
              <a:gd name="connsiteX2" fmla="*/ 9143999 w 9143999"/>
              <a:gd name="connsiteY2" fmla="*/ 960021 h 2937330"/>
              <a:gd name="connsiteX3" fmla="*/ 9143999 w 9143999"/>
              <a:gd name="connsiteY3" fmla="*/ 2937330 h 2937330"/>
              <a:gd name="connsiteX4" fmla="*/ 0 w 9143999"/>
              <a:gd name="connsiteY4" fmla="*/ 2937330 h 2937330"/>
              <a:gd name="connsiteX5" fmla="*/ 0 w 9143999"/>
              <a:gd name="connsiteY5" fmla="*/ 1262842 h 2937330"/>
              <a:gd name="connsiteX6" fmla="*/ 167941 w 9143999"/>
              <a:gd name="connsiteY6" fmla="*/ 1120398 h 2937330"/>
              <a:gd name="connsiteX7" fmla="*/ 4775200 w 9143999"/>
              <a:gd name="connsiteY7" fmla="*/ 0 h 2937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3999" h="2937330">
                <a:moveTo>
                  <a:pt x="4775200" y="0"/>
                </a:moveTo>
                <a:cubicBezTo>
                  <a:pt x="6583815" y="0"/>
                  <a:pt x="8178402" y="374412"/>
                  <a:pt x="9120006" y="943884"/>
                </a:cubicBezTo>
                <a:lnTo>
                  <a:pt x="9143999" y="960021"/>
                </a:lnTo>
                <a:lnTo>
                  <a:pt x="9143999" y="2937330"/>
                </a:lnTo>
                <a:lnTo>
                  <a:pt x="0" y="2937330"/>
                </a:lnTo>
                <a:lnTo>
                  <a:pt x="0" y="1262842"/>
                </a:lnTo>
                <a:lnTo>
                  <a:pt x="167941" y="1120398"/>
                </a:lnTo>
                <a:cubicBezTo>
                  <a:pt x="1055221" y="453039"/>
                  <a:pt x="2785724" y="0"/>
                  <a:pt x="4775200" y="0"/>
                </a:cubicBezTo>
                <a:close/>
              </a:path>
            </a:pathLst>
          </a:custGeom>
          <a:solidFill>
            <a:srgbClr val="0070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8" name="椭圆 31"/>
          <p:cNvSpPr/>
          <p:nvPr userDrawn="1"/>
        </p:nvSpPr>
        <p:spPr>
          <a:xfrm rot="173838">
            <a:off x="5391591" y="4188609"/>
            <a:ext cx="6599575" cy="542528"/>
          </a:xfrm>
          <a:custGeom>
            <a:avLst/>
            <a:gdLst>
              <a:gd name="connsiteX0" fmla="*/ 0 w 3628571"/>
              <a:gd name="connsiteY0" fmla="*/ 322015 h 644029"/>
              <a:gd name="connsiteX1" fmla="*/ 1814286 w 3628571"/>
              <a:gd name="connsiteY1" fmla="*/ 0 h 644029"/>
              <a:gd name="connsiteX2" fmla="*/ 3628572 w 3628571"/>
              <a:gd name="connsiteY2" fmla="*/ 322015 h 644029"/>
              <a:gd name="connsiteX3" fmla="*/ 1814286 w 3628571"/>
              <a:gd name="connsiteY3" fmla="*/ 644030 h 644029"/>
              <a:gd name="connsiteX4" fmla="*/ 0 w 3628571"/>
              <a:gd name="connsiteY4" fmla="*/ 322015 h 644029"/>
              <a:gd name="connsiteX0" fmla="*/ 25010 w 3653582"/>
              <a:gd name="connsiteY0" fmla="*/ 334791 h 656806"/>
              <a:gd name="connsiteX1" fmla="*/ 852324 w 3653582"/>
              <a:gd name="connsiteY1" fmla="*/ 90610 h 656806"/>
              <a:gd name="connsiteX2" fmla="*/ 1839296 w 3653582"/>
              <a:gd name="connsiteY2" fmla="*/ 12776 h 656806"/>
              <a:gd name="connsiteX3" fmla="*/ 3653582 w 3653582"/>
              <a:gd name="connsiteY3" fmla="*/ 334791 h 656806"/>
              <a:gd name="connsiteX4" fmla="*/ 1839296 w 3653582"/>
              <a:gd name="connsiteY4" fmla="*/ 656806 h 656806"/>
              <a:gd name="connsiteX5" fmla="*/ 25010 w 3653582"/>
              <a:gd name="connsiteY5" fmla="*/ 334791 h 656806"/>
              <a:gd name="connsiteX0" fmla="*/ 25010 w 3653582"/>
              <a:gd name="connsiteY0" fmla="*/ 334791 h 683177"/>
              <a:gd name="connsiteX1" fmla="*/ 852324 w 3653582"/>
              <a:gd name="connsiteY1" fmla="*/ 90610 h 683177"/>
              <a:gd name="connsiteX2" fmla="*/ 1839296 w 3653582"/>
              <a:gd name="connsiteY2" fmla="*/ 12776 h 683177"/>
              <a:gd name="connsiteX3" fmla="*/ 3653582 w 3653582"/>
              <a:gd name="connsiteY3" fmla="*/ 334791 h 683177"/>
              <a:gd name="connsiteX4" fmla="*/ 1839296 w 3653582"/>
              <a:gd name="connsiteY4" fmla="*/ 656806 h 683177"/>
              <a:gd name="connsiteX5" fmla="*/ 924895 w 3653582"/>
              <a:gd name="connsiteY5" fmla="*/ 627638 h 683177"/>
              <a:gd name="connsiteX6" fmla="*/ 25010 w 3653582"/>
              <a:gd name="connsiteY6" fmla="*/ 334791 h 683177"/>
              <a:gd name="connsiteX0" fmla="*/ 25010 w 3653582"/>
              <a:gd name="connsiteY0" fmla="*/ 334791 h 645853"/>
              <a:gd name="connsiteX1" fmla="*/ 852324 w 3653582"/>
              <a:gd name="connsiteY1" fmla="*/ 90610 h 645853"/>
              <a:gd name="connsiteX2" fmla="*/ 1839296 w 3653582"/>
              <a:gd name="connsiteY2" fmla="*/ 12776 h 645853"/>
              <a:gd name="connsiteX3" fmla="*/ 3653582 w 3653582"/>
              <a:gd name="connsiteY3" fmla="*/ 334791 h 645853"/>
              <a:gd name="connsiteX4" fmla="*/ 1824782 w 3653582"/>
              <a:gd name="connsiteY4" fmla="*/ 555206 h 645853"/>
              <a:gd name="connsiteX5" fmla="*/ 924895 w 3653582"/>
              <a:gd name="connsiteY5" fmla="*/ 627638 h 645853"/>
              <a:gd name="connsiteX6" fmla="*/ 25010 w 3653582"/>
              <a:gd name="connsiteY6" fmla="*/ 334791 h 645853"/>
              <a:gd name="connsiteX0" fmla="*/ 201 w 3628773"/>
              <a:gd name="connsiteY0" fmla="*/ 334791 h 556824"/>
              <a:gd name="connsiteX1" fmla="*/ 827515 w 3628773"/>
              <a:gd name="connsiteY1" fmla="*/ 90610 h 556824"/>
              <a:gd name="connsiteX2" fmla="*/ 1814487 w 3628773"/>
              <a:gd name="connsiteY2" fmla="*/ 12776 h 556824"/>
              <a:gd name="connsiteX3" fmla="*/ 3628773 w 3628773"/>
              <a:gd name="connsiteY3" fmla="*/ 334791 h 556824"/>
              <a:gd name="connsiteX4" fmla="*/ 1799973 w 3628773"/>
              <a:gd name="connsiteY4" fmla="*/ 555206 h 556824"/>
              <a:gd name="connsiteX5" fmla="*/ 900086 w 3628773"/>
              <a:gd name="connsiteY5" fmla="*/ 424438 h 556824"/>
              <a:gd name="connsiteX6" fmla="*/ 201 w 3628773"/>
              <a:gd name="connsiteY6" fmla="*/ 334791 h 556824"/>
              <a:gd name="connsiteX0" fmla="*/ 38 w 3628610"/>
              <a:gd name="connsiteY0" fmla="*/ 334791 h 559913"/>
              <a:gd name="connsiteX1" fmla="*/ 827352 w 3628610"/>
              <a:gd name="connsiteY1" fmla="*/ 90610 h 559913"/>
              <a:gd name="connsiteX2" fmla="*/ 1814324 w 3628610"/>
              <a:gd name="connsiteY2" fmla="*/ 12776 h 559913"/>
              <a:gd name="connsiteX3" fmla="*/ 3628610 w 3628610"/>
              <a:gd name="connsiteY3" fmla="*/ 334791 h 559913"/>
              <a:gd name="connsiteX4" fmla="*/ 1799810 w 3628610"/>
              <a:gd name="connsiteY4" fmla="*/ 555206 h 559913"/>
              <a:gd name="connsiteX5" fmla="*/ 858491 w 3628610"/>
              <a:gd name="connsiteY5" fmla="*/ 465450 h 559913"/>
              <a:gd name="connsiteX6" fmla="*/ 38 w 3628610"/>
              <a:gd name="connsiteY6" fmla="*/ 334791 h 559913"/>
              <a:gd name="connsiteX0" fmla="*/ 38 w 3628610"/>
              <a:gd name="connsiteY0" fmla="*/ 334791 h 522687"/>
              <a:gd name="connsiteX1" fmla="*/ 827352 w 3628610"/>
              <a:gd name="connsiteY1" fmla="*/ 90610 h 522687"/>
              <a:gd name="connsiteX2" fmla="*/ 1814324 w 3628610"/>
              <a:gd name="connsiteY2" fmla="*/ 12776 h 522687"/>
              <a:gd name="connsiteX3" fmla="*/ 3628610 w 3628610"/>
              <a:gd name="connsiteY3" fmla="*/ 334791 h 522687"/>
              <a:gd name="connsiteX4" fmla="*/ 1851868 w 3628610"/>
              <a:gd name="connsiteY4" fmla="*/ 513252 h 522687"/>
              <a:gd name="connsiteX5" fmla="*/ 858491 w 3628610"/>
              <a:gd name="connsiteY5" fmla="*/ 465450 h 522687"/>
              <a:gd name="connsiteX6" fmla="*/ 38 w 3628610"/>
              <a:gd name="connsiteY6" fmla="*/ 334791 h 522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28610" h="522687">
                <a:moveTo>
                  <a:pt x="38" y="334791"/>
                </a:moveTo>
                <a:cubicBezTo>
                  <a:pt x="-5152" y="272318"/>
                  <a:pt x="524971" y="144279"/>
                  <a:pt x="827352" y="90610"/>
                </a:cubicBezTo>
                <a:cubicBezTo>
                  <a:pt x="1129733" y="36941"/>
                  <a:pt x="1347448" y="-27921"/>
                  <a:pt x="1814324" y="12776"/>
                </a:cubicBezTo>
                <a:cubicBezTo>
                  <a:pt x="2281200" y="53473"/>
                  <a:pt x="3628610" y="156947"/>
                  <a:pt x="3628610" y="334791"/>
                </a:cubicBezTo>
                <a:cubicBezTo>
                  <a:pt x="3628610" y="512635"/>
                  <a:pt x="2313554" y="491476"/>
                  <a:pt x="1851868" y="513252"/>
                </a:cubicBezTo>
                <a:cubicBezTo>
                  <a:pt x="1390182" y="535028"/>
                  <a:pt x="1160872" y="519119"/>
                  <a:pt x="858491" y="465450"/>
                </a:cubicBezTo>
                <a:cubicBezTo>
                  <a:pt x="556110" y="411781"/>
                  <a:pt x="5228" y="397264"/>
                  <a:pt x="38" y="334791"/>
                </a:cubicBezTo>
                <a:close/>
              </a:path>
            </a:pathLst>
          </a:custGeom>
          <a:solidFill>
            <a:srgbClr val="005E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9" name="椭圆 31"/>
          <p:cNvSpPr/>
          <p:nvPr userDrawn="1"/>
        </p:nvSpPr>
        <p:spPr>
          <a:xfrm rot="21349579">
            <a:off x="105198" y="4675725"/>
            <a:ext cx="4838364" cy="471089"/>
          </a:xfrm>
          <a:custGeom>
            <a:avLst/>
            <a:gdLst>
              <a:gd name="connsiteX0" fmla="*/ 0 w 3628571"/>
              <a:gd name="connsiteY0" fmla="*/ 322015 h 644029"/>
              <a:gd name="connsiteX1" fmla="*/ 1814286 w 3628571"/>
              <a:gd name="connsiteY1" fmla="*/ 0 h 644029"/>
              <a:gd name="connsiteX2" fmla="*/ 3628572 w 3628571"/>
              <a:gd name="connsiteY2" fmla="*/ 322015 h 644029"/>
              <a:gd name="connsiteX3" fmla="*/ 1814286 w 3628571"/>
              <a:gd name="connsiteY3" fmla="*/ 644030 h 644029"/>
              <a:gd name="connsiteX4" fmla="*/ 0 w 3628571"/>
              <a:gd name="connsiteY4" fmla="*/ 322015 h 644029"/>
              <a:gd name="connsiteX0" fmla="*/ 25010 w 3653582"/>
              <a:gd name="connsiteY0" fmla="*/ 334791 h 656806"/>
              <a:gd name="connsiteX1" fmla="*/ 852324 w 3653582"/>
              <a:gd name="connsiteY1" fmla="*/ 90610 h 656806"/>
              <a:gd name="connsiteX2" fmla="*/ 1839296 w 3653582"/>
              <a:gd name="connsiteY2" fmla="*/ 12776 h 656806"/>
              <a:gd name="connsiteX3" fmla="*/ 3653582 w 3653582"/>
              <a:gd name="connsiteY3" fmla="*/ 334791 h 656806"/>
              <a:gd name="connsiteX4" fmla="*/ 1839296 w 3653582"/>
              <a:gd name="connsiteY4" fmla="*/ 656806 h 656806"/>
              <a:gd name="connsiteX5" fmla="*/ 25010 w 3653582"/>
              <a:gd name="connsiteY5" fmla="*/ 334791 h 656806"/>
              <a:gd name="connsiteX0" fmla="*/ 25010 w 3653582"/>
              <a:gd name="connsiteY0" fmla="*/ 334791 h 683177"/>
              <a:gd name="connsiteX1" fmla="*/ 852324 w 3653582"/>
              <a:gd name="connsiteY1" fmla="*/ 90610 h 683177"/>
              <a:gd name="connsiteX2" fmla="*/ 1839296 w 3653582"/>
              <a:gd name="connsiteY2" fmla="*/ 12776 h 683177"/>
              <a:gd name="connsiteX3" fmla="*/ 3653582 w 3653582"/>
              <a:gd name="connsiteY3" fmla="*/ 334791 h 683177"/>
              <a:gd name="connsiteX4" fmla="*/ 1839296 w 3653582"/>
              <a:gd name="connsiteY4" fmla="*/ 656806 h 683177"/>
              <a:gd name="connsiteX5" fmla="*/ 924895 w 3653582"/>
              <a:gd name="connsiteY5" fmla="*/ 627638 h 683177"/>
              <a:gd name="connsiteX6" fmla="*/ 25010 w 3653582"/>
              <a:gd name="connsiteY6" fmla="*/ 334791 h 683177"/>
              <a:gd name="connsiteX0" fmla="*/ 25010 w 3653582"/>
              <a:gd name="connsiteY0" fmla="*/ 334791 h 645853"/>
              <a:gd name="connsiteX1" fmla="*/ 852324 w 3653582"/>
              <a:gd name="connsiteY1" fmla="*/ 90610 h 645853"/>
              <a:gd name="connsiteX2" fmla="*/ 1839296 w 3653582"/>
              <a:gd name="connsiteY2" fmla="*/ 12776 h 645853"/>
              <a:gd name="connsiteX3" fmla="*/ 3653582 w 3653582"/>
              <a:gd name="connsiteY3" fmla="*/ 334791 h 645853"/>
              <a:gd name="connsiteX4" fmla="*/ 1824782 w 3653582"/>
              <a:gd name="connsiteY4" fmla="*/ 555206 h 645853"/>
              <a:gd name="connsiteX5" fmla="*/ 924895 w 3653582"/>
              <a:gd name="connsiteY5" fmla="*/ 627638 h 645853"/>
              <a:gd name="connsiteX6" fmla="*/ 25010 w 3653582"/>
              <a:gd name="connsiteY6" fmla="*/ 334791 h 645853"/>
              <a:gd name="connsiteX0" fmla="*/ 201 w 3628773"/>
              <a:gd name="connsiteY0" fmla="*/ 334791 h 556824"/>
              <a:gd name="connsiteX1" fmla="*/ 827515 w 3628773"/>
              <a:gd name="connsiteY1" fmla="*/ 90610 h 556824"/>
              <a:gd name="connsiteX2" fmla="*/ 1814487 w 3628773"/>
              <a:gd name="connsiteY2" fmla="*/ 12776 h 556824"/>
              <a:gd name="connsiteX3" fmla="*/ 3628773 w 3628773"/>
              <a:gd name="connsiteY3" fmla="*/ 334791 h 556824"/>
              <a:gd name="connsiteX4" fmla="*/ 1799973 w 3628773"/>
              <a:gd name="connsiteY4" fmla="*/ 555206 h 556824"/>
              <a:gd name="connsiteX5" fmla="*/ 900086 w 3628773"/>
              <a:gd name="connsiteY5" fmla="*/ 424438 h 556824"/>
              <a:gd name="connsiteX6" fmla="*/ 201 w 3628773"/>
              <a:gd name="connsiteY6" fmla="*/ 334791 h 556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28773" h="556824">
                <a:moveTo>
                  <a:pt x="201" y="334791"/>
                </a:moveTo>
                <a:cubicBezTo>
                  <a:pt x="-11894" y="279153"/>
                  <a:pt x="525134" y="144279"/>
                  <a:pt x="827515" y="90610"/>
                </a:cubicBezTo>
                <a:cubicBezTo>
                  <a:pt x="1129896" y="36941"/>
                  <a:pt x="1347611" y="-27921"/>
                  <a:pt x="1814487" y="12776"/>
                </a:cubicBezTo>
                <a:cubicBezTo>
                  <a:pt x="2281363" y="53473"/>
                  <a:pt x="3628773" y="156947"/>
                  <a:pt x="3628773" y="334791"/>
                </a:cubicBezTo>
                <a:cubicBezTo>
                  <a:pt x="3628773" y="512635"/>
                  <a:pt x="2254754" y="540265"/>
                  <a:pt x="1799973" y="555206"/>
                </a:cubicBezTo>
                <a:cubicBezTo>
                  <a:pt x="1345192" y="570147"/>
                  <a:pt x="1202467" y="478107"/>
                  <a:pt x="900086" y="424438"/>
                </a:cubicBezTo>
                <a:cubicBezTo>
                  <a:pt x="597705" y="370769"/>
                  <a:pt x="12296" y="390429"/>
                  <a:pt x="201" y="334791"/>
                </a:cubicBezTo>
                <a:close/>
              </a:path>
            </a:pathLst>
          </a:custGeom>
          <a:solidFill>
            <a:srgbClr val="005E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866"/>
          <a:stretch/>
        </p:blipFill>
        <p:spPr>
          <a:xfrm>
            <a:off x="0" y="5110465"/>
            <a:ext cx="12192000" cy="1740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939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prism isInverted="1"/>
      </p:transition>
    </mc:Choice>
    <mc:Fallback xmlns="">
      <p:transition spd="slow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C0A9E6-4654-4E1F-9D00-297350FE4B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E6A06A-3806-457E-A394-991E2AFA9D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AA9D3B-1B8F-4DE7-89A2-D04988E971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7D7CF-2B79-476D-B05C-1E9ECF5AEF86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4900E8-DC0B-46D5-90F1-B318B4A022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E76169-68EB-4F2D-9D08-1D7DA4607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0191D-7699-4427-BEAA-39EED7FF9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259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848E9A-D147-4D35-8940-CD1ACD47D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10BB51-140A-4501-A7FD-203FFECA60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E129A7-5124-4522-B901-EA95D124D0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7D7CF-2B79-476D-B05C-1E9ECF5AEF86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1B6BD1-FA62-46B6-975C-8EEE4E299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AA1D91-D32C-47A1-84AF-74866055AC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0191D-7699-4427-BEAA-39EED7FF9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447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9D7A1C-C9C4-4C7F-A0D3-79CAD12A3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9310C3-1B8B-452D-932E-72DCB65DFA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A511DB-31CF-43A2-B638-1697C9E693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A4E492-E5F0-4CC7-899C-76081B6B53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7D7CF-2B79-476D-B05C-1E9ECF5AEF86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DEF565-5D3B-4988-9F41-6A633D52D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568AB4-A25D-4223-8434-728201DBC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0191D-7699-4427-BEAA-39EED7FF9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6089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57149B-0466-4B38-89EB-DA00A6181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9C2856-AD22-4225-B26F-7B9BA47DC0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28CE02-AED2-4645-AEA4-F68E58BFFD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5CC140-52F6-4003-BF30-F45A48AC8D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6808E90-6631-4A71-8956-5156A2D940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8224A72-3678-42BD-91A7-0CD321157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7D7CF-2B79-476D-B05C-1E9ECF5AEF86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772601-AD14-46FF-AC12-F96F343602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982C306-FD9C-4E93-8029-CF9FED802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0191D-7699-4427-BEAA-39EED7FF9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1052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2D3161-60F1-4B85-80E3-73EF719BF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EFA7C94-FC8E-4AE2-8EE4-00225834F8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7D7CF-2B79-476D-B05C-1E9ECF5AEF86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7F5D14-4007-497C-A61B-8B4C0CA26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1A46AB-279E-4EAA-A6D9-574FC400E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0191D-7699-4427-BEAA-39EED7FF9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0276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DC6887-5461-4901-B345-58CB0AB899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7D7CF-2B79-476D-B05C-1E9ECF5AEF86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C875AC-EC12-48F5-8462-30737EC526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657446-01C2-4092-B047-23609296E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0191D-7699-4427-BEAA-39EED7FF9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9870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A02F1-43E6-41B4-97AB-A0CE197B10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A265DB-F95E-485A-9A9D-A84705D27B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18B681-7C72-457F-A684-1059CE3F14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56714B-B467-4C6A-9563-4E88422D02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7D7CF-2B79-476D-B05C-1E9ECF5AEF86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620A0B-D3AF-47CF-81DC-15AB02C9A4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698557-7D99-4EA6-91D9-F34684101D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0191D-7699-4427-BEAA-39EED7FF9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1864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3C65CF-A911-4689-9840-3836F891F6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AA9562-3630-429A-8C5F-C9178F13E5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DBB836-CAA9-4FEA-BFAA-277D4FA77E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E56BF5-2152-434B-A9C5-BBD7EDB6A6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7D7CF-2B79-476D-B05C-1E9ECF5AEF86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182EBB-EE89-4E63-B8B1-03741B82FE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CD5CCD-39DB-4226-80B2-851AB870D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0191D-7699-4427-BEAA-39EED7FF9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0527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0AA2ED3-62BA-47A3-B50E-1A4503BA4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401DD3-8CD4-499B-A12C-052E0EC7D7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D3A8C7-37C7-4652-9CC2-EC20A8237A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77D7CF-2B79-476D-B05C-1E9ECF5AEF86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08FC0F-3CFE-4191-A10E-CE5654522B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E58FF1-905C-466A-B5B3-BC51A89BA0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20191D-7699-4427-BEAA-39EED7FF9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092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26" Type="http://schemas.openxmlformats.org/officeDocument/2006/relationships/image" Target="../media/image26.png"/><Relationship Id="rId3" Type="http://schemas.openxmlformats.org/officeDocument/2006/relationships/image" Target="../media/image3.png"/><Relationship Id="rId21" Type="http://schemas.openxmlformats.org/officeDocument/2006/relationships/image" Target="../media/image21.png"/><Relationship Id="rId34" Type="http://schemas.openxmlformats.org/officeDocument/2006/relationships/image" Target="../media/image34.png"/><Relationship Id="rId7" Type="http://schemas.openxmlformats.org/officeDocument/2006/relationships/image" Target="../media/image7.png"/><Relationship Id="rId12" Type="http://schemas.openxmlformats.org/officeDocument/2006/relationships/image" Target="../media/image12.svg"/><Relationship Id="rId17" Type="http://schemas.openxmlformats.org/officeDocument/2006/relationships/image" Target="../media/image17.png"/><Relationship Id="rId25" Type="http://schemas.openxmlformats.org/officeDocument/2006/relationships/image" Target="../media/image25.png"/><Relationship Id="rId33" Type="http://schemas.openxmlformats.org/officeDocument/2006/relationships/image" Target="../media/image33.png"/><Relationship Id="rId2" Type="http://schemas.openxmlformats.org/officeDocument/2006/relationships/image" Target="../media/image2.jpe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29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11" Type="http://schemas.openxmlformats.org/officeDocument/2006/relationships/image" Target="../media/image11.png"/><Relationship Id="rId24" Type="http://schemas.openxmlformats.org/officeDocument/2006/relationships/image" Target="../media/image24.png"/><Relationship Id="rId32" Type="http://schemas.openxmlformats.org/officeDocument/2006/relationships/image" Target="../media/image32.png"/><Relationship Id="rId37" Type="http://schemas.openxmlformats.org/officeDocument/2006/relationships/image" Target="../media/image37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28" Type="http://schemas.openxmlformats.org/officeDocument/2006/relationships/image" Target="../media/image28.png"/><Relationship Id="rId36" Type="http://schemas.openxmlformats.org/officeDocument/2006/relationships/image" Target="../media/image36.png"/><Relationship Id="rId10" Type="http://schemas.openxmlformats.org/officeDocument/2006/relationships/image" Target="../media/image10.svg"/><Relationship Id="rId19" Type="http://schemas.openxmlformats.org/officeDocument/2006/relationships/image" Target="../media/image19.png"/><Relationship Id="rId31" Type="http://schemas.openxmlformats.org/officeDocument/2006/relationships/image" Target="../media/image31.png"/><Relationship Id="rId4" Type="http://schemas.openxmlformats.org/officeDocument/2006/relationships/image" Target="../media/image4.sv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Relationship Id="rId27" Type="http://schemas.openxmlformats.org/officeDocument/2006/relationships/image" Target="../media/image27.png"/><Relationship Id="rId30" Type="http://schemas.openxmlformats.org/officeDocument/2006/relationships/image" Target="../media/image30.png"/><Relationship Id="rId35" Type="http://schemas.openxmlformats.org/officeDocument/2006/relationships/image" Target="../media/image3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5.jpeg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57.png"/><Relationship Id="rId4" Type="http://schemas.openxmlformats.org/officeDocument/2006/relationships/notesSlide" Target="../notesSlides/notesSlide1.xml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tags" Target="../tags/tag13.xml"/><Relationship Id="rId18" Type="http://schemas.openxmlformats.org/officeDocument/2006/relationships/tags" Target="../tags/tag18.xml"/><Relationship Id="rId26" Type="http://schemas.openxmlformats.org/officeDocument/2006/relationships/tags" Target="../tags/tag26.xml"/><Relationship Id="rId39" Type="http://schemas.openxmlformats.org/officeDocument/2006/relationships/tags" Target="../tags/tag39.xml"/><Relationship Id="rId21" Type="http://schemas.openxmlformats.org/officeDocument/2006/relationships/tags" Target="../tags/tag21.xml"/><Relationship Id="rId34" Type="http://schemas.openxmlformats.org/officeDocument/2006/relationships/tags" Target="../tags/tag34.xml"/><Relationship Id="rId42" Type="http://schemas.openxmlformats.org/officeDocument/2006/relationships/tags" Target="../tags/tag42.xml"/><Relationship Id="rId47" Type="http://schemas.openxmlformats.org/officeDocument/2006/relationships/notesSlide" Target="../notesSlides/notesSlide2.xml"/><Relationship Id="rId50" Type="http://schemas.openxmlformats.org/officeDocument/2006/relationships/image" Target="../media/image60.png"/><Relationship Id="rId55" Type="http://schemas.openxmlformats.org/officeDocument/2006/relationships/image" Target="../media/image65.png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17" Type="http://schemas.openxmlformats.org/officeDocument/2006/relationships/tags" Target="../tags/tag17.xml"/><Relationship Id="rId25" Type="http://schemas.openxmlformats.org/officeDocument/2006/relationships/tags" Target="../tags/tag25.xml"/><Relationship Id="rId33" Type="http://schemas.openxmlformats.org/officeDocument/2006/relationships/tags" Target="../tags/tag33.xml"/><Relationship Id="rId38" Type="http://schemas.openxmlformats.org/officeDocument/2006/relationships/tags" Target="../tags/tag38.xml"/><Relationship Id="rId46" Type="http://schemas.openxmlformats.org/officeDocument/2006/relationships/slideLayout" Target="../slideLayouts/slideLayout13.xml"/><Relationship Id="rId59" Type="http://schemas.openxmlformats.org/officeDocument/2006/relationships/image" Target="../media/image69.png"/><Relationship Id="rId2" Type="http://schemas.openxmlformats.org/officeDocument/2006/relationships/tags" Target="../tags/tag2.xml"/><Relationship Id="rId16" Type="http://schemas.openxmlformats.org/officeDocument/2006/relationships/tags" Target="../tags/tag16.xml"/><Relationship Id="rId20" Type="http://schemas.openxmlformats.org/officeDocument/2006/relationships/tags" Target="../tags/tag20.xml"/><Relationship Id="rId29" Type="http://schemas.openxmlformats.org/officeDocument/2006/relationships/tags" Target="../tags/tag29.xml"/><Relationship Id="rId41" Type="http://schemas.openxmlformats.org/officeDocument/2006/relationships/tags" Target="../tags/tag41.xml"/><Relationship Id="rId54" Type="http://schemas.openxmlformats.org/officeDocument/2006/relationships/image" Target="../media/image64.pn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24" Type="http://schemas.openxmlformats.org/officeDocument/2006/relationships/tags" Target="../tags/tag24.xml"/><Relationship Id="rId32" Type="http://schemas.openxmlformats.org/officeDocument/2006/relationships/tags" Target="../tags/tag32.xml"/><Relationship Id="rId37" Type="http://schemas.openxmlformats.org/officeDocument/2006/relationships/tags" Target="../tags/tag37.xml"/><Relationship Id="rId40" Type="http://schemas.openxmlformats.org/officeDocument/2006/relationships/tags" Target="../tags/tag40.xml"/><Relationship Id="rId45" Type="http://schemas.openxmlformats.org/officeDocument/2006/relationships/tags" Target="../tags/tag45.xml"/><Relationship Id="rId53" Type="http://schemas.openxmlformats.org/officeDocument/2006/relationships/image" Target="../media/image63.png"/><Relationship Id="rId58" Type="http://schemas.openxmlformats.org/officeDocument/2006/relationships/image" Target="../media/image68.png"/><Relationship Id="rId5" Type="http://schemas.openxmlformats.org/officeDocument/2006/relationships/tags" Target="../tags/tag5.xml"/><Relationship Id="rId15" Type="http://schemas.openxmlformats.org/officeDocument/2006/relationships/tags" Target="../tags/tag15.xml"/><Relationship Id="rId23" Type="http://schemas.openxmlformats.org/officeDocument/2006/relationships/tags" Target="../tags/tag23.xml"/><Relationship Id="rId28" Type="http://schemas.openxmlformats.org/officeDocument/2006/relationships/tags" Target="../tags/tag28.xml"/><Relationship Id="rId36" Type="http://schemas.openxmlformats.org/officeDocument/2006/relationships/tags" Target="../tags/tag36.xml"/><Relationship Id="rId49" Type="http://schemas.openxmlformats.org/officeDocument/2006/relationships/image" Target="../media/image59.png"/><Relationship Id="rId57" Type="http://schemas.openxmlformats.org/officeDocument/2006/relationships/image" Target="../media/image67.png"/><Relationship Id="rId10" Type="http://schemas.openxmlformats.org/officeDocument/2006/relationships/tags" Target="../tags/tag10.xml"/><Relationship Id="rId19" Type="http://schemas.openxmlformats.org/officeDocument/2006/relationships/tags" Target="../tags/tag19.xml"/><Relationship Id="rId31" Type="http://schemas.openxmlformats.org/officeDocument/2006/relationships/tags" Target="../tags/tag31.xml"/><Relationship Id="rId44" Type="http://schemas.openxmlformats.org/officeDocument/2006/relationships/tags" Target="../tags/tag44.xml"/><Relationship Id="rId52" Type="http://schemas.openxmlformats.org/officeDocument/2006/relationships/image" Target="../media/image62.png"/><Relationship Id="rId60" Type="http://schemas.openxmlformats.org/officeDocument/2006/relationships/image" Target="../media/image70.png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Relationship Id="rId22" Type="http://schemas.openxmlformats.org/officeDocument/2006/relationships/tags" Target="../tags/tag22.xml"/><Relationship Id="rId27" Type="http://schemas.openxmlformats.org/officeDocument/2006/relationships/tags" Target="../tags/tag27.xml"/><Relationship Id="rId30" Type="http://schemas.openxmlformats.org/officeDocument/2006/relationships/tags" Target="../tags/tag30.xml"/><Relationship Id="rId35" Type="http://schemas.openxmlformats.org/officeDocument/2006/relationships/tags" Target="../tags/tag35.xml"/><Relationship Id="rId43" Type="http://schemas.openxmlformats.org/officeDocument/2006/relationships/tags" Target="../tags/tag43.xml"/><Relationship Id="rId48" Type="http://schemas.openxmlformats.org/officeDocument/2006/relationships/image" Target="../media/image58.png"/><Relationship Id="rId56" Type="http://schemas.openxmlformats.org/officeDocument/2006/relationships/image" Target="../media/image66.png"/><Relationship Id="rId8" Type="http://schemas.openxmlformats.org/officeDocument/2006/relationships/tags" Target="../tags/tag8.xml"/><Relationship Id="rId51" Type="http://schemas.openxmlformats.org/officeDocument/2006/relationships/image" Target="../media/image61.png"/><Relationship Id="rId3" Type="http://schemas.openxmlformats.org/officeDocument/2006/relationships/tags" Target="../tags/tag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2.png"/><Relationship Id="rId5" Type="http://schemas.microsoft.com/office/2007/relationships/hdphoto" Target="../media/hdphoto1.wdp"/><Relationship Id="rId4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 84">
            <a:extLst>
              <a:ext uri="{FF2B5EF4-FFF2-40B4-BE49-F238E27FC236}">
                <a16:creationId xmlns:a16="http://schemas.microsoft.com/office/drawing/2014/main" id="{B57BF035-AE61-4781-A2F6-64B1C4FBDBC8}"/>
              </a:ext>
            </a:extLst>
          </p:cNvPr>
          <p:cNvSpPr>
            <a:spLocks noChangeAspect="1"/>
          </p:cNvSpPr>
          <p:nvPr/>
        </p:nvSpPr>
        <p:spPr>
          <a:xfrm rot="2851434">
            <a:off x="3360000" y="693000"/>
            <a:ext cx="5472000" cy="5472000"/>
          </a:xfrm>
          <a:prstGeom prst="rect">
            <a:avLst/>
          </a:prstGeom>
          <a:solidFill>
            <a:srgbClr val="3B210A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BE8BD87D-137A-45DC-B487-F9A1F7CDE2AA}"/>
              </a:ext>
            </a:extLst>
          </p:cNvPr>
          <p:cNvSpPr>
            <a:spLocks noChangeAspect="1"/>
          </p:cNvSpPr>
          <p:nvPr/>
        </p:nvSpPr>
        <p:spPr>
          <a:xfrm rot="20265435">
            <a:off x="3576000" y="909000"/>
            <a:ext cx="5040000" cy="5040000"/>
          </a:xfrm>
          <a:prstGeom prst="rect">
            <a:avLst/>
          </a:prstGeom>
          <a:solidFill>
            <a:srgbClr val="69472E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0ACEEFCC-6A6C-4FB2-8C31-2C9A0A62767A}"/>
              </a:ext>
            </a:extLst>
          </p:cNvPr>
          <p:cNvSpPr>
            <a:spLocks noChangeAspect="1"/>
          </p:cNvSpPr>
          <p:nvPr/>
        </p:nvSpPr>
        <p:spPr>
          <a:xfrm>
            <a:off x="3846000" y="1179000"/>
            <a:ext cx="4500000" cy="4500000"/>
          </a:xfrm>
          <a:prstGeom prst="rect">
            <a:avLst/>
          </a:prstGeom>
          <a:solidFill>
            <a:srgbClr val="9C7055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BDA9A874-C5F4-4F1E-BAD9-207AE13FA4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" t="17432" r="1033"/>
          <a:stretch/>
        </p:blipFill>
        <p:spPr>
          <a:xfrm>
            <a:off x="-59272" y="0"/>
            <a:ext cx="12310545" cy="6858001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96BE2C25-3529-46DE-A91B-C0816888ADC8}"/>
              </a:ext>
            </a:extLst>
          </p:cNvPr>
          <p:cNvSpPr/>
          <p:nvPr/>
        </p:nvSpPr>
        <p:spPr>
          <a:xfrm>
            <a:off x="8458200" y="18393"/>
            <a:ext cx="1783729" cy="1783729"/>
          </a:xfrm>
          <a:prstGeom prst="ellipse">
            <a:avLst/>
          </a:prstGeom>
          <a:solidFill>
            <a:srgbClr val="FCB0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7" name="Graphic 66">
            <a:extLst>
              <a:ext uri="{FF2B5EF4-FFF2-40B4-BE49-F238E27FC236}">
                <a16:creationId xmlns:a16="http://schemas.microsoft.com/office/drawing/2014/main" id="{8BCEED47-49EA-488F-B55F-2A1FD78D0B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72843" y="2256460"/>
            <a:ext cx="2120158" cy="4558338"/>
          </a:xfrm>
          <a:prstGeom prst="rect">
            <a:avLst/>
          </a:prstGeom>
        </p:spPr>
      </p:pic>
      <p:pic>
        <p:nvPicPr>
          <p:cNvPr id="69" name="Graphic 68">
            <a:extLst>
              <a:ext uri="{FF2B5EF4-FFF2-40B4-BE49-F238E27FC236}">
                <a16:creationId xmlns:a16="http://schemas.microsoft.com/office/drawing/2014/main" id="{5E82FE16-4819-415C-8340-797979016C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526454" y="2450798"/>
            <a:ext cx="2052638" cy="3909787"/>
          </a:xfrm>
          <a:prstGeom prst="rect">
            <a:avLst/>
          </a:prstGeom>
        </p:spPr>
      </p:pic>
      <p:pic>
        <p:nvPicPr>
          <p:cNvPr id="70" name="Graphic 69">
            <a:extLst>
              <a:ext uri="{FF2B5EF4-FFF2-40B4-BE49-F238E27FC236}">
                <a16:creationId xmlns:a16="http://schemas.microsoft.com/office/drawing/2014/main" id="{1E4CFE84-89A0-423E-A6E8-287983A19A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631929" y="2738766"/>
            <a:ext cx="2238375" cy="3647722"/>
          </a:xfrm>
          <a:prstGeom prst="rect">
            <a:avLst/>
          </a:prstGeom>
        </p:spPr>
      </p:pic>
      <p:pic>
        <p:nvPicPr>
          <p:cNvPr id="71" name="Graphic 70">
            <a:extLst>
              <a:ext uri="{FF2B5EF4-FFF2-40B4-BE49-F238E27FC236}">
                <a16:creationId xmlns:a16="http://schemas.microsoft.com/office/drawing/2014/main" id="{7FB88001-4C80-4A1D-A5B8-A37BAE7E5E4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47898" y="3178722"/>
            <a:ext cx="3507956" cy="3276662"/>
          </a:xfrm>
          <a:prstGeom prst="rect">
            <a:avLst/>
          </a:prstGeom>
        </p:spPr>
      </p:pic>
      <p:pic>
        <p:nvPicPr>
          <p:cNvPr id="72" name="Graphic 71">
            <a:extLst>
              <a:ext uri="{FF2B5EF4-FFF2-40B4-BE49-F238E27FC236}">
                <a16:creationId xmlns:a16="http://schemas.microsoft.com/office/drawing/2014/main" id="{6F36786A-788A-4E09-8223-D4A7D984279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385350" y="1412669"/>
            <a:ext cx="1834883" cy="4938346"/>
          </a:xfrm>
          <a:prstGeom prst="rect">
            <a:avLst/>
          </a:prstGeom>
        </p:spPr>
      </p:pic>
      <p:grpSp>
        <p:nvGrpSpPr>
          <p:cNvPr id="73" name="Group 72">
            <a:extLst>
              <a:ext uri="{FF2B5EF4-FFF2-40B4-BE49-F238E27FC236}">
                <a16:creationId xmlns:a16="http://schemas.microsoft.com/office/drawing/2014/main" id="{F45C2E47-4430-40F9-B1E2-A4B43C95DF7E}"/>
              </a:ext>
            </a:extLst>
          </p:cNvPr>
          <p:cNvGrpSpPr/>
          <p:nvPr/>
        </p:nvGrpSpPr>
        <p:grpSpPr>
          <a:xfrm>
            <a:off x="-63136" y="6297143"/>
            <a:ext cx="12447309" cy="636415"/>
            <a:chOff x="-33948" y="6018477"/>
            <a:chExt cx="12447309" cy="908064"/>
          </a:xfrm>
          <a:scene3d>
            <a:camera prst="perspectiveRelaxedModerately"/>
            <a:lightRig rig="threePt" dir="t"/>
          </a:scene3d>
        </p:grpSpPr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F08421D0-7F3A-476A-A512-29C9CBC7E771}"/>
                </a:ext>
              </a:extLst>
            </p:cNvPr>
            <p:cNvSpPr/>
            <p:nvPr/>
          </p:nvSpPr>
          <p:spPr>
            <a:xfrm>
              <a:off x="-33948" y="6018477"/>
              <a:ext cx="12399521" cy="90806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7F6F6537-82EA-48BD-8FAE-2FF00AA362F7}"/>
                </a:ext>
              </a:extLst>
            </p:cNvPr>
            <p:cNvSpPr/>
            <p:nvPr/>
          </p:nvSpPr>
          <p:spPr>
            <a:xfrm>
              <a:off x="523411" y="6342810"/>
              <a:ext cx="1039362" cy="1308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77E0B2CF-6FF0-4278-9193-22401BA649A0}"/>
                </a:ext>
              </a:extLst>
            </p:cNvPr>
            <p:cNvSpPr/>
            <p:nvPr/>
          </p:nvSpPr>
          <p:spPr>
            <a:xfrm>
              <a:off x="2331842" y="6342810"/>
              <a:ext cx="1039362" cy="1308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E6178499-6648-41EE-9DFC-18EC19348810}"/>
                </a:ext>
              </a:extLst>
            </p:cNvPr>
            <p:cNvSpPr/>
            <p:nvPr/>
          </p:nvSpPr>
          <p:spPr>
            <a:xfrm>
              <a:off x="4140273" y="6342810"/>
              <a:ext cx="1039362" cy="1308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5173B02A-D7B6-44B9-B02E-49A61C73920C}"/>
                </a:ext>
              </a:extLst>
            </p:cNvPr>
            <p:cNvSpPr/>
            <p:nvPr/>
          </p:nvSpPr>
          <p:spPr>
            <a:xfrm>
              <a:off x="5948704" y="6342810"/>
              <a:ext cx="1039362" cy="1308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A82C5BD7-B01C-41F8-B056-CCB5712A57BA}"/>
                </a:ext>
              </a:extLst>
            </p:cNvPr>
            <p:cNvSpPr/>
            <p:nvPr/>
          </p:nvSpPr>
          <p:spPr>
            <a:xfrm>
              <a:off x="7757135" y="6342810"/>
              <a:ext cx="1039362" cy="1308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D7629A3B-0C80-43EF-84A1-12F9621ACFF0}"/>
                </a:ext>
              </a:extLst>
            </p:cNvPr>
            <p:cNvSpPr/>
            <p:nvPr/>
          </p:nvSpPr>
          <p:spPr>
            <a:xfrm>
              <a:off x="9565566" y="6342810"/>
              <a:ext cx="1039362" cy="1308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1B355EF3-3AB1-4135-96B4-2D37E1B088AB}"/>
                </a:ext>
              </a:extLst>
            </p:cNvPr>
            <p:cNvSpPr/>
            <p:nvPr/>
          </p:nvSpPr>
          <p:spPr>
            <a:xfrm>
              <a:off x="11373999" y="6342810"/>
              <a:ext cx="1039362" cy="1308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9" name="9Slide.vn 38">
            <a:extLst>
              <a:ext uri="{FF2B5EF4-FFF2-40B4-BE49-F238E27FC236}">
                <a16:creationId xmlns:a16="http://schemas.microsoft.com/office/drawing/2014/main" id="{7505EC18-6946-4D13-A98F-76FA66494B2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2223525" y="6252252"/>
            <a:ext cx="1713124" cy="640135"/>
          </a:xfrm>
          <a:prstGeom prst="rect">
            <a:avLst/>
          </a:prstGeom>
        </p:spPr>
      </p:pic>
      <p:pic>
        <p:nvPicPr>
          <p:cNvPr id="24" name="sao 1 - 9Slide.vn">
            <a:extLst>
              <a:ext uri="{FF2B5EF4-FFF2-40B4-BE49-F238E27FC236}">
                <a16:creationId xmlns:a16="http://schemas.microsoft.com/office/drawing/2014/main" id="{7C46BBDB-CED3-4A4D-BB8B-710D20790B1E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753" y="1701474"/>
            <a:ext cx="131452" cy="101278"/>
          </a:xfrm>
          <a:prstGeom prst="rect">
            <a:avLst/>
          </a:prstGeom>
        </p:spPr>
      </p:pic>
      <p:pic>
        <p:nvPicPr>
          <p:cNvPr id="26" name="sao 3 - 9Slide.vn">
            <a:extLst>
              <a:ext uri="{FF2B5EF4-FFF2-40B4-BE49-F238E27FC236}">
                <a16:creationId xmlns:a16="http://schemas.microsoft.com/office/drawing/2014/main" id="{D008473C-C0DA-4AD0-BF6A-8BC15CA914AF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0800" y="2016327"/>
            <a:ext cx="140842" cy="116124"/>
          </a:xfrm>
          <a:prstGeom prst="rect">
            <a:avLst/>
          </a:prstGeom>
        </p:spPr>
      </p:pic>
      <p:pic>
        <p:nvPicPr>
          <p:cNvPr id="25" name="sao 2 - 9Slide.vn">
            <a:extLst>
              <a:ext uri="{FF2B5EF4-FFF2-40B4-BE49-F238E27FC236}">
                <a16:creationId xmlns:a16="http://schemas.microsoft.com/office/drawing/2014/main" id="{7DFDCA1B-E8A7-4405-8CEB-6C90BCC384B0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9484" y="2248309"/>
            <a:ext cx="150232" cy="146400"/>
          </a:xfrm>
          <a:prstGeom prst="rect">
            <a:avLst/>
          </a:prstGeom>
        </p:spPr>
      </p:pic>
      <p:pic>
        <p:nvPicPr>
          <p:cNvPr id="27" name="sao 4 - 9Slide.vn">
            <a:extLst>
              <a:ext uri="{FF2B5EF4-FFF2-40B4-BE49-F238E27FC236}">
                <a16:creationId xmlns:a16="http://schemas.microsoft.com/office/drawing/2014/main" id="{E389E691-BC60-4E11-BBD4-1B31E05F36B2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4340" y="635390"/>
            <a:ext cx="159620" cy="146284"/>
          </a:xfrm>
          <a:prstGeom prst="rect">
            <a:avLst/>
          </a:prstGeom>
        </p:spPr>
      </p:pic>
      <p:pic>
        <p:nvPicPr>
          <p:cNvPr id="28" name="sao 5 - 9Slide.vn">
            <a:extLst>
              <a:ext uri="{FF2B5EF4-FFF2-40B4-BE49-F238E27FC236}">
                <a16:creationId xmlns:a16="http://schemas.microsoft.com/office/drawing/2014/main" id="{ED0EE874-0366-4C96-AB8C-0DF188696748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9829" y="1445316"/>
            <a:ext cx="140842" cy="129986"/>
          </a:xfrm>
          <a:prstGeom prst="rect">
            <a:avLst/>
          </a:prstGeom>
        </p:spPr>
      </p:pic>
      <p:pic>
        <p:nvPicPr>
          <p:cNvPr id="29" name="sao 6 - 9Slide.vn">
            <a:extLst>
              <a:ext uri="{FF2B5EF4-FFF2-40B4-BE49-F238E27FC236}">
                <a16:creationId xmlns:a16="http://schemas.microsoft.com/office/drawing/2014/main" id="{1005B93D-3F8A-4D5C-96AD-8589B13E42FD}"/>
              </a:ext>
            </a:extLst>
          </p:cNvPr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847" y="776459"/>
            <a:ext cx="217598" cy="129820"/>
          </a:xfrm>
          <a:prstGeom prst="rect">
            <a:avLst/>
          </a:prstGeom>
        </p:spPr>
      </p:pic>
      <p:pic>
        <p:nvPicPr>
          <p:cNvPr id="30" name="sao 7 - 9Slide.vn">
            <a:extLst>
              <a:ext uri="{FF2B5EF4-FFF2-40B4-BE49-F238E27FC236}">
                <a16:creationId xmlns:a16="http://schemas.microsoft.com/office/drawing/2014/main" id="{3729313B-BB88-494C-BCC3-E085E12876E6}"/>
              </a:ext>
            </a:extLst>
          </p:cNvPr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0130" y="1719540"/>
            <a:ext cx="140840" cy="100620"/>
          </a:xfrm>
          <a:prstGeom prst="rect">
            <a:avLst/>
          </a:prstGeom>
        </p:spPr>
      </p:pic>
      <p:pic>
        <p:nvPicPr>
          <p:cNvPr id="31" name="sao 8 - 9Slide.vn">
            <a:extLst>
              <a:ext uri="{FF2B5EF4-FFF2-40B4-BE49-F238E27FC236}">
                <a16:creationId xmlns:a16="http://schemas.microsoft.com/office/drawing/2014/main" id="{D5DD652B-0022-49CC-BCD0-56C9EABE5F10}"/>
              </a:ext>
            </a:extLst>
          </p:cNvPr>
          <p:cNvPicPr>
            <a:picLocks noChangeAspect="1"/>
          </p:cNvPicPr>
          <p:nvPr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2048" y="732563"/>
            <a:ext cx="193144" cy="115114"/>
          </a:xfrm>
          <a:prstGeom prst="rect">
            <a:avLst/>
          </a:prstGeom>
        </p:spPr>
      </p:pic>
      <p:pic>
        <p:nvPicPr>
          <p:cNvPr id="32" name="sao 9 - 9Slide.vn">
            <a:extLst>
              <a:ext uri="{FF2B5EF4-FFF2-40B4-BE49-F238E27FC236}">
                <a16:creationId xmlns:a16="http://schemas.microsoft.com/office/drawing/2014/main" id="{4D47E150-37DE-4333-B8AD-8DD3697A1FE0}"/>
              </a:ext>
            </a:extLst>
          </p:cNvPr>
          <p:cNvPicPr>
            <a:picLocks noChangeAspect="1"/>
          </p:cNvPicPr>
          <p:nvPr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3295" y="1108120"/>
            <a:ext cx="169010" cy="162336"/>
          </a:xfrm>
          <a:prstGeom prst="rect">
            <a:avLst/>
          </a:prstGeom>
        </p:spPr>
      </p:pic>
      <p:pic>
        <p:nvPicPr>
          <p:cNvPr id="33" name="sao 10 - 9Slide.vn">
            <a:extLst>
              <a:ext uri="{FF2B5EF4-FFF2-40B4-BE49-F238E27FC236}">
                <a16:creationId xmlns:a16="http://schemas.microsoft.com/office/drawing/2014/main" id="{F8AEF0C6-2A63-47D8-A3A3-9ADC9E3B0379}"/>
              </a:ext>
            </a:extLst>
          </p:cNvPr>
          <p:cNvPicPr>
            <a:picLocks noChangeAspect="1"/>
          </p:cNvPicPr>
          <p:nvPr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6773" y="762968"/>
            <a:ext cx="131454" cy="77534"/>
          </a:xfrm>
          <a:prstGeom prst="rect">
            <a:avLst/>
          </a:prstGeom>
        </p:spPr>
      </p:pic>
      <p:pic>
        <p:nvPicPr>
          <p:cNvPr id="34" name="sao 11 - 9Slide.vn">
            <a:extLst>
              <a:ext uri="{FF2B5EF4-FFF2-40B4-BE49-F238E27FC236}">
                <a16:creationId xmlns:a16="http://schemas.microsoft.com/office/drawing/2014/main" id="{BE0FEDDD-CAB3-4B19-82A0-AE6D32D5DD4E}"/>
              </a:ext>
            </a:extLst>
          </p:cNvPr>
          <p:cNvPicPr>
            <a:picLocks noChangeAspect="1"/>
          </p:cNvPicPr>
          <p:nvPr/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0729" y="1125855"/>
            <a:ext cx="140842" cy="118866"/>
          </a:xfrm>
          <a:prstGeom prst="rect">
            <a:avLst/>
          </a:prstGeom>
        </p:spPr>
      </p:pic>
      <p:pic>
        <p:nvPicPr>
          <p:cNvPr id="35" name="sao 12 - 9Slide.vn">
            <a:extLst>
              <a:ext uri="{FF2B5EF4-FFF2-40B4-BE49-F238E27FC236}">
                <a16:creationId xmlns:a16="http://schemas.microsoft.com/office/drawing/2014/main" id="{D95015F2-D23F-414D-86EF-CB66C96BF678}"/>
              </a:ext>
            </a:extLst>
          </p:cNvPr>
          <p:cNvPicPr>
            <a:picLocks noChangeAspect="1"/>
          </p:cNvPicPr>
          <p:nvPr/>
        </p:nvPicPr>
        <p:blipFill>
          <a:blip r:embed="rId2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9584" y="470663"/>
            <a:ext cx="150232" cy="148404"/>
          </a:xfrm>
          <a:prstGeom prst="rect">
            <a:avLst/>
          </a:prstGeom>
        </p:spPr>
      </p:pic>
      <p:pic>
        <p:nvPicPr>
          <p:cNvPr id="36" name="sao 13 - 9Slide.vn">
            <a:extLst>
              <a:ext uri="{FF2B5EF4-FFF2-40B4-BE49-F238E27FC236}">
                <a16:creationId xmlns:a16="http://schemas.microsoft.com/office/drawing/2014/main" id="{FADD97CF-14A0-43CD-8516-6048174738CC}"/>
              </a:ext>
            </a:extLst>
          </p:cNvPr>
          <p:cNvPicPr>
            <a:picLocks noChangeAspect="1"/>
          </p:cNvPicPr>
          <p:nvPr/>
        </p:nvPicPr>
        <p:blipFill>
          <a:blip r:embed="rId2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7867" y="339092"/>
            <a:ext cx="131452" cy="82952"/>
          </a:xfrm>
          <a:prstGeom prst="rect">
            <a:avLst/>
          </a:prstGeom>
        </p:spPr>
      </p:pic>
      <p:pic>
        <p:nvPicPr>
          <p:cNvPr id="37" name="sao 14 - 9Slide.vn">
            <a:extLst>
              <a:ext uri="{FF2B5EF4-FFF2-40B4-BE49-F238E27FC236}">
                <a16:creationId xmlns:a16="http://schemas.microsoft.com/office/drawing/2014/main" id="{35F01F24-72EC-4313-BFE8-BE230BE06192}"/>
              </a:ext>
            </a:extLst>
          </p:cNvPr>
          <p:cNvPicPr>
            <a:picLocks noChangeAspect="1"/>
          </p:cNvPicPr>
          <p:nvPr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2029" y="833266"/>
            <a:ext cx="140842" cy="116090"/>
          </a:xfrm>
          <a:prstGeom prst="rect">
            <a:avLst/>
          </a:prstGeom>
        </p:spPr>
      </p:pic>
      <p:pic>
        <p:nvPicPr>
          <p:cNvPr id="38" name="sao 15 - 9Slide.vn">
            <a:extLst>
              <a:ext uri="{FF2B5EF4-FFF2-40B4-BE49-F238E27FC236}">
                <a16:creationId xmlns:a16="http://schemas.microsoft.com/office/drawing/2014/main" id="{3E411F00-9DF1-4185-AC98-1E7996A98325}"/>
              </a:ext>
            </a:extLst>
          </p:cNvPr>
          <p:cNvPicPr>
            <a:picLocks noChangeAspect="1"/>
          </p:cNvPicPr>
          <p:nvPr/>
        </p:nvPicPr>
        <p:blipFill>
          <a:blip r:embed="rId2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9640" y="636415"/>
            <a:ext cx="159620" cy="152104"/>
          </a:xfrm>
          <a:prstGeom prst="rect">
            <a:avLst/>
          </a:prstGeom>
        </p:spPr>
      </p:pic>
      <p:pic>
        <p:nvPicPr>
          <p:cNvPr id="39" name="sao 16 - 9Slide.vn">
            <a:extLst>
              <a:ext uri="{FF2B5EF4-FFF2-40B4-BE49-F238E27FC236}">
                <a16:creationId xmlns:a16="http://schemas.microsoft.com/office/drawing/2014/main" id="{99836B29-767E-40A6-B78E-96CAA542705A}"/>
              </a:ext>
            </a:extLst>
          </p:cNvPr>
          <p:cNvPicPr>
            <a:picLocks noChangeAspect="1"/>
          </p:cNvPicPr>
          <p:nvPr/>
        </p:nvPicPr>
        <p:blipFill>
          <a:blip r:embed="rId2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0274" y="541039"/>
            <a:ext cx="131452" cy="115374"/>
          </a:xfrm>
          <a:prstGeom prst="rect">
            <a:avLst/>
          </a:prstGeom>
        </p:spPr>
      </p:pic>
      <p:pic>
        <p:nvPicPr>
          <p:cNvPr id="40" name="sao 17 - 9Slide.vn">
            <a:extLst>
              <a:ext uri="{FF2B5EF4-FFF2-40B4-BE49-F238E27FC236}">
                <a16:creationId xmlns:a16="http://schemas.microsoft.com/office/drawing/2014/main" id="{894C730A-88F5-49EE-83AD-8CF39B57820F}"/>
              </a:ext>
            </a:extLst>
          </p:cNvPr>
          <p:cNvPicPr>
            <a:picLocks noChangeAspect="1"/>
          </p:cNvPicPr>
          <p:nvPr/>
        </p:nvPicPr>
        <p:blipFill>
          <a:blip r:embed="rId3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3284" y="1078720"/>
            <a:ext cx="150232" cy="139656"/>
          </a:xfrm>
          <a:prstGeom prst="rect">
            <a:avLst/>
          </a:prstGeom>
        </p:spPr>
      </p:pic>
      <p:pic>
        <p:nvPicPr>
          <p:cNvPr id="41" name="sao 18 - 9Slide.vn">
            <a:extLst>
              <a:ext uri="{FF2B5EF4-FFF2-40B4-BE49-F238E27FC236}">
                <a16:creationId xmlns:a16="http://schemas.microsoft.com/office/drawing/2014/main" id="{238E0CE7-4E43-483D-B338-B6616E72FF0A}"/>
              </a:ext>
            </a:extLst>
          </p:cNvPr>
          <p:cNvPicPr>
            <a:picLocks noChangeAspect="1"/>
          </p:cNvPicPr>
          <p:nvPr/>
        </p:nvPicPr>
        <p:blipFill>
          <a:blip r:embed="rId3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38930" y="2176020"/>
            <a:ext cx="140840" cy="96542"/>
          </a:xfrm>
          <a:prstGeom prst="rect">
            <a:avLst/>
          </a:prstGeom>
        </p:spPr>
      </p:pic>
      <p:pic>
        <p:nvPicPr>
          <p:cNvPr id="42" name="sao 19 - 9Slide.vn">
            <a:extLst>
              <a:ext uri="{FF2B5EF4-FFF2-40B4-BE49-F238E27FC236}">
                <a16:creationId xmlns:a16="http://schemas.microsoft.com/office/drawing/2014/main" id="{FAB09210-E636-444B-AEA9-A6FBA3D4D147}"/>
              </a:ext>
            </a:extLst>
          </p:cNvPr>
          <p:cNvPicPr>
            <a:picLocks noChangeAspect="1"/>
          </p:cNvPicPr>
          <p:nvPr/>
        </p:nvPicPr>
        <p:blipFill>
          <a:blip r:embed="rId3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30930" y="2687456"/>
            <a:ext cx="140840" cy="116032"/>
          </a:xfrm>
          <a:prstGeom prst="rect">
            <a:avLst/>
          </a:prstGeom>
        </p:spPr>
      </p:pic>
      <p:pic>
        <p:nvPicPr>
          <p:cNvPr id="43" name="sao 20 - 9Slide.vn">
            <a:extLst>
              <a:ext uri="{FF2B5EF4-FFF2-40B4-BE49-F238E27FC236}">
                <a16:creationId xmlns:a16="http://schemas.microsoft.com/office/drawing/2014/main" id="{FE7E6906-A335-4EAF-AD1F-B4ABA827BE8D}"/>
              </a:ext>
            </a:extLst>
          </p:cNvPr>
          <p:cNvPicPr>
            <a:picLocks noChangeAspect="1"/>
          </p:cNvPicPr>
          <p:nvPr/>
        </p:nvPicPr>
        <p:blipFill>
          <a:blip r:embed="rId3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1229" y="1591770"/>
            <a:ext cx="140842" cy="96262"/>
          </a:xfrm>
          <a:prstGeom prst="rect">
            <a:avLst/>
          </a:prstGeom>
        </p:spPr>
      </p:pic>
      <p:pic>
        <p:nvPicPr>
          <p:cNvPr id="44" name="sao 21 - 9Slide.vn">
            <a:extLst>
              <a:ext uri="{FF2B5EF4-FFF2-40B4-BE49-F238E27FC236}">
                <a16:creationId xmlns:a16="http://schemas.microsoft.com/office/drawing/2014/main" id="{4DDF906D-5345-44A2-974A-92D8CECCAF21}"/>
              </a:ext>
            </a:extLst>
          </p:cNvPr>
          <p:cNvPicPr>
            <a:picLocks noChangeAspect="1"/>
          </p:cNvPicPr>
          <p:nvPr/>
        </p:nvPicPr>
        <p:blipFill>
          <a:blip r:embed="rId3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87517" y="1155961"/>
            <a:ext cx="194642" cy="114472"/>
          </a:xfrm>
          <a:prstGeom prst="rect">
            <a:avLst/>
          </a:prstGeom>
        </p:spPr>
      </p:pic>
      <p:pic>
        <p:nvPicPr>
          <p:cNvPr id="45" name="sao 22 - 9Slide.vn">
            <a:extLst>
              <a:ext uri="{FF2B5EF4-FFF2-40B4-BE49-F238E27FC236}">
                <a16:creationId xmlns:a16="http://schemas.microsoft.com/office/drawing/2014/main" id="{685379B8-412B-496D-8BA6-AC78219380AF}"/>
              </a:ext>
            </a:extLst>
          </p:cNvPr>
          <p:cNvPicPr>
            <a:picLocks noChangeAspect="1"/>
          </p:cNvPicPr>
          <p:nvPr/>
        </p:nvPicPr>
        <p:blipFill>
          <a:blip r:embed="rId3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30729" y="1837063"/>
            <a:ext cx="140842" cy="118908"/>
          </a:xfrm>
          <a:prstGeom prst="rect">
            <a:avLst/>
          </a:prstGeom>
        </p:spPr>
      </p:pic>
      <p:pic>
        <p:nvPicPr>
          <p:cNvPr id="46" name="sao 23 - 9Slide.vn">
            <a:extLst>
              <a:ext uri="{FF2B5EF4-FFF2-40B4-BE49-F238E27FC236}">
                <a16:creationId xmlns:a16="http://schemas.microsoft.com/office/drawing/2014/main" id="{2D26816B-9737-48BB-92C3-DCB781AD0629}"/>
              </a:ext>
            </a:extLst>
          </p:cNvPr>
          <p:cNvPicPr>
            <a:picLocks noChangeAspect="1"/>
          </p:cNvPicPr>
          <p:nvPr/>
        </p:nvPicPr>
        <p:blipFill>
          <a:blip r:embed="rId3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8229" y="1253073"/>
            <a:ext cx="140842" cy="120098"/>
          </a:xfrm>
          <a:prstGeom prst="rect">
            <a:avLst/>
          </a:prstGeom>
        </p:spPr>
      </p:pic>
      <p:pic>
        <p:nvPicPr>
          <p:cNvPr id="47" name="sao 24 - 9Slide.vn">
            <a:extLst>
              <a:ext uri="{FF2B5EF4-FFF2-40B4-BE49-F238E27FC236}">
                <a16:creationId xmlns:a16="http://schemas.microsoft.com/office/drawing/2014/main" id="{7ABA4258-91CE-4938-BC99-EAB837051BE1}"/>
              </a:ext>
            </a:extLst>
          </p:cNvPr>
          <p:cNvPicPr>
            <a:picLocks noChangeAspect="1"/>
          </p:cNvPicPr>
          <p:nvPr/>
        </p:nvPicPr>
        <p:blipFill>
          <a:blip r:embed="rId3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7695" y="2032557"/>
            <a:ext cx="169010" cy="14723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B8DA1F6-E5B6-4EEA-B7D5-83A8705DAEAC}"/>
              </a:ext>
            </a:extLst>
          </p:cNvPr>
          <p:cNvSpPr>
            <a:spLocks noChangeAspect="1"/>
          </p:cNvSpPr>
          <p:nvPr/>
        </p:nvSpPr>
        <p:spPr>
          <a:xfrm rot="7575284">
            <a:off x="3985921" y="2199141"/>
            <a:ext cx="3924000" cy="3924000"/>
          </a:xfrm>
          <a:prstGeom prst="rect">
            <a:avLst/>
          </a:prstGeom>
          <a:solidFill>
            <a:srgbClr val="E0C0A9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B569559C-1AD1-46C9-A8A7-6E7E2BB10E4B}"/>
              </a:ext>
            </a:extLst>
          </p:cNvPr>
          <p:cNvSpPr>
            <a:spLocks noChangeAspect="1"/>
          </p:cNvSpPr>
          <p:nvPr/>
        </p:nvSpPr>
        <p:spPr>
          <a:xfrm rot="8271217">
            <a:off x="4734000" y="2067000"/>
            <a:ext cx="2724000" cy="2724000"/>
          </a:xfrm>
          <a:prstGeom prst="rect">
            <a:avLst/>
          </a:prstGeom>
          <a:solidFill>
            <a:srgbClr val="EDE0CF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9Slide.vn 37">
            <a:extLst>
              <a:ext uri="{FF2B5EF4-FFF2-40B4-BE49-F238E27FC236}">
                <a16:creationId xmlns:a16="http://schemas.microsoft.com/office/drawing/2014/main" id="{D89EA092-EC9E-47FD-B02A-5399E3AE5483}"/>
              </a:ext>
            </a:extLst>
          </p:cNvPr>
          <p:cNvSpPr/>
          <p:nvPr/>
        </p:nvSpPr>
        <p:spPr>
          <a:xfrm>
            <a:off x="-3249810" y="-4829539"/>
            <a:ext cx="17422762" cy="17422762"/>
          </a:xfrm>
          <a:prstGeom prst="ellipse">
            <a:avLst/>
          </a:prstGeom>
          <a:solidFill>
            <a:schemeClr val="tx1"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E304882-9CD6-ED1D-135D-49C4429EC525}"/>
              </a:ext>
            </a:extLst>
          </p:cNvPr>
          <p:cNvSpPr/>
          <p:nvPr/>
        </p:nvSpPr>
        <p:spPr>
          <a:xfrm>
            <a:off x="1080334" y="1763652"/>
            <a:ext cx="10548891" cy="242246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B3E6027-4CF5-B686-0913-AEEDED9C2142}"/>
              </a:ext>
            </a:extLst>
          </p:cNvPr>
          <p:cNvSpPr/>
          <p:nvPr/>
        </p:nvSpPr>
        <p:spPr>
          <a:xfrm>
            <a:off x="1419587" y="2346895"/>
            <a:ext cx="9578264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MĨ THUẬT 7</a:t>
            </a:r>
          </a:p>
          <a:p>
            <a:pPr algn="ctr"/>
            <a:r>
              <a:rPr lang="en-US" sz="400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5: SÁNG TẠO HOẠ TIẾT TRANG TRÍ</a:t>
            </a:r>
          </a:p>
        </p:txBody>
      </p:sp>
    </p:spTree>
    <p:extLst>
      <p:ext uri="{BB962C8B-B14F-4D97-AF65-F5344CB8AC3E}">
        <p14:creationId xmlns:p14="http://schemas.microsoft.com/office/powerpoint/2010/main" val="3269144243"/>
      </p:ext>
    </p:extLst>
  </p:cSld>
  <p:clrMapOvr>
    <a:masterClrMapping/>
  </p:clrMapOvr>
  <p:transition spd="slow" advClick="0">
    <p:wheel spokes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5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7" dur="1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8" dur="1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6" presetClass="exit" presetSubtype="32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Effect transition="out" filter="circle(out)">
                                          <p:cBhvr>
                                            <p:cTn id="10" dur="1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" presetID="26" presetClass="emph" presetSubtype="0" repeatCount="indefinite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" dur="10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4" dur="50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" presetID="26" presetClass="emph" presetSubtype="0" repeatCount="indefinite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" dur="1000" tmFilter="0, 0; .2, .5; .8, .5; 1, 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7" dur="500" autoRev="1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8" presetID="26" presetClass="emph" presetSubtype="0" repeatCount="indefinite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9" dur="1000" tmFilter="0, 0; .2, .5; .8, .5; 1, 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0" dur="500" autoRev="1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1" presetID="26" presetClass="emph" presetSubtype="0" repeatCount="indefinite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2" dur="1000" tmFilter="0, 0; .2, .5; .8, .5; 1, 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3" dur="500" autoRev="1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4" presetID="26" presetClass="emph" presetSubtype="0" repeatCount="indefinite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1000" tmFilter="0, 0; .2, .5; .8, .5; 1, 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500" autoRev="1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26" presetClass="emph" presetSubtype="0" repeatCount="indefinite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" dur="1000" tmFilter="0, 0; .2, .5; .8, .5; 1, 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9" dur="500" autoRev="1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0" presetID="26" presetClass="emph" presetSubtype="0" repeatCount="indefinite" fill="hold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1000" tmFilter="0, 0; .2, .5; .8, .5; 1, 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2" dur="500" autoRev="1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3" presetID="26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" dur="1000" tmFilter="0, 0; .2, .5; .8, .5; 1, 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5" dur="500" autoRev="1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6" presetID="26" presetClass="emph" presetSubtype="0" repeatCount="indefinite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1000" tmFilter="0, 0; .2, .5; .8, .5; 1, 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8" dur="500" autoRev="1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9" presetID="26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0" dur="1000" tmFilter="0, 0; .2, .5; .8, .5; 1, 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1" dur="500" autoRev="1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2" presetID="26" presetClass="emph" presetSubtype="0" repeatCount="indefinite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1000" tmFilter="0, 0; .2, .5; .8, .5; 1, 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4" dur="500" autoRev="1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6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" dur="1000" tmFilter="0, 0; .2, .5; .8, .5; 1, 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7" dur="500" autoRev="1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8" presetID="26" presetClass="emph" presetSubtype="0" repeatCount="indefinite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1000" tmFilter="0, 0; .2, .5; .8, .5; 1, 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0" dur="500" autoRev="1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1" presetID="26" presetClass="emph" presetSubtype="0" repeatCount="indefinite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1100" tmFilter="0, 0; .2, .5; .8, .5; 1, 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3" dur="550" autoRev="1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4" presetID="26" presetClass="emph" presetSubtype="0" repeatCount="indefinite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1000" tmFilter="0, 0; .2, .5; .8, .5; 1, 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6" dur="500" autoRev="1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7" presetID="26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8" dur="1000" tmFilter="0, 0; .2, .5; .8, .5; 1, 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9" dur="500" autoRev="1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0" presetID="26" presetClass="emph" presetSubtype="0" repeatCount="indefinite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1000" tmFilter="0, 0; .2, .5; .8, .5; 1, 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2" dur="500" autoRev="1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3" presetID="26" presetClass="emph" presetSubtype="0" repeatCount="indefinite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10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5" dur="50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6" presetID="26" presetClass="emph" presetSubtype="0" repeatCount="indefinite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1000" tmFilter="0, 0; .2, .5; .8, .5; 1, 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8" dur="500" autoRev="1" fill="hold"/>
                                            <p:tgtEl>
                                              <p:spTgt spid="4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9" presetID="26" presetClass="emph" presetSubtype="0" repeatCount="indefinite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1000" tmFilter="0, 0; .2, .5; .8, .5; 1, 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1" dur="500" autoRev="1" fill="hold"/>
                                            <p:tgtEl>
                                              <p:spTgt spid="4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2" presetID="26" presetClass="emph" presetSubtype="0" repeatCount="indefinite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1000" tmFilter="0, 0; .2, .5; .8, .5; 1, 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4" dur="500" autoRev="1" fill="hold"/>
                                            <p:tgtEl>
                                              <p:spTgt spid="4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5" presetID="26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1000" tmFilter="0, 0; .2, .5; .8, .5; 1, 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7" dur="500" autoRev="1" fill="hold"/>
                                            <p:tgtEl>
                                              <p:spTgt spid="4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8" presetID="26" presetClass="emph" presetSubtype="0" repeatCount="indefinite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9" dur="1000" tmFilter="0, 0; .2, .5; .8, .5; 1, 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0" dur="500" autoRev="1" fill="hold"/>
                                            <p:tgtEl>
                                              <p:spTgt spid="4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1" presetID="26" presetClass="emph" presetSubtype="0" repeatCount="indefinite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1000" tmFilter="0, 0; .2, .5; .8, .5; 1, 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3" dur="500" autoRev="1" fill="hold"/>
                                            <p:tgtEl>
                                              <p:spTgt spid="4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1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1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0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1" dur="1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1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1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0" dur="1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3" dur="1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6" dur="1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8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9" dur="1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1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2" dur="1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4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5" dur="1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7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8" dur="1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0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1" dur="1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3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4" dur="1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6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7" dur="1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9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0" dur="1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1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2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3" dur="1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5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6" dur="1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7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8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9" dur="1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0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1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2" dur="1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3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4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5" dur="1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7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8" dur="1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9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0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1" dur="1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2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3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4" dur="1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5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6" presetID="2" presetClass="entr" presetSubtype="2" fill="hold" nodeType="withEffect" p14:presetBounceEnd="3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4000">
                                          <p:cBhvr additive="base">
                                            <p:cTn id="158" dur="32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4000">
                                          <p:cBhvr additive="base">
                                            <p:cTn id="159" dur="32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0" presetID="2" presetClass="entr" presetSubtype="6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2" dur="2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3" dur="2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4" presetID="2" presetClass="entr" presetSubtype="4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166" dur="1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167" dur="1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8" presetID="2" presetClass="entr" presetSubtype="4" fill="hold" nodeType="withEffect" p14:presetBounceEnd="55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170" dur="1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171" dur="1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2" presetID="2" presetClass="entr" presetSubtype="4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174" dur="1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175" dur="1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6" presetID="2" presetClass="entr" presetSubtype="4" fill="hold" nodeType="withEffect" p14:presetBounceEnd="55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178" dur="1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179" dur="1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0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181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3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4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5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6" fill="hold">
                                <p:stCondLst>
                                  <p:cond delay="4250"/>
                                </p:stCondLst>
                                <p:childTnLst>
                                  <p:par>
                                    <p:cTn id="187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9" dur="1000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0" dur="1000" fill="hold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1" dur="1000" fill="hold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2" fill="hold">
                                <p:stCondLst>
                                  <p:cond delay="5250"/>
                                </p:stCondLst>
                                <p:childTnLst>
                                  <p:par>
                                    <p:cTn id="193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5" dur="1000"/>
                                            <p:tgtEl>
                                              <p:spTgt spid="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6" dur="1000" fill="hold"/>
                                            <p:tgtEl>
                                              <p:spTgt spid="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7" dur="1000" fill="hold"/>
                                            <p:tgtEl>
                                              <p:spTgt spid="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23" grpId="0" animBg="1"/>
          <p:bldP spid="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6" presetClass="exit" presetSubtype="32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Effect transition="out" filter="circle(out)">
                                          <p:cBhvr>
                                            <p:cTn id="10" dur="1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" presetID="26" presetClass="emph" presetSubtype="0" repeatCount="indefinite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" dur="10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4" dur="50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" presetID="26" presetClass="emph" presetSubtype="0" repeatCount="indefinite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" dur="1000" tmFilter="0, 0; .2, .5; .8, .5; 1, 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7" dur="500" autoRev="1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8" presetID="26" presetClass="emph" presetSubtype="0" repeatCount="indefinite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9" dur="1000" tmFilter="0, 0; .2, .5; .8, .5; 1, 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0" dur="500" autoRev="1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1" presetID="26" presetClass="emph" presetSubtype="0" repeatCount="indefinite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2" dur="1000" tmFilter="0, 0; .2, .5; .8, .5; 1, 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3" dur="500" autoRev="1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4" presetID="26" presetClass="emph" presetSubtype="0" repeatCount="indefinite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1000" tmFilter="0, 0; .2, .5; .8, .5; 1, 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500" autoRev="1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26" presetClass="emph" presetSubtype="0" repeatCount="indefinite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" dur="1000" tmFilter="0, 0; .2, .5; .8, .5; 1, 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9" dur="500" autoRev="1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0" presetID="26" presetClass="emph" presetSubtype="0" repeatCount="indefinite" fill="hold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1000" tmFilter="0, 0; .2, .5; .8, .5; 1, 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2" dur="500" autoRev="1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3" presetID="26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" dur="1000" tmFilter="0, 0; .2, .5; .8, .5; 1, 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5" dur="500" autoRev="1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6" presetID="26" presetClass="emph" presetSubtype="0" repeatCount="indefinite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1000" tmFilter="0, 0; .2, .5; .8, .5; 1, 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8" dur="500" autoRev="1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9" presetID="26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0" dur="1000" tmFilter="0, 0; .2, .5; .8, .5; 1, 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1" dur="500" autoRev="1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2" presetID="26" presetClass="emph" presetSubtype="0" repeatCount="indefinite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1000" tmFilter="0, 0; .2, .5; .8, .5; 1, 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4" dur="500" autoRev="1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6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" dur="1000" tmFilter="0, 0; .2, .5; .8, .5; 1, 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7" dur="500" autoRev="1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8" presetID="26" presetClass="emph" presetSubtype="0" repeatCount="indefinite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1000" tmFilter="0, 0; .2, .5; .8, .5; 1, 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0" dur="500" autoRev="1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1" presetID="26" presetClass="emph" presetSubtype="0" repeatCount="indefinite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1100" tmFilter="0, 0; .2, .5; .8, .5; 1, 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3" dur="550" autoRev="1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4" presetID="26" presetClass="emph" presetSubtype="0" repeatCount="indefinite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1000" tmFilter="0, 0; .2, .5; .8, .5; 1, 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6" dur="500" autoRev="1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7" presetID="26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8" dur="1000" tmFilter="0, 0; .2, .5; .8, .5; 1, 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9" dur="500" autoRev="1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0" presetID="26" presetClass="emph" presetSubtype="0" repeatCount="indefinite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1000" tmFilter="0, 0; .2, .5; .8, .5; 1, 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2" dur="500" autoRev="1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3" presetID="26" presetClass="emph" presetSubtype="0" repeatCount="indefinite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10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5" dur="50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6" presetID="26" presetClass="emph" presetSubtype="0" repeatCount="indefinite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1000" tmFilter="0, 0; .2, .5; .8, .5; 1, 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8" dur="500" autoRev="1" fill="hold"/>
                                            <p:tgtEl>
                                              <p:spTgt spid="4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9" presetID="26" presetClass="emph" presetSubtype="0" repeatCount="indefinite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1000" tmFilter="0, 0; .2, .5; .8, .5; 1, 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1" dur="500" autoRev="1" fill="hold"/>
                                            <p:tgtEl>
                                              <p:spTgt spid="4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2" presetID="26" presetClass="emph" presetSubtype="0" repeatCount="indefinite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1000" tmFilter="0, 0; .2, .5; .8, .5; 1, 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4" dur="500" autoRev="1" fill="hold"/>
                                            <p:tgtEl>
                                              <p:spTgt spid="4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5" presetID="26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1000" tmFilter="0, 0; .2, .5; .8, .5; 1, 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7" dur="500" autoRev="1" fill="hold"/>
                                            <p:tgtEl>
                                              <p:spTgt spid="4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8" presetID="26" presetClass="emph" presetSubtype="0" repeatCount="indefinite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9" dur="1000" tmFilter="0, 0; .2, .5; .8, .5; 1, 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0" dur="500" autoRev="1" fill="hold"/>
                                            <p:tgtEl>
                                              <p:spTgt spid="4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1" presetID="26" presetClass="emph" presetSubtype="0" repeatCount="indefinite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1000" tmFilter="0, 0; .2, .5; .8, .5; 1, 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3" dur="500" autoRev="1" fill="hold"/>
                                            <p:tgtEl>
                                              <p:spTgt spid="4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1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1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0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1" dur="1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1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1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0" dur="1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3" dur="1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6" dur="1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8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9" dur="1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1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2" dur="1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4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5" dur="1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7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8" dur="1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0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1" dur="1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3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4" dur="1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6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7" dur="1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9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0" dur="1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1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2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3" dur="1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5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6" dur="1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7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8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9" dur="1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0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1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2" dur="1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3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4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5" dur="1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7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8" dur="1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9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0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1" dur="1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2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3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4" dur="1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5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6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8" dur="32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9" dur="32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0" presetID="2" presetClass="entr" presetSubtype="6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2" dur="2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3" dur="2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6" dur="1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7" dur="1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8" presetID="2" presetClass="entr" presetSubtype="4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0" dur="1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1" dur="1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4" dur="1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5" dur="1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6" presetID="2" presetClass="entr" presetSubtype="4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8" dur="1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9" dur="1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0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181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3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4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5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6" fill="hold">
                                <p:stCondLst>
                                  <p:cond delay="4250"/>
                                </p:stCondLst>
                                <p:childTnLst>
                                  <p:par>
                                    <p:cTn id="187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9" dur="1000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0" dur="1000" fill="hold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1" dur="1000" fill="hold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2" fill="hold">
                                <p:stCondLst>
                                  <p:cond delay="5250"/>
                                </p:stCondLst>
                                <p:childTnLst>
                                  <p:par>
                                    <p:cTn id="193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5" dur="1000"/>
                                            <p:tgtEl>
                                              <p:spTgt spid="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6" dur="1000" fill="hold"/>
                                            <p:tgtEl>
                                              <p:spTgt spid="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7" dur="1000" fill="hold"/>
                                            <p:tgtEl>
                                              <p:spTgt spid="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23" grpId="0" animBg="1"/>
          <p:bldP spid="5" grpId="0" animBg="1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2C7C60A-CC0E-9CF7-A013-36F9C6020A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741" y="0"/>
            <a:ext cx="101885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7233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E485906-C704-EEA3-B493-787076EF1B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6861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CFCCDCD-6491-8D1C-5195-7C41B57153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2981" y="2969870"/>
            <a:ext cx="9306037" cy="2404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329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warp dir="in"/>
      </p:transition>
    </mc:Choice>
    <mc:Fallback xmlns="">
      <p:transition spd="slow" advTm="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D7B3915-EF38-0D1F-E63E-351B5ADE6F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29"/>
          <a:stretch/>
        </p:blipFill>
        <p:spPr>
          <a:xfrm>
            <a:off x="197131" y="269632"/>
            <a:ext cx="11678345" cy="6342184"/>
          </a:xfrm>
          <a:prstGeom prst="rect">
            <a:avLst/>
          </a:prstGeom>
        </p:spPr>
      </p:pic>
      <p:pic>
        <p:nvPicPr>
          <p:cNvPr id="4098" name="Picture 2" descr="Vẽ tranh đề tài: Trang trí vật có dạng hình chữ nhật/ rectangular decoration  - Hướng dẫn tự trang trí đẹp nhất - Gaubongre.com">
            <a:extLst>
              <a:ext uri="{FF2B5EF4-FFF2-40B4-BE49-F238E27FC236}">
                <a16:creationId xmlns:a16="http://schemas.microsoft.com/office/drawing/2014/main" id="{7F6CBC21-ED1B-B277-0650-749F55E95D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4584" y="807719"/>
            <a:ext cx="4294496" cy="280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FEE5038-A03D-E13C-B19C-496458E824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5778" y="3949918"/>
            <a:ext cx="4946222" cy="1414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3614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0">
        <p15:prstTrans prst="crush"/>
      </p:transition>
    </mc:Choice>
    <mc:Fallback xmlns="">
      <p:transition spd="slow" advTm="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2B3815-BF46-469B-0B2C-3AD596E3F8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5717"/>
            <a:ext cx="12192000" cy="4628246"/>
          </a:xfrm>
          <a:prstGeom prst="rect">
            <a:avLst/>
          </a:prstGeom>
        </p:spPr>
      </p:pic>
      <p:pic>
        <p:nvPicPr>
          <p:cNvPr id="10242" name="Picture 2" descr="Nhóm Cuộc Thảo Luận PNG &amp; Nhóm Cuộc Thảo Luận Transparent Clipart Miễn phí  Tải về - Cuộc Họp hiệu quả miễn phí tiền bản Quyền - nhóm cuộc thảo luận.">
            <a:extLst>
              <a:ext uri="{FF2B5EF4-FFF2-40B4-BE49-F238E27FC236}">
                <a16:creationId xmlns:a16="http://schemas.microsoft.com/office/drawing/2014/main" id="{73C8BB83-6DF3-C842-6477-C58B0BBB6F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31" b="96154" l="4231" r="96154">
                        <a14:foregroundMark x1="13846" y1="4615" x2="18462" y2="48846"/>
                        <a14:foregroundMark x1="18462" y1="48846" x2="18462" y2="48846"/>
                        <a14:foregroundMark x1="4231" y1="32692" x2="4231" y2="32692"/>
                        <a14:foregroundMark x1="20769" y1="15769" x2="20769" y2="15769"/>
                        <a14:foregroundMark x1="42308" y1="25385" x2="51538" y2="48462"/>
                        <a14:foregroundMark x1="51538" y1="48462" x2="53462" y2="58846"/>
                        <a14:foregroundMark x1="40769" y1="73462" x2="64615" y2="74231"/>
                        <a14:foregroundMark x1="27692" y1="80769" x2="95000" y2="79231"/>
                        <a14:foregroundMark x1="66538" y1="54231" x2="66538" y2="54231"/>
                        <a14:foregroundMark x1="59231" y1="57308" x2="59231" y2="57308"/>
                        <a14:foregroundMark x1="59231" y1="57308" x2="58462" y2="62692"/>
                        <a14:foregroundMark x1="42692" y1="63462" x2="60000" y2="65385"/>
                        <a14:foregroundMark x1="20769" y1="75385" x2="17308" y2="84231"/>
                        <a14:foregroundMark x1="16154" y1="91538" x2="74231" y2="93846"/>
                        <a14:foregroundMark x1="74231" y1="93846" x2="76154" y2="93462"/>
                        <a14:foregroundMark x1="81154" y1="66154" x2="91923" y2="81923"/>
                        <a14:foregroundMark x1="95000" y1="69615" x2="93077" y2="96538"/>
                        <a14:foregroundMark x1="93077" y1="96538" x2="93077" y2="96538"/>
                        <a14:foregroundMark x1="96154" y1="67692" x2="96154" y2="90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050" y="1807024"/>
            <a:ext cx="2476500" cy="247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Ganar Dinero PNG, Vectores, PSD, e Clipart Para Descarga Gratuita - Pngtree">
            <a:extLst>
              <a:ext uri="{FF2B5EF4-FFF2-40B4-BE49-F238E27FC236}">
                <a16:creationId xmlns:a16="http://schemas.microsoft.com/office/drawing/2014/main" id="{034CE526-17B8-50C3-16B5-CFD34A8908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7962" y="4380269"/>
            <a:ext cx="2389239" cy="2389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1351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Tm="0">
        <p14:pan dir="u"/>
      </p:transition>
    </mc:Choice>
    <mc:Fallback xmlns="">
      <p:transition spd="slow" advTm="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81C28A1-5A1A-2E90-1CB6-8804120A08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699"/>
            <a:ext cx="12192000" cy="5666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007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prism isContent="1"/>
      </p:transition>
    </mc:Choice>
    <mc:Fallback xmlns="">
      <p:transition spd="slow" advTm="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lack Square"/>
          <p:cNvSpPr/>
          <p:nvPr/>
        </p:nvSpPr>
        <p:spPr>
          <a:xfrm>
            <a:off x="4692502" y="2025502"/>
            <a:ext cx="2806996" cy="2806996"/>
          </a:xfrm>
          <a:prstGeom prst="rect">
            <a:avLst/>
          </a:prstGeom>
          <a:solidFill>
            <a:srgbClr val="6947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op Half Rectangle"/>
          <p:cNvSpPr/>
          <p:nvPr/>
        </p:nvSpPr>
        <p:spPr>
          <a:xfrm>
            <a:off x="4692502" y="2025502"/>
            <a:ext cx="2806996" cy="2806996"/>
          </a:xfrm>
          <a:custGeom>
            <a:avLst/>
            <a:gdLst>
              <a:gd name="connsiteX0" fmla="*/ 0 w 2806996"/>
              <a:gd name="connsiteY0" fmla="*/ 0 h 2806996"/>
              <a:gd name="connsiteX1" fmla="*/ 2806996 w 2806996"/>
              <a:gd name="connsiteY1" fmla="*/ 0 h 2806996"/>
              <a:gd name="connsiteX2" fmla="*/ 2806996 w 2806996"/>
              <a:gd name="connsiteY2" fmla="*/ 2806996 h 2806996"/>
              <a:gd name="connsiteX3" fmla="*/ 0 w 2806996"/>
              <a:gd name="connsiteY3" fmla="*/ 2806996 h 2806996"/>
              <a:gd name="connsiteX4" fmla="*/ 0 w 2806996"/>
              <a:gd name="connsiteY4" fmla="*/ 0 h 2806996"/>
              <a:gd name="connsiteX0" fmla="*/ 0 w 2806996"/>
              <a:gd name="connsiteY0" fmla="*/ 0 h 2806996"/>
              <a:gd name="connsiteX1" fmla="*/ 2806996 w 2806996"/>
              <a:gd name="connsiteY1" fmla="*/ 2806996 h 2806996"/>
              <a:gd name="connsiteX2" fmla="*/ 0 w 2806996"/>
              <a:gd name="connsiteY2" fmla="*/ 2806996 h 2806996"/>
              <a:gd name="connsiteX3" fmla="*/ 0 w 2806996"/>
              <a:gd name="connsiteY3" fmla="*/ 0 h 2806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06996" h="2806996">
                <a:moveTo>
                  <a:pt x="0" y="0"/>
                </a:moveTo>
                <a:lnTo>
                  <a:pt x="2806996" y="2806996"/>
                </a:lnTo>
                <a:lnTo>
                  <a:pt x="0" y="2806996"/>
                </a:lnTo>
                <a:lnTo>
                  <a:pt x="0" y="0"/>
                </a:lnTo>
                <a:close/>
              </a:path>
            </a:pathLst>
          </a:custGeom>
          <a:solidFill>
            <a:srgbClr val="D916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6E6E6"/>
              </a:solidFill>
            </a:endParaRPr>
          </a:p>
        </p:txBody>
      </p:sp>
      <p:sp>
        <p:nvSpPr>
          <p:cNvPr id="21" name="Bottom Half Rectangle"/>
          <p:cNvSpPr/>
          <p:nvPr/>
        </p:nvSpPr>
        <p:spPr>
          <a:xfrm flipH="1" flipV="1">
            <a:off x="4692502" y="2025502"/>
            <a:ext cx="2806996" cy="2806996"/>
          </a:xfrm>
          <a:custGeom>
            <a:avLst/>
            <a:gdLst>
              <a:gd name="connsiteX0" fmla="*/ 0 w 2806996"/>
              <a:gd name="connsiteY0" fmla="*/ 0 h 2806996"/>
              <a:gd name="connsiteX1" fmla="*/ 2806996 w 2806996"/>
              <a:gd name="connsiteY1" fmla="*/ 0 h 2806996"/>
              <a:gd name="connsiteX2" fmla="*/ 2806996 w 2806996"/>
              <a:gd name="connsiteY2" fmla="*/ 2806996 h 2806996"/>
              <a:gd name="connsiteX3" fmla="*/ 0 w 2806996"/>
              <a:gd name="connsiteY3" fmla="*/ 2806996 h 2806996"/>
              <a:gd name="connsiteX4" fmla="*/ 0 w 2806996"/>
              <a:gd name="connsiteY4" fmla="*/ 0 h 2806996"/>
              <a:gd name="connsiteX0" fmla="*/ 0 w 2806996"/>
              <a:gd name="connsiteY0" fmla="*/ 0 h 2806996"/>
              <a:gd name="connsiteX1" fmla="*/ 2806996 w 2806996"/>
              <a:gd name="connsiteY1" fmla="*/ 2806996 h 2806996"/>
              <a:gd name="connsiteX2" fmla="*/ 0 w 2806996"/>
              <a:gd name="connsiteY2" fmla="*/ 2806996 h 2806996"/>
              <a:gd name="connsiteX3" fmla="*/ 0 w 2806996"/>
              <a:gd name="connsiteY3" fmla="*/ 0 h 2806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06996" h="2806996">
                <a:moveTo>
                  <a:pt x="0" y="0"/>
                </a:moveTo>
                <a:lnTo>
                  <a:pt x="2806996" y="2806996"/>
                </a:lnTo>
                <a:lnTo>
                  <a:pt x="0" y="2806996"/>
                </a:lnTo>
                <a:lnTo>
                  <a:pt x="0" y="0"/>
                </a:lnTo>
                <a:close/>
              </a:path>
            </a:pathLst>
          </a:custGeom>
          <a:solidFill>
            <a:srgbClr val="D916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White Line"/>
          <p:cNvCxnSpPr/>
          <p:nvPr/>
        </p:nvCxnSpPr>
        <p:spPr>
          <a:xfrm>
            <a:off x="4024313" y="1360170"/>
            <a:ext cx="3850957" cy="385191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range Rectangle 1"/>
          <p:cNvSpPr/>
          <p:nvPr/>
        </p:nvSpPr>
        <p:spPr>
          <a:xfrm rot="1125998">
            <a:off x="5416990" y="2607115"/>
            <a:ext cx="1358020" cy="1358020"/>
          </a:xfrm>
          <a:prstGeom prst="rect">
            <a:avLst/>
          </a:prstGeom>
          <a:solidFill>
            <a:srgbClr val="00B8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range Rectangle 2"/>
          <p:cNvSpPr/>
          <p:nvPr/>
        </p:nvSpPr>
        <p:spPr>
          <a:xfrm rot="1125998">
            <a:off x="5416990" y="2607115"/>
            <a:ext cx="1358020" cy="1358020"/>
          </a:xfrm>
          <a:prstGeom prst="rect">
            <a:avLst/>
          </a:prstGeom>
          <a:solidFill>
            <a:srgbClr val="F8F3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range Rectangle 3"/>
          <p:cNvSpPr/>
          <p:nvPr/>
        </p:nvSpPr>
        <p:spPr>
          <a:xfrm rot="1125998">
            <a:off x="5416990" y="2607115"/>
            <a:ext cx="1358020" cy="1358020"/>
          </a:xfrm>
          <a:prstGeom prst="rect">
            <a:avLst/>
          </a:prstGeom>
          <a:solidFill>
            <a:srgbClr val="F641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range Rectangle 4"/>
          <p:cNvSpPr/>
          <p:nvPr/>
        </p:nvSpPr>
        <p:spPr>
          <a:xfrm rot="1125998">
            <a:off x="5416990" y="2607115"/>
            <a:ext cx="1358020" cy="1358020"/>
          </a:xfrm>
          <a:prstGeom prst="rect">
            <a:avLst/>
          </a:prstGeom>
          <a:solidFill>
            <a:srgbClr val="FFDE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White Thick Dropping Rectangle"/>
          <p:cNvSpPr/>
          <p:nvPr/>
        </p:nvSpPr>
        <p:spPr>
          <a:xfrm rot="5400000">
            <a:off x="11953900" y="-311285"/>
            <a:ext cx="1401623" cy="219152"/>
          </a:xfrm>
          <a:prstGeom prst="rect">
            <a:avLst/>
          </a:prstGeom>
          <a:solidFill>
            <a:srgbClr val="3B21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Slogan"/>
          <p:cNvSpPr/>
          <p:nvPr/>
        </p:nvSpPr>
        <p:spPr>
          <a:xfrm>
            <a:off x="2349626" y="2767281"/>
            <a:ext cx="7492757" cy="1323439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>
                <a:ln w="0"/>
                <a:solidFill>
                  <a:srgbClr val="D9160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latino Linotype" panose="02040502050505030304" pitchFamily="18" charset="0"/>
              </a:rPr>
              <a:t>NGUYỄN TIẾN</a:t>
            </a:r>
            <a:endParaRPr lang="en-US" sz="8000" b="0" cap="none" spc="0" dirty="0">
              <a:ln w="0"/>
              <a:solidFill>
                <a:srgbClr val="D9160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alatino Linotype" panose="02040502050505030304" pitchFamily="18" charset="0"/>
            </a:endParaRPr>
          </a:p>
        </p:txBody>
      </p:sp>
      <p:sp>
        <p:nvSpPr>
          <p:cNvPr id="5" name="Ending Orange Rectangle Left Side"/>
          <p:cNvSpPr/>
          <p:nvPr/>
        </p:nvSpPr>
        <p:spPr>
          <a:xfrm>
            <a:off x="-5595" y="-609600"/>
            <a:ext cx="1995797" cy="8434697"/>
          </a:xfrm>
          <a:prstGeom prst="rect">
            <a:avLst/>
          </a:prstGeom>
          <a:solidFill>
            <a:srgbClr val="3B210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/>
            </a:endParaRPr>
          </a:p>
        </p:txBody>
      </p:sp>
      <p:sp>
        <p:nvSpPr>
          <p:cNvPr id="15" name="Ending White Rectangle Left Side"/>
          <p:cNvSpPr/>
          <p:nvPr/>
        </p:nvSpPr>
        <p:spPr>
          <a:xfrm>
            <a:off x="1988681" y="-607994"/>
            <a:ext cx="2432751" cy="8434697"/>
          </a:xfrm>
          <a:prstGeom prst="rect">
            <a:avLst/>
          </a:prstGeom>
          <a:solidFill>
            <a:srgbClr val="9C7055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Ending Black Rectangle Left Side"/>
          <p:cNvSpPr/>
          <p:nvPr/>
        </p:nvSpPr>
        <p:spPr>
          <a:xfrm>
            <a:off x="11542" y="-773624"/>
            <a:ext cx="6103241" cy="8598721"/>
          </a:xfrm>
          <a:prstGeom prst="rect">
            <a:avLst/>
          </a:prstGeom>
          <a:solidFill>
            <a:srgbClr val="DFD3C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Ending Orange Rectangle Right Side"/>
          <p:cNvSpPr/>
          <p:nvPr/>
        </p:nvSpPr>
        <p:spPr>
          <a:xfrm>
            <a:off x="6137905" y="-788349"/>
            <a:ext cx="1995797" cy="8434697"/>
          </a:xfrm>
          <a:prstGeom prst="rect">
            <a:avLst/>
          </a:prstGeom>
          <a:solidFill>
            <a:srgbClr val="3B210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Ending White Rectangle Left Side"/>
          <p:cNvSpPr/>
          <p:nvPr/>
        </p:nvSpPr>
        <p:spPr>
          <a:xfrm>
            <a:off x="8086485" y="-788349"/>
            <a:ext cx="2432751" cy="8434697"/>
          </a:xfrm>
          <a:prstGeom prst="rect">
            <a:avLst/>
          </a:prstGeom>
          <a:solidFill>
            <a:srgbClr val="9C7055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Ending Black Rectangle Right Side"/>
          <p:cNvSpPr/>
          <p:nvPr/>
        </p:nvSpPr>
        <p:spPr>
          <a:xfrm>
            <a:off x="5939070" y="-674122"/>
            <a:ext cx="6481175" cy="8563735"/>
          </a:xfrm>
          <a:prstGeom prst="rect">
            <a:avLst/>
          </a:prstGeom>
          <a:solidFill>
            <a:srgbClr val="DFD3C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3C559D3-3342-4EE7-8974-C27783A3E17F}"/>
              </a:ext>
            </a:extLst>
          </p:cNvPr>
          <p:cNvSpPr/>
          <p:nvPr/>
        </p:nvSpPr>
        <p:spPr>
          <a:xfrm>
            <a:off x="12420600" y="-1257300"/>
            <a:ext cx="1219200" cy="251460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BaiCaNguoiGiaoVienNhanDan-NhieuCa_3eydd">
            <a:hlinkClick r:id="" action="ppaction://media"/>
            <a:extLst>
              <a:ext uri="{FF2B5EF4-FFF2-40B4-BE49-F238E27FC236}">
                <a16:creationId xmlns:a16="http://schemas.microsoft.com/office/drawing/2014/main" id="{01476BAB-4640-4AF6-BFDF-E142FD6AB6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903538" y="-527050"/>
            <a:ext cx="487363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652152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0800000">
                                      <p:cBhvr>
                                        <p:cTn id="15" dur="11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1" presetClass="exit" presetSubtype="1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3" dur="21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1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3" presetClass="exit" presetSubtype="32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3" presetClass="exit" presetSubtype="32" fill="hold" grpId="1" nodeType="withEffect">
                                  <p:stCondLst>
                                    <p:cond delay="3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8" presetClass="emph" presetSubtype="0" decel="38000" fill="hold" grpId="1" nodeType="withEffect">
                                  <p:stCondLst>
                                    <p:cond delay="3750"/>
                                  </p:stCondLst>
                                  <p:childTnLst>
                                    <p:animRot by="2700000">
                                      <p:cBhvr>
                                        <p:cTn id="38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23" presetClass="entr" presetSubtype="1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8" presetClass="emph" presetSubtype="0" decel="3800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3000000">
                                      <p:cBhvr>
                                        <p:cTn id="44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grpId="0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8" presetClass="emph" presetSubtype="0" decel="38000" fill="hold" grpId="1" nodeType="withEffect">
                                  <p:stCondLst>
                                    <p:cond delay="4200"/>
                                  </p:stCondLst>
                                  <p:childTnLst>
                                    <p:animRot by="3300000">
                                      <p:cBhvr>
                                        <p:cTn id="50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23" presetClass="entr" presetSubtype="16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8" presetClass="emph" presetSubtype="0" decel="38000" fill="hold" grpId="1" nodeType="withEffect">
                                  <p:stCondLst>
                                    <p:cond delay="4750"/>
                                  </p:stCondLst>
                                  <p:childTnLst>
                                    <p:animRot by="3600000">
                                      <p:cBhvr>
                                        <p:cTn id="56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31" presetClass="exit" presetSubtype="0" fill="hold" grpId="2" nodeType="withEffect">
                                  <p:stCondLst>
                                    <p:cond delay="4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75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75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31" presetClass="exit" presetSubtype="0" fill="hold" grpId="2" nodeType="withEffect">
                                  <p:stCondLst>
                                    <p:cond delay="48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31" presetClass="exit" presetSubtype="0" fill="hold" grpId="2" nodeType="withEffect">
                                  <p:stCondLst>
                                    <p:cond delay="5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25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5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31" presetClass="exit" presetSubtype="0" fill="hold" grpId="2" nodeType="withEffect">
                                  <p:stCondLst>
                                    <p:cond delay="5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2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8" presetClass="emph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animRot by="10800000">
                                      <p:cBhvr>
                                        <p:cTn id="8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3" presetID="63" presetClass="path" presetSubtype="0" fill="hold" grpId="1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6.25E-7 -1.85185E-6 L -0.54141 0.44005 " pathEditMode="relative" rAng="0" ptsTypes="AA">
                                      <p:cBhvr>
                                        <p:cTn id="8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070" y="21991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8" presetClass="emph" presetSubtype="0" fill="hold" grpId="2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-5400000">
                                      <p:cBhvr>
                                        <p:cTn id="8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7" presetID="56" presetClass="path" presetSubtype="0" fill="hold" grpId="3" nodeType="withEffect">
                                  <p:stCondLst>
                                    <p:cond delay="6000"/>
                                  </p:stCondLst>
                                  <p:childTnLst>
                                    <p:animMotion origin="layout" path="M -0.54141 0.44005 L -0.6694 0.34236 " pathEditMode="relative" rAng="0" ptsTypes="AA">
                                      <p:cBhvr>
                                        <p:cTn id="8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10" y="-4699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8" presetClass="emph" presetSubtype="0" fill="hold" grpId="7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-21600000">
                                      <p:cBhvr>
                                        <p:cTn id="9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49" presetClass="path" presetSubtype="0" accel="50000" decel="50000" fill="hold" grpId="4" nodeType="withEffect">
                                  <p:stCondLst>
                                    <p:cond delay="6500"/>
                                  </p:stCondLst>
                                  <p:childTnLst>
                                    <p:animMotion origin="layout" path="M -0.6694 0.34236 L -0.88945 0.92801 " pathEditMode="relative" rAng="0" ptsTypes="AA">
                                      <p:cBhvr>
                                        <p:cTn id="9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03" y="29282"/>
                                    </p:animMotion>
                                  </p:childTnLst>
                                </p:cTn>
                              </p:par>
                              <p:par>
                                <p:cTn id="93" presetID="8" presetClass="emph" presetSubtype="0" fill="hold" grpId="5" nodeType="withEffect">
                                  <p:stCondLst>
                                    <p:cond delay="6500"/>
                                  </p:stCondLst>
                                  <p:childTnLst>
                                    <p:animRot by="-10800000">
                                      <p:cBhvr>
                                        <p:cTn id="9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5" presetID="35" presetClass="path" presetSubtype="0" accel="50000" decel="50000" fill="hold" grpId="6" nodeType="withEffect">
                                  <p:stCondLst>
                                    <p:cond delay="7000"/>
                                  </p:stCondLst>
                                  <p:childTnLst>
                                    <p:animMotion origin="layout" path="M -0.88945 0.92801 L -0.97161 0.92801 " pathEditMode="relative" rAng="0" ptsTypes="AA">
                                      <p:cBhvr>
                                        <p:cTn id="9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15" y="0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44" presetClass="path" presetSubtype="0" accel="50000" decel="50000" fill="hold" grpId="8" nodeType="withEffect">
                                  <p:stCondLst>
                                    <p:cond delay="8000"/>
                                  </p:stCondLst>
                                  <p:childTnLst>
                                    <p:animMotion origin="layout" path="M -0.97161 0.92801 L -0.96471 0.80278 C -0.96367 0.77639 -0.95781 0.74051 -0.94882 0.7044 C -0.93854 0.66412 -0.92786 0.63357 -0.91757 0.61458 L -0.86992 0.52199 " pathEditMode="relative" rAng="17640000" ptsTypes="AAAAA">
                                      <p:cBhvr>
                                        <p:cTn id="9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98" y="-21412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8" presetClass="emph" presetSubtype="0" fill="hold" grpId="9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5400000">
                                      <p:cBhvr>
                                        <p:cTn id="10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1" presetID="63" presetClass="path" presetSubtype="0" accel="50000" decel="50000" fill="hold" grpId="10" nodeType="withEffect">
                                  <p:stCondLst>
                                    <p:cond delay="8500"/>
                                  </p:stCondLst>
                                  <p:childTnLst>
                                    <p:animMotion origin="layout" path="M -0.87018 0.52199 L -0.19948 0.52199 " pathEditMode="relative" rAng="0" ptsTypes="AA">
                                      <p:cBhvr>
                                        <p:cTn id="10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529" y="0"/>
                                    </p:animMotion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875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" presetClass="entr" presetSubtype="8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2" presetClass="entr" presetSubtype="2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2" presetClass="entr" presetSubtype="8" fill="hold" grpId="0" nodeType="withEffect">
                                  <p:stCondLst>
                                    <p:cond delay="111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2" presetClass="entr" presetSubtype="2" fill="hold" grpId="0" nodeType="withEffect">
                                  <p:stCondLst>
                                    <p:cond delay="111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2" presetClass="entr" presetSubtype="2" fill="hold" grpId="0" nodeType="withEffect">
                                  <p:stCondLst>
                                    <p:cond delay="112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2" presetClass="entr" presetSubtype="8" fill="hold" grpId="0" nodeType="withEffect">
                                  <p:stCondLst>
                                    <p:cond delay="112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7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 animBg="1"/>
      <p:bldP spid="4" grpId="1" animBg="1"/>
      <p:bldP spid="14" grpId="0" animBg="1"/>
      <p:bldP spid="14" grpId="1" animBg="1"/>
      <p:bldP spid="21" grpId="0" animBg="1"/>
      <p:bldP spid="21" grpId="1" animBg="1"/>
      <p:bldP spid="23" grpId="0" animBg="1"/>
      <p:bldP spid="23" grpId="1" animBg="1"/>
      <p:bldP spid="23" grpId="2" animBg="1"/>
      <p:bldP spid="24" grpId="0" animBg="1"/>
      <p:bldP spid="24" grpId="1" animBg="1"/>
      <p:bldP spid="24" grpId="2" animBg="1"/>
      <p:bldP spid="25" grpId="0" animBg="1"/>
      <p:bldP spid="25" grpId="1" animBg="1"/>
      <p:bldP spid="25" grpId="2" animBg="1"/>
      <p:bldP spid="26" grpId="0" animBg="1"/>
      <p:bldP spid="26" grpId="1" animBg="1"/>
      <p:bldP spid="26" grpId="2" animBg="1"/>
      <p:bldP spid="27" grpId="0" animBg="1"/>
      <p:bldP spid="27" grpId="1" animBg="1"/>
      <p:bldP spid="27" grpId="2" animBg="1"/>
      <p:bldP spid="27" grpId="3" animBg="1"/>
      <p:bldP spid="27" grpId="4" animBg="1"/>
      <p:bldP spid="27" grpId="5" animBg="1"/>
      <p:bldP spid="27" grpId="6" animBg="1"/>
      <p:bldP spid="27" grpId="7" animBg="1"/>
      <p:bldP spid="27" grpId="8" animBg="1"/>
      <p:bldP spid="27" grpId="9" animBg="1"/>
      <p:bldP spid="27" grpId="10" animBg="1"/>
      <p:bldP spid="2" grpId="0"/>
      <p:bldP spid="5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A_图片 4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661"/>
          <a:stretch/>
        </p:blipFill>
        <p:spPr>
          <a:xfrm>
            <a:off x="-2" y="-14013"/>
            <a:ext cx="5728307" cy="5355272"/>
          </a:xfrm>
          <a:prstGeom prst="rect">
            <a:avLst/>
          </a:prstGeom>
        </p:spPr>
      </p:pic>
      <p:pic>
        <p:nvPicPr>
          <p:cNvPr id="6" name="PA_图片 5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44"/>
          <a:stretch/>
        </p:blipFill>
        <p:spPr>
          <a:xfrm>
            <a:off x="6676573" y="-1"/>
            <a:ext cx="5515428" cy="5186441"/>
          </a:xfrm>
          <a:prstGeom prst="rect">
            <a:avLst/>
          </a:prstGeom>
        </p:spPr>
      </p:pic>
      <p:pic>
        <p:nvPicPr>
          <p:cNvPr id="17" name="PA_图片 1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7172" y="5244495"/>
            <a:ext cx="1103163" cy="1380428"/>
          </a:xfrm>
          <a:prstGeom prst="rect">
            <a:avLst/>
          </a:prstGeom>
        </p:spPr>
      </p:pic>
      <p:pic>
        <p:nvPicPr>
          <p:cNvPr id="18" name="PA_图片 1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4422" y="4899018"/>
            <a:ext cx="527527" cy="434853"/>
          </a:xfrm>
          <a:prstGeom prst="rect">
            <a:avLst/>
          </a:prstGeom>
        </p:spPr>
      </p:pic>
      <p:pic>
        <p:nvPicPr>
          <p:cNvPr id="19" name="PA_图片 18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5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687" y="4948387"/>
            <a:ext cx="438376" cy="311311"/>
          </a:xfrm>
          <a:prstGeom prst="rect">
            <a:avLst/>
          </a:prstGeom>
        </p:spPr>
      </p:pic>
      <p:pic>
        <p:nvPicPr>
          <p:cNvPr id="20" name="PA_图片 19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5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6813" y="4695707"/>
            <a:ext cx="439785" cy="414757"/>
          </a:xfrm>
          <a:prstGeom prst="rect">
            <a:avLst/>
          </a:prstGeom>
        </p:spPr>
      </p:pic>
      <p:pic>
        <p:nvPicPr>
          <p:cNvPr id="21" name="PA_图片 20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5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114" y="5070312"/>
            <a:ext cx="431273" cy="378771"/>
          </a:xfrm>
          <a:prstGeom prst="rect">
            <a:avLst/>
          </a:prstGeom>
        </p:spPr>
      </p:pic>
      <p:pic>
        <p:nvPicPr>
          <p:cNvPr id="22" name="PA_图片 21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5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455" y="5473301"/>
            <a:ext cx="459019" cy="390655"/>
          </a:xfrm>
          <a:prstGeom prst="rect">
            <a:avLst/>
          </a:prstGeom>
        </p:spPr>
      </p:pic>
      <p:pic>
        <p:nvPicPr>
          <p:cNvPr id="23" name="PA_图片 22"/>
          <p:cNvPicPr>
            <a:picLocks noChangeAspect="1"/>
          </p:cNvPicPr>
          <p:nvPr>
            <p:custDataLst>
              <p:tags r:id="rId9"/>
            </p:custDataLst>
          </p:nvPr>
        </p:nvPicPr>
        <p:blipFill rotWithShape="1"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206"/>
          <a:stretch/>
        </p:blipFill>
        <p:spPr>
          <a:xfrm>
            <a:off x="254382" y="100413"/>
            <a:ext cx="445105" cy="581664"/>
          </a:xfrm>
          <a:prstGeom prst="rect">
            <a:avLst/>
          </a:prstGeom>
        </p:spPr>
      </p:pic>
      <p:pic>
        <p:nvPicPr>
          <p:cNvPr id="24" name="PA_图片 23"/>
          <p:cNvPicPr>
            <a:picLocks noChangeAspect="1"/>
          </p:cNvPicPr>
          <p:nvPr>
            <p:custDataLst>
              <p:tags r:id="rId10"/>
            </p:custDataLst>
          </p:nvPr>
        </p:nvPicPr>
        <p:blipFill rotWithShape="1"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51" r="63492"/>
          <a:stretch/>
        </p:blipFill>
        <p:spPr>
          <a:xfrm>
            <a:off x="254381" y="2198820"/>
            <a:ext cx="475600" cy="763465"/>
          </a:xfrm>
          <a:prstGeom prst="rect">
            <a:avLst/>
          </a:prstGeom>
        </p:spPr>
      </p:pic>
      <p:pic>
        <p:nvPicPr>
          <p:cNvPr id="25" name="PA_图片 24"/>
          <p:cNvPicPr>
            <a:picLocks noChangeAspect="1"/>
          </p:cNvPicPr>
          <p:nvPr>
            <p:custDataLst>
              <p:tags r:id="rId11"/>
            </p:custDataLst>
          </p:nvPr>
        </p:nvPicPr>
        <p:blipFill rotWithShape="1"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62" r="39365"/>
          <a:stretch/>
        </p:blipFill>
        <p:spPr>
          <a:xfrm>
            <a:off x="3472014" y="551128"/>
            <a:ext cx="592743" cy="770723"/>
          </a:xfrm>
          <a:prstGeom prst="rect">
            <a:avLst/>
          </a:prstGeom>
        </p:spPr>
      </p:pic>
      <p:pic>
        <p:nvPicPr>
          <p:cNvPr id="26" name="PA_图片 25"/>
          <p:cNvPicPr>
            <a:picLocks noChangeAspect="1"/>
          </p:cNvPicPr>
          <p:nvPr>
            <p:custDataLst>
              <p:tags r:id="rId12"/>
            </p:custDataLst>
          </p:nvPr>
        </p:nvPicPr>
        <p:blipFill rotWithShape="1"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21" r="21905"/>
          <a:stretch/>
        </p:blipFill>
        <p:spPr>
          <a:xfrm>
            <a:off x="1505173" y="481917"/>
            <a:ext cx="503163" cy="788247"/>
          </a:xfrm>
          <a:prstGeom prst="rect">
            <a:avLst/>
          </a:prstGeom>
        </p:spPr>
      </p:pic>
      <p:pic>
        <p:nvPicPr>
          <p:cNvPr id="27" name="PA_图片 26"/>
          <p:cNvPicPr>
            <a:picLocks noChangeAspect="1"/>
          </p:cNvPicPr>
          <p:nvPr>
            <p:custDataLst>
              <p:tags r:id="rId13"/>
            </p:custDataLst>
          </p:nvPr>
        </p:nvPicPr>
        <p:blipFill rotWithShape="1"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51"/>
          <a:stretch/>
        </p:blipFill>
        <p:spPr>
          <a:xfrm>
            <a:off x="2419051" y="3476699"/>
            <a:ext cx="406399" cy="513036"/>
          </a:xfrm>
          <a:prstGeom prst="rect">
            <a:avLst/>
          </a:prstGeom>
        </p:spPr>
      </p:pic>
      <p:pic>
        <p:nvPicPr>
          <p:cNvPr id="28" name="PA_图片 27"/>
          <p:cNvPicPr>
            <a:picLocks noChangeAspect="1"/>
          </p:cNvPicPr>
          <p:nvPr>
            <p:custDataLst>
              <p:tags r:id="rId14"/>
            </p:custDataLst>
          </p:nvPr>
        </p:nvPicPr>
        <p:blipFill rotWithShape="1"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21" r="21905"/>
          <a:stretch/>
        </p:blipFill>
        <p:spPr>
          <a:xfrm>
            <a:off x="2281961" y="4478108"/>
            <a:ext cx="399020" cy="625099"/>
          </a:xfrm>
          <a:prstGeom prst="rect">
            <a:avLst/>
          </a:prstGeom>
        </p:spPr>
      </p:pic>
      <p:pic>
        <p:nvPicPr>
          <p:cNvPr id="29" name="PA_图片 28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5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85" y="5005250"/>
            <a:ext cx="392947" cy="323916"/>
          </a:xfrm>
          <a:prstGeom prst="rect">
            <a:avLst/>
          </a:prstGeom>
        </p:spPr>
      </p:pic>
      <p:pic>
        <p:nvPicPr>
          <p:cNvPr id="30" name="PA_图片 29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5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414" y="2295374"/>
            <a:ext cx="777973" cy="722964"/>
          </a:xfrm>
          <a:prstGeom prst="rect">
            <a:avLst/>
          </a:prstGeom>
        </p:spPr>
      </p:pic>
      <p:pic>
        <p:nvPicPr>
          <p:cNvPr id="34" name="PA_图片 33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5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9105" y="4723105"/>
            <a:ext cx="438376" cy="311311"/>
          </a:xfrm>
          <a:prstGeom prst="rect">
            <a:avLst/>
          </a:prstGeom>
        </p:spPr>
      </p:pic>
      <p:pic>
        <p:nvPicPr>
          <p:cNvPr id="35" name="PA_图片 34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5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1257" y="4850479"/>
            <a:ext cx="439785" cy="414757"/>
          </a:xfrm>
          <a:prstGeom prst="rect">
            <a:avLst/>
          </a:prstGeom>
        </p:spPr>
      </p:pic>
      <p:pic>
        <p:nvPicPr>
          <p:cNvPr id="36" name="PA_图片 35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5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2066" y="4181075"/>
            <a:ext cx="431273" cy="378771"/>
          </a:xfrm>
          <a:prstGeom prst="rect">
            <a:avLst/>
          </a:prstGeom>
        </p:spPr>
      </p:pic>
      <p:pic>
        <p:nvPicPr>
          <p:cNvPr id="37" name="PA_图片 36"/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5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121" y="4592945"/>
            <a:ext cx="459019" cy="390655"/>
          </a:xfrm>
          <a:prstGeom prst="rect">
            <a:avLst/>
          </a:prstGeom>
        </p:spPr>
      </p:pic>
      <p:pic>
        <p:nvPicPr>
          <p:cNvPr id="38" name="PA_图片 37"/>
          <p:cNvPicPr>
            <a:picLocks noChangeAspect="1"/>
          </p:cNvPicPr>
          <p:nvPr>
            <p:custDataLst>
              <p:tags r:id="rId21"/>
            </p:custDataLst>
          </p:nvPr>
        </p:nvPicPr>
        <p:blipFill rotWithShape="1"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21" r="21905"/>
          <a:stretch/>
        </p:blipFill>
        <p:spPr>
          <a:xfrm>
            <a:off x="7730726" y="4427312"/>
            <a:ext cx="399020" cy="625099"/>
          </a:xfrm>
          <a:prstGeom prst="rect">
            <a:avLst/>
          </a:prstGeom>
        </p:spPr>
      </p:pic>
      <p:pic>
        <p:nvPicPr>
          <p:cNvPr id="39" name="PA_图片 38"/>
          <p:cNvPicPr>
            <a:picLocks noChangeAspect="1"/>
          </p:cNvPicPr>
          <p:nvPr>
            <p:custDataLst>
              <p:tags r:id="rId22"/>
            </p:custDataLst>
          </p:nvPr>
        </p:nvPicPr>
        <p:blipFill>
          <a:blip r:embed="rId5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9760" y="4164790"/>
            <a:ext cx="392947" cy="323916"/>
          </a:xfrm>
          <a:prstGeom prst="rect">
            <a:avLst/>
          </a:prstGeom>
        </p:spPr>
      </p:pic>
      <p:pic>
        <p:nvPicPr>
          <p:cNvPr id="46" name="PA_图片 45"/>
          <p:cNvPicPr>
            <a:picLocks noChangeAspect="1"/>
          </p:cNvPicPr>
          <p:nvPr>
            <p:custDataLst>
              <p:tags r:id="rId23"/>
            </p:custDataLst>
          </p:nvPr>
        </p:nvPicPr>
        <p:blipFill rotWithShape="1"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21" r="21905"/>
          <a:stretch/>
        </p:blipFill>
        <p:spPr>
          <a:xfrm>
            <a:off x="11489394" y="5100304"/>
            <a:ext cx="399020" cy="625099"/>
          </a:xfrm>
          <a:prstGeom prst="rect">
            <a:avLst/>
          </a:prstGeom>
        </p:spPr>
      </p:pic>
      <p:pic>
        <p:nvPicPr>
          <p:cNvPr id="45" name="PA_图片 44"/>
          <p:cNvPicPr>
            <a:picLocks noChangeAspect="1"/>
          </p:cNvPicPr>
          <p:nvPr>
            <p:custDataLst>
              <p:tags r:id="rId24"/>
            </p:custDataLst>
          </p:nvPr>
        </p:nvPicPr>
        <p:blipFill rotWithShape="1"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62" r="39365"/>
          <a:stretch/>
        </p:blipFill>
        <p:spPr>
          <a:xfrm>
            <a:off x="2930503" y="1925071"/>
            <a:ext cx="592743" cy="770723"/>
          </a:xfrm>
          <a:prstGeom prst="rect">
            <a:avLst/>
          </a:prstGeom>
        </p:spPr>
      </p:pic>
      <p:pic>
        <p:nvPicPr>
          <p:cNvPr id="47" name="PA_图片 46"/>
          <p:cNvPicPr>
            <a:picLocks noChangeAspect="1"/>
          </p:cNvPicPr>
          <p:nvPr>
            <p:custDataLst>
              <p:tags r:id="rId25"/>
            </p:custDataLst>
          </p:nvPr>
        </p:nvPicPr>
        <p:blipFill rotWithShape="1"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62" r="39365"/>
          <a:stretch/>
        </p:blipFill>
        <p:spPr>
          <a:xfrm>
            <a:off x="9971863" y="5884"/>
            <a:ext cx="592743" cy="770723"/>
          </a:xfrm>
          <a:prstGeom prst="rect">
            <a:avLst/>
          </a:prstGeom>
        </p:spPr>
      </p:pic>
      <p:pic>
        <p:nvPicPr>
          <p:cNvPr id="48" name="PA_图片 47"/>
          <p:cNvPicPr>
            <a:picLocks noChangeAspect="1"/>
          </p:cNvPicPr>
          <p:nvPr>
            <p:custDataLst>
              <p:tags r:id="rId26"/>
            </p:custDataLst>
          </p:nvPr>
        </p:nvPicPr>
        <p:blipFill rotWithShape="1"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62" r="39365"/>
          <a:stretch/>
        </p:blipFill>
        <p:spPr>
          <a:xfrm>
            <a:off x="10367096" y="3738514"/>
            <a:ext cx="494955" cy="643572"/>
          </a:xfrm>
          <a:prstGeom prst="rect">
            <a:avLst/>
          </a:prstGeom>
        </p:spPr>
      </p:pic>
      <p:pic>
        <p:nvPicPr>
          <p:cNvPr id="49" name="PA_图片 48"/>
          <p:cNvPicPr>
            <a:picLocks noChangeAspect="1"/>
          </p:cNvPicPr>
          <p:nvPr>
            <p:custDataLst>
              <p:tags r:id="rId27"/>
            </p:custDataLst>
          </p:nvPr>
        </p:nvPicPr>
        <p:blipFill rotWithShape="1"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62" r="39365"/>
          <a:stretch/>
        </p:blipFill>
        <p:spPr>
          <a:xfrm>
            <a:off x="7009450" y="861827"/>
            <a:ext cx="436684" cy="567805"/>
          </a:xfrm>
          <a:prstGeom prst="rect">
            <a:avLst/>
          </a:prstGeom>
        </p:spPr>
      </p:pic>
      <p:pic>
        <p:nvPicPr>
          <p:cNvPr id="50" name="PA_图片 49"/>
          <p:cNvPicPr>
            <a:picLocks noChangeAspect="1"/>
          </p:cNvPicPr>
          <p:nvPr>
            <p:custDataLst>
              <p:tags r:id="rId28"/>
            </p:custDataLst>
          </p:nvPr>
        </p:nvPicPr>
        <p:blipFill rotWithShape="1"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62" r="39365"/>
          <a:stretch/>
        </p:blipFill>
        <p:spPr>
          <a:xfrm>
            <a:off x="11356938" y="1893790"/>
            <a:ext cx="531476" cy="691060"/>
          </a:xfrm>
          <a:prstGeom prst="rect">
            <a:avLst/>
          </a:prstGeom>
        </p:spPr>
      </p:pic>
      <p:pic>
        <p:nvPicPr>
          <p:cNvPr id="51" name="PA_图片 50"/>
          <p:cNvPicPr>
            <a:picLocks noChangeAspect="1"/>
          </p:cNvPicPr>
          <p:nvPr>
            <p:custDataLst>
              <p:tags r:id="rId29"/>
            </p:custDataLst>
          </p:nvPr>
        </p:nvPicPr>
        <p:blipFill rotWithShape="1"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51"/>
          <a:stretch/>
        </p:blipFill>
        <p:spPr>
          <a:xfrm>
            <a:off x="8348734" y="162453"/>
            <a:ext cx="406399" cy="513036"/>
          </a:xfrm>
          <a:prstGeom prst="rect">
            <a:avLst/>
          </a:prstGeom>
        </p:spPr>
      </p:pic>
      <p:pic>
        <p:nvPicPr>
          <p:cNvPr id="52" name="PA_图片 51"/>
          <p:cNvPicPr>
            <a:picLocks noChangeAspect="1"/>
          </p:cNvPicPr>
          <p:nvPr>
            <p:custDataLst>
              <p:tags r:id="rId30"/>
            </p:custDataLst>
          </p:nvPr>
        </p:nvPicPr>
        <p:blipFill rotWithShape="1"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51"/>
          <a:stretch/>
        </p:blipFill>
        <p:spPr>
          <a:xfrm>
            <a:off x="11216277" y="567319"/>
            <a:ext cx="406399" cy="513036"/>
          </a:xfrm>
          <a:prstGeom prst="rect">
            <a:avLst/>
          </a:prstGeom>
        </p:spPr>
      </p:pic>
      <p:pic>
        <p:nvPicPr>
          <p:cNvPr id="53" name="PA_图片 52"/>
          <p:cNvPicPr>
            <a:picLocks noChangeAspect="1"/>
          </p:cNvPicPr>
          <p:nvPr>
            <p:custDataLst>
              <p:tags r:id="rId31"/>
            </p:custDataLst>
          </p:nvPr>
        </p:nvPicPr>
        <p:blipFill rotWithShape="1"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51"/>
          <a:stretch/>
        </p:blipFill>
        <p:spPr>
          <a:xfrm>
            <a:off x="9512474" y="1603653"/>
            <a:ext cx="406399" cy="513036"/>
          </a:xfrm>
          <a:prstGeom prst="rect">
            <a:avLst/>
          </a:prstGeom>
        </p:spPr>
      </p:pic>
      <p:pic>
        <p:nvPicPr>
          <p:cNvPr id="54" name="PA_图片 53"/>
          <p:cNvPicPr>
            <a:picLocks noChangeAspect="1"/>
          </p:cNvPicPr>
          <p:nvPr>
            <p:custDataLst>
              <p:tags r:id="rId32"/>
            </p:custDataLst>
          </p:nvPr>
        </p:nvPicPr>
        <p:blipFill rotWithShape="1"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51"/>
          <a:stretch/>
        </p:blipFill>
        <p:spPr>
          <a:xfrm>
            <a:off x="254382" y="3722422"/>
            <a:ext cx="406399" cy="513036"/>
          </a:xfrm>
          <a:prstGeom prst="rect">
            <a:avLst/>
          </a:prstGeom>
        </p:spPr>
      </p:pic>
      <p:sp>
        <p:nvSpPr>
          <p:cNvPr id="62" name="PA_任意多边形 61"/>
          <p:cNvSpPr/>
          <p:nvPr>
            <p:custDataLst>
              <p:tags r:id="rId33"/>
            </p:custDataLst>
          </p:nvPr>
        </p:nvSpPr>
        <p:spPr>
          <a:xfrm rot="7829274">
            <a:off x="669039" y="1864526"/>
            <a:ext cx="344308" cy="180492"/>
          </a:xfrm>
          <a:custGeom>
            <a:avLst/>
            <a:gdLst>
              <a:gd name="connsiteX0" fmla="*/ 576522 w 1138421"/>
              <a:gd name="connsiteY0" fmla="*/ 0 h 416613"/>
              <a:gd name="connsiteX1" fmla="*/ 1085062 w 1138421"/>
              <a:gd name="connsiteY1" fmla="*/ 182059 h 416613"/>
              <a:gd name="connsiteX2" fmla="*/ 1138421 w 1138421"/>
              <a:gd name="connsiteY2" fmla="*/ 237954 h 416613"/>
              <a:gd name="connsiteX3" fmla="*/ 1054005 w 1138421"/>
              <a:gd name="connsiteY3" fmla="*/ 297373 h 416613"/>
              <a:gd name="connsiteX4" fmla="*/ 558329 w 1138421"/>
              <a:gd name="connsiteY4" fmla="*/ 416613 h 416613"/>
              <a:gd name="connsiteX5" fmla="*/ 62653 w 1138421"/>
              <a:gd name="connsiteY5" fmla="*/ 297373 h 416613"/>
              <a:gd name="connsiteX6" fmla="*/ 0 w 1138421"/>
              <a:gd name="connsiteY6" fmla="*/ 253273 h 416613"/>
              <a:gd name="connsiteX7" fmla="*/ 67983 w 1138421"/>
              <a:gd name="connsiteY7" fmla="*/ 182059 h 416613"/>
              <a:gd name="connsiteX8" fmla="*/ 576522 w 1138421"/>
              <a:gd name="connsiteY8" fmla="*/ 0 h 416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8421" h="416613">
                <a:moveTo>
                  <a:pt x="576522" y="0"/>
                </a:moveTo>
                <a:cubicBezTo>
                  <a:pt x="775119" y="0"/>
                  <a:pt x="954915" y="69574"/>
                  <a:pt x="1085062" y="182059"/>
                </a:cubicBezTo>
                <a:lnTo>
                  <a:pt x="1138421" y="237954"/>
                </a:lnTo>
                <a:lnTo>
                  <a:pt x="1054005" y="297373"/>
                </a:lnTo>
                <a:cubicBezTo>
                  <a:pt x="927151" y="371046"/>
                  <a:pt x="751903" y="416613"/>
                  <a:pt x="558329" y="416613"/>
                </a:cubicBezTo>
                <a:cubicBezTo>
                  <a:pt x="364756" y="416613"/>
                  <a:pt x="189508" y="371046"/>
                  <a:pt x="62653" y="297373"/>
                </a:cubicBezTo>
                <a:lnTo>
                  <a:pt x="0" y="253273"/>
                </a:lnTo>
                <a:lnTo>
                  <a:pt x="67983" y="182059"/>
                </a:lnTo>
                <a:cubicBezTo>
                  <a:pt x="198129" y="69574"/>
                  <a:pt x="377925" y="0"/>
                  <a:pt x="576522" y="0"/>
                </a:cubicBezTo>
                <a:close/>
              </a:path>
            </a:pathLst>
          </a:custGeom>
          <a:solidFill>
            <a:srgbClr val="40B2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pic>
        <p:nvPicPr>
          <p:cNvPr id="63" name="PA_图片 62"/>
          <p:cNvPicPr>
            <a:picLocks noChangeAspect="1"/>
          </p:cNvPicPr>
          <p:nvPr>
            <p:custDataLst>
              <p:tags r:id="rId34"/>
            </p:custDataLst>
          </p:nvPr>
        </p:nvPicPr>
        <p:blipFill rotWithShape="1"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51" r="63492"/>
          <a:stretch/>
        </p:blipFill>
        <p:spPr>
          <a:xfrm>
            <a:off x="4703523" y="2166494"/>
            <a:ext cx="475600" cy="763465"/>
          </a:xfrm>
          <a:prstGeom prst="rect">
            <a:avLst/>
          </a:prstGeom>
        </p:spPr>
      </p:pic>
      <p:pic>
        <p:nvPicPr>
          <p:cNvPr id="64" name="PA_图片 63"/>
          <p:cNvPicPr>
            <a:picLocks noChangeAspect="1"/>
          </p:cNvPicPr>
          <p:nvPr>
            <p:custDataLst>
              <p:tags r:id="rId35"/>
            </p:custDataLst>
          </p:nvPr>
        </p:nvPicPr>
        <p:blipFill rotWithShape="1"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51" r="63492"/>
          <a:stretch/>
        </p:blipFill>
        <p:spPr>
          <a:xfrm>
            <a:off x="7692435" y="2754337"/>
            <a:ext cx="475600" cy="763465"/>
          </a:xfrm>
          <a:prstGeom prst="rect">
            <a:avLst/>
          </a:prstGeom>
        </p:spPr>
      </p:pic>
      <p:pic>
        <p:nvPicPr>
          <p:cNvPr id="65" name="PA_图片 64"/>
          <p:cNvPicPr>
            <a:picLocks noChangeAspect="1"/>
          </p:cNvPicPr>
          <p:nvPr>
            <p:custDataLst>
              <p:tags r:id="rId36"/>
            </p:custDataLst>
          </p:nvPr>
        </p:nvPicPr>
        <p:blipFill rotWithShape="1"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51" r="63492"/>
          <a:stretch/>
        </p:blipFill>
        <p:spPr>
          <a:xfrm>
            <a:off x="8249333" y="3648388"/>
            <a:ext cx="475600" cy="763465"/>
          </a:xfrm>
          <a:prstGeom prst="rect">
            <a:avLst/>
          </a:prstGeom>
        </p:spPr>
      </p:pic>
      <p:pic>
        <p:nvPicPr>
          <p:cNvPr id="16" name="PA_图片 15"/>
          <p:cNvPicPr>
            <a:picLocks noChangeAspect="1"/>
          </p:cNvPicPr>
          <p:nvPr>
            <p:custDataLst>
              <p:tags r:id="rId37"/>
            </p:custDataLst>
          </p:nvPr>
        </p:nvPicPr>
        <p:blipFill>
          <a:blip r:embed="rId5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9753" y="5519765"/>
            <a:ext cx="2054119" cy="1408737"/>
          </a:xfrm>
          <a:prstGeom prst="rect">
            <a:avLst/>
          </a:prstGeom>
        </p:spPr>
      </p:pic>
      <p:grpSp>
        <p:nvGrpSpPr>
          <p:cNvPr id="40" name="PA_组合 39"/>
          <p:cNvGrpSpPr/>
          <p:nvPr>
            <p:custDataLst>
              <p:tags r:id="rId38"/>
            </p:custDataLst>
          </p:nvPr>
        </p:nvGrpSpPr>
        <p:grpSpPr>
          <a:xfrm>
            <a:off x="2429641" y="1451276"/>
            <a:ext cx="8623710" cy="3092407"/>
            <a:chOff x="1285667" y="461979"/>
            <a:chExt cx="6526134" cy="3241723"/>
          </a:xfrm>
        </p:grpSpPr>
        <p:sp>
          <p:nvSpPr>
            <p:cNvPr id="41" name="矩形 38"/>
            <p:cNvSpPr/>
            <p:nvPr/>
          </p:nvSpPr>
          <p:spPr>
            <a:xfrm>
              <a:off x="1285667" y="461979"/>
              <a:ext cx="6526134" cy="3241723"/>
            </a:xfrm>
            <a:custGeom>
              <a:avLst/>
              <a:gdLst>
                <a:gd name="connsiteX0" fmla="*/ 0 w 6076191"/>
                <a:gd name="connsiteY0" fmla="*/ 0 h 3211205"/>
                <a:gd name="connsiteX1" fmla="*/ 6076191 w 6076191"/>
                <a:gd name="connsiteY1" fmla="*/ 0 h 3211205"/>
                <a:gd name="connsiteX2" fmla="*/ 6076191 w 6076191"/>
                <a:gd name="connsiteY2" fmla="*/ 3211205 h 3211205"/>
                <a:gd name="connsiteX3" fmla="*/ 0 w 6076191"/>
                <a:gd name="connsiteY3" fmla="*/ 3211205 h 3211205"/>
                <a:gd name="connsiteX4" fmla="*/ 0 w 6076191"/>
                <a:gd name="connsiteY4" fmla="*/ 0 h 3211205"/>
                <a:gd name="connsiteX0" fmla="*/ 0 w 6482591"/>
                <a:gd name="connsiteY0" fmla="*/ 261257 h 3211205"/>
                <a:gd name="connsiteX1" fmla="*/ 6482591 w 6482591"/>
                <a:gd name="connsiteY1" fmla="*/ 0 h 3211205"/>
                <a:gd name="connsiteX2" fmla="*/ 6482591 w 6482591"/>
                <a:gd name="connsiteY2" fmla="*/ 3211205 h 3211205"/>
                <a:gd name="connsiteX3" fmla="*/ 406400 w 6482591"/>
                <a:gd name="connsiteY3" fmla="*/ 3211205 h 3211205"/>
                <a:gd name="connsiteX4" fmla="*/ 0 w 6482591"/>
                <a:gd name="connsiteY4" fmla="*/ 261257 h 3211205"/>
                <a:gd name="connsiteX0" fmla="*/ 0 w 6482591"/>
                <a:gd name="connsiteY0" fmla="*/ 261257 h 3211205"/>
                <a:gd name="connsiteX1" fmla="*/ 6482591 w 6482591"/>
                <a:gd name="connsiteY1" fmla="*/ 0 h 3211205"/>
                <a:gd name="connsiteX2" fmla="*/ 6482591 w 6482591"/>
                <a:gd name="connsiteY2" fmla="*/ 3211205 h 3211205"/>
                <a:gd name="connsiteX3" fmla="*/ 420915 w 6482591"/>
                <a:gd name="connsiteY3" fmla="*/ 3153148 h 3211205"/>
                <a:gd name="connsiteX4" fmla="*/ 0 w 6482591"/>
                <a:gd name="connsiteY4" fmla="*/ 261257 h 3211205"/>
                <a:gd name="connsiteX0" fmla="*/ 0 w 6526134"/>
                <a:gd name="connsiteY0" fmla="*/ 420914 h 3370862"/>
                <a:gd name="connsiteX1" fmla="*/ 6526134 w 6526134"/>
                <a:gd name="connsiteY1" fmla="*/ 0 h 3370862"/>
                <a:gd name="connsiteX2" fmla="*/ 6482591 w 6526134"/>
                <a:gd name="connsiteY2" fmla="*/ 3370862 h 3370862"/>
                <a:gd name="connsiteX3" fmla="*/ 420915 w 6526134"/>
                <a:gd name="connsiteY3" fmla="*/ 3312805 h 3370862"/>
                <a:gd name="connsiteX4" fmla="*/ 0 w 6526134"/>
                <a:gd name="connsiteY4" fmla="*/ 420914 h 3370862"/>
                <a:gd name="connsiteX0" fmla="*/ 0 w 6526134"/>
                <a:gd name="connsiteY0" fmla="*/ 420914 h 3312805"/>
                <a:gd name="connsiteX1" fmla="*/ 6526134 w 6526134"/>
                <a:gd name="connsiteY1" fmla="*/ 0 h 3312805"/>
                <a:gd name="connsiteX2" fmla="*/ 6482591 w 6526134"/>
                <a:gd name="connsiteY2" fmla="*/ 3153147 h 3312805"/>
                <a:gd name="connsiteX3" fmla="*/ 420915 w 6526134"/>
                <a:gd name="connsiteY3" fmla="*/ 3312805 h 3312805"/>
                <a:gd name="connsiteX4" fmla="*/ 0 w 6526134"/>
                <a:gd name="connsiteY4" fmla="*/ 420914 h 3312805"/>
                <a:gd name="connsiteX0" fmla="*/ 0 w 6526134"/>
                <a:gd name="connsiteY0" fmla="*/ 420914 h 3153148"/>
                <a:gd name="connsiteX1" fmla="*/ 6526134 w 6526134"/>
                <a:gd name="connsiteY1" fmla="*/ 0 h 3153148"/>
                <a:gd name="connsiteX2" fmla="*/ 6482591 w 6526134"/>
                <a:gd name="connsiteY2" fmla="*/ 3153147 h 3153148"/>
                <a:gd name="connsiteX3" fmla="*/ 333830 w 6526134"/>
                <a:gd name="connsiteY3" fmla="*/ 3153148 h 3153148"/>
                <a:gd name="connsiteX4" fmla="*/ 0 w 6526134"/>
                <a:gd name="connsiteY4" fmla="*/ 420914 h 3153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26134" h="3153148">
                  <a:moveTo>
                    <a:pt x="0" y="420914"/>
                  </a:moveTo>
                  <a:lnTo>
                    <a:pt x="6526134" y="0"/>
                  </a:lnTo>
                  <a:lnTo>
                    <a:pt x="6482591" y="3153147"/>
                  </a:lnTo>
                  <a:lnTo>
                    <a:pt x="333830" y="3153148"/>
                  </a:lnTo>
                  <a:lnTo>
                    <a:pt x="0" y="420914"/>
                  </a:lnTo>
                  <a:close/>
                </a:path>
              </a:pathLst>
            </a:custGeom>
            <a:solidFill>
              <a:srgbClr val="4639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cs typeface="+mn-ea"/>
                <a:sym typeface="+mn-lt"/>
              </a:endParaRPr>
            </a:p>
          </p:txBody>
        </p:sp>
        <p:sp>
          <p:nvSpPr>
            <p:cNvPr id="42" name="任意多边形 41"/>
            <p:cNvSpPr/>
            <p:nvPr/>
          </p:nvSpPr>
          <p:spPr>
            <a:xfrm>
              <a:off x="1464017" y="540304"/>
              <a:ext cx="6202174" cy="3148356"/>
            </a:xfrm>
            <a:custGeom>
              <a:avLst/>
              <a:gdLst>
                <a:gd name="connsiteX0" fmla="*/ 6202174 w 6202174"/>
                <a:gd name="connsiteY0" fmla="*/ 0 h 3148356"/>
                <a:gd name="connsiteX1" fmla="*/ 6201292 w 6202174"/>
                <a:gd name="connsiteY1" fmla="*/ 63862 h 3148356"/>
                <a:gd name="connsiteX2" fmla="*/ 336981 w 6202174"/>
                <a:gd name="connsiteY2" fmla="*/ 898252 h 3148356"/>
                <a:gd name="connsiteX3" fmla="*/ 6198433 w 6202174"/>
                <a:gd name="connsiteY3" fmla="*/ 270952 h 3148356"/>
                <a:gd name="connsiteX4" fmla="*/ 6160793 w 6202174"/>
                <a:gd name="connsiteY4" fmla="*/ 2996624 h 3148356"/>
                <a:gd name="connsiteX5" fmla="*/ 400021 w 6202174"/>
                <a:gd name="connsiteY5" fmla="*/ 3148356 h 3148356"/>
                <a:gd name="connsiteX6" fmla="*/ 331622 w 6202174"/>
                <a:gd name="connsiteY6" fmla="*/ 2658572 h 3148356"/>
                <a:gd name="connsiteX7" fmla="*/ 2948395 w 6202174"/>
                <a:gd name="connsiteY7" fmla="*/ 2709540 h 3148356"/>
                <a:gd name="connsiteX8" fmla="*/ 285053 w 6202174"/>
                <a:gd name="connsiteY8" fmla="*/ 2325100 h 3148356"/>
                <a:gd name="connsiteX9" fmla="*/ 0 w 6202174"/>
                <a:gd name="connsiteY9" fmla="*/ 283906 h 3148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202174" h="3148356">
                  <a:moveTo>
                    <a:pt x="6202174" y="0"/>
                  </a:moveTo>
                  <a:lnTo>
                    <a:pt x="6201292" y="63862"/>
                  </a:lnTo>
                  <a:lnTo>
                    <a:pt x="336981" y="898252"/>
                  </a:lnTo>
                  <a:lnTo>
                    <a:pt x="6198433" y="270952"/>
                  </a:lnTo>
                  <a:lnTo>
                    <a:pt x="6160793" y="2996624"/>
                  </a:lnTo>
                  <a:lnTo>
                    <a:pt x="400021" y="3148356"/>
                  </a:lnTo>
                  <a:lnTo>
                    <a:pt x="331622" y="2658572"/>
                  </a:lnTo>
                  <a:lnTo>
                    <a:pt x="2948395" y="2709540"/>
                  </a:lnTo>
                  <a:lnTo>
                    <a:pt x="285053" y="2325100"/>
                  </a:lnTo>
                  <a:lnTo>
                    <a:pt x="0" y="283906"/>
                  </a:lnTo>
                  <a:close/>
                </a:path>
              </a:pathLst>
            </a:custGeom>
            <a:solidFill>
              <a:srgbClr val="544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cs typeface="+mn-ea"/>
                <a:sym typeface="+mn-lt"/>
              </a:endParaRPr>
            </a:p>
          </p:txBody>
        </p:sp>
        <p:sp>
          <p:nvSpPr>
            <p:cNvPr id="43" name="任意多边形 42"/>
            <p:cNvSpPr/>
            <p:nvPr/>
          </p:nvSpPr>
          <p:spPr>
            <a:xfrm>
              <a:off x="3041688" y="1911490"/>
              <a:ext cx="4624503" cy="78221"/>
            </a:xfrm>
            <a:custGeom>
              <a:avLst/>
              <a:gdLst>
                <a:gd name="connsiteX0" fmla="*/ 8960 w 4624503"/>
                <a:gd name="connsiteY0" fmla="*/ 145143 h 248303"/>
                <a:gd name="connsiteX1" fmla="*/ 255703 w 4624503"/>
                <a:gd name="connsiteY1" fmla="*/ 130629 h 248303"/>
                <a:gd name="connsiteX2" fmla="*/ 647589 w 4624503"/>
                <a:gd name="connsiteY2" fmla="*/ 116115 h 248303"/>
                <a:gd name="connsiteX3" fmla="*/ 778218 w 4624503"/>
                <a:gd name="connsiteY3" fmla="*/ 72572 h 248303"/>
                <a:gd name="connsiteX4" fmla="*/ 923360 w 4624503"/>
                <a:gd name="connsiteY4" fmla="*/ 43543 h 248303"/>
                <a:gd name="connsiteX5" fmla="*/ 1649075 w 4624503"/>
                <a:gd name="connsiteY5" fmla="*/ 58057 h 248303"/>
                <a:gd name="connsiteX6" fmla="*/ 1692618 w 4624503"/>
                <a:gd name="connsiteY6" fmla="*/ 72572 h 248303"/>
                <a:gd name="connsiteX7" fmla="*/ 1765189 w 4624503"/>
                <a:gd name="connsiteY7" fmla="*/ 87086 h 248303"/>
                <a:gd name="connsiteX8" fmla="*/ 2636046 w 4624503"/>
                <a:gd name="connsiteY8" fmla="*/ 87086 h 248303"/>
                <a:gd name="connsiteX9" fmla="*/ 3115018 w 4624503"/>
                <a:gd name="connsiteY9" fmla="*/ 72572 h 248303"/>
                <a:gd name="connsiteX10" fmla="*/ 3245646 w 4624503"/>
                <a:gd name="connsiteY10" fmla="*/ 29029 h 248303"/>
                <a:gd name="connsiteX11" fmla="*/ 3289189 w 4624503"/>
                <a:gd name="connsiteY11" fmla="*/ 14515 h 248303"/>
                <a:gd name="connsiteX12" fmla="*/ 3332732 w 4624503"/>
                <a:gd name="connsiteY12" fmla="*/ 0 h 248303"/>
                <a:gd name="connsiteX13" fmla="*/ 3768160 w 4624503"/>
                <a:gd name="connsiteY13" fmla="*/ 14515 h 248303"/>
                <a:gd name="connsiteX14" fmla="*/ 3840732 w 4624503"/>
                <a:gd name="connsiteY14" fmla="*/ 29029 h 248303"/>
                <a:gd name="connsiteX15" fmla="*/ 4087475 w 4624503"/>
                <a:gd name="connsiteY15" fmla="*/ 43543 h 248303"/>
                <a:gd name="connsiteX16" fmla="*/ 4218103 w 4624503"/>
                <a:gd name="connsiteY16" fmla="*/ 72572 h 248303"/>
                <a:gd name="connsiteX17" fmla="*/ 4261646 w 4624503"/>
                <a:gd name="connsiteY17" fmla="*/ 101600 h 248303"/>
                <a:gd name="connsiteX18" fmla="*/ 4421303 w 4624503"/>
                <a:gd name="connsiteY18" fmla="*/ 130629 h 248303"/>
                <a:gd name="connsiteX19" fmla="*/ 4624503 w 4624503"/>
                <a:gd name="connsiteY19" fmla="*/ 159657 h 248303"/>
                <a:gd name="connsiteX20" fmla="*/ 4421303 w 4624503"/>
                <a:gd name="connsiteY20" fmla="*/ 174172 h 248303"/>
                <a:gd name="connsiteX21" fmla="*/ 4334218 w 4624503"/>
                <a:gd name="connsiteY21" fmla="*/ 203200 h 248303"/>
                <a:gd name="connsiteX22" fmla="*/ 4290675 w 4624503"/>
                <a:gd name="connsiteY22" fmla="*/ 217715 h 248303"/>
                <a:gd name="connsiteX23" fmla="*/ 3985875 w 4624503"/>
                <a:gd name="connsiteY23" fmla="*/ 246743 h 248303"/>
                <a:gd name="connsiteX24" fmla="*/ 3753646 w 4624503"/>
                <a:gd name="connsiteY24" fmla="*/ 232229 h 248303"/>
                <a:gd name="connsiteX25" fmla="*/ 3710103 w 4624503"/>
                <a:gd name="connsiteY25" fmla="*/ 217715 h 248303"/>
                <a:gd name="connsiteX26" fmla="*/ 3187589 w 4624503"/>
                <a:gd name="connsiteY26" fmla="*/ 232229 h 248303"/>
                <a:gd name="connsiteX27" fmla="*/ 2897303 w 4624503"/>
                <a:gd name="connsiteY27" fmla="*/ 232229 h 248303"/>
                <a:gd name="connsiteX28" fmla="*/ 2200618 w 4624503"/>
                <a:gd name="connsiteY28" fmla="*/ 217715 h 248303"/>
                <a:gd name="connsiteX29" fmla="*/ 2055475 w 4624503"/>
                <a:gd name="connsiteY29" fmla="*/ 203200 h 248303"/>
                <a:gd name="connsiteX30" fmla="*/ 1489418 w 4624503"/>
                <a:gd name="connsiteY30" fmla="*/ 232229 h 248303"/>
                <a:gd name="connsiteX31" fmla="*/ 139589 w 4624503"/>
                <a:gd name="connsiteY31" fmla="*/ 217715 h 248303"/>
                <a:gd name="connsiteX32" fmla="*/ 96046 w 4624503"/>
                <a:gd name="connsiteY32" fmla="*/ 203200 h 248303"/>
                <a:gd name="connsiteX33" fmla="*/ 8960 w 4624503"/>
                <a:gd name="connsiteY33" fmla="*/ 145143 h 248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624503" h="248303">
                  <a:moveTo>
                    <a:pt x="8960" y="145143"/>
                  </a:moveTo>
                  <a:cubicBezTo>
                    <a:pt x="35569" y="133048"/>
                    <a:pt x="173398" y="134370"/>
                    <a:pt x="255703" y="130629"/>
                  </a:cubicBezTo>
                  <a:cubicBezTo>
                    <a:pt x="386286" y="124694"/>
                    <a:pt x="517408" y="127950"/>
                    <a:pt x="647589" y="116115"/>
                  </a:cubicBezTo>
                  <a:cubicBezTo>
                    <a:pt x="700792" y="111278"/>
                    <a:pt x="729845" y="82247"/>
                    <a:pt x="778218" y="72572"/>
                  </a:cubicBezTo>
                  <a:lnTo>
                    <a:pt x="923360" y="43543"/>
                  </a:lnTo>
                  <a:lnTo>
                    <a:pt x="1649075" y="58057"/>
                  </a:lnTo>
                  <a:cubicBezTo>
                    <a:pt x="1664364" y="58634"/>
                    <a:pt x="1677775" y="68861"/>
                    <a:pt x="1692618" y="72572"/>
                  </a:cubicBezTo>
                  <a:cubicBezTo>
                    <a:pt x="1716551" y="78555"/>
                    <a:pt x="1740999" y="82248"/>
                    <a:pt x="1765189" y="87086"/>
                  </a:cubicBezTo>
                  <a:cubicBezTo>
                    <a:pt x="2488942" y="54189"/>
                    <a:pt x="1597014" y="87086"/>
                    <a:pt x="2636046" y="87086"/>
                  </a:cubicBezTo>
                  <a:cubicBezTo>
                    <a:pt x="2795777" y="87086"/>
                    <a:pt x="2955361" y="77410"/>
                    <a:pt x="3115018" y="72572"/>
                  </a:cubicBezTo>
                  <a:lnTo>
                    <a:pt x="3245646" y="29029"/>
                  </a:lnTo>
                  <a:lnTo>
                    <a:pt x="3289189" y="14515"/>
                  </a:lnTo>
                  <a:lnTo>
                    <a:pt x="3332732" y="0"/>
                  </a:lnTo>
                  <a:cubicBezTo>
                    <a:pt x="3477875" y="4838"/>
                    <a:pt x="3623173" y="6230"/>
                    <a:pt x="3768160" y="14515"/>
                  </a:cubicBezTo>
                  <a:cubicBezTo>
                    <a:pt x="3792790" y="15922"/>
                    <a:pt x="3816164" y="26796"/>
                    <a:pt x="3840732" y="29029"/>
                  </a:cubicBezTo>
                  <a:cubicBezTo>
                    <a:pt x="3922783" y="36488"/>
                    <a:pt x="4005227" y="38705"/>
                    <a:pt x="4087475" y="43543"/>
                  </a:cubicBezTo>
                  <a:cubicBezTo>
                    <a:pt x="4100398" y="46128"/>
                    <a:pt x="4200162" y="64883"/>
                    <a:pt x="4218103" y="72572"/>
                  </a:cubicBezTo>
                  <a:cubicBezTo>
                    <a:pt x="4234136" y="79444"/>
                    <a:pt x="4245613" y="94728"/>
                    <a:pt x="4261646" y="101600"/>
                  </a:cubicBezTo>
                  <a:cubicBezTo>
                    <a:pt x="4297116" y="116802"/>
                    <a:pt x="4395610" y="126347"/>
                    <a:pt x="4421303" y="130629"/>
                  </a:cubicBezTo>
                  <a:cubicBezTo>
                    <a:pt x="4606153" y="161437"/>
                    <a:pt x="4346255" y="128741"/>
                    <a:pt x="4624503" y="159657"/>
                  </a:cubicBezTo>
                  <a:cubicBezTo>
                    <a:pt x="4556770" y="164495"/>
                    <a:pt x="4488458" y="164099"/>
                    <a:pt x="4421303" y="174172"/>
                  </a:cubicBezTo>
                  <a:cubicBezTo>
                    <a:pt x="4391043" y="178711"/>
                    <a:pt x="4363246" y="193524"/>
                    <a:pt x="4334218" y="203200"/>
                  </a:cubicBezTo>
                  <a:cubicBezTo>
                    <a:pt x="4319704" y="208038"/>
                    <a:pt x="4305929" y="216542"/>
                    <a:pt x="4290675" y="217715"/>
                  </a:cubicBezTo>
                  <a:cubicBezTo>
                    <a:pt x="4063098" y="235221"/>
                    <a:pt x="4164583" y="224405"/>
                    <a:pt x="3985875" y="246743"/>
                  </a:cubicBezTo>
                  <a:cubicBezTo>
                    <a:pt x="3908465" y="241905"/>
                    <a:pt x="3830781" y="240348"/>
                    <a:pt x="3753646" y="232229"/>
                  </a:cubicBezTo>
                  <a:cubicBezTo>
                    <a:pt x="3738431" y="230627"/>
                    <a:pt x="3725402" y="217715"/>
                    <a:pt x="3710103" y="217715"/>
                  </a:cubicBezTo>
                  <a:cubicBezTo>
                    <a:pt x="3535864" y="217715"/>
                    <a:pt x="3361760" y="227391"/>
                    <a:pt x="3187589" y="232229"/>
                  </a:cubicBezTo>
                  <a:cubicBezTo>
                    <a:pt x="3031313" y="263484"/>
                    <a:pt x="3176148" y="241081"/>
                    <a:pt x="2897303" y="232229"/>
                  </a:cubicBezTo>
                  <a:cubicBezTo>
                    <a:pt x="2665141" y="224859"/>
                    <a:pt x="2432846" y="222553"/>
                    <a:pt x="2200618" y="217715"/>
                  </a:cubicBezTo>
                  <a:cubicBezTo>
                    <a:pt x="2152237" y="212877"/>
                    <a:pt x="2104097" y="203200"/>
                    <a:pt x="2055475" y="203200"/>
                  </a:cubicBezTo>
                  <a:cubicBezTo>
                    <a:pt x="1613533" y="203200"/>
                    <a:pt x="1711937" y="187726"/>
                    <a:pt x="1489418" y="232229"/>
                  </a:cubicBezTo>
                  <a:lnTo>
                    <a:pt x="139589" y="217715"/>
                  </a:lnTo>
                  <a:cubicBezTo>
                    <a:pt x="124293" y="217396"/>
                    <a:pt x="110757" y="207403"/>
                    <a:pt x="96046" y="203200"/>
                  </a:cubicBezTo>
                  <a:cubicBezTo>
                    <a:pt x="16064" y="180348"/>
                    <a:pt x="-17649" y="157238"/>
                    <a:pt x="8960" y="145143"/>
                  </a:cubicBezTo>
                  <a:close/>
                </a:path>
              </a:pathLst>
            </a:custGeom>
            <a:solidFill>
              <a:srgbClr val="4639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cs typeface="+mn-ea"/>
                <a:sym typeface="+mn-lt"/>
              </a:endParaRPr>
            </a:p>
          </p:txBody>
        </p:sp>
        <p:sp>
          <p:nvSpPr>
            <p:cNvPr id="44" name="任意多边形 43"/>
            <p:cNvSpPr/>
            <p:nvPr/>
          </p:nvSpPr>
          <p:spPr>
            <a:xfrm>
              <a:off x="5404738" y="3472156"/>
              <a:ext cx="2333206" cy="70171"/>
            </a:xfrm>
            <a:custGeom>
              <a:avLst/>
              <a:gdLst>
                <a:gd name="connsiteX0" fmla="*/ 8960 w 4624503"/>
                <a:gd name="connsiteY0" fmla="*/ 145143 h 248303"/>
                <a:gd name="connsiteX1" fmla="*/ 255703 w 4624503"/>
                <a:gd name="connsiteY1" fmla="*/ 130629 h 248303"/>
                <a:gd name="connsiteX2" fmla="*/ 647589 w 4624503"/>
                <a:gd name="connsiteY2" fmla="*/ 116115 h 248303"/>
                <a:gd name="connsiteX3" fmla="*/ 778218 w 4624503"/>
                <a:gd name="connsiteY3" fmla="*/ 72572 h 248303"/>
                <a:gd name="connsiteX4" fmla="*/ 923360 w 4624503"/>
                <a:gd name="connsiteY4" fmla="*/ 43543 h 248303"/>
                <a:gd name="connsiteX5" fmla="*/ 1649075 w 4624503"/>
                <a:gd name="connsiteY5" fmla="*/ 58057 h 248303"/>
                <a:gd name="connsiteX6" fmla="*/ 1692618 w 4624503"/>
                <a:gd name="connsiteY6" fmla="*/ 72572 h 248303"/>
                <a:gd name="connsiteX7" fmla="*/ 1765189 w 4624503"/>
                <a:gd name="connsiteY7" fmla="*/ 87086 h 248303"/>
                <a:gd name="connsiteX8" fmla="*/ 2636046 w 4624503"/>
                <a:gd name="connsiteY8" fmla="*/ 87086 h 248303"/>
                <a:gd name="connsiteX9" fmla="*/ 3115018 w 4624503"/>
                <a:gd name="connsiteY9" fmla="*/ 72572 h 248303"/>
                <a:gd name="connsiteX10" fmla="*/ 3245646 w 4624503"/>
                <a:gd name="connsiteY10" fmla="*/ 29029 h 248303"/>
                <a:gd name="connsiteX11" fmla="*/ 3289189 w 4624503"/>
                <a:gd name="connsiteY11" fmla="*/ 14515 h 248303"/>
                <a:gd name="connsiteX12" fmla="*/ 3332732 w 4624503"/>
                <a:gd name="connsiteY12" fmla="*/ 0 h 248303"/>
                <a:gd name="connsiteX13" fmla="*/ 3768160 w 4624503"/>
                <a:gd name="connsiteY13" fmla="*/ 14515 h 248303"/>
                <a:gd name="connsiteX14" fmla="*/ 3840732 w 4624503"/>
                <a:gd name="connsiteY14" fmla="*/ 29029 h 248303"/>
                <a:gd name="connsiteX15" fmla="*/ 4087475 w 4624503"/>
                <a:gd name="connsiteY15" fmla="*/ 43543 h 248303"/>
                <a:gd name="connsiteX16" fmla="*/ 4218103 w 4624503"/>
                <a:gd name="connsiteY16" fmla="*/ 72572 h 248303"/>
                <a:gd name="connsiteX17" fmla="*/ 4261646 w 4624503"/>
                <a:gd name="connsiteY17" fmla="*/ 101600 h 248303"/>
                <a:gd name="connsiteX18" fmla="*/ 4421303 w 4624503"/>
                <a:gd name="connsiteY18" fmla="*/ 130629 h 248303"/>
                <a:gd name="connsiteX19" fmla="*/ 4624503 w 4624503"/>
                <a:gd name="connsiteY19" fmla="*/ 159657 h 248303"/>
                <a:gd name="connsiteX20" fmla="*/ 4421303 w 4624503"/>
                <a:gd name="connsiteY20" fmla="*/ 174172 h 248303"/>
                <a:gd name="connsiteX21" fmla="*/ 4334218 w 4624503"/>
                <a:gd name="connsiteY21" fmla="*/ 203200 h 248303"/>
                <a:gd name="connsiteX22" fmla="*/ 4290675 w 4624503"/>
                <a:gd name="connsiteY22" fmla="*/ 217715 h 248303"/>
                <a:gd name="connsiteX23" fmla="*/ 3985875 w 4624503"/>
                <a:gd name="connsiteY23" fmla="*/ 246743 h 248303"/>
                <a:gd name="connsiteX24" fmla="*/ 3753646 w 4624503"/>
                <a:gd name="connsiteY24" fmla="*/ 232229 h 248303"/>
                <a:gd name="connsiteX25" fmla="*/ 3710103 w 4624503"/>
                <a:gd name="connsiteY25" fmla="*/ 217715 h 248303"/>
                <a:gd name="connsiteX26" fmla="*/ 3187589 w 4624503"/>
                <a:gd name="connsiteY26" fmla="*/ 232229 h 248303"/>
                <a:gd name="connsiteX27" fmla="*/ 2897303 w 4624503"/>
                <a:gd name="connsiteY27" fmla="*/ 232229 h 248303"/>
                <a:gd name="connsiteX28" fmla="*/ 2200618 w 4624503"/>
                <a:gd name="connsiteY28" fmla="*/ 217715 h 248303"/>
                <a:gd name="connsiteX29" fmla="*/ 2055475 w 4624503"/>
                <a:gd name="connsiteY29" fmla="*/ 203200 h 248303"/>
                <a:gd name="connsiteX30" fmla="*/ 1489418 w 4624503"/>
                <a:gd name="connsiteY30" fmla="*/ 232229 h 248303"/>
                <a:gd name="connsiteX31" fmla="*/ 139589 w 4624503"/>
                <a:gd name="connsiteY31" fmla="*/ 217715 h 248303"/>
                <a:gd name="connsiteX32" fmla="*/ 96046 w 4624503"/>
                <a:gd name="connsiteY32" fmla="*/ 203200 h 248303"/>
                <a:gd name="connsiteX33" fmla="*/ 8960 w 4624503"/>
                <a:gd name="connsiteY33" fmla="*/ 145143 h 248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624503" h="248303">
                  <a:moveTo>
                    <a:pt x="8960" y="145143"/>
                  </a:moveTo>
                  <a:cubicBezTo>
                    <a:pt x="35569" y="133048"/>
                    <a:pt x="173398" y="134370"/>
                    <a:pt x="255703" y="130629"/>
                  </a:cubicBezTo>
                  <a:cubicBezTo>
                    <a:pt x="386286" y="124694"/>
                    <a:pt x="517408" y="127950"/>
                    <a:pt x="647589" y="116115"/>
                  </a:cubicBezTo>
                  <a:cubicBezTo>
                    <a:pt x="700792" y="111278"/>
                    <a:pt x="729845" y="82247"/>
                    <a:pt x="778218" y="72572"/>
                  </a:cubicBezTo>
                  <a:lnTo>
                    <a:pt x="923360" y="43543"/>
                  </a:lnTo>
                  <a:lnTo>
                    <a:pt x="1649075" y="58057"/>
                  </a:lnTo>
                  <a:cubicBezTo>
                    <a:pt x="1664364" y="58634"/>
                    <a:pt x="1677775" y="68861"/>
                    <a:pt x="1692618" y="72572"/>
                  </a:cubicBezTo>
                  <a:cubicBezTo>
                    <a:pt x="1716551" y="78555"/>
                    <a:pt x="1740999" y="82248"/>
                    <a:pt x="1765189" y="87086"/>
                  </a:cubicBezTo>
                  <a:cubicBezTo>
                    <a:pt x="2488942" y="54189"/>
                    <a:pt x="1597014" y="87086"/>
                    <a:pt x="2636046" y="87086"/>
                  </a:cubicBezTo>
                  <a:cubicBezTo>
                    <a:pt x="2795777" y="87086"/>
                    <a:pt x="2955361" y="77410"/>
                    <a:pt x="3115018" y="72572"/>
                  </a:cubicBezTo>
                  <a:lnTo>
                    <a:pt x="3245646" y="29029"/>
                  </a:lnTo>
                  <a:lnTo>
                    <a:pt x="3289189" y="14515"/>
                  </a:lnTo>
                  <a:lnTo>
                    <a:pt x="3332732" y="0"/>
                  </a:lnTo>
                  <a:cubicBezTo>
                    <a:pt x="3477875" y="4838"/>
                    <a:pt x="3623173" y="6230"/>
                    <a:pt x="3768160" y="14515"/>
                  </a:cubicBezTo>
                  <a:cubicBezTo>
                    <a:pt x="3792790" y="15922"/>
                    <a:pt x="3816164" y="26796"/>
                    <a:pt x="3840732" y="29029"/>
                  </a:cubicBezTo>
                  <a:cubicBezTo>
                    <a:pt x="3922783" y="36488"/>
                    <a:pt x="4005227" y="38705"/>
                    <a:pt x="4087475" y="43543"/>
                  </a:cubicBezTo>
                  <a:cubicBezTo>
                    <a:pt x="4100398" y="46128"/>
                    <a:pt x="4200162" y="64883"/>
                    <a:pt x="4218103" y="72572"/>
                  </a:cubicBezTo>
                  <a:cubicBezTo>
                    <a:pt x="4234136" y="79444"/>
                    <a:pt x="4245613" y="94728"/>
                    <a:pt x="4261646" y="101600"/>
                  </a:cubicBezTo>
                  <a:cubicBezTo>
                    <a:pt x="4297116" y="116802"/>
                    <a:pt x="4395610" y="126347"/>
                    <a:pt x="4421303" y="130629"/>
                  </a:cubicBezTo>
                  <a:cubicBezTo>
                    <a:pt x="4606153" y="161437"/>
                    <a:pt x="4346255" y="128741"/>
                    <a:pt x="4624503" y="159657"/>
                  </a:cubicBezTo>
                  <a:cubicBezTo>
                    <a:pt x="4556770" y="164495"/>
                    <a:pt x="4488458" y="164099"/>
                    <a:pt x="4421303" y="174172"/>
                  </a:cubicBezTo>
                  <a:cubicBezTo>
                    <a:pt x="4391043" y="178711"/>
                    <a:pt x="4363246" y="193524"/>
                    <a:pt x="4334218" y="203200"/>
                  </a:cubicBezTo>
                  <a:cubicBezTo>
                    <a:pt x="4319704" y="208038"/>
                    <a:pt x="4305929" y="216542"/>
                    <a:pt x="4290675" y="217715"/>
                  </a:cubicBezTo>
                  <a:cubicBezTo>
                    <a:pt x="4063098" y="235221"/>
                    <a:pt x="4164583" y="224405"/>
                    <a:pt x="3985875" y="246743"/>
                  </a:cubicBezTo>
                  <a:cubicBezTo>
                    <a:pt x="3908465" y="241905"/>
                    <a:pt x="3830781" y="240348"/>
                    <a:pt x="3753646" y="232229"/>
                  </a:cubicBezTo>
                  <a:cubicBezTo>
                    <a:pt x="3738431" y="230627"/>
                    <a:pt x="3725402" y="217715"/>
                    <a:pt x="3710103" y="217715"/>
                  </a:cubicBezTo>
                  <a:cubicBezTo>
                    <a:pt x="3535864" y="217715"/>
                    <a:pt x="3361760" y="227391"/>
                    <a:pt x="3187589" y="232229"/>
                  </a:cubicBezTo>
                  <a:cubicBezTo>
                    <a:pt x="3031313" y="263484"/>
                    <a:pt x="3176148" y="241081"/>
                    <a:pt x="2897303" y="232229"/>
                  </a:cubicBezTo>
                  <a:cubicBezTo>
                    <a:pt x="2665141" y="224859"/>
                    <a:pt x="2432846" y="222553"/>
                    <a:pt x="2200618" y="217715"/>
                  </a:cubicBezTo>
                  <a:cubicBezTo>
                    <a:pt x="2152237" y="212877"/>
                    <a:pt x="2104097" y="203200"/>
                    <a:pt x="2055475" y="203200"/>
                  </a:cubicBezTo>
                  <a:cubicBezTo>
                    <a:pt x="1613533" y="203200"/>
                    <a:pt x="1711937" y="187726"/>
                    <a:pt x="1489418" y="232229"/>
                  </a:cubicBezTo>
                  <a:lnTo>
                    <a:pt x="139589" y="217715"/>
                  </a:lnTo>
                  <a:cubicBezTo>
                    <a:pt x="124293" y="217396"/>
                    <a:pt x="110757" y="207403"/>
                    <a:pt x="96046" y="203200"/>
                  </a:cubicBezTo>
                  <a:cubicBezTo>
                    <a:pt x="16064" y="180348"/>
                    <a:pt x="-17649" y="157238"/>
                    <a:pt x="8960" y="145143"/>
                  </a:cubicBezTo>
                  <a:close/>
                </a:path>
              </a:pathLst>
            </a:custGeom>
            <a:solidFill>
              <a:srgbClr val="4639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cs typeface="+mn-ea"/>
                <a:sym typeface="+mn-lt"/>
              </a:endParaRPr>
            </a:p>
          </p:txBody>
        </p:sp>
      </p:grpSp>
      <p:sp>
        <p:nvSpPr>
          <p:cNvPr id="9" name="PA_文本框 8"/>
          <p:cNvSpPr txBox="1"/>
          <p:nvPr>
            <p:custDataLst>
              <p:tags r:id="rId39"/>
            </p:custDataLst>
          </p:nvPr>
        </p:nvSpPr>
        <p:spPr>
          <a:xfrm>
            <a:off x="3347694" y="2394470"/>
            <a:ext cx="6720109" cy="9130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333" b="1">
                <a:solidFill>
                  <a:schemeClr val="accent4">
                    <a:lumMod val="20000"/>
                    <a:lumOff val="80000"/>
                  </a:schemeClr>
                </a:solidFill>
                <a:cs typeface="+mn-ea"/>
                <a:sym typeface="+mn-lt"/>
              </a:rPr>
              <a:t>CHÂN THÀNH CẢM ƠN</a:t>
            </a:r>
            <a:endParaRPr lang="zh-CN" altLang="en-US" sz="5333" b="1" dirty="0">
              <a:solidFill>
                <a:schemeClr val="accent4">
                  <a:lumMod val="20000"/>
                  <a:lumOff val="8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7" name="PA_任意多边形 56"/>
          <p:cNvSpPr/>
          <p:nvPr>
            <p:custDataLst>
              <p:tags r:id="rId40"/>
            </p:custDataLst>
          </p:nvPr>
        </p:nvSpPr>
        <p:spPr>
          <a:xfrm rot="3604700">
            <a:off x="8249494" y="4003533"/>
            <a:ext cx="344308" cy="180492"/>
          </a:xfrm>
          <a:custGeom>
            <a:avLst/>
            <a:gdLst>
              <a:gd name="connsiteX0" fmla="*/ 576522 w 1138421"/>
              <a:gd name="connsiteY0" fmla="*/ 0 h 416613"/>
              <a:gd name="connsiteX1" fmla="*/ 1085062 w 1138421"/>
              <a:gd name="connsiteY1" fmla="*/ 182059 h 416613"/>
              <a:gd name="connsiteX2" fmla="*/ 1138421 w 1138421"/>
              <a:gd name="connsiteY2" fmla="*/ 237954 h 416613"/>
              <a:gd name="connsiteX3" fmla="*/ 1054005 w 1138421"/>
              <a:gd name="connsiteY3" fmla="*/ 297373 h 416613"/>
              <a:gd name="connsiteX4" fmla="*/ 558329 w 1138421"/>
              <a:gd name="connsiteY4" fmla="*/ 416613 h 416613"/>
              <a:gd name="connsiteX5" fmla="*/ 62653 w 1138421"/>
              <a:gd name="connsiteY5" fmla="*/ 297373 h 416613"/>
              <a:gd name="connsiteX6" fmla="*/ 0 w 1138421"/>
              <a:gd name="connsiteY6" fmla="*/ 253273 h 416613"/>
              <a:gd name="connsiteX7" fmla="*/ 67983 w 1138421"/>
              <a:gd name="connsiteY7" fmla="*/ 182059 h 416613"/>
              <a:gd name="connsiteX8" fmla="*/ 576522 w 1138421"/>
              <a:gd name="connsiteY8" fmla="*/ 0 h 416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8421" h="416613">
                <a:moveTo>
                  <a:pt x="576522" y="0"/>
                </a:moveTo>
                <a:cubicBezTo>
                  <a:pt x="775119" y="0"/>
                  <a:pt x="954915" y="69574"/>
                  <a:pt x="1085062" y="182059"/>
                </a:cubicBezTo>
                <a:lnTo>
                  <a:pt x="1138421" y="237954"/>
                </a:lnTo>
                <a:lnTo>
                  <a:pt x="1054005" y="297373"/>
                </a:lnTo>
                <a:cubicBezTo>
                  <a:pt x="927151" y="371046"/>
                  <a:pt x="751903" y="416613"/>
                  <a:pt x="558329" y="416613"/>
                </a:cubicBezTo>
                <a:cubicBezTo>
                  <a:pt x="364756" y="416613"/>
                  <a:pt x="189508" y="371046"/>
                  <a:pt x="62653" y="297373"/>
                </a:cubicBezTo>
                <a:lnTo>
                  <a:pt x="0" y="253273"/>
                </a:lnTo>
                <a:lnTo>
                  <a:pt x="67983" y="182059"/>
                </a:lnTo>
                <a:cubicBezTo>
                  <a:pt x="198129" y="69574"/>
                  <a:pt x="377925" y="0"/>
                  <a:pt x="576522" y="0"/>
                </a:cubicBezTo>
                <a:close/>
              </a:path>
            </a:pathLst>
          </a:custGeom>
          <a:solidFill>
            <a:srgbClr val="40B2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58" name="PA_任意多边形 57"/>
          <p:cNvSpPr/>
          <p:nvPr>
            <p:custDataLst>
              <p:tags r:id="rId41"/>
            </p:custDataLst>
          </p:nvPr>
        </p:nvSpPr>
        <p:spPr>
          <a:xfrm rot="6561448">
            <a:off x="3127429" y="3214325"/>
            <a:ext cx="344308" cy="180492"/>
          </a:xfrm>
          <a:custGeom>
            <a:avLst/>
            <a:gdLst>
              <a:gd name="connsiteX0" fmla="*/ 576522 w 1138421"/>
              <a:gd name="connsiteY0" fmla="*/ 0 h 416613"/>
              <a:gd name="connsiteX1" fmla="*/ 1085062 w 1138421"/>
              <a:gd name="connsiteY1" fmla="*/ 182059 h 416613"/>
              <a:gd name="connsiteX2" fmla="*/ 1138421 w 1138421"/>
              <a:gd name="connsiteY2" fmla="*/ 237954 h 416613"/>
              <a:gd name="connsiteX3" fmla="*/ 1054005 w 1138421"/>
              <a:gd name="connsiteY3" fmla="*/ 297373 h 416613"/>
              <a:gd name="connsiteX4" fmla="*/ 558329 w 1138421"/>
              <a:gd name="connsiteY4" fmla="*/ 416613 h 416613"/>
              <a:gd name="connsiteX5" fmla="*/ 62653 w 1138421"/>
              <a:gd name="connsiteY5" fmla="*/ 297373 h 416613"/>
              <a:gd name="connsiteX6" fmla="*/ 0 w 1138421"/>
              <a:gd name="connsiteY6" fmla="*/ 253273 h 416613"/>
              <a:gd name="connsiteX7" fmla="*/ 67983 w 1138421"/>
              <a:gd name="connsiteY7" fmla="*/ 182059 h 416613"/>
              <a:gd name="connsiteX8" fmla="*/ 576522 w 1138421"/>
              <a:gd name="connsiteY8" fmla="*/ 0 h 416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8421" h="416613">
                <a:moveTo>
                  <a:pt x="576522" y="0"/>
                </a:moveTo>
                <a:cubicBezTo>
                  <a:pt x="775119" y="0"/>
                  <a:pt x="954915" y="69574"/>
                  <a:pt x="1085062" y="182059"/>
                </a:cubicBezTo>
                <a:lnTo>
                  <a:pt x="1138421" y="237954"/>
                </a:lnTo>
                <a:lnTo>
                  <a:pt x="1054005" y="297373"/>
                </a:lnTo>
                <a:cubicBezTo>
                  <a:pt x="927151" y="371046"/>
                  <a:pt x="751903" y="416613"/>
                  <a:pt x="558329" y="416613"/>
                </a:cubicBezTo>
                <a:cubicBezTo>
                  <a:pt x="364756" y="416613"/>
                  <a:pt x="189508" y="371046"/>
                  <a:pt x="62653" y="297373"/>
                </a:cubicBezTo>
                <a:lnTo>
                  <a:pt x="0" y="253273"/>
                </a:lnTo>
                <a:lnTo>
                  <a:pt x="67983" y="182059"/>
                </a:lnTo>
                <a:cubicBezTo>
                  <a:pt x="198129" y="69574"/>
                  <a:pt x="377925" y="0"/>
                  <a:pt x="576522" y="0"/>
                </a:cubicBezTo>
                <a:close/>
              </a:path>
            </a:pathLst>
          </a:custGeom>
          <a:solidFill>
            <a:srgbClr val="40B2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59" name="PA_任意多边形 58"/>
          <p:cNvSpPr/>
          <p:nvPr>
            <p:custDataLst>
              <p:tags r:id="rId42"/>
            </p:custDataLst>
          </p:nvPr>
        </p:nvSpPr>
        <p:spPr>
          <a:xfrm rot="3604700">
            <a:off x="10525807" y="1429102"/>
            <a:ext cx="344308" cy="180492"/>
          </a:xfrm>
          <a:custGeom>
            <a:avLst/>
            <a:gdLst>
              <a:gd name="connsiteX0" fmla="*/ 576522 w 1138421"/>
              <a:gd name="connsiteY0" fmla="*/ 0 h 416613"/>
              <a:gd name="connsiteX1" fmla="*/ 1085062 w 1138421"/>
              <a:gd name="connsiteY1" fmla="*/ 182059 h 416613"/>
              <a:gd name="connsiteX2" fmla="*/ 1138421 w 1138421"/>
              <a:gd name="connsiteY2" fmla="*/ 237954 h 416613"/>
              <a:gd name="connsiteX3" fmla="*/ 1054005 w 1138421"/>
              <a:gd name="connsiteY3" fmla="*/ 297373 h 416613"/>
              <a:gd name="connsiteX4" fmla="*/ 558329 w 1138421"/>
              <a:gd name="connsiteY4" fmla="*/ 416613 h 416613"/>
              <a:gd name="connsiteX5" fmla="*/ 62653 w 1138421"/>
              <a:gd name="connsiteY5" fmla="*/ 297373 h 416613"/>
              <a:gd name="connsiteX6" fmla="*/ 0 w 1138421"/>
              <a:gd name="connsiteY6" fmla="*/ 253273 h 416613"/>
              <a:gd name="connsiteX7" fmla="*/ 67983 w 1138421"/>
              <a:gd name="connsiteY7" fmla="*/ 182059 h 416613"/>
              <a:gd name="connsiteX8" fmla="*/ 576522 w 1138421"/>
              <a:gd name="connsiteY8" fmla="*/ 0 h 416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8421" h="416613">
                <a:moveTo>
                  <a:pt x="576522" y="0"/>
                </a:moveTo>
                <a:cubicBezTo>
                  <a:pt x="775119" y="0"/>
                  <a:pt x="954915" y="69574"/>
                  <a:pt x="1085062" y="182059"/>
                </a:cubicBezTo>
                <a:lnTo>
                  <a:pt x="1138421" y="237954"/>
                </a:lnTo>
                <a:lnTo>
                  <a:pt x="1054005" y="297373"/>
                </a:lnTo>
                <a:cubicBezTo>
                  <a:pt x="927151" y="371046"/>
                  <a:pt x="751903" y="416613"/>
                  <a:pt x="558329" y="416613"/>
                </a:cubicBezTo>
                <a:cubicBezTo>
                  <a:pt x="364756" y="416613"/>
                  <a:pt x="189508" y="371046"/>
                  <a:pt x="62653" y="297373"/>
                </a:cubicBezTo>
                <a:lnTo>
                  <a:pt x="0" y="253273"/>
                </a:lnTo>
                <a:lnTo>
                  <a:pt x="67983" y="182059"/>
                </a:lnTo>
                <a:cubicBezTo>
                  <a:pt x="198129" y="69574"/>
                  <a:pt x="377925" y="0"/>
                  <a:pt x="576522" y="0"/>
                </a:cubicBezTo>
                <a:close/>
              </a:path>
            </a:pathLst>
          </a:custGeom>
          <a:solidFill>
            <a:srgbClr val="40B2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60" name="PA_任意多边形 59"/>
          <p:cNvSpPr/>
          <p:nvPr>
            <p:custDataLst>
              <p:tags r:id="rId43"/>
            </p:custDataLst>
          </p:nvPr>
        </p:nvSpPr>
        <p:spPr>
          <a:xfrm rot="3604700">
            <a:off x="1431197" y="186361"/>
            <a:ext cx="344308" cy="180492"/>
          </a:xfrm>
          <a:custGeom>
            <a:avLst/>
            <a:gdLst>
              <a:gd name="connsiteX0" fmla="*/ 576522 w 1138421"/>
              <a:gd name="connsiteY0" fmla="*/ 0 h 416613"/>
              <a:gd name="connsiteX1" fmla="*/ 1085062 w 1138421"/>
              <a:gd name="connsiteY1" fmla="*/ 182059 h 416613"/>
              <a:gd name="connsiteX2" fmla="*/ 1138421 w 1138421"/>
              <a:gd name="connsiteY2" fmla="*/ 237954 h 416613"/>
              <a:gd name="connsiteX3" fmla="*/ 1054005 w 1138421"/>
              <a:gd name="connsiteY3" fmla="*/ 297373 h 416613"/>
              <a:gd name="connsiteX4" fmla="*/ 558329 w 1138421"/>
              <a:gd name="connsiteY4" fmla="*/ 416613 h 416613"/>
              <a:gd name="connsiteX5" fmla="*/ 62653 w 1138421"/>
              <a:gd name="connsiteY5" fmla="*/ 297373 h 416613"/>
              <a:gd name="connsiteX6" fmla="*/ 0 w 1138421"/>
              <a:gd name="connsiteY6" fmla="*/ 253273 h 416613"/>
              <a:gd name="connsiteX7" fmla="*/ 67983 w 1138421"/>
              <a:gd name="connsiteY7" fmla="*/ 182059 h 416613"/>
              <a:gd name="connsiteX8" fmla="*/ 576522 w 1138421"/>
              <a:gd name="connsiteY8" fmla="*/ 0 h 416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8421" h="416613">
                <a:moveTo>
                  <a:pt x="576522" y="0"/>
                </a:moveTo>
                <a:cubicBezTo>
                  <a:pt x="775119" y="0"/>
                  <a:pt x="954915" y="69574"/>
                  <a:pt x="1085062" y="182059"/>
                </a:cubicBezTo>
                <a:lnTo>
                  <a:pt x="1138421" y="237954"/>
                </a:lnTo>
                <a:lnTo>
                  <a:pt x="1054005" y="297373"/>
                </a:lnTo>
                <a:cubicBezTo>
                  <a:pt x="927151" y="371046"/>
                  <a:pt x="751903" y="416613"/>
                  <a:pt x="558329" y="416613"/>
                </a:cubicBezTo>
                <a:cubicBezTo>
                  <a:pt x="364756" y="416613"/>
                  <a:pt x="189508" y="371046"/>
                  <a:pt x="62653" y="297373"/>
                </a:cubicBezTo>
                <a:lnTo>
                  <a:pt x="0" y="253273"/>
                </a:lnTo>
                <a:lnTo>
                  <a:pt x="67983" y="182059"/>
                </a:lnTo>
                <a:cubicBezTo>
                  <a:pt x="198129" y="69574"/>
                  <a:pt x="377925" y="0"/>
                  <a:pt x="576522" y="0"/>
                </a:cubicBezTo>
                <a:close/>
              </a:path>
            </a:pathLst>
          </a:custGeom>
          <a:solidFill>
            <a:srgbClr val="40B2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61" name="PA_任意多边形 60"/>
          <p:cNvSpPr/>
          <p:nvPr>
            <p:custDataLst>
              <p:tags r:id="rId44"/>
            </p:custDataLst>
          </p:nvPr>
        </p:nvSpPr>
        <p:spPr>
          <a:xfrm rot="6551277">
            <a:off x="10710355" y="3368299"/>
            <a:ext cx="344308" cy="180492"/>
          </a:xfrm>
          <a:custGeom>
            <a:avLst/>
            <a:gdLst>
              <a:gd name="connsiteX0" fmla="*/ 576522 w 1138421"/>
              <a:gd name="connsiteY0" fmla="*/ 0 h 416613"/>
              <a:gd name="connsiteX1" fmla="*/ 1085062 w 1138421"/>
              <a:gd name="connsiteY1" fmla="*/ 182059 h 416613"/>
              <a:gd name="connsiteX2" fmla="*/ 1138421 w 1138421"/>
              <a:gd name="connsiteY2" fmla="*/ 237954 h 416613"/>
              <a:gd name="connsiteX3" fmla="*/ 1054005 w 1138421"/>
              <a:gd name="connsiteY3" fmla="*/ 297373 h 416613"/>
              <a:gd name="connsiteX4" fmla="*/ 558329 w 1138421"/>
              <a:gd name="connsiteY4" fmla="*/ 416613 h 416613"/>
              <a:gd name="connsiteX5" fmla="*/ 62653 w 1138421"/>
              <a:gd name="connsiteY5" fmla="*/ 297373 h 416613"/>
              <a:gd name="connsiteX6" fmla="*/ 0 w 1138421"/>
              <a:gd name="connsiteY6" fmla="*/ 253273 h 416613"/>
              <a:gd name="connsiteX7" fmla="*/ 67983 w 1138421"/>
              <a:gd name="connsiteY7" fmla="*/ 182059 h 416613"/>
              <a:gd name="connsiteX8" fmla="*/ 576522 w 1138421"/>
              <a:gd name="connsiteY8" fmla="*/ 0 h 416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8421" h="416613">
                <a:moveTo>
                  <a:pt x="576522" y="0"/>
                </a:moveTo>
                <a:cubicBezTo>
                  <a:pt x="775119" y="0"/>
                  <a:pt x="954915" y="69574"/>
                  <a:pt x="1085062" y="182059"/>
                </a:cubicBezTo>
                <a:lnTo>
                  <a:pt x="1138421" y="237954"/>
                </a:lnTo>
                <a:lnTo>
                  <a:pt x="1054005" y="297373"/>
                </a:lnTo>
                <a:cubicBezTo>
                  <a:pt x="927151" y="371046"/>
                  <a:pt x="751903" y="416613"/>
                  <a:pt x="558329" y="416613"/>
                </a:cubicBezTo>
                <a:cubicBezTo>
                  <a:pt x="364756" y="416613"/>
                  <a:pt x="189508" y="371046"/>
                  <a:pt x="62653" y="297373"/>
                </a:cubicBezTo>
                <a:lnTo>
                  <a:pt x="0" y="253273"/>
                </a:lnTo>
                <a:lnTo>
                  <a:pt x="67983" y="182059"/>
                </a:lnTo>
                <a:cubicBezTo>
                  <a:pt x="198129" y="69574"/>
                  <a:pt x="377925" y="0"/>
                  <a:pt x="576522" y="0"/>
                </a:cubicBezTo>
                <a:close/>
              </a:path>
            </a:pathLst>
          </a:custGeom>
          <a:solidFill>
            <a:srgbClr val="40B2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pic>
        <p:nvPicPr>
          <p:cNvPr id="31" name="PA_图片 30"/>
          <p:cNvPicPr>
            <a:picLocks noChangeAspect="1"/>
          </p:cNvPicPr>
          <p:nvPr>
            <p:custDataLst>
              <p:tags r:id="rId45"/>
            </p:custDataLst>
          </p:nvPr>
        </p:nvPicPr>
        <p:blipFill>
          <a:blip r:embed="rId6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6345" y="571021"/>
            <a:ext cx="646904" cy="559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337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prism isInverted="1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650"/>
                            </p:stCondLst>
                            <p:childTnLst>
                              <p:par>
                                <p:cTn id="12" presetID="2" presetClass="entr" presetSubtype="8" decel="4666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decel="4666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650"/>
                            </p:stCondLst>
                            <p:childTnLst>
                              <p:par>
                                <p:cTn id="21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15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650"/>
                            </p:stCondLst>
                            <p:childTnLst>
                              <p:par>
                                <p:cTn id="4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2.59259E-6 L 0.24098 -0.00278 " pathEditMode="relative" rAng="0" ptsTypes="AA">
                                      <p:cBhvr>
                                        <p:cTn id="46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49" y="-154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2.09877E-6 L -0.25243 -0.00339 " pathEditMode="relative" rAng="0" ptsTypes="AA">
                                      <p:cBhvr>
                                        <p:cTn id="48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22" y="-185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49" presetClass="entr" presetSubtype="0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9" presetClass="entr" presetSubtype="0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49" presetClass="entr" presetSubtype="0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49" presetClass="entr" presetSubtype="0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49" presetClass="entr" presetSubtype="0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49" presetClass="entr" presetSubtype="0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49" presetClass="entr" presetSubtype="0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49" presetClass="entr" presetSubtype="0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49" presetClass="entr" presetSubtype="0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49" presetClass="entr" presetSubtype="0" decel="10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49" presetClass="entr" presetSubtype="0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49" presetClass="entr" presetSubtype="0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49" presetClass="entr" presetSubtype="0" decel="10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49" presetClass="entr" presetSubtype="0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49" presetClass="entr" presetSubtype="0" decel="10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49" presetClass="entr" presetSubtype="0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49" presetClass="entr" presetSubtype="0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53" presetClass="entr" presetSubtype="16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32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1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8650"/>
                            </p:stCondLst>
                            <p:childTnLst>
                              <p:par>
                                <p:cTn id="16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5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6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7" presetID="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0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3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4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5" presetID="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7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8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9" presetID="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1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5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6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7" presetID="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9" dur="1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0" dur="1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1" presetID="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3" dur="1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4" dur="1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7" dur="1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8" dur="1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9" presetID="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1" dur="1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2" dur="1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5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6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9" dur="1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0" dur="1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1" presetID="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3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4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7" dur="1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8" dur="1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0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1" presetID="8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22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4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5" presetID="8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21600000">
                                      <p:cBhvr>
                                        <p:cTn id="226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7" presetID="8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28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0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1" presetID="8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21600000">
                                      <p:cBhvr>
                                        <p:cTn id="232" dur="1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3" presetID="8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34" dur="1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6" dur="1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7" presetID="8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21600000">
                                      <p:cBhvr>
                                        <p:cTn id="238" dur="1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0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2" dur="1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3" presetID="8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44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6" dur="1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10650"/>
                            </p:stCondLst>
                            <p:childTnLst>
                              <p:par>
                                <p:cTn id="248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1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1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1125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125" accel="100000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6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>
                            <p:stCondLst>
                              <p:cond delay="11900"/>
                            </p:stCondLst>
                            <p:childTnLst>
                              <p:par>
                                <p:cTn id="259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77778E-6 -2.22222E-6 L 7.77778E-6 -2.22222E-6 C 0.00105 -0.01451 0.00087 -0.02932 0.0033 -0.04321 C 0.00487 -0.05093 0.00834 -0.0571 0.01146 -0.06358 C 0.01893 -0.07932 0.02744 -0.09043 0.03664 -0.10247 C 0.05018 -0.11975 0.04324 -0.11142 0.05851 -0.12068 C 0.06633 -0.12562 0.07657 -0.13426 0.0849 -0.13704 C 0.10087 -0.14259 0.1158 -0.14198 0.13212 -0.14321 L 0.15504 -0.14537 C 0.21997 -0.16358 0.18733 -0.1571 0.31598 -0.14136 C 0.32014 -0.14074 0.32362 -0.1355 0.32744 -0.13303 C 0.34098 -0.125 0.34133 -0.12809 0.35157 -0.11883 C 0.35209 -0.11821 0.35244 -0.11729 0.35278 -0.11667 L 0.354 -0.11667 " pathEditMode="relative" ptsTypes="AAAAAAAAAAAAAA">
                                      <p:cBhvr>
                                        <p:cTn id="260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61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3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4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6" presetID="0" presetClass="path" presetSubtype="0" accel="50000" decel="5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 0 L 0 0 C -0.00278 -0.00432 -0.00538 -0.00864 -0.00816 -0.01235 C -0.01476 -0.0213 -0.01181 -0.01636 -0.01736 -0.02068 C -0.01892 -0.02161 -0.02031 -0.02315 -0.02187 -0.02469 C -0.02274 -0.02654 -0.02309 -0.02932 -0.02431 -0.03087 C -0.02674 -0.03457 -0.03038 -0.03549 -0.03333 -0.03673 C -0.03889 -0.04321 -0.03559 -0.04012 -0.04375 -0.04506 C -0.04496 -0.04568 -0.04618 -0.04599 -0.04722 -0.04722 C -0.0526 -0.0534 -0.04878 -0.05 -0.05642 -0.05309 C -0.05955 -0.05432 -0.06562 -0.05741 -0.06562 -0.05741 C -0.06667 -0.05864 -0.06788 -0.06019 -0.0691 -0.06142 C -0.07187 -0.06389 -0.07413 -0.06358 -0.07708 -0.06543 C -0.07865 -0.06667 -0.08021 -0.06821 -0.08177 -0.06945 C -0.08351 -0.07099 -0.08559 -0.07222 -0.0875 -0.07377 C -0.09271 -0.07716 -0.08976 -0.07469 -0.0967 -0.07778 C -0.09774 -0.07809 -0.09896 -0.07901 -0.1 -0.07963 C -0.10156 -0.08056 -0.10312 -0.08117 -0.10469 -0.08179 C -0.1059 -0.08241 -0.10694 -0.08333 -0.10816 -0.08395 C -0.11007 -0.08457 -0.11198 -0.08519 -0.11389 -0.0858 C -0.1151 -0.08735 -0.11597 -0.08889 -0.11736 -0.08982 C -0.11875 -0.09105 -0.12049 -0.09136 -0.12187 -0.09198 C -0.12309 -0.09259 -0.12431 -0.09321 -0.12535 -0.09414 C -0.12691 -0.09537 -0.12847 -0.09691 -0.13003 -0.09815 C -0.13108 -0.09908 -0.13229 -0.09938 -0.13333 -0.10031 C -0.13542 -0.10154 -0.13715 -0.1034 -0.13924 -0.10432 C -0.14253 -0.10556 -0.14601 -0.10556 -0.14948 -0.10617 C -0.15451 -0.10864 -0.15538 -0.10926 -0.16094 -0.11049 C -0.16476 -0.11111 -0.16875 -0.11173 -0.17257 -0.11235 C -0.17517 -0.11296 -0.17778 -0.11389 -0.18056 -0.11451 L -0.18976 -0.11636 L -0.2875 -0.11451 C -0.28976 -0.11451 -0.29201 -0.11296 -0.29427 -0.11235 C -0.29861 -0.11142 -0.30278 -0.11111 -0.30694 -0.11049 C -0.31371 -0.10648 -0.30729 -0.10988 -0.31736 -0.10617 C -0.32326 -0.10432 -0.32031 -0.10494 -0.32535 -0.10216 C -0.32691 -0.10154 -0.32847 -0.10093 -0.33003 -0.10031 C -0.33351 -0.09815 -0.33681 -0.09568 -0.34028 -0.09414 C -0.34184 -0.09352 -0.3434 -0.0929 -0.34496 -0.09198 C -0.34687 -0.09074 -0.34878 -0.0892 -0.35069 -0.08796 C -0.35677 -0.08395 -0.3566 -0.08426 -0.36215 -0.08179 C -0.3724 -0.07253 -0.36806 -0.07562 -0.37483 -0.07161 C -0.37969 -0.06512 -0.37951 -0.06482 -0.38507 -0.05926 C -0.38663 -0.05772 -0.38819 -0.05679 -0.38976 -0.05525 C -0.39219 -0.05278 -0.3941 -0.04938 -0.3967 -0.04722 C -0.39809 -0.04568 -0.39965 -0.04445 -0.40121 -0.0429 C -0.40312 -0.04105 -0.40503 -0.03858 -0.40694 -0.03673 C -0.41996 -0.02531 -0.39826 -0.04784 -0.4151 -0.03087 C -0.41615 -0.02963 -0.41736 -0.02778 -0.4184 -0.02654 C -0.41996 -0.025 -0.42153 -0.02408 -0.42309 -0.02253 C -0.42431 -0.0213 -0.42535 -0.01975 -0.42656 -0.01852 C -0.42795 -0.01698 -0.42969 -0.01574 -0.43108 -0.01451 C -0.43316 -0.01235 -0.4349 -0.01049 -0.43681 -0.00833 C -0.43802 -0.0071 -0.43906 -0.00525 -0.44028 -0.00432 C -0.44236 -0.00247 -0.44635 -0.00124 -0.44844 0 C -0.45295 0.00247 -0.45729 0.00679 -0.46215 0.00802 L -0.4783 0.01204 L -0.48628 0.01636 C -0.48785 0.01697 -0.48941 0.01728 -0.49097 0.01821 C -0.49479 0.02068 -0.49844 0.02407 -0.50243 0.02654 C -0.50729 0.02932 -0.50469 0.02809 -0.51042 0.03055 C -0.51701 0.03827 -0.51128 0.03272 -0.52309 0.03673 C -0.5316 0.03951 -0.52118 0.03765 -0.53003 0.0429 C -0.53108 0.04352 -0.53229 0.0429 -0.53333 0.0429 L -0.53333 0.0429 " pathEditMode="relative" ptsTypes="AAAAAAAAAAAAAAAAAAAAAAAAAAAAAAAAAAAAAAAAAAAAAAAAAAAAAAAAAAAAAAAAA">
                                      <p:cBhvr>
                                        <p:cTn id="267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68" presetID="45" presetClass="entr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0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1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71605E-6 L 4.16667E-6 2.71605E-6 C 0.05156 -0.00833 0.02604 -0.00494 0.13559 2.71605E-6 C 0.14496 0.00031 0.14601 0.00463 0.15399 0.00803 C 0.15538 0.00895 0.15694 0.00926 0.15851 0.01019 C 0.16076 0.01142 0.16302 0.01327 0.16545 0.0142 L 0.16996 0.01636 C 0.17795 0.02562 0.17431 0.02284 0.18038 0.02654 C 0.18177 0.0287 0.18715 0.03673 0.18958 0.03889 C 0.19062 0.03982 0.19184 0.03982 0.19306 0.04074 C 0.19427 0.04198 0.19514 0.04383 0.19653 0.04506 C 0.20017 0.04815 0.20799 0.05309 0.20799 0.05309 C 0.20955 0.05586 0.21076 0.05895 0.2125 0.06142 C 0.21354 0.06266 0.2151 0.06204 0.21597 0.06327 C 0.21701 0.06482 0.21719 0.0679 0.21823 0.06945 C 0.21927 0.07099 0.22066 0.07068 0.2217 0.07161 C 0.22326 0.07284 0.22483 0.07407 0.22639 0.07562 C 0.22795 0.07747 0.22934 0.07994 0.2309 0.08179 C 0.23246 0.08333 0.23403 0.08426 0.23559 0.0858 C 0.2375 0.08827 0.23924 0.09167 0.24132 0.09414 C 0.24375 0.09691 0.24913 0.10031 0.25156 0.10216 C 0.25799 0.11327 0.25191 0.10432 0.26198 0.11235 C 0.27222 0.12037 0.25781 0.11327 0.26996 0.11852 C 0.27153 0.12006 0.27309 0.1213 0.27465 0.12253 C 0.27569 0.12346 0.27691 0.12377 0.27812 0.12469 C 0.27934 0.12593 0.28021 0.12778 0.28142 0.1287 C 0.29687 0.14043 0.27309 0.11821 0.29184 0.13488 C 0.29392 0.13673 0.29566 0.1392 0.29757 0.14105 C 0.29948 0.14259 0.30139 0.14383 0.3033 0.14506 C 0.30556 0.14661 0.31024 0.14907 0.31024 0.14907 C 0.31146 0.15062 0.3125 0.15216 0.31371 0.1534 C 0.31597 0.15494 0.32066 0.15741 0.32066 0.15741 C 0.32778 0.16605 0.32031 0.15803 0.32743 0.16358 C 0.33819 0.17191 0.33038 0.1679 0.33889 0.17161 C 0.34757 0.1821 0.33663 0.17006 0.34705 0.17778 C 0.34826 0.1787 0.34948 0.18025 0.35052 0.18179 C 0.35174 0.18364 0.35243 0.18673 0.35382 0.18796 C 0.35573 0.18951 0.35781 0.18951 0.35972 0.19012 C 0.3625 0.19352 0.36441 0.19599 0.36771 0.19815 C 0.3691 0.19938 0.37083 0.19969 0.37222 0.20031 C 0.37604 0.20185 0.37812 0.20185 0.38142 0.20432 C 0.38299 0.20556 0.38437 0.20741 0.38611 0.20864 C 0.38906 0.21019 0.39236 0.2108 0.39531 0.21266 C 0.39757 0.21389 0.39983 0.21574 0.40226 0.21667 C 0.40365 0.21728 0.40521 0.2179 0.40677 0.21883 C 0.40677 0.21883 0.41545 0.22377 0.41719 0.225 C 0.41823 0.22562 0.41944 0.22654 0.42049 0.22685 C 0.42292 0.22747 0.42517 0.22809 0.42743 0.22901 C 0.43941 0.23364 0.41996 0.22747 0.43559 0.23519 C 0.43819 0.23642 0.4408 0.23642 0.44358 0.23704 C 0.44549 0.23858 0.4474 0.24012 0.44931 0.24136 C 0.45243 0.24321 0.46528 0.24722 0.46545 0.24722 C 0.46736 0.24815 0.46927 0.24815 0.47118 0.24938 C 0.47344 0.25062 0.47569 0.25309 0.47795 0.2534 L 0.49306 0.25556 C 0.49531 0.25617 0.49757 0.25679 0.49983 0.25772 C 0.50365 0.25895 0.50746 0.26111 0.51128 0.26173 L 0.52517 0.26358 C 0.53941 0.26883 0.51962 0.26204 0.54358 0.2679 C 0.56007 0.27161 0.52899 0.26852 0.55729 0.27191 C 0.57448 0.27407 0.57413 0.27377 0.58385 0.27377 L 0.58385 0.27377 " pathEditMode="relative" ptsTypes="AAAAAAAAAAAAAAAAAAAAAAAAAAAAAAAAAAAAAAAAAAAAAAAAAAAAAAAAAAAAAA">
                                      <p:cBhvr>
                                        <p:cTn id="274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75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7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8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0" presetID="0" presetClass="path" presetSubtype="0" accel="50000" decel="5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8.61111E-6 8.64198E-7 L 8.61111E-6 8.64198E-7 C -0.00312 0.00679 -0.00538 0.01512 -0.0092 0.02037 C -0.01545 0.0284 -0.02291 0.03364 -0.03003 0.03889 C -0.04999 0.0534 -0.05642 0.05401 -0.07708 0.06142 C -0.09808 0.05864 -0.11926 0.05741 -0.14027 0.05309 C -0.15069 0.05093 -0.17135 0.03704 -0.18055 0.03272 C -0.18767 0.02932 -0.19513 0.02685 -0.20242 0.02438 C -0.21857 0.01944 -0.23281 0.01883 -0.24947 0.01636 C -0.31024 0.0071 -0.23124 0.01759 -0.3059 0.00802 C -0.33229 0.00864 -0.35867 0.00833 -0.38506 0.01019 C -0.39062 0.01049 -0.39583 0.01358 -0.40121 0.0142 C -0.41683 0.01636 -0.43263 0.01698 -0.44843 0.01821 C -0.45069 0.01883 -0.45295 0.01975 -0.4552 0.02037 C -0.4644 0.02253 -0.47378 0.02377 -0.48281 0.02654 C -0.48906 0.0284 -0.49496 0.03241 -0.50121 0.03457 C -0.51076 0.03796 -0.52048 0.03951 -0.53003 0.0429 C -0.53801 0.04568 -0.546 0.05062 -0.55416 0.05309 C -0.57777 0.06049 -0.57899 0.05926 -0.59999 0.05926 L -0.59999 0.05926 " pathEditMode="relative" ptsTypes="AAAAAAAAAAAAAAAAAAAA">
                                      <p:cBhvr>
                                        <p:cTn id="281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82" presetID="45" presetClass="entr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4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5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14150"/>
                            </p:stCondLst>
                            <p:childTnLst>
                              <p:par>
                                <p:cTn id="28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0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5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15150"/>
                            </p:stCondLst>
                            <p:childTnLst>
                              <p:par>
                                <p:cTn id="299" presetID="2" presetClass="entr" presetSubtype="3" decel="38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1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2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62" grpId="1" animBg="1"/>
      <p:bldP spid="62" grpId="2" animBg="1"/>
      <p:bldP spid="9" grpId="0"/>
      <p:bldP spid="57" grpId="0" animBg="1"/>
      <p:bldP spid="58" grpId="0" animBg="1"/>
      <p:bldP spid="59" grpId="0" animBg="1"/>
      <p:bldP spid="59" grpId="1" animBg="1"/>
      <p:bldP spid="59" grpId="2" animBg="1"/>
      <p:bldP spid="60" grpId="0" animBg="1"/>
      <p:bldP spid="60" grpId="1" animBg="1"/>
      <p:bldP spid="60" grpId="2" animBg="1"/>
      <p:bldP spid="61" grpId="0" animBg="1"/>
      <p:bldP spid="61" grpId="1" animBg="1"/>
      <p:bldP spid="61" grpId="2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1F43253-50D3-2175-5D45-6F09452D1D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971"/>
            <a:ext cx="12192000" cy="3085497"/>
          </a:xfrm>
          <a:prstGeom prst="rect">
            <a:avLst/>
          </a:prstGeom>
        </p:spPr>
      </p:pic>
      <p:pic>
        <p:nvPicPr>
          <p:cNvPr id="1026" name="Picture 2" descr="Cánh diều] Giải mĩ thuật 6 bài 5: Sáng tạo họa tiết trang trí | Giải sách  cánh diều mĩ thuật lớp 6 - Tech12h">
            <a:extLst>
              <a:ext uri="{FF2B5EF4-FFF2-40B4-BE49-F238E27FC236}">
                <a16:creationId xmlns:a16="http://schemas.microsoft.com/office/drawing/2014/main" id="{DBD1251D-86E0-9614-8FE6-534154F64B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944" y="3568065"/>
            <a:ext cx="3190875" cy="2419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2AB5228-5EF4-92D9-CBE6-75BEBAA279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4798" y="3429000"/>
            <a:ext cx="7587258" cy="2697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814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ình ảnh Tivi PNG, Vector, PSD, và biểu tượng để tải về miễn phí | pngtree">
            <a:extLst>
              <a:ext uri="{FF2B5EF4-FFF2-40B4-BE49-F238E27FC236}">
                <a16:creationId xmlns:a16="http://schemas.microsoft.com/office/drawing/2014/main" id="{61D33C6D-479D-4F91-9BEB-5221F5247D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8" t="21785" r="7780" b="21404"/>
          <a:stretch/>
        </p:blipFill>
        <p:spPr bwMode="auto">
          <a:xfrm>
            <a:off x="3783995" y="945288"/>
            <a:ext cx="8194573" cy="5981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FF82F3A-53CB-4057-9110-423D71DB49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5633" y="3076535"/>
            <a:ext cx="3245087" cy="378146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C25DEB7-D863-4654-87C6-5FA39FDF7878}"/>
              </a:ext>
            </a:extLst>
          </p:cNvPr>
          <p:cNvSpPr/>
          <p:nvPr/>
        </p:nvSpPr>
        <p:spPr>
          <a:xfrm>
            <a:off x="98871" y="1871346"/>
            <a:ext cx="3685124" cy="713473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>
              <a:defRPr/>
            </a:pPr>
            <a:r>
              <a:rPr lang="en-US" sz="32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sz="32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Sáng tạo hoạ tiết tạo dáng và Trang Trí đồ vật - Tiết 1_ Cách tạo Hoạ Tiết Trang">
            <a:hlinkClick r:id="" action="ppaction://media"/>
            <a:extLst>
              <a:ext uri="{FF2B5EF4-FFF2-40B4-BE49-F238E27FC236}">
                <a16:creationId xmlns:a16="http://schemas.microsoft.com/office/drawing/2014/main" id="{88D1EC5D-C4BE-6AF5-9E10-29951DEF5AB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47160" y="1328559"/>
            <a:ext cx="7668240" cy="4584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226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14:conveyor dir="l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37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2150A50-922A-505A-F0D3-0E3ADD91B7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073"/>
          <a:stretch/>
        </p:blipFill>
        <p:spPr>
          <a:xfrm>
            <a:off x="0" y="96118"/>
            <a:ext cx="12192000" cy="18137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3D45695-8E5A-0DCE-CA31-880595F276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1" t="43498" r="61741" b="6490"/>
          <a:stretch/>
        </p:blipFill>
        <p:spPr>
          <a:xfrm>
            <a:off x="613457" y="3429000"/>
            <a:ext cx="4027989" cy="27547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275E1C4-E289-3905-8DE3-F89A4AC236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89" t="43288" r="32406" b="6700"/>
          <a:stretch/>
        </p:blipFill>
        <p:spPr>
          <a:xfrm>
            <a:off x="4849790" y="3428999"/>
            <a:ext cx="3646026" cy="27547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1DD9ECD-5731-9605-FED6-843AFA50C5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79" t="44129" r="2216" b="5859"/>
          <a:stretch/>
        </p:blipFill>
        <p:spPr>
          <a:xfrm>
            <a:off x="8750460" y="3429001"/>
            <a:ext cx="3646026" cy="27547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749333C-A49C-5E15-6683-BA23880C7E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9" t="30808" r="62216" b="55884"/>
          <a:stretch/>
        </p:blipFill>
        <p:spPr>
          <a:xfrm>
            <a:off x="613457" y="2021712"/>
            <a:ext cx="3646026" cy="733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5470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29A29BB-99F5-FEE7-5626-EE6DB5D70B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397"/>
          <a:stretch/>
        </p:blipFill>
        <p:spPr>
          <a:xfrm>
            <a:off x="2237403" y="0"/>
            <a:ext cx="9954597" cy="1481559"/>
          </a:xfrm>
          <a:prstGeom prst="rect">
            <a:avLst/>
          </a:prstGeom>
        </p:spPr>
      </p:pic>
      <p:pic>
        <p:nvPicPr>
          <p:cNvPr id="3074" name="Picture 2" descr="Hình ảnh Vẽ Bảng Màu Trẻ Em Họa Sĩ Cơ Sở Năng Khiếu PNG , Vẽ, Trẻ Em, Bản  đồ Png PNG và Vector với nền trong suốt để tải xuống miễn">
            <a:extLst>
              <a:ext uri="{FF2B5EF4-FFF2-40B4-BE49-F238E27FC236}">
                <a16:creationId xmlns:a16="http://schemas.microsoft.com/office/drawing/2014/main" id="{00D6F54F-0C8D-C5B8-A81C-6D3BBE2EBB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323" y="2893671"/>
            <a:ext cx="3235512" cy="2598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BFC914F-4283-1D24-AD41-76D767AC43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4" t="17847" r="57265" b="40128"/>
          <a:stretch/>
        </p:blipFill>
        <p:spPr>
          <a:xfrm>
            <a:off x="3270354" y="1571263"/>
            <a:ext cx="6401341" cy="5376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421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29A29BB-99F5-FEE7-5626-EE6DB5D70B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56" t="21434" r="14457" b="40675"/>
          <a:stretch/>
        </p:blipFill>
        <p:spPr>
          <a:xfrm>
            <a:off x="4393035" y="1516285"/>
            <a:ext cx="7798965" cy="52896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AC6BBC9-B98E-C1F9-7BE3-484280AAC6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397"/>
          <a:stretch/>
        </p:blipFill>
        <p:spPr>
          <a:xfrm>
            <a:off x="2237403" y="0"/>
            <a:ext cx="9954597" cy="148155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41147A9-43A7-29A9-92EA-7B5C5A1C9C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4" t="17847" r="57265" b="40128"/>
          <a:stretch/>
        </p:blipFill>
        <p:spPr>
          <a:xfrm>
            <a:off x="0" y="-20256"/>
            <a:ext cx="2966391" cy="2491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3767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29A29BB-99F5-FEE7-5626-EE6DB5D70B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56" t="21434" r="14457" b="40675"/>
          <a:stretch/>
        </p:blipFill>
        <p:spPr>
          <a:xfrm>
            <a:off x="0" y="2581156"/>
            <a:ext cx="3225391" cy="218761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AC6BBC9-B98E-C1F9-7BE3-484280AAC6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397"/>
          <a:stretch/>
        </p:blipFill>
        <p:spPr>
          <a:xfrm>
            <a:off x="2237403" y="0"/>
            <a:ext cx="9954597" cy="148155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41147A9-43A7-29A9-92EA-7B5C5A1C9C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4" t="17847" r="57265" b="40128"/>
          <a:stretch/>
        </p:blipFill>
        <p:spPr>
          <a:xfrm>
            <a:off x="0" y="-20256"/>
            <a:ext cx="2966391" cy="249145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B8207AE-F2E0-85F0-2106-930E79A7D7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2" t="59682" r="53091" b="2427"/>
          <a:stretch/>
        </p:blipFill>
        <p:spPr>
          <a:xfrm>
            <a:off x="4711594" y="1739099"/>
            <a:ext cx="7480406" cy="5073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48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29A29BB-99F5-FEE7-5626-EE6DB5D70B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56" t="21434" r="14457" b="40675"/>
          <a:stretch/>
        </p:blipFill>
        <p:spPr>
          <a:xfrm>
            <a:off x="0" y="2423839"/>
            <a:ext cx="3225391" cy="218761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AC6BBC9-B98E-C1F9-7BE3-484280AAC6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397"/>
          <a:stretch/>
        </p:blipFill>
        <p:spPr>
          <a:xfrm>
            <a:off x="2237403" y="0"/>
            <a:ext cx="9954597" cy="148155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41147A9-43A7-29A9-92EA-7B5C5A1C9C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4" t="17847" r="57265" b="40128"/>
          <a:stretch/>
        </p:blipFill>
        <p:spPr>
          <a:xfrm>
            <a:off x="0" y="-20256"/>
            <a:ext cx="2966391" cy="249145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B8207AE-F2E0-85F0-2106-930E79A7D7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23" t="60481" r="12090" b="1628"/>
          <a:stretch/>
        </p:blipFill>
        <p:spPr>
          <a:xfrm>
            <a:off x="4534614" y="1680106"/>
            <a:ext cx="7480406" cy="50735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D15F2EB-9B22-F236-9138-455D6F641F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2" t="59682" r="53091" b="2427"/>
          <a:stretch/>
        </p:blipFill>
        <p:spPr>
          <a:xfrm>
            <a:off x="0" y="4640889"/>
            <a:ext cx="3225392" cy="2187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84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29A29BB-99F5-FEE7-5626-EE6DB5D70B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61" y="0"/>
            <a:ext cx="99545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460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</TotalTime>
  <Words>37</Words>
  <Application>Microsoft Office PowerPoint</Application>
  <PresentationFormat>Widescreen</PresentationFormat>
  <Paragraphs>9</Paragraphs>
  <Slides>16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Palatino Linotype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van tien [gv]</dc:creator>
  <cp:lastModifiedBy>OS</cp:lastModifiedBy>
  <cp:revision>27</cp:revision>
  <dcterms:created xsi:type="dcterms:W3CDTF">2021-11-15T08:13:06Z</dcterms:created>
  <dcterms:modified xsi:type="dcterms:W3CDTF">2025-05-18T16:00:21Z</dcterms:modified>
</cp:coreProperties>
</file>