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558" r:id="rId3"/>
    <p:sldId id="557" r:id="rId4"/>
    <p:sldId id="257" r:id="rId5"/>
    <p:sldId id="525" r:id="rId6"/>
    <p:sldId id="526" r:id="rId7"/>
    <p:sldId id="528" r:id="rId8"/>
    <p:sldId id="527" r:id="rId9"/>
    <p:sldId id="278" r:id="rId10"/>
    <p:sldId id="529" r:id="rId11"/>
    <p:sldId id="531" r:id="rId12"/>
    <p:sldId id="532" r:id="rId13"/>
    <p:sldId id="545" r:id="rId14"/>
    <p:sldId id="5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9A647F-4C37-42E7-984A-B8405E4CC14A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890CA-7885-4004-90DB-310180CE0D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3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371D3C8-0205-83F5-19AA-1EA2A0554F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CE042E02-28A0-4960-841C-609921B0D2CC}" type="slidenum">
              <a:rPr lang="en-US" altLang="zh-CN"/>
              <a:pPr>
                <a:spcBef>
                  <a:spcPct val="0"/>
                </a:spcBef>
              </a:pPr>
              <a:t>4</a:t>
            </a:fld>
            <a:endParaRPr lang="en-US" altLang="zh-CN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73149BD-7F6C-612C-18EC-39835C1040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8587AA-B688-AA58-551D-AF3452E127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4D7533D6-CD72-D88D-F0D4-F9D8B5B385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6784976D-B477-4B6E-851E-8B17D663B7FF}" type="slidenum">
              <a:rPr lang="en-US" altLang="zh-CN"/>
              <a:pPr>
                <a:spcBef>
                  <a:spcPct val="0"/>
                </a:spcBef>
              </a:pPr>
              <a:t>9</a:t>
            </a:fld>
            <a:endParaRPr lang="en-US" altLang="zh-CN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256E34D7-639C-96F3-59B7-0D195E42FB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BF31A58-2DBA-C325-1D29-59B2BF9E7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1AC3C-D12A-4EEF-89C6-3E48B27E7F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86A42-FD4F-4B7B-BDC0-22D90B4960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C6A9A-E752-4B08-99DC-002FF0CE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9716B-8DE3-477D-AADE-C201FEB2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0B409A-33A1-43B3-AF14-9E61103FA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557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1A5FD-6A9D-4D9E-85DC-798FE74E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349990-2921-4CC4-A6C6-A67D58073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A3F57-B4D6-4DC9-8969-CFEBEA41B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96270-69D5-452A-B1E4-A2962BCFE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34842-92E3-4698-8A4C-7CE2B4D0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50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812EFF-AFB8-4698-A76F-18EF04F3C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34F09-5631-432A-B21A-762952151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1C15F9-F381-4E98-9802-D98C2CB4C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93653-207D-4B52-9158-F0801E1F0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DDE4C-10C0-4D47-B95F-67B5EDF9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77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4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0A9E6-4654-4E1F-9D00-297350FE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6A06A-3806-457E-A394-991E2AFA9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A9D3B-1B8F-4DE7-89A2-D04988E97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900E8-DC0B-46D5-90F1-B318B4A02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76169-68EB-4F2D-9D08-1D7DA46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5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E9A-D147-4D35-8940-CD1ACD47D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0BB51-140A-4501-A7FD-203FFECA6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29A7-5124-4522-B901-EA95D124D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1B6BD1-FA62-46B6-975C-8EEE4E299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A1D91-D32C-47A1-84AF-74866055A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D7A1C-C9C4-4C7F-A0D3-79CAD12A3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10C3-1B8B-452D-932E-72DCB65DF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511DB-31CF-43A2-B638-1697C9E6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E492-E5F0-4CC7-899C-76081B6B5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DEF565-5D3B-4988-9F41-6A633D52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8AB4-A25D-4223-8434-728201DB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08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7149B-0466-4B38-89EB-DA00A618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C2856-AD22-4225-B26F-7B9BA47DC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8CE02-AED2-4645-AEA4-F68E58BFFD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5CC140-52F6-4003-BF30-F45A48AC8D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808E90-6631-4A71-8956-5156A2D940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224A72-3678-42BD-91A7-0CD32115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772601-AD14-46FF-AC12-F96F3436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2C306-FD9C-4E93-8029-CF9FED802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3161-60F1-4B85-80E3-73EF719B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FA7C94-FC8E-4AE2-8EE4-00225834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F5D14-4007-497C-A61B-8B4C0CA2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1A46AB-279E-4EAA-A6D9-574FC400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7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DC6887-5461-4901-B345-58CB0AB8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875AC-EC12-48F5-8462-30737EC52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657446-01C2-4092-B047-23609296E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987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A02F1-43E6-41B4-97AB-A0CE197B1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265DB-F95E-485A-9A9D-A84705D27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18B681-7C72-457F-A684-1059CE3F1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56714B-B467-4C6A-9563-4E88422D0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620A0B-D3AF-47CF-81DC-15AB02C9A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698557-7D99-4EA6-91D9-F3468410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86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C65CF-A911-4689-9840-3836F891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A9562-3630-429A-8C5F-C9178F13E5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DBB836-CAA9-4FEA-BFAA-277D4FA77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56BF5-2152-434B-A9C5-BBD7EDB6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182EBB-EE89-4E63-B8B1-03741B82F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D5CCD-39DB-4226-80B2-851AB870D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52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AA2ED3-62BA-47A3-B50E-1A4503BA4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01DD3-8CD4-499B-A12C-052E0EC7D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3A8C7-37C7-4652-9CC2-EC20A8237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7D7CF-2B79-476D-B05C-1E9ECF5AEF86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8FC0F-3CFE-4191-A10E-CE5654522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58FF1-905C-466A-B5B3-BC51A89BA0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0191D-7699-4427-BEAA-39EED7FF9E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9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1.png"/><Relationship Id="rId21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7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42552" y="359298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819" y="46689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82" y="1520543"/>
            <a:ext cx="3239131" cy="3239131"/>
          </a:xfrm>
          <a:prstGeom prst="rect">
            <a:avLst/>
          </a:prstGeom>
        </p:spPr>
      </p:pic>
      <p:sp>
        <p:nvSpPr>
          <p:cNvPr id="43" name="文本框 42"/>
          <p:cNvSpPr txBox="1"/>
          <p:nvPr/>
        </p:nvSpPr>
        <p:spPr>
          <a:xfrm>
            <a:off x="2817742" y="2123584"/>
            <a:ext cx="71163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 MẪU </a:t>
            </a:r>
          </a:p>
          <a:p>
            <a:pPr algn="ctr"/>
            <a:r>
              <a:rPr lang="en-US" sz="44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 DẠNG KHỐI TRỤ</a:t>
            </a:r>
          </a:p>
        </p:txBody>
      </p:sp>
    </p:spTree>
    <p:extLst>
      <p:ext uri="{BB962C8B-B14F-4D97-AF65-F5344CB8AC3E}">
        <p14:creationId xmlns:p14="http://schemas.microsoft.com/office/powerpoint/2010/main" val="9147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499A3F-051D-A014-FDFC-526CE074FCB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849"/>
            <a:ext cx="12192000" cy="587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14018-708C-863C-F918-D355535C9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5653"/>
            <a:ext cx="2250545" cy="17323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3EE87D-FD18-2274-9F9D-28F65895F9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209" y="5462414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77591"/>
      </p:ext>
    </p:extLst>
  </p:cSld>
  <p:clrMapOvr>
    <a:masterClrMapping/>
  </p:clrMapOvr>
  <p:transition spd="slow">
    <p:push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0D0D6-F955-7863-49AD-DA4879ABC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079"/>
            <a:ext cx="12192000" cy="5078214"/>
          </a:xfrm>
          <a:prstGeom prst="rect">
            <a:avLst/>
          </a:prstGeom>
        </p:spPr>
      </p:pic>
      <p:pic>
        <p:nvPicPr>
          <p:cNvPr id="9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B2C870F0-A58C-8FA3-8965-ADB471BE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85" y="2371370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C9B513-8DDA-015F-989C-C48C79ABF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66" y="257667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07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11D52D-F6A8-1C17-AC16-2BBBE6F19F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7" r="27468"/>
          <a:stretch/>
        </p:blipFill>
        <p:spPr>
          <a:xfrm>
            <a:off x="613459" y="1500564"/>
            <a:ext cx="5590572" cy="38568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1EABF-0B6C-CCCD-9F1C-14D17FE11F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368" y="0"/>
            <a:ext cx="5437632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7DE9C7-CE43-F8DF-151B-10BC3A5AA1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8379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2B95D3-2EC9-D35D-5376-DBB14E061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5674"/>
            <a:ext cx="12192000" cy="2940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37C498-9C24-5A6A-D985-FB38BDFD8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warp dir="in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7">
            <a:extLst>
              <a:ext uri="{FF2B5EF4-FFF2-40B4-BE49-F238E27FC236}">
                <a16:creationId xmlns:a16="http://schemas.microsoft.com/office/drawing/2014/main" id="{95894595-F41F-0726-EDC0-35C3BA0C802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95155" y="710407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E210813-8A35-7D61-AD4C-587375761C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2282439"/>
            <a:ext cx="10668000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Hoàn thiện nội dung bài học và thực hiện phần câu hỏi luyện tập.</a:t>
            </a:r>
          </a:p>
          <a:p>
            <a:pPr marL="457200" indent="-457200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sz="280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 áp dụng những kiến thức đã học, vẽ mẫu có dạng khối trụ như: cái bình đựng nước, cái ấm tích hoặc cái phích,...</a:t>
            </a:r>
            <a:endParaRPr lang="en-US" altLang="en-US" sz="280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D373765-CDDD-0557-9E44-11A226A2F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99" y="4391630"/>
            <a:ext cx="10120131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 tiết sau: Chữ cơ bản.</a:t>
            </a:r>
          </a:p>
          <a:p>
            <a:pPr marL="457200" indent="-457200"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Char char="-"/>
            </a:pP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các mẫu chữ, chuẩn bị màu vẽ các loại và giấy A4.</a:t>
            </a:r>
            <a:endParaRPr lang="en-US" alt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5623F-BD6E-3F94-952F-66ED52650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1-15">
            <a:extLst>
              <a:ext uri="{FF2B5EF4-FFF2-40B4-BE49-F238E27FC236}">
                <a16:creationId xmlns:a16="http://schemas.microsoft.com/office/drawing/2014/main" id="{221F9739-C63D-9A5C-B75D-F818FDF00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7946"/>
            <a:ext cx="12192000" cy="5830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>
            <a:extLst>
              <a:ext uri="{FF2B5EF4-FFF2-40B4-BE49-F238E27FC236}">
                <a16:creationId xmlns:a16="http://schemas.microsoft.com/office/drawing/2014/main" id="{F12477E9-22E7-B43D-AB63-AD306DC78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5356" y="5229889"/>
            <a:ext cx="621392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zh-CN" sz="7200" b="1">
                <a:solidFill>
                  <a:srgbClr val="00B0F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7" name="Picture 10" descr="1-16">
            <a:extLst>
              <a:ext uri="{FF2B5EF4-FFF2-40B4-BE49-F238E27FC236}">
                <a16:creationId xmlns:a16="http://schemas.microsoft.com/office/drawing/2014/main" id="{484DF2E8-135C-D64C-D00A-6FFEAE1BB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289" y="697965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1-16">
            <a:extLst>
              <a:ext uri="{FF2B5EF4-FFF2-40B4-BE49-F238E27FC236}">
                <a16:creationId xmlns:a16="http://schemas.microsoft.com/office/drawing/2014/main" id="{B59DD412-23D9-F5EB-D566-3A8AF03A1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56" y="57923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" descr="1-16">
            <a:extLst>
              <a:ext uri="{FF2B5EF4-FFF2-40B4-BE49-F238E27FC236}">
                <a16:creationId xmlns:a16="http://schemas.microsoft.com/office/drawing/2014/main" id="{FEAC51D8-7E7E-1513-557C-8BFCBF88B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30" y="302821"/>
            <a:ext cx="1417995" cy="65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2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vẽ tranh tĩnh vật đơn giản">
            <a:extLst>
              <a:ext uri="{FF2B5EF4-FFF2-40B4-BE49-F238E27FC236}">
                <a16:creationId xmlns:a16="http://schemas.microsoft.com/office/drawing/2014/main" id="{D6FC7104-4991-FC55-36D6-52DC858F7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1" y="3883742"/>
            <a:ext cx="3151079" cy="28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Vẽ Tranh Tĩnh Vật Đơn Giản Mà Đẹp Dành Cho Học Sinh">
            <a:extLst>
              <a:ext uri="{FF2B5EF4-FFF2-40B4-BE49-F238E27FC236}">
                <a16:creationId xmlns:a16="http://schemas.microsoft.com/office/drawing/2014/main" id="{8476CED6-8452-EA54-DD7A-D162A5893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5" y="165004"/>
            <a:ext cx="3090181" cy="359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ẽ tranh tĩnh vật đơn thể (Phần 2)">
            <a:extLst>
              <a:ext uri="{FF2B5EF4-FFF2-40B4-BE49-F238E27FC236}">
                <a16:creationId xmlns:a16="http://schemas.microsoft.com/office/drawing/2014/main" id="{6B9B6A7A-C2B0-9D06-1A80-EC7651E2A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774" y="727639"/>
            <a:ext cx="2597968" cy="57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A18EA66-BBD4-68A3-DB30-3B401F1AA201}"/>
              </a:ext>
            </a:extLst>
          </p:cNvPr>
          <p:cNvSpPr/>
          <p:nvPr/>
        </p:nvSpPr>
        <p:spPr>
          <a:xfrm>
            <a:off x="422787" y="196697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D416846-544B-F4FD-060F-38AD3687FA48}"/>
              </a:ext>
            </a:extLst>
          </p:cNvPr>
          <p:cNvSpPr/>
          <p:nvPr/>
        </p:nvSpPr>
        <p:spPr>
          <a:xfrm>
            <a:off x="422787" y="3883742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97F728-D246-E8D0-A8C7-E1371C141E1E}"/>
              </a:ext>
            </a:extLst>
          </p:cNvPr>
          <p:cNvSpPr/>
          <p:nvPr/>
        </p:nvSpPr>
        <p:spPr>
          <a:xfrm>
            <a:off x="4478781" y="811265"/>
            <a:ext cx="511278" cy="530942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331075-DAA1-33B2-D95F-C6CF4D41BCA2}"/>
              </a:ext>
            </a:extLst>
          </p:cNvPr>
          <p:cNvSpPr txBox="1"/>
          <p:nvPr/>
        </p:nvSpPr>
        <p:spPr>
          <a:xfrm>
            <a:off x="7147177" y="1263735"/>
            <a:ext cx="4821304" cy="538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 biết tranh vẽ về các đồ vật gì?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3B318F-8281-0233-8C12-FE7709481837}"/>
              </a:ext>
            </a:extLst>
          </p:cNvPr>
          <p:cNvSpPr txBox="1"/>
          <p:nvPr/>
        </p:nvSpPr>
        <p:spPr>
          <a:xfrm>
            <a:off x="7147177" y="2305132"/>
            <a:ext cx="482130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lại gọi đó là những tranh tĩnh vật?</a:t>
            </a:r>
            <a:endParaRPr lang="en-US" sz="2400" i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FE4F3C-8CE9-5969-3AF1-F1150D4C19E5}"/>
              </a:ext>
            </a:extLst>
          </p:cNvPr>
          <p:cNvSpPr txBox="1"/>
          <p:nvPr/>
        </p:nvSpPr>
        <p:spPr>
          <a:xfrm>
            <a:off x="7147177" y="3844986"/>
            <a:ext cx="4569494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nl-NL" sz="2400" i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hiểu biết của em về tranh tĩnh vật?</a:t>
            </a:r>
            <a:endParaRPr lang="en-US" sz="24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90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>
            <a:extLst>
              <a:ext uri="{FF2B5EF4-FFF2-40B4-BE49-F238E27FC236}">
                <a16:creationId xmlns:a16="http://schemas.microsoft.com/office/drawing/2014/main" id="{536635BB-A41B-673D-B72E-18356BB57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96" y="197617"/>
            <a:ext cx="10840213" cy="6535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6">
            <a:extLst>
              <a:ext uri="{FF2B5EF4-FFF2-40B4-BE49-F238E27FC236}">
                <a16:creationId xmlns:a16="http://schemas.microsoft.com/office/drawing/2014/main" id="{1F25592E-1462-DD26-35C0-B07A5983E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028" y="3811654"/>
            <a:ext cx="4956526" cy="304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 Box 13">
            <a:extLst>
              <a:ext uri="{FF2B5EF4-FFF2-40B4-BE49-F238E27FC236}">
                <a16:creationId xmlns:a16="http://schemas.microsoft.com/office/drawing/2014/main" id="{0CBAD89F-E384-602F-7C6B-D71384104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149" y="2490894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6" name="Text Box 14">
            <a:extLst>
              <a:ext uri="{FF2B5EF4-FFF2-40B4-BE49-F238E27FC236}">
                <a16:creationId xmlns:a16="http://schemas.microsoft.com/office/drawing/2014/main" id="{525A184B-680C-EAD0-2B27-D1C753AD5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3793788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sp>
        <p:nvSpPr>
          <p:cNvPr id="3087" name="Text Box 15">
            <a:extLst>
              <a:ext uri="{FF2B5EF4-FFF2-40B4-BE49-F238E27FC236}">
                <a16:creationId xmlns:a16="http://schemas.microsoft.com/office/drawing/2014/main" id="{34685935-3AD5-D309-BE34-AF5B24A43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851" y="5044979"/>
            <a:ext cx="1980766" cy="44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en-US" sz="2316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在此输入文字</a:t>
            </a:r>
          </a:p>
        </p:txBody>
      </p:sp>
      <p:pic>
        <p:nvPicPr>
          <p:cNvPr id="15" name="Picture 6" descr="7">
            <a:extLst>
              <a:ext uri="{FF2B5EF4-FFF2-40B4-BE49-F238E27FC236}">
                <a16:creationId xmlns:a16="http://schemas.microsoft.com/office/drawing/2014/main" id="{284C93EE-9DDA-82EF-BA3E-B7A37EE7B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844" y="3515745"/>
            <a:ext cx="1060468" cy="152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8BE867-85ED-CC96-772C-0DDA4E27F9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9478" y="975282"/>
            <a:ext cx="9136588" cy="1964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5" grpId="0"/>
      <p:bldP spid="3086" grpId="0"/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5CE8FA-A4FE-DFF2-FDE4-2F6B55C40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30"/>
          <a:stretch/>
        </p:blipFill>
        <p:spPr>
          <a:xfrm>
            <a:off x="0" y="0"/>
            <a:ext cx="12192000" cy="15741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9D0994-FBEE-7495-1253-F1288A39C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9" b="55565"/>
          <a:stretch/>
        </p:blipFill>
        <p:spPr>
          <a:xfrm>
            <a:off x="0" y="1574157"/>
            <a:ext cx="12192000" cy="763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8DD89C-8CF7-DCEF-49C3-CFA25699D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05" r="61756" b="-1127"/>
          <a:stretch/>
        </p:blipFill>
        <p:spPr>
          <a:xfrm>
            <a:off x="181338" y="2756706"/>
            <a:ext cx="4662668" cy="30788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A4ED68-470E-40C3-3075-A78903437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2" t="39844" r="32673" b="1934"/>
          <a:stretch/>
        </p:blipFill>
        <p:spPr>
          <a:xfrm>
            <a:off x="4882587" y="2669895"/>
            <a:ext cx="3507130" cy="30788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EF5A03-23B3-F63F-303F-E64EFDCDF8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06" t="41778" r="1724"/>
          <a:stretch/>
        </p:blipFill>
        <p:spPr>
          <a:xfrm>
            <a:off x="8428298" y="2772138"/>
            <a:ext cx="3763702" cy="3078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0391FA-2905-51FC-CF55-39D33925F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083" y="9536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0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0EF4C06-5732-6AED-2A90-33F464E9023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928" y="0"/>
            <a:ext cx="1024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FCB38-888F-68D2-93C8-F2AB2DF3B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30086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5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FE9192-0C83-6DF7-FB8C-87C235AA2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42" y="0"/>
            <a:ext cx="1013951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0D3C07-0BFB-A3C8-8CC8-8A1F0C7BD9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683" y="127322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4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D1FAA-885F-186C-21A9-6796D559B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085497"/>
          </a:xfrm>
          <a:prstGeom prst="rect">
            <a:avLst/>
          </a:prstGeom>
        </p:spPr>
      </p:pic>
      <p:pic>
        <p:nvPicPr>
          <p:cNvPr id="2050" name="Picture 2" descr="Cách gọt bút chì và cách dùng que đo | Luyện thi khối H,V">
            <a:extLst>
              <a:ext uri="{FF2B5EF4-FFF2-40B4-BE49-F238E27FC236}">
                <a16:creationId xmlns:a16="http://schemas.microsoft.com/office/drawing/2014/main" id="{74ED747E-4335-8AF3-000A-A6AF7A4FE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85497"/>
            <a:ext cx="5595749" cy="356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m hãy vẽ 1 đồ vật hình trụ và tô theo lối vẽ đậm, nhạt | GiaiVaDap.com">
            <a:extLst>
              <a:ext uri="{FF2B5EF4-FFF2-40B4-BE49-F238E27FC236}">
                <a16:creationId xmlns:a16="http://schemas.microsoft.com/office/drawing/2014/main" id="{A6F3A7BA-9A38-FFFC-0E77-47D9CBDFA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374" y="3364077"/>
            <a:ext cx="3112626" cy="34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9C432-DAC5-15DF-8728-245487EBC1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989" y="5596619"/>
            <a:ext cx="1039572" cy="105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79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1-17">
            <a:extLst>
              <a:ext uri="{FF2B5EF4-FFF2-40B4-BE49-F238E27FC236}">
                <a16:creationId xmlns:a16="http://schemas.microsoft.com/office/drawing/2014/main" id="{6B447C49-2CAF-16A7-9531-FF0806172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81" y="4069532"/>
            <a:ext cx="12221234" cy="27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1-31">
            <a:extLst>
              <a:ext uri="{FF2B5EF4-FFF2-40B4-BE49-F238E27FC236}">
                <a16:creationId xmlns:a16="http://schemas.microsoft.com/office/drawing/2014/main" id="{35EC5B02-A9C5-9175-20D1-A58FB0BE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787" y="250468"/>
            <a:ext cx="7609404" cy="620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1-34">
            <a:extLst>
              <a:ext uri="{FF2B5EF4-FFF2-40B4-BE49-F238E27FC236}">
                <a16:creationId xmlns:a16="http://schemas.microsoft.com/office/drawing/2014/main" id="{D766E0C5-40D6-60EF-A9DF-211407CE4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085" y="2937830"/>
            <a:ext cx="3760468" cy="398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7" descr="1-33">
            <a:extLst>
              <a:ext uri="{FF2B5EF4-FFF2-40B4-BE49-F238E27FC236}">
                <a16:creationId xmlns:a16="http://schemas.microsoft.com/office/drawing/2014/main" id="{17D0B4F5-DC15-2F6C-4D33-1FA8CFABB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420510"/>
            <a:ext cx="2978043" cy="727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539BCEE-F91B-8D87-5A72-FE916DD5E4DF}"/>
              </a:ext>
            </a:extLst>
          </p:cNvPr>
          <p:cNvSpPr/>
          <p:nvPr/>
        </p:nvSpPr>
        <p:spPr>
          <a:xfrm>
            <a:off x="3790722" y="2967335"/>
            <a:ext cx="461055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A317AB-776D-9938-1228-01CB76F03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13" y="250468"/>
            <a:ext cx="1039572" cy="10588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142</Words>
  <Application>Microsoft Office PowerPoint</Application>
  <PresentationFormat>Widescreen</PresentationFormat>
  <Paragraphs>21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黑体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tien [gv]</dc:creator>
  <cp:lastModifiedBy>OS</cp:lastModifiedBy>
  <cp:revision>39</cp:revision>
  <dcterms:created xsi:type="dcterms:W3CDTF">2021-11-15T08:13:06Z</dcterms:created>
  <dcterms:modified xsi:type="dcterms:W3CDTF">2025-05-18T15:51:02Z</dcterms:modified>
</cp:coreProperties>
</file>