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558" r:id="rId3"/>
    <p:sldId id="557" r:id="rId4"/>
    <p:sldId id="257" r:id="rId5"/>
    <p:sldId id="520" r:id="rId6"/>
    <p:sldId id="552" r:id="rId7"/>
    <p:sldId id="553" r:id="rId8"/>
    <p:sldId id="554" r:id="rId9"/>
    <p:sldId id="523" r:id="rId10"/>
    <p:sldId id="524" r:id="rId11"/>
    <p:sldId id="555" r:id="rId12"/>
    <p:sldId id="525" r:id="rId13"/>
    <p:sldId id="526" r:id="rId14"/>
    <p:sldId id="528" r:id="rId15"/>
    <p:sldId id="278" r:id="rId16"/>
    <p:sldId id="529" r:id="rId17"/>
    <p:sldId id="527" r:id="rId18"/>
    <p:sldId id="531" r:id="rId19"/>
    <p:sldId id="532" r:id="rId20"/>
    <p:sldId id="545" r:id="rId21"/>
    <p:sldId id="5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A647F-4C37-42E7-984A-B8405E4CC14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890CA-7885-4004-90DB-310180CE0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0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32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371D3C8-0205-83F5-19AA-1EA2A0554F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CE042E02-28A0-4960-841C-609921B0D2CC}" type="slidenum">
              <a:rPr lang="en-US" altLang="zh-CN"/>
              <a:pPr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73149BD-7F6C-612C-18EC-39835C1040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F8587AA-B688-AA58-551D-AF3452E127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4D7533D6-CD72-D88D-F0D4-F9D8B5B385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6784976D-B477-4B6E-851E-8B17D663B7FF}" type="slidenum">
              <a:rPr lang="en-US" altLang="zh-CN"/>
              <a:pPr>
                <a:spcBef>
                  <a:spcPct val="0"/>
                </a:spcBef>
              </a:pPr>
              <a:t>15</a:t>
            </a:fld>
            <a:endParaRPr lang="en-US" altLang="zh-CN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256E34D7-639C-96F3-59B7-0D195E42FB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BF31A58-2DBA-C325-1D29-59B2BF9E7D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AC3C-D12A-4EEF-89C6-3E48B27E7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86A42-FD4F-4B7B-BDC0-22D90B496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C6A9A-E752-4B08-99DC-002FF0CE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9716B-8DE3-477D-AADE-C201FEB2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B409A-33A1-43B3-AF14-9E61103F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5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A5FD-6A9D-4D9E-85DC-798FE74E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49990-2921-4CC4-A6C6-A67D58073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A3F57-B4D6-4DC9-8969-CFEBEA41B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96270-69D5-452A-B1E4-A2962BCF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34842-92E3-4698-8A4C-7CE2B4D0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5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812EFF-AFB8-4698-A76F-18EF04F3C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34F09-5631-432A-B21A-762952151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C15F9-F381-4E98-9802-D98C2CB4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93653-207D-4B52-9158-F0801E1F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DDE4C-10C0-4D47-B95F-67B5EDF9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77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8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A9E6-4654-4E1F-9D00-297350FE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6A06A-3806-457E-A394-991E2AFA9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A9D3B-1B8F-4DE7-89A2-D04988E9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900E8-DC0B-46D5-90F1-B318B4A0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76169-68EB-4F2D-9D08-1D7DA46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48E9A-D147-4D35-8940-CD1ACD47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0BB51-140A-4501-A7FD-203FFECA6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29A7-5124-4522-B901-EA95D124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B6BD1-FA62-46B6-975C-8EEE4E29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A1D91-D32C-47A1-84AF-74866055A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D7A1C-C9C4-4C7F-A0D3-79CAD12A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10C3-1B8B-452D-932E-72DCB65DF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511DB-31CF-43A2-B638-1697C9E69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4E492-E5F0-4CC7-899C-76081B6B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EF565-5D3B-4988-9F41-6A633D52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68AB4-A25D-4223-8434-728201DB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0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149B-0466-4B38-89EB-DA00A618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C2856-AD22-4225-B26F-7B9BA47DC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8CE02-AED2-4645-AEA4-F68E58BFF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5CC140-52F6-4003-BF30-F45A48AC8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808E90-6631-4A71-8956-5156A2D94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24A72-3678-42BD-91A7-0CD32115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772601-AD14-46FF-AC12-F96F3436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2C306-FD9C-4E93-8029-CF9FED80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0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3161-60F1-4B85-80E3-73EF719B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A7C94-FC8E-4AE2-8EE4-00225834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F5D14-4007-497C-A61B-8B4C0CA2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A46AB-279E-4EAA-A6D9-574FC40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2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C6887-5461-4901-B345-58CB0AB8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C875AC-EC12-48F5-8462-30737EC5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57446-01C2-4092-B047-23609296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8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02F1-43E6-41B4-97AB-A0CE197B1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265DB-F95E-485A-9A9D-A84705D27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8B681-7C72-457F-A684-1059CE3F1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6714B-B467-4C6A-9563-4E88422D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20A0B-D3AF-47CF-81DC-15AB02C9A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98557-7D99-4EA6-91D9-F3468410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8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65CF-A911-4689-9840-3836F891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A9562-3630-429A-8C5F-C9178F13E5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BB836-CAA9-4FEA-BFAA-277D4FA77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6BF5-2152-434B-A9C5-BBD7EDB6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82EBB-EE89-4E63-B8B1-03741B82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D5CCD-39DB-4226-80B2-851AB870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5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AA2ED3-62BA-47A3-B50E-1A4503BA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01DD3-8CD4-499B-A12C-052E0EC7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3A8C7-37C7-4652-9CC2-EC20A8237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8FC0F-3CFE-4191-A10E-CE5654522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58FF1-905C-466A-B5B3-BC51A89BA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9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042552" y="359298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19" y="46689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/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/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" y="82062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82" y="1520543"/>
            <a:ext cx="3239131" cy="3239131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2817742" y="2123584"/>
            <a:ext cx="71163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MẪU </a:t>
            </a:r>
          </a:p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DẠNG KHỐI TRỤ</a:t>
            </a:r>
          </a:p>
        </p:txBody>
      </p:sp>
    </p:spTree>
    <p:extLst>
      <p:ext uri="{BB962C8B-B14F-4D97-AF65-F5344CB8AC3E}">
        <p14:creationId xmlns:p14="http://schemas.microsoft.com/office/powerpoint/2010/main" val="9147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2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6D3214-12F2-4F5F-7913-D7EF8D17B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167"/>
            <a:ext cx="12192000" cy="5244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0D254A-8EAC-7BA4-5E37-7B481C9FD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8" y="60517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28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ối trụ">
            <a:extLst>
              <a:ext uri="{FF2B5EF4-FFF2-40B4-BE49-F238E27FC236}">
                <a16:creationId xmlns:a16="http://schemas.microsoft.com/office/drawing/2014/main" id="{7F6FFCD5-2BB8-4038-130F-3F9B12557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2724" r="1311" b="8681"/>
          <a:stretch/>
        </p:blipFill>
        <p:spPr bwMode="auto">
          <a:xfrm>
            <a:off x="775504" y="601883"/>
            <a:ext cx="4572000" cy="4734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ƯƠM MẦM KIẾN TRÚC: Hướng dẫn chi tiết vẽ bốn khối cơ bản">
            <a:extLst>
              <a:ext uri="{FF2B5EF4-FFF2-40B4-BE49-F238E27FC236}">
                <a16:creationId xmlns:a16="http://schemas.microsoft.com/office/drawing/2014/main" id="{C8A02DCF-6A3B-0A7C-8ECE-C5F911F32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051" y="601882"/>
            <a:ext cx="6207177" cy="4734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5D783A-E019-B42C-6C26-890BB5030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336" y="5570187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5CE8FA-A4FE-DFF2-FDE4-2F6B55C40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30"/>
          <a:stretch/>
        </p:blipFill>
        <p:spPr>
          <a:xfrm>
            <a:off x="0" y="0"/>
            <a:ext cx="12192000" cy="1574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9D0994-FBEE-7495-1253-F1288A39C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9" b="55565"/>
          <a:stretch/>
        </p:blipFill>
        <p:spPr>
          <a:xfrm>
            <a:off x="0" y="1574157"/>
            <a:ext cx="12192000" cy="763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8DD89C-8CF7-DCEF-49C3-CFA25699D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5" r="61756" b="-1127"/>
          <a:stretch/>
        </p:blipFill>
        <p:spPr>
          <a:xfrm>
            <a:off x="181338" y="2756706"/>
            <a:ext cx="4662668" cy="3078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A4ED68-470E-40C3-3075-A78903437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2" t="39844" r="32673" b="1934"/>
          <a:stretch/>
        </p:blipFill>
        <p:spPr>
          <a:xfrm>
            <a:off x="4882587" y="2669895"/>
            <a:ext cx="3507130" cy="3078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EF5A03-23B3-F63F-303F-E64EFDCDF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6" t="41778" r="1724"/>
          <a:stretch/>
        </p:blipFill>
        <p:spPr>
          <a:xfrm>
            <a:off x="8428298" y="2772138"/>
            <a:ext cx="3763702" cy="30788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0391FA-2905-51FC-CF55-39D33925F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083" y="95362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50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EF4C06-5732-6AED-2A90-33F464E902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928" y="0"/>
            <a:ext cx="1024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CFCB38-888F-68D2-93C8-F2AB2DF3B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75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FE9192-0C83-6DF7-FB8C-87C235AA2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2" y="0"/>
            <a:ext cx="1013951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0D3C07-0BFB-A3C8-8CC8-8A1F0C7BD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83" y="127322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4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1-17">
            <a:extLst>
              <a:ext uri="{FF2B5EF4-FFF2-40B4-BE49-F238E27FC236}">
                <a16:creationId xmlns:a16="http://schemas.microsoft.com/office/drawing/2014/main" id="{6B447C49-2CAF-16A7-9531-FF0806172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1-31">
            <a:extLst>
              <a:ext uri="{FF2B5EF4-FFF2-40B4-BE49-F238E27FC236}">
                <a16:creationId xmlns:a16="http://schemas.microsoft.com/office/drawing/2014/main" id="{35EC5B02-A9C5-9175-20D1-A58FB0BE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234" y="0"/>
            <a:ext cx="7609404" cy="705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1-34">
            <a:extLst>
              <a:ext uri="{FF2B5EF4-FFF2-40B4-BE49-F238E27FC236}">
                <a16:creationId xmlns:a16="http://schemas.microsoft.com/office/drawing/2014/main" id="{D766E0C5-40D6-60EF-A9DF-211407CE4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085" y="2937830"/>
            <a:ext cx="3760468" cy="398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1-33">
            <a:extLst>
              <a:ext uri="{FF2B5EF4-FFF2-40B4-BE49-F238E27FC236}">
                <a16:creationId xmlns:a16="http://schemas.microsoft.com/office/drawing/2014/main" id="{17D0B4F5-DC15-2F6C-4D33-1FA8CFABB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420510"/>
            <a:ext cx="2978043" cy="727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39BCEE-F91B-8D87-5A72-FE916DD5E4DF}"/>
              </a:ext>
            </a:extLst>
          </p:cNvPr>
          <p:cNvSpPr/>
          <p:nvPr/>
        </p:nvSpPr>
        <p:spPr>
          <a:xfrm>
            <a:off x="316594" y="144922"/>
            <a:ext cx="46105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A317AB-776D-9938-1228-01CB76F03C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13" y="250468"/>
            <a:ext cx="1039572" cy="10588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4830" y="1160585"/>
            <a:ext cx="5040923" cy="5439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499A3F-051D-A014-FDFC-526CE074FC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849"/>
            <a:ext cx="12192000" cy="5871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314018-708C-863C-F918-D355535C9F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5653"/>
            <a:ext cx="2250545" cy="17323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EE87D-FD18-2274-9F9D-28F65895F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09" y="5462414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77591"/>
      </p:ext>
    </p:extLst>
  </p:cSld>
  <p:clrMapOvr>
    <a:masterClrMapping/>
  </p:clrMapOvr>
  <p:transition spd="slow">
    <p:push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CD1FAA-885F-186C-21A9-6796D559B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085497"/>
          </a:xfrm>
          <a:prstGeom prst="rect">
            <a:avLst/>
          </a:prstGeom>
        </p:spPr>
      </p:pic>
      <p:pic>
        <p:nvPicPr>
          <p:cNvPr id="2050" name="Picture 2" descr="Cách gọt bút chì và cách dùng que đo | Luyện thi khối H,V">
            <a:extLst>
              <a:ext uri="{FF2B5EF4-FFF2-40B4-BE49-F238E27FC236}">
                <a16:creationId xmlns:a16="http://schemas.microsoft.com/office/drawing/2014/main" id="{74ED747E-4335-8AF3-000A-A6AF7A4FE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5497"/>
            <a:ext cx="5595749" cy="356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m hãy vẽ 1 đồ vật hình trụ và tô theo lối vẽ đậm, nhạt | GiaiVaDap.com">
            <a:extLst>
              <a:ext uri="{FF2B5EF4-FFF2-40B4-BE49-F238E27FC236}">
                <a16:creationId xmlns:a16="http://schemas.microsoft.com/office/drawing/2014/main" id="{A6F3A7BA-9A38-FFFC-0E77-47D9CBDFA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74" y="3364077"/>
            <a:ext cx="3112626" cy="349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C9C432-DAC5-15DF-8728-245487EBC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89" y="5596619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67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30D0D6-F955-7863-49AD-DA4879ABC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079"/>
            <a:ext cx="12192000" cy="5078214"/>
          </a:xfrm>
          <a:prstGeom prst="rect">
            <a:avLst/>
          </a:prstGeom>
        </p:spPr>
      </p:pic>
      <p:pic>
        <p:nvPicPr>
          <p:cNvPr id="9" name="Picture 4" descr="Em hãy vẽ 1 đồ vật hình trụ và tô theo lối vẽ đậm, nhạt | GiaiVaDap.com">
            <a:extLst>
              <a:ext uri="{FF2B5EF4-FFF2-40B4-BE49-F238E27FC236}">
                <a16:creationId xmlns:a16="http://schemas.microsoft.com/office/drawing/2014/main" id="{B2C870F0-A58C-8FA3-8965-ADB471BE8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85" y="2371370"/>
            <a:ext cx="3112626" cy="349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C9B513-8DDA-015F-989C-C48C79ABF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166" y="257667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07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1D52D-F6A8-1C17-AC16-2BBBE6F19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7" r="27468"/>
          <a:stretch/>
        </p:blipFill>
        <p:spPr>
          <a:xfrm>
            <a:off x="613459" y="1500564"/>
            <a:ext cx="5590572" cy="3856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41EABF-0B6C-CCCD-9F1C-14D17FE11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68" y="0"/>
            <a:ext cx="543763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DE9C7-CE43-F8DF-151B-10BC3A5AA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379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1-15">
            <a:extLst>
              <a:ext uri="{FF2B5EF4-FFF2-40B4-BE49-F238E27FC236}">
                <a16:creationId xmlns:a16="http://schemas.microsoft.com/office/drawing/2014/main" id="{221F9739-C63D-9A5C-B75D-F818FDF00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946"/>
            <a:ext cx="12192000" cy="583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F12477E9-22E7-B43D-AB63-AD306DC78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356" y="5229889"/>
            <a:ext cx="62139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7200" b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7" name="Picture 10" descr="1-16">
            <a:extLst>
              <a:ext uri="{FF2B5EF4-FFF2-40B4-BE49-F238E27FC236}">
                <a16:creationId xmlns:a16="http://schemas.microsoft.com/office/drawing/2014/main" id="{484DF2E8-135C-D64C-D00A-6FFEAE1BB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289" y="697965"/>
            <a:ext cx="1417995" cy="65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1-16">
            <a:extLst>
              <a:ext uri="{FF2B5EF4-FFF2-40B4-BE49-F238E27FC236}">
                <a16:creationId xmlns:a16="http://schemas.microsoft.com/office/drawing/2014/main" id="{B59DD412-23D9-F5EB-D566-3A8AF03A1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56" y="579231"/>
            <a:ext cx="1417995" cy="65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1-16">
            <a:extLst>
              <a:ext uri="{FF2B5EF4-FFF2-40B4-BE49-F238E27FC236}">
                <a16:creationId xmlns:a16="http://schemas.microsoft.com/office/drawing/2014/main" id="{FEAC51D8-7E7E-1513-557C-8BFCBF88B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330" y="302821"/>
            <a:ext cx="1417995" cy="65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23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2B95D3-2EC9-D35D-5376-DBB14E061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674"/>
            <a:ext cx="12192000" cy="2940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37C498-9C24-5A6A-D985-FB38BDFD8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7">
            <a:extLst>
              <a:ext uri="{FF2B5EF4-FFF2-40B4-BE49-F238E27FC236}">
                <a16:creationId xmlns:a16="http://schemas.microsoft.com/office/drawing/2014/main" id="{95894595-F41F-0726-EDC0-35C3BA0C80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95155" y="710407"/>
            <a:ext cx="4670425" cy="13684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DẶN DÒ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E210813-8A35-7D61-AD4C-587375761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99" y="2282439"/>
            <a:ext cx="106680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altLang="en-US" sz="2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Hoàn thiện nội dung bài học và thực hiện phần câu hỏi luyện tập.</a:t>
            </a:r>
          </a:p>
          <a:p>
            <a:pPr marL="457200" indent="-457200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áp dụng những kiến thức đã học, vẽ mẫu có dạng khối trụ như: cái bình đựng nước, cái ấm tích hoặc cái phích,...</a:t>
            </a:r>
            <a:endParaRPr lang="en-US" altLang="en-US" sz="28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ED373765-CDDD-0557-9E44-11A226A2F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99" y="4391630"/>
            <a:ext cx="1012013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Chuẩn bị dụng cụ tiết sau: Chữ cơ bản.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các mẫu chữ, chuẩn bị màu vẽ các loại và giấy A4.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05623F-BD6E-3F94-952F-66ED52650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vẽ tranh tĩnh vật đơn giản">
            <a:extLst>
              <a:ext uri="{FF2B5EF4-FFF2-40B4-BE49-F238E27FC236}">
                <a16:creationId xmlns:a16="http://schemas.microsoft.com/office/drawing/2014/main" id="{D6FC7104-4991-FC55-36D6-52DC858F7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1" y="3883742"/>
            <a:ext cx="3151079" cy="280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ẽ Tranh Tĩnh Vật Đơn Giản Mà Đẹp Dành Cho Học Sinh">
            <a:extLst>
              <a:ext uri="{FF2B5EF4-FFF2-40B4-BE49-F238E27FC236}">
                <a16:creationId xmlns:a16="http://schemas.microsoft.com/office/drawing/2014/main" id="{8476CED6-8452-EA54-DD7A-D162A5893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5" y="165004"/>
            <a:ext cx="3090181" cy="359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ẽ tranh tĩnh vật đơn thể (Phần 2)">
            <a:extLst>
              <a:ext uri="{FF2B5EF4-FFF2-40B4-BE49-F238E27FC236}">
                <a16:creationId xmlns:a16="http://schemas.microsoft.com/office/drawing/2014/main" id="{6B9B6A7A-C2B0-9D06-1A80-EC7651E2A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774" y="727639"/>
            <a:ext cx="2597968" cy="572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A18EA66-BBD4-68A3-DB30-3B401F1AA201}"/>
              </a:ext>
            </a:extLst>
          </p:cNvPr>
          <p:cNvSpPr/>
          <p:nvPr/>
        </p:nvSpPr>
        <p:spPr>
          <a:xfrm>
            <a:off x="422787" y="196697"/>
            <a:ext cx="511278" cy="5309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416846-544B-F4FD-060F-38AD3687FA48}"/>
              </a:ext>
            </a:extLst>
          </p:cNvPr>
          <p:cNvSpPr/>
          <p:nvPr/>
        </p:nvSpPr>
        <p:spPr>
          <a:xfrm>
            <a:off x="422787" y="3883742"/>
            <a:ext cx="511278" cy="5309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97F728-D246-E8D0-A8C7-E1371C141E1E}"/>
              </a:ext>
            </a:extLst>
          </p:cNvPr>
          <p:cNvSpPr/>
          <p:nvPr/>
        </p:nvSpPr>
        <p:spPr>
          <a:xfrm>
            <a:off x="4478781" y="811265"/>
            <a:ext cx="511278" cy="5309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331075-DAA1-33B2-D95F-C6CF4D41BCA2}"/>
              </a:ext>
            </a:extLst>
          </p:cNvPr>
          <p:cNvSpPr txBox="1"/>
          <p:nvPr/>
        </p:nvSpPr>
        <p:spPr>
          <a:xfrm>
            <a:off x="7147177" y="1263735"/>
            <a:ext cx="4821304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 biết tranh vẽ về các đồ vật gì?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3B318F-8281-0233-8C12-FE7709481837}"/>
              </a:ext>
            </a:extLst>
          </p:cNvPr>
          <p:cNvSpPr txBox="1"/>
          <p:nvPr/>
        </p:nvSpPr>
        <p:spPr>
          <a:xfrm>
            <a:off x="7147177" y="2305132"/>
            <a:ext cx="4821304" cy="10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nl-NL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sao lại gọi đó là những tranh tĩnh vật?</a:t>
            </a:r>
            <a:endParaRPr lang="en-US" sz="2400" i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FE4F3C-8CE9-5969-3AF1-F1150D4C19E5}"/>
              </a:ext>
            </a:extLst>
          </p:cNvPr>
          <p:cNvSpPr txBox="1"/>
          <p:nvPr/>
        </p:nvSpPr>
        <p:spPr>
          <a:xfrm>
            <a:off x="7147177" y="3844986"/>
            <a:ext cx="4569494" cy="10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nl-NL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hiểu biết của em về tranh tĩnh vật?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90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536635BB-A41B-673D-B72E-18356BB5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6">
            <a:extLst>
              <a:ext uri="{FF2B5EF4-FFF2-40B4-BE49-F238E27FC236}">
                <a16:creationId xmlns:a16="http://schemas.microsoft.com/office/drawing/2014/main" id="{1F25592E-1462-DD26-35C0-B07A5983E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8" y="3811654"/>
            <a:ext cx="4956526" cy="30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>
            <a:extLst>
              <a:ext uri="{FF2B5EF4-FFF2-40B4-BE49-F238E27FC236}">
                <a16:creationId xmlns:a16="http://schemas.microsoft.com/office/drawing/2014/main" id="{0CBAD89F-E384-602F-7C6B-D71384104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149" y="2490894"/>
            <a:ext cx="1980766" cy="4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316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在此输入文字</a:t>
            </a:r>
          </a:p>
        </p:txBody>
      </p:sp>
      <p:sp>
        <p:nvSpPr>
          <p:cNvPr id="3086" name="Text Box 14">
            <a:extLst>
              <a:ext uri="{FF2B5EF4-FFF2-40B4-BE49-F238E27FC236}">
                <a16:creationId xmlns:a16="http://schemas.microsoft.com/office/drawing/2014/main" id="{525A184B-680C-EAD0-2B27-D1C753AD5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51" y="3793788"/>
            <a:ext cx="1980766" cy="4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316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在此输入文字</a:t>
            </a:r>
          </a:p>
        </p:txBody>
      </p:sp>
      <p:sp>
        <p:nvSpPr>
          <p:cNvPr id="3087" name="Text Box 15">
            <a:extLst>
              <a:ext uri="{FF2B5EF4-FFF2-40B4-BE49-F238E27FC236}">
                <a16:creationId xmlns:a16="http://schemas.microsoft.com/office/drawing/2014/main" id="{34685935-3AD5-D309-BE34-AF5B24A43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51" y="5044979"/>
            <a:ext cx="1980766" cy="4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316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在此输入文字</a:t>
            </a:r>
          </a:p>
        </p:txBody>
      </p:sp>
      <p:pic>
        <p:nvPicPr>
          <p:cNvPr id="15" name="Picture 6" descr="7">
            <a:extLst>
              <a:ext uri="{FF2B5EF4-FFF2-40B4-BE49-F238E27FC236}">
                <a16:creationId xmlns:a16="http://schemas.microsoft.com/office/drawing/2014/main" id="{284C93EE-9DDA-82EF-BA3E-B7A37EE7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844" y="3515745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BE867-85ED-CC96-772C-0DDA4E27F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478" y="975282"/>
            <a:ext cx="9136588" cy="196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  <p:bldP spid="3086" grpId="0"/>
      <p:bldP spid="30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Tivi PNG, Vector, PSD, và biểu tượng để tải về miễn phí | pngtree">
            <a:extLst>
              <a:ext uri="{FF2B5EF4-FFF2-40B4-BE49-F238E27FC236}">
                <a16:creationId xmlns:a16="http://schemas.microsoft.com/office/drawing/2014/main" id="{61D33C6D-479D-4F91-9BEB-5221F5247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8" t="21785" r="7780" b="21404"/>
          <a:stretch/>
        </p:blipFill>
        <p:spPr bwMode="auto">
          <a:xfrm>
            <a:off x="2419109" y="-50978"/>
            <a:ext cx="9559459" cy="697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F82F3A-53CB-4057-9110-423D71DB4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8605" y="3145256"/>
            <a:ext cx="3245087" cy="378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22DD17-5564-4F9C-D865-49CD3A3291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 r="13633"/>
          <a:stretch/>
        </p:blipFill>
        <p:spPr>
          <a:xfrm>
            <a:off x="2956482" y="1212282"/>
            <a:ext cx="8785875" cy="3973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4E05C9-05F5-8FDB-2C03-88B5FF46A6F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432" y="164639"/>
            <a:ext cx="1039126" cy="10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AF41E0-2B79-DE40-5465-5C48774E8F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80" y="0"/>
            <a:ext cx="808200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D53289-56AA-A042-4993-86C0BEA02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4" y="0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08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7988ED-428F-07B5-9174-0261ED5C0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1" t="39972" r="53413" b="1969"/>
          <a:stretch/>
        </p:blipFill>
        <p:spPr>
          <a:xfrm>
            <a:off x="15433" y="-2"/>
            <a:ext cx="4684974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9619DB-BFA3-1C7A-5CA3-CD2DA09091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2" t="41523" r="14962" b="418"/>
          <a:stretch/>
        </p:blipFill>
        <p:spPr>
          <a:xfrm>
            <a:off x="7491594" y="-1"/>
            <a:ext cx="468497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512F1-6172-58D9-8F87-2C7087E2BD90}"/>
              </a:ext>
            </a:extLst>
          </p:cNvPr>
          <p:cNvSpPr txBox="1"/>
          <p:nvPr/>
        </p:nvSpPr>
        <p:spPr>
          <a:xfrm>
            <a:off x="4700407" y="1064871"/>
            <a:ext cx="281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ánh sáng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(nguồn sáng)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2F459A7-6942-1F07-58FA-5E61485C84F9}"/>
              </a:ext>
            </a:extLst>
          </p:cNvPr>
          <p:cNvSpPr/>
          <p:nvPr/>
        </p:nvSpPr>
        <p:spPr>
          <a:xfrm rot="20706576">
            <a:off x="6778063" y="3226339"/>
            <a:ext cx="1469984" cy="96359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7596BDD-0C85-15F0-9BE8-EA6A3A087D90}"/>
              </a:ext>
            </a:extLst>
          </p:cNvPr>
          <p:cNvSpPr/>
          <p:nvPr/>
        </p:nvSpPr>
        <p:spPr>
          <a:xfrm rot="11602940">
            <a:off x="4036689" y="3210678"/>
            <a:ext cx="1469984" cy="96359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0D3428-5726-635C-9C80-39442D85A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36" y="5581762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01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CBF9C9-069A-FC89-85F1-44D235A6D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6" b="57975"/>
          <a:stretch/>
        </p:blipFill>
        <p:spPr>
          <a:xfrm>
            <a:off x="405115" y="671331"/>
            <a:ext cx="6467830" cy="5797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5C4FAA-B020-72F5-BF15-E4518C51A4B3}"/>
              </a:ext>
            </a:extLst>
          </p:cNvPr>
          <p:cNvSpPr txBox="1"/>
          <p:nvPr/>
        </p:nvSpPr>
        <p:spPr>
          <a:xfrm>
            <a:off x="2350746" y="348165"/>
            <a:ext cx="8251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ánh sáng (nguồn sáng)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A3B45A1-8C5D-0B51-7A4F-E6BEF839F9E9}"/>
              </a:ext>
            </a:extLst>
          </p:cNvPr>
          <p:cNvSpPr/>
          <p:nvPr/>
        </p:nvSpPr>
        <p:spPr>
          <a:xfrm rot="10069302">
            <a:off x="4059839" y="1461871"/>
            <a:ext cx="1469984" cy="96359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llout: Line with Border and Accent Bar 4">
            <a:extLst>
              <a:ext uri="{FF2B5EF4-FFF2-40B4-BE49-F238E27FC236}">
                <a16:creationId xmlns:a16="http://schemas.microsoft.com/office/drawing/2014/main" id="{339B9F1C-1300-D0ED-E82D-45CD291B9643}"/>
              </a:ext>
            </a:extLst>
          </p:cNvPr>
          <p:cNvSpPr/>
          <p:nvPr/>
        </p:nvSpPr>
        <p:spPr>
          <a:xfrm>
            <a:off x="6577081" y="1317662"/>
            <a:ext cx="4939729" cy="1170895"/>
          </a:xfrm>
          <a:prstGeom prst="accentBorderCallout1">
            <a:avLst>
              <a:gd name="adj1" fmla="val 51372"/>
              <a:gd name="adj2" fmla="val -5855"/>
              <a:gd name="adj3" fmla="val 140392"/>
              <a:gd name="adj4" fmla="val -67594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khối màu sáng</a:t>
            </a:r>
          </a:p>
        </p:txBody>
      </p:sp>
      <p:sp>
        <p:nvSpPr>
          <p:cNvPr id="6" name="Callout: Line with Border and Accent Bar 5">
            <a:extLst>
              <a:ext uri="{FF2B5EF4-FFF2-40B4-BE49-F238E27FC236}">
                <a16:creationId xmlns:a16="http://schemas.microsoft.com/office/drawing/2014/main" id="{1D1BFEB0-40E6-3101-ECA4-B4A5BF89A89E}"/>
              </a:ext>
            </a:extLst>
          </p:cNvPr>
          <p:cNvSpPr/>
          <p:nvPr/>
        </p:nvSpPr>
        <p:spPr>
          <a:xfrm>
            <a:off x="6577081" y="2770705"/>
            <a:ext cx="4939729" cy="1170895"/>
          </a:xfrm>
          <a:prstGeom prst="accentBorderCallout1">
            <a:avLst>
              <a:gd name="adj1" fmla="val 51372"/>
              <a:gd name="adj2" fmla="val -5855"/>
              <a:gd name="adj3" fmla="val 94920"/>
              <a:gd name="adj4" fmla="val -91049"/>
            </a:avLst>
          </a:prstGeom>
          <a:solidFill>
            <a:srgbClr val="92D050"/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khối màu trung gian</a:t>
            </a:r>
          </a:p>
        </p:txBody>
      </p:sp>
      <p:sp>
        <p:nvSpPr>
          <p:cNvPr id="7" name="Callout: Line with Border and Accent Bar 6">
            <a:extLst>
              <a:ext uri="{FF2B5EF4-FFF2-40B4-BE49-F238E27FC236}">
                <a16:creationId xmlns:a16="http://schemas.microsoft.com/office/drawing/2014/main" id="{FEAF33FA-7E81-AC95-4142-C2B0126ADE69}"/>
              </a:ext>
            </a:extLst>
          </p:cNvPr>
          <p:cNvSpPr/>
          <p:nvPr/>
        </p:nvSpPr>
        <p:spPr>
          <a:xfrm>
            <a:off x="6577081" y="4445099"/>
            <a:ext cx="4939729" cy="1170895"/>
          </a:xfrm>
          <a:prstGeom prst="accentBorderCallout1">
            <a:avLst>
              <a:gd name="adj1" fmla="val 51372"/>
              <a:gd name="adj2" fmla="val -5855"/>
              <a:gd name="adj3" fmla="val 2987"/>
              <a:gd name="adj4" fmla="val -111402"/>
            </a:avLst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khối màu tối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365EAF-31E9-F747-5F2E-144D49FF1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024" y="97255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31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A3A59B-C292-586F-89FD-C205CBF85E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0"/>
          <a:stretch/>
        </p:blipFill>
        <p:spPr>
          <a:xfrm>
            <a:off x="0" y="120350"/>
            <a:ext cx="12192000" cy="5574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F04A94-6179-F1A6-32EA-79DFFD0A0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0" r="72927"/>
          <a:stretch/>
        </p:blipFill>
        <p:spPr>
          <a:xfrm>
            <a:off x="0" y="5856790"/>
            <a:ext cx="3300713" cy="100121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EBBC9D7-B71C-A3F6-492E-D21A4279A97E}"/>
              </a:ext>
            </a:extLst>
          </p:cNvPr>
          <p:cNvSpPr/>
          <p:nvPr/>
        </p:nvSpPr>
        <p:spPr>
          <a:xfrm>
            <a:off x="509285" y="5023414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59412A-F8F2-DEFE-54A3-DE18D47BE45B}"/>
              </a:ext>
            </a:extLst>
          </p:cNvPr>
          <p:cNvSpPr/>
          <p:nvPr/>
        </p:nvSpPr>
        <p:spPr>
          <a:xfrm>
            <a:off x="3300713" y="5023415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BC592C-F114-1F83-8DA6-17C50F9E5514}"/>
              </a:ext>
            </a:extLst>
          </p:cNvPr>
          <p:cNvSpPr/>
          <p:nvPr/>
        </p:nvSpPr>
        <p:spPr>
          <a:xfrm>
            <a:off x="6094070" y="5023414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6FDA01-AC45-A668-2E7B-E93954A3432B}"/>
              </a:ext>
            </a:extLst>
          </p:cNvPr>
          <p:cNvSpPr/>
          <p:nvPr/>
        </p:nvSpPr>
        <p:spPr>
          <a:xfrm>
            <a:off x="8856561" y="5023414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A44210-A7D7-1235-7BCE-75C2812885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1" t="84870" r="49177"/>
          <a:stretch/>
        </p:blipFill>
        <p:spPr>
          <a:xfrm>
            <a:off x="3300713" y="5856790"/>
            <a:ext cx="2793357" cy="10012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3E381C-C98F-5746-16D5-EC7882CDC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8" t="84870" r="24769"/>
          <a:stretch/>
        </p:blipFill>
        <p:spPr>
          <a:xfrm>
            <a:off x="6094070" y="5856790"/>
            <a:ext cx="3102017" cy="1001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3FED73-3213-7C99-0AC6-5DB98A2A8B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7" t="84870"/>
          <a:stretch/>
        </p:blipFill>
        <p:spPr>
          <a:xfrm>
            <a:off x="9145928" y="5856790"/>
            <a:ext cx="3102018" cy="1001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4CABB3-766E-D70F-FAD3-4A4BA22B3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083" y="95362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173</Words>
  <Application>Microsoft Office PowerPoint</Application>
  <PresentationFormat>Widescreen</PresentationFormat>
  <Paragraphs>31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黑体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tien [gv]</dc:creator>
  <cp:lastModifiedBy>OS</cp:lastModifiedBy>
  <cp:revision>40</cp:revision>
  <dcterms:created xsi:type="dcterms:W3CDTF">2021-11-15T08:13:06Z</dcterms:created>
  <dcterms:modified xsi:type="dcterms:W3CDTF">2025-05-18T15:44:50Z</dcterms:modified>
</cp:coreProperties>
</file>