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36" r:id="rId2"/>
    <p:sldId id="291" r:id="rId3"/>
    <p:sldId id="317" r:id="rId4"/>
    <p:sldId id="318" r:id="rId5"/>
    <p:sldId id="338" r:id="rId6"/>
    <p:sldId id="339" r:id="rId7"/>
    <p:sldId id="340" r:id="rId8"/>
    <p:sldId id="319" r:id="rId9"/>
    <p:sldId id="327" r:id="rId10"/>
    <p:sldId id="326" r:id="rId11"/>
    <p:sldId id="325" r:id="rId12"/>
    <p:sldId id="285" r:id="rId13"/>
    <p:sldId id="286" r:id="rId14"/>
    <p:sldId id="287" r:id="rId15"/>
    <p:sldId id="341" r:id="rId16"/>
    <p:sldId id="320" r:id="rId17"/>
    <p:sldId id="329" r:id="rId18"/>
    <p:sldId id="274" r:id="rId19"/>
    <p:sldId id="275" r:id="rId20"/>
    <p:sldId id="276" r:id="rId21"/>
    <p:sldId id="296" r:id="rId22"/>
    <p:sldId id="297" r:id="rId23"/>
    <p:sldId id="298" r:id="rId24"/>
    <p:sldId id="299" r:id="rId25"/>
    <p:sldId id="321" r:id="rId26"/>
    <p:sldId id="309" r:id="rId27"/>
    <p:sldId id="310" r:id="rId28"/>
    <p:sldId id="311" r:id="rId29"/>
    <p:sldId id="312" r:id="rId30"/>
    <p:sldId id="300" r:id="rId31"/>
    <p:sldId id="289" r:id="rId32"/>
    <p:sldId id="324" r:id="rId33"/>
    <p:sldId id="313" r:id="rId34"/>
    <p:sldId id="268" r:id="rId35"/>
    <p:sldId id="322" r:id="rId36"/>
    <p:sldId id="323" r:id="rId37"/>
    <p:sldId id="302" r:id="rId38"/>
    <p:sldId id="330" r:id="rId39"/>
    <p:sldId id="331" r:id="rId40"/>
    <p:sldId id="332" r:id="rId41"/>
    <p:sldId id="333" r:id="rId42"/>
    <p:sldId id="334" r:id="rId43"/>
    <p:sldId id="33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87273" autoAdjust="0"/>
  </p:normalViewPr>
  <p:slideViewPr>
    <p:cSldViewPr snapToGrid="0">
      <p:cViewPr varScale="1">
        <p:scale>
          <a:sx n="89" d="100"/>
          <a:sy n="89" d="100"/>
        </p:scale>
        <p:origin x="1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ADF7C-C816-4381-9126-B6783029B1D9}" type="datetimeFigureOut">
              <a:rPr lang="vi-VN" smtClean="0"/>
              <a:t>18/05/2025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EC72E-F64D-44E4-A995-5295D74DB18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630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/>
              <a:t>1</a:t>
            </a:fld>
            <a:endParaRPr lang="zh-CN" sz="1200"/>
          </a:p>
        </p:txBody>
      </p:sp>
    </p:spTree>
    <p:extLst>
      <p:ext uri="{BB962C8B-B14F-4D97-AF65-F5344CB8AC3E}">
        <p14:creationId xmlns:p14="http://schemas.microsoft.com/office/powerpoint/2010/main" val="2950015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EC72E-F64D-44E4-A995-5295D74DB184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7758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EC72E-F64D-44E4-A995-5295D74DB184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5118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C301-6B08-D8C2-EDD5-4635A47F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647B68-6735-8DF8-17AF-6D6AFA90E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27CFD-C769-7309-529C-6BE9575D0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3CA2A-AA3D-F3CA-8041-680190450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666DE-B8FA-C22A-E729-C6121943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18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B3ABA-C311-89F6-98DB-EA5F310D0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E07019-DDD2-49EC-6836-0579E0BCA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573AB-AD1C-7FF4-DD7E-2FDBB798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90CF8-E078-23D5-B813-5585D233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D8540-9500-2906-A75B-C754E919E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5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69BE6-AF04-A19A-D309-63F5333CB1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70F966-0E0A-8B1C-C8F6-178352D36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EEC06-B889-3A06-648D-1401F54B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2DDDB-A86A-6B38-ED9C-14A137299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F6A4F-4CFA-9D77-67B2-CBA89440D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62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E57A6-40C5-65D1-273A-82229BB4E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76E69-7DAE-23DC-C79C-3EB359AB4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912AE-DDBC-B308-0671-AC72956B0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8A014-E87C-ECBD-47BA-9D2420E92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3A266-DC34-80CC-B50B-28D2768E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6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D565C-AF7D-DC1E-805D-3BF1130F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467AB-F8C2-7E2F-A40F-E07734D32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FEA3B-8E96-E0AF-FE1F-90CBB8533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CEE27-E396-680E-7680-E0F239F4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275A9-BB22-90FD-4ED0-FA1FC0865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4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4DA23-EC3B-E495-D762-9F54B9299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4F78B-31F0-835D-3C0D-9C90CB30E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46F38-D525-2E0D-6794-68BC4FF69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4346D-DB5D-A727-57B5-20B626426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F1507-278F-2A24-811F-D2E79AC32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2BC5D-9D6B-2E45-6A99-9B168041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34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14ED-F8FF-BB8D-CC4D-D4A2CCA1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B3124-3437-F9BF-CA02-8548D5851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967D1-AFA8-96DB-E5BC-E7CBF9A34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45600B-F6F7-0B7A-AC21-2AC00F3C02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C83CB0-1AB2-1ABD-A833-5A81AB4930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D6B754-A780-3BEA-47E8-4A3D7C041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82DDB-5CE6-30BE-B007-9564EC21D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62EA0-E200-6EEB-8A9B-FFC7A3E03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16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510A9-59B8-45F1-399F-C925F7D63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AB9EE9-9FBD-8B43-BD41-61F1A6BEE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9FE921-4324-3D06-B094-B1EE7A156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3E33D-FF83-A0DE-85F7-2920D33F9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68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F0D33F-4699-5DF2-535E-20E48423E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9C3A5C-0823-042E-0164-1778FEF57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34FB7-C414-DB7B-4F76-BCEF11C52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1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D4BF0-190E-D007-46FB-F4CE94D16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435FF-ACC8-2883-2C1C-349A42D8F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F96958-73C4-0625-2EBC-388E577F8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B77DE-ADE6-923D-D101-DD99BFA19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56C26-AAA4-FC94-C01F-7428DC050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17564-ABD7-499B-D148-C47CA1D73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0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FEA5-34D1-1EFD-E445-1424CB0B1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932583-8E84-28F0-F5C4-796D0ECA2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41F690-58EA-C283-D703-03D7C00AB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209AC5-87CA-30C0-EBAA-2EE5D21CC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B6D3B-5B32-4930-B73C-CD7FB958718C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A4A45-BC40-4293-2BCF-FBA220C6F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43D4B-DC89-5222-00C8-17A147881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44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2E1E5-FB21-B51B-24B3-B1F00807B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D5F72-7159-E73F-5F6D-C23B07882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EA502-3BD8-BB8F-7150-E18B9AA539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B6D3B-5B32-4930-B73C-CD7FB958718C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AE9C9-92A6-7EC8-01F8-F4DD1BA9BA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BD72A-11F2-7482-FD44-5B286267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A743-5663-430D-95BF-DBEB5994F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4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323281"/>
            <a:ext cx="11663844" cy="74616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04" y="3228328"/>
            <a:ext cx="2970555" cy="205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1909">
            <a:off x="8796420" y="4246439"/>
            <a:ext cx="2343898" cy="129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791" y="4063898"/>
            <a:ext cx="2240946" cy="175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54" y="2896488"/>
            <a:ext cx="2180623" cy="144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10295" r="4653" b="15918"/>
          <a:stretch/>
        </p:blipFill>
        <p:spPr bwMode="auto">
          <a:xfrm>
            <a:off x="5149769" y="964455"/>
            <a:ext cx="2702448" cy="19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9575091">
            <a:off x="1374710" y="1524441"/>
            <a:ext cx="2223686" cy="805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16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316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316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316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316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316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316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16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316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494" y="3089932"/>
            <a:ext cx="1755395" cy="175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74059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4DFFD-D44D-8154-B41D-0B4221798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FCD22D3-18BC-8851-418F-7790CBADF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822" y="3850106"/>
            <a:ext cx="10863521" cy="277294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C8EE4A-6AB1-808E-A3E1-68AFB8F3E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22" y="714705"/>
            <a:ext cx="10863521" cy="2926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739645-3FFB-BFA4-75B6-88BB8B594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471" y="122656"/>
            <a:ext cx="4001058" cy="51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68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BC26F-8AC3-1111-5E5F-805D8EFCD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F7C03-C4E5-00D9-BB62-1A1B5524E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247E9-9E12-B134-681B-2A59E9271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7" y="783772"/>
            <a:ext cx="3709090" cy="2845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6861DC-ADB8-711D-6F0F-D4D8B5604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905" y="778627"/>
            <a:ext cx="3807802" cy="28501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F596FD-B81C-AEC4-C234-B537E3777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865" y="778627"/>
            <a:ext cx="3783478" cy="28501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868938-C970-F9C5-56EC-26642B822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56" y="3807507"/>
            <a:ext cx="3709091" cy="28820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C29523-E358-3174-7F4F-233E1BA400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905" y="3807508"/>
            <a:ext cx="3807802" cy="2882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C8E259-22EE-632B-8E9A-0E67A9004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8865" y="3807508"/>
            <a:ext cx="3783478" cy="2882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B96619-10B3-7611-AF3D-06638481A8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6191" y="0"/>
            <a:ext cx="5048363" cy="68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18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680CF0-BCB4-5B55-8938-33282DB0A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4" t="15979" r="5478"/>
          <a:stretch/>
        </p:blipFill>
        <p:spPr>
          <a:xfrm>
            <a:off x="262785" y="798287"/>
            <a:ext cx="11672541" cy="6059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514" y="103869"/>
            <a:ext cx="9205686" cy="69441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CẢNH QUA NHIẾP ẢNH GIA</a:t>
            </a:r>
          </a:p>
        </p:txBody>
      </p:sp>
    </p:spTree>
    <p:extLst>
      <p:ext uri="{BB962C8B-B14F-4D97-AF65-F5344CB8AC3E}">
        <p14:creationId xmlns:p14="http://schemas.microsoft.com/office/powerpoint/2010/main" val="1262751644"/>
      </p:ext>
    </p:extLst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B69291-74E1-623B-AB07-D026F1E27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" t="16231"/>
          <a:stretch/>
        </p:blipFill>
        <p:spPr>
          <a:xfrm>
            <a:off x="203200" y="673768"/>
            <a:ext cx="11812337" cy="600280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12686" y="0"/>
            <a:ext cx="9158514" cy="79828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CẢNH QUA NHIẾP ẢNH GIA</a:t>
            </a:r>
          </a:p>
        </p:txBody>
      </p:sp>
    </p:spTree>
    <p:extLst>
      <p:ext uri="{BB962C8B-B14F-4D97-AF65-F5344CB8AC3E}">
        <p14:creationId xmlns:p14="http://schemas.microsoft.com/office/powerpoint/2010/main" val="867710919"/>
      </p:ext>
    </p:extLst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2C16AB-0AA8-9BD4-C7B5-490DD5B94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30" b="1"/>
          <a:stretch/>
        </p:blipFill>
        <p:spPr>
          <a:xfrm>
            <a:off x="-1" y="595086"/>
            <a:ext cx="12192001" cy="614259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65514" y="0"/>
            <a:ext cx="9205686" cy="59508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CẢNH QUA NHIẾP ẢNH GIA</a:t>
            </a:r>
          </a:p>
        </p:txBody>
      </p:sp>
    </p:spTree>
    <p:extLst>
      <p:ext uri="{BB962C8B-B14F-4D97-AF65-F5344CB8AC3E}">
        <p14:creationId xmlns:p14="http://schemas.microsoft.com/office/powerpoint/2010/main" val="3340283878"/>
      </p:ext>
    </p:extLst>
  </p:cSld>
  <p:clrMapOvr>
    <a:masterClrMapping/>
  </p:clrMapOvr>
  <p:transition spd="med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1817-2BC2-41F5-A8E2-FEE9694A2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914" y="262308"/>
            <a:ext cx="9967497" cy="927380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296628-98DE-4845-9077-643A4090D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63" y="4066669"/>
            <a:ext cx="2657475" cy="1759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3F31C-7E34-4BCA-A14F-72847F571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796" y="3974361"/>
            <a:ext cx="2628900" cy="18097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665CAF-9596-4359-A8AD-623F1C262607}"/>
              </a:ext>
            </a:extLst>
          </p:cNvPr>
          <p:cNvSpPr txBox="1"/>
          <p:nvPr/>
        </p:nvSpPr>
        <p:spPr>
          <a:xfrm>
            <a:off x="588617" y="5906032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dong- Kim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173DB0-6180-4075-A076-4D3320DABF43}"/>
              </a:ext>
            </a:extLst>
          </p:cNvPr>
          <p:cNvSpPr txBox="1"/>
          <p:nvPr/>
        </p:nvSpPr>
        <p:spPr>
          <a:xfrm>
            <a:off x="3488187" y="5934983"/>
            <a:ext cx="224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Kim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533F73-A36C-4D3A-8E8B-2D518A204930}"/>
              </a:ext>
            </a:extLst>
          </p:cNvPr>
          <p:cNvSpPr txBox="1"/>
          <p:nvPr/>
        </p:nvSpPr>
        <p:spPr>
          <a:xfrm>
            <a:off x="6025541" y="5938859"/>
            <a:ext cx="3300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C2E9CC-1115-4811-B680-A29C37F0EF69}"/>
              </a:ext>
            </a:extLst>
          </p:cNvPr>
          <p:cNvSpPr txBox="1"/>
          <p:nvPr/>
        </p:nvSpPr>
        <p:spPr>
          <a:xfrm>
            <a:off x="9418586" y="5968525"/>
            <a:ext cx="26081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vi-V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5E565EE-D4D3-4EE0-9A84-187E8D63947D}"/>
              </a:ext>
            </a:extLst>
          </p:cNvPr>
          <p:cNvSpPr txBox="1">
            <a:spLocks/>
          </p:cNvSpPr>
          <p:nvPr/>
        </p:nvSpPr>
        <p:spPr>
          <a:xfrm>
            <a:off x="1366893" y="273868"/>
            <a:ext cx="9967497" cy="927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cảnh đẹp của Hà Nam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A5EC8507-8BE4-47B1-9793-67D98309D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96" y="1431095"/>
            <a:ext cx="2675828" cy="17002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0D5239-3438-475D-9078-5C48D32A2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631" y="1394306"/>
            <a:ext cx="2520864" cy="17002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CD063C1-EC2E-4718-86B6-3A04CA03C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896" y="4018630"/>
            <a:ext cx="2491833" cy="16527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0F437FC-59C6-4A62-8165-17A203C96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8658" y="4018630"/>
            <a:ext cx="2657475" cy="17907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1D72EE-0095-4025-9D99-27AD26F71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5371" y="1452989"/>
            <a:ext cx="2650325" cy="16192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DA9EB2D-76E1-4800-A4F0-B3F32E0BF745}"/>
              </a:ext>
            </a:extLst>
          </p:cNvPr>
          <p:cNvSpPr txBox="1"/>
          <p:nvPr/>
        </p:nvSpPr>
        <p:spPr>
          <a:xfrm>
            <a:off x="790946" y="3282324"/>
            <a:ext cx="109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A45F0D-7B94-498B-A60A-4DBFCB5B75C0}"/>
              </a:ext>
            </a:extLst>
          </p:cNvPr>
          <p:cNvSpPr txBox="1"/>
          <p:nvPr/>
        </p:nvSpPr>
        <p:spPr>
          <a:xfrm>
            <a:off x="3312807" y="3267716"/>
            <a:ext cx="3027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Thanh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26B9C8-0CE5-4852-BB10-78283FB6B2E9}"/>
              </a:ext>
            </a:extLst>
          </p:cNvPr>
          <p:cNvSpPr txBox="1"/>
          <p:nvPr/>
        </p:nvSpPr>
        <p:spPr>
          <a:xfrm>
            <a:off x="6350641" y="3267716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AAD4A4-86BD-415C-8CA3-A7499F4E292F}"/>
              </a:ext>
            </a:extLst>
          </p:cNvPr>
          <p:cNvSpPr txBox="1"/>
          <p:nvPr/>
        </p:nvSpPr>
        <p:spPr>
          <a:xfrm flipH="1">
            <a:off x="9593257" y="3297382"/>
            <a:ext cx="2501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0796109-52B5-4000-8181-929266C8CA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6544" y="1372007"/>
            <a:ext cx="2784006" cy="17002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6D6992-3837-4093-A00B-A7A5C662B1F4}"/>
              </a:ext>
            </a:extLst>
          </p:cNvPr>
          <p:cNvSpPr txBox="1"/>
          <p:nvPr/>
        </p:nvSpPr>
        <p:spPr>
          <a:xfrm>
            <a:off x="978898" y="2871435"/>
            <a:ext cx="10429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089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20" grpId="0"/>
      <p:bldP spid="21" grpId="0"/>
      <p:bldP spid="25" grpId="0"/>
      <p:bldP spid="31" grpId="0"/>
      <p:bldP spid="32" grpId="0"/>
      <p:bldP spid="33" grpId="0"/>
      <p:bldP spid="34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26B1C5-C617-F4F0-8461-2E83740A20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9" t="18072" r="4600" b="43146"/>
          <a:stretch/>
        </p:blipFill>
        <p:spPr>
          <a:xfrm>
            <a:off x="522514" y="617197"/>
            <a:ext cx="11480800" cy="4384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599" y="53635"/>
            <a:ext cx="9782629" cy="5635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GIỮA TRANH VÀ ẢNH 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456" y="5128644"/>
            <a:ext cx="6016173" cy="1719944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604000" y="5141004"/>
            <a:ext cx="5227588" cy="1937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206145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3999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775285" y="3688054"/>
            <a:ext cx="2133600" cy="401053"/>
          </a:xfrm>
        </p:spPr>
        <p:txBody>
          <a:bodyPr>
            <a:normAutofit lnSpcReduction="10000"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57C0A-5709-FC68-3E6C-9737DC920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8" t="13016" r="11995" b="44696"/>
          <a:stretch/>
        </p:blipFill>
        <p:spPr>
          <a:xfrm>
            <a:off x="786062" y="228536"/>
            <a:ext cx="10619874" cy="3372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957C0A-5709-FC68-3E6C-9737DC920B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40" t="64124" r="19687" b="8939"/>
          <a:stretch/>
        </p:blipFill>
        <p:spPr>
          <a:xfrm>
            <a:off x="2253917" y="4216047"/>
            <a:ext cx="8221581" cy="2119082"/>
          </a:xfrm>
          <a:prstGeom prst="rect">
            <a:avLst/>
          </a:prstGeom>
        </p:spPr>
      </p:pic>
      <p:sp>
        <p:nvSpPr>
          <p:cNvPr id="9" name="Subtitle 7"/>
          <p:cNvSpPr txBox="1">
            <a:spLocks/>
          </p:cNvSpPr>
          <p:nvPr/>
        </p:nvSpPr>
        <p:spPr>
          <a:xfrm>
            <a:off x="7764383" y="3688053"/>
            <a:ext cx="2133600" cy="4010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7"/>
          <p:cNvSpPr txBox="1">
            <a:spLocks/>
          </p:cNvSpPr>
          <p:nvPr/>
        </p:nvSpPr>
        <p:spPr>
          <a:xfrm>
            <a:off x="7772402" y="6300020"/>
            <a:ext cx="2133600" cy="4010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7"/>
          <p:cNvSpPr txBox="1">
            <a:spLocks/>
          </p:cNvSpPr>
          <p:nvPr/>
        </p:nvSpPr>
        <p:spPr>
          <a:xfrm>
            <a:off x="3007896" y="6335129"/>
            <a:ext cx="2133600" cy="4010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110112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459D2F-4985-9A81-81C3-5065CF385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34" y="0"/>
            <a:ext cx="11110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47707"/>
      </p:ext>
    </p:extLst>
  </p:cSld>
  <p:clrMapOvr>
    <a:masterClrMapping/>
  </p:clrMapOvr>
  <p:transition spd="med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635B53-A546-FC7F-6051-BDDB2605A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" y="144379"/>
            <a:ext cx="11919284" cy="65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99899"/>
      </p:ext>
    </p:extLst>
  </p:cSld>
  <p:clrMapOvr>
    <a:masterClrMapping/>
  </p:clrMapOvr>
  <p:transition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4366-1591-7AB5-3778-F68D6622F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5A640-2202-9EE9-1112-6EC1CED02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B25EA-AED7-F44C-4698-A5F5219A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3517" y="0"/>
            <a:ext cx="13035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85447"/>
      </p:ext>
    </p:extLst>
  </p:cSld>
  <p:clrMapOvr>
    <a:masterClrMapping/>
  </p:clrMapOvr>
  <p:transition spd="med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422B55-9B0A-1693-0AEC-117DD4C15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06" b="3578"/>
          <a:stretch/>
        </p:blipFill>
        <p:spPr>
          <a:xfrm>
            <a:off x="583462" y="342676"/>
            <a:ext cx="11303738" cy="617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58244"/>
      </p:ext>
    </p:extLst>
  </p:cSld>
  <p:clrMapOvr>
    <a:masterClrMapping/>
  </p:clrMapOvr>
  <p:transition spd="med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0FFCF3-442A-3965-A5AB-508B56275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6" y="112294"/>
            <a:ext cx="11919284" cy="656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29107"/>
      </p:ext>
    </p:extLst>
  </p:cSld>
  <p:clrMapOvr>
    <a:masterClrMapping/>
  </p:clrMapOvr>
  <p:transition spd="med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D3FD3-ED50-D8FC-71DE-90F9FF1EC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8A7CC-B780-E112-B519-87BDBC0128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78843-4C64-DF34-B699-6FA8B2326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9289"/>
      </p:ext>
    </p:extLst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4605E9E-6D56-5B3B-B3B9-6F18173A7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77984"/>
      </p:ext>
    </p:extLst>
  </p:cSld>
  <p:clrMapOvr>
    <a:masterClrMapping/>
  </p:clrMapOvr>
  <p:transition spd="med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7331D7-C6D3-5644-DA6E-A61DD446C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oogle Shape;2100;p41">
            <a:extLst>
              <a:ext uri="{FF2B5EF4-FFF2-40B4-BE49-F238E27FC236}">
                <a16:creationId xmlns:a16="http://schemas.microsoft.com/office/drawing/2014/main" id="{0515FB67-256E-FF63-9051-353205AF1728}"/>
              </a:ext>
            </a:extLst>
          </p:cNvPr>
          <p:cNvGrpSpPr/>
          <p:nvPr/>
        </p:nvGrpSpPr>
        <p:grpSpPr>
          <a:xfrm>
            <a:off x="276225" y="152400"/>
            <a:ext cx="2295525" cy="2828925"/>
            <a:chOff x="4986875" y="491938"/>
            <a:chExt cx="3475577" cy="4159625"/>
          </a:xfrm>
        </p:grpSpPr>
        <p:sp>
          <p:nvSpPr>
            <p:cNvPr id="16" name="Google Shape;2101;p41">
              <a:extLst>
                <a:ext uri="{FF2B5EF4-FFF2-40B4-BE49-F238E27FC236}">
                  <a16:creationId xmlns:a16="http://schemas.microsoft.com/office/drawing/2014/main" id="{14FD5333-7E30-63AB-7042-B617592D6BEF}"/>
                </a:ext>
              </a:extLst>
            </p:cNvPr>
            <p:cNvSpPr/>
            <p:nvPr/>
          </p:nvSpPr>
          <p:spPr>
            <a:xfrm>
              <a:off x="6851677" y="4094797"/>
              <a:ext cx="1560300" cy="373500"/>
            </a:xfrm>
            <a:prstGeom prst="ellipse">
              <a:avLst/>
            </a:prstGeom>
            <a:solidFill>
              <a:srgbClr val="0F9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02;p41">
              <a:extLst>
                <a:ext uri="{FF2B5EF4-FFF2-40B4-BE49-F238E27FC236}">
                  <a16:creationId xmlns:a16="http://schemas.microsoft.com/office/drawing/2014/main" id="{7C252E97-FBCC-3224-C679-76BA949EB36E}"/>
                </a:ext>
              </a:extLst>
            </p:cNvPr>
            <p:cNvSpPr/>
            <p:nvPr/>
          </p:nvSpPr>
          <p:spPr>
            <a:xfrm flipH="1">
              <a:off x="6148287" y="491938"/>
              <a:ext cx="2266540" cy="2171538"/>
            </a:xfrm>
            <a:custGeom>
              <a:avLst/>
              <a:gdLst/>
              <a:ahLst/>
              <a:cxnLst/>
              <a:rect l="l" t="t" r="r" b="b"/>
              <a:pathLst>
                <a:path w="36240" h="34721" extrusionOk="0">
                  <a:moveTo>
                    <a:pt x="24356" y="0"/>
                  </a:moveTo>
                  <a:cubicBezTo>
                    <a:pt x="22590" y="0"/>
                    <a:pt x="20146" y="493"/>
                    <a:pt x="17912" y="1022"/>
                  </a:cubicBezTo>
                  <a:cubicBezTo>
                    <a:pt x="14993" y="1712"/>
                    <a:pt x="12897" y="4121"/>
                    <a:pt x="12330" y="7067"/>
                  </a:cubicBezTo>
                  <a:cubicBezTo>
                    <a:pt x="12218" y="7672"/>
                    <a:pt x="11863" y="8217"/>
                    <a:pt x="10975" y="8712"/>
                  </a:cubicBezTo>
                  <a:cubicBezTo>
                    <a:pt x="9453" y="9559"/>
                    <a:pt x="7599" y="9505"/>
                    <a:pt x="5940" y="10040"/>
                  </a:cubicBezTo>
                  <a:cubicBezTo>
                    <a:pt x="2202" y="11256"/>
                    <a:pt x="0" y="15895"/>
                    <a:pt x="1427" y="19558"/>
                  </a:cubicBezTo>
                  <a:cubicBezTo>
                    <a:pt x="1898" y="20766"/>
                    <a:pt x="2694" y="21858"/>
                    <a:pt x="2940" y="23136"/>
                  </a:cubicBezTo>
                  <a:cubicBezTo>
                    <a:pt x="3141" y="24180"/>
                    <a:pt x="2953" y="25258"/>
                    <a:pt x="3042" y="26320"/>
                  </a:cubicBezTo>
                  <a:cubicBezTo>
                    <a:pt x="3250" y="28877"/>
                    <a:pt x="5131" y="31123"/>
                    <a:pt x="7480" y="32164"/>
                  </a:cubicBezTo>
                  <a:cubicBezTo>
                    <a:pt x="8726" y="32716"/>
                    <a:pt x="10082" y="32960"/>
                    <a:pt x="11448" y="32960"/>
                  </a:cubicBezTo>
                  <a:cubicBezTo>
                    <a:pt x="12652" y="32960"/>
                    <a:pt x="13866" y="32770"/>
                    <a:pt x="15020" y="32434"/>
                  </a:cubicBezTo>
                  <a:cubicBezTo>
                    <a:pt x="15717" y="32230"/>
                    <a:pt x="16426" y="31972"/>
                    <a:pt x="17149" y="31972"/>
                  </a:cubicBezTo>
                  <a:cubicBezTo>
                    <a:pt x="17237" y="31972"/>
                    <a:pt x="17325" y="31975"/>
                    <a:pt x="17414" y="31984"/>
                  </a:cubicBezTo>
                  <a:cubicBezTo>
                    <a:pt x="17976" y="32031"/>
                    <a:pt x="18509" y="32260"/>
                    <a:pt x="19038" y="32468"/>
                  </a:cubicBezTo>
                  <a:cubicBezTo>
                    <a:pt x="21824" y="33577"/>
                    <a:pt x="24759" y="34314"/>
                    <a:pt x="27740" y="34649"/>
                  </a:cubicBezTo>
                  <a:cubicBezTo>
                    <a:pt x="28086" y="34688"/>
                    <a:pt x="28442" y="34721"/>
                    <a:pt x="28794" y="34721"/>
                  </a:cubicBezTo>
                  <a:cubicBezTo>
                    <a:pt x="29308" y="34721"/>
                    <a:pt x="29814" y="34651"/>
                    <a:pt x="30276" y="34431"/>
                  </a:cubicBezTo>
                  <a:cubicBezTo>
                    <a:pt x="31269" y="33960"/>
                    <a:pt x="31842" y="32871"/>
                    <a:pt x="32020" y="31785"/>
                  </a:cubicBezTo>
                  <a:cubicBezTo>
                    <a:pt x="32197" y="30700"/>
                    <a:pt x="32047" y="29591"/>
                    <a:pt x="31965" y="28494"/>
                  </a:cubicBezTo>
                  <a:cubicBezTo>
                    <a:pt x="31924" y="27969"/>
                    <a:pt x="31901" y="27426"/>
                    <a:pt x="32071" y="26925"/>
                  </a:cubicBezTo>
                  <a:cubicBezTo>
                    <a:pt x="32290" y="26290"/>
                    <a:pt x="32795" y="25798"/>
                    <a:pt x="33232" y="25286"/>
                  </a:cubicBezTo>
                  <a:cubicBezTo>
                    <a:pt x="36239" y="21722"/>
                    <a:pt x="35925" y="15827"/>
                    <a:pt x="32553" y="12604"/>
                  </a:cubicBezTo>
                  <a:cubicBezTo>
                    <a:pt x="31918" y="11997"/>
                    <a:pt x="31180" y="11464"/>
                    <a:pt x="30743" y="10699"/>
                  </a:cubicBezTo>
                  <a:cubicBezTo>
                    <a:pt x="30115" y="9604"/>
                    <a:pt x="30228" y="8255"/>
                    <a:pt x="30102" y="6999"/>
                  </a:cubicBezTo>
                  <a:cubicBezTo>
                    <a:pt x="29842" y="4436"/>
                    <a:pt x="28477" y="2005"/>
                    <a:pt x="26425" y="455"/>
                  </a:cubicBezTo>
                  <a:cubicBezTo>
                    <a:pt x="25997" y="131"/>
                    <a:pt x="25267" y="0"/>
                    <a:pt x="24356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" name="Google Shape;2103;p41">
              <a:extLst>
                <a:ext uri="{FF2B5EF4-FFF2-40B4-BE49-F238E27FC236}">
                  <a16:creationId xmlns:a16="http://schemas.microsoft.com/office/drawing/2014/main" id="{0C11D594-31FE-61BC-A537-179C02185D63}"/>
                </a:ext>
              </a:extLst>
            </p:cNvPr>
            <p:cNvGrpSpPr/>
            <p:nvPr/>
          </p:nvGrpSpPr>
          <p:grpSpPr>
            <a:xfrm>
              <a:off x="6195912" y="491938"/>
              <a:ext cx="2266540" cy="3776438"/>
              <a:chOff x="5784087" y="540000"/>
              <a:chExt cx="2266540" cy="3776438"/>
            </a:xfrm>
          </p:grpSpPr>
          <p:sp>
            <p:nvSpPr>
              <p:cNvPr id="228" name="Google Shape;2104;p41">
                <a:extLst>
                  <a:ext uri="{FF2B5EF4-FFF2-40B4-BE49-F238E27FC236}">
                    <a16:creationId xmlns:a16="http://schemas.microsoft.com/office/drawing/2014/main" id="{5EF4E804-E25F-EA69-2427-CE0261D9FF4B}"/>
                  </a:ext>
                </a:extLst>
              </p:cNvPr>
              <p:cNvSpPr/>
              <p:nvPr/>
            </p:nvSpPr>
            <p:spPr>
              <a:xfrm flipH="1">
                <a:off x="5784087" y="540000"/>
                <a:ext cx="2266540" cy="2171538"/>
              </a:xfrm>
              <a:custGeom>
                <a:avLst/>
                <a:gdLst/>
                <a:ahLst/>
                <a:cxnLst/>
                <a:rect l="l" t="t" r="r" b="b"/>
                <a:pathLst>
                  <a:path w="36240" h="34721" extrusionOk="0">
                    <a:moveTo>
                      <a:pt x="24356" y="0"/>
                    </a:moveTo>
                    <a:cubicBezTo>
                      <a:pt x="22590" y="0"/>
                      <a:pt x="20146" y="493"/>
                      <a:pt x="17912" y="1022"/>
                    </a:cubicBezTo>
                    <a:cubicBezTo>
                      <a:pt x="14993" y="1712"/>
                      <a:pt x="12897" y="4121"/>
                      <a:pt x="12330" y="7067"/>
                    </a:cubicBezTo>
                    <a:cubicBezTo>
                      <a:pt x="12218" y="7672"/>
                      <a:pt x="11863" y="8217"/>
                      <a:pt x="10975" y="8712"/>
                    </a:cubicBezTo>
                    <a:cubicBezTo>
                      <a:pt x="9453" y="9559"/>
                      <a:pt x="7599" y="9505"/>
                      <a:pt x="5940" y="10040"/>
                    </a:cubicBezTo>
                    <a:cubicBezTo>
                      <a:pt x="2202" y="11256"/>
                      <a:pt x="0" y="15895"/>
                      <a:pt x="1427" y="19558"/>
                    </a:cubicBezTo>
                    <a:cubicBezTo>
                      <a:pt x="1898" y="20766"/>
                      <a:pt x="2694" y="21858"/>
                      <a:pt x="2940" y="23136"/>
                    </a:cubicBezTo>
                    <a:cubicBezTo>
                      <a:pt x="3141" y="24180"/>
                      <a:pt x="2953" y="25258"/>
                      <a:pt x="3042" y="26320"/>
                    </a:cubicBezTo>
                    <a:cubicBezTo>
                      <a:pt x="3250" y="28877"/>
                      <a:pt x="5131" y="31123"/>
                      <a:pt x="7480" y="32164"/>
                    </a:cubicBezTo>
                    <a:cubicBezTo>
                      <a:pt x="8726" y="32716"/>
                      <a:pt x="10082" y="32960"/>
                      <a:pt x="11448" y="32960"/>
                    </a:cubicBezTo>
                    <a:cubicBezTo>
                      <a:pt x="12652" y="32960"/>
                      <a:pt x="13866" y="32770"/>
                      <a:pt x="15020" y="32434"/>
                    </a:cubicBezTo>
                    <a:cubicBezTo>
                      <a:pt x="15717" y="32230"/>
                      <a:pt x="16426" y="31972"/>
                      <a:pt x="17149" y="31972"/>
                    </a:cubicBezTo>
                    <a:cubicBezTo>
                      <a:pt x="17237" y="31972"/>
                      <a:pt x="17325" y="31975"/>
                      <a:pt x="17414" y="31984"/>
                    </a:cubicBezTo>
                    <a:cubicBezTo>
                      <a:pt x="17976" y="32031"/>
                      <a:pt x="18509" y="32260"/>
                      <a:pt x="19038" y="32468"/>
                    </a:cubicBezTo>
                    <a:cubicBezTo>
                      <a:pt x="21824" y="33577"/>
                      <a:pt x="24759" y="34314"/>
                      <a:pt x="27740" y="34649"/>
                    </a:cubicBezTo>
                    <a:cubicBezTo>
                      <a:pt x="28086" y="34688"/>
                      <a:pt x="28442" y="34721"/>
                      <a:pt x="28794" y="34721"/>
                    </a:cubicBezTo>
                    <a:cubicBezTo>
                      <a:pt x="29308" y="34721"/>
                      <a:pt x="29814" y="34651"/>
                      <a:pt x="30276" y="34431"/>
                    </a:cubicBezTo>
                    <a:cubicBezTo>
                      <a:pt x="31269" y="33960"/>
                      <a:pt x="31842" y="32871"/>
                      <a:pt x="32020" y="31785"/>
                    </a:cubicBezTo>
                    <a:cubicBezTo>
                      <a:pt x="32197" y="30700"/>
                      <a:pt x="32047" y="29591"/>
                      <a:pt x="31965" y="28494"/>
                    </a:cubicBezTo>
                    <a:cubicBezTo>
                      <a:pt x="31924" y="27969"/>
                      <a:pt x="31901" y="27426"/>
                      <a:pt x="32071" y="26925"/>
                    </a:cubicBezTo>
                    <a:cubicBezTo>
                      <a:pt x="32290" y="26290"/>
                      <a:pt x="32795" y="25798"/>
                      <a:pt x="33232" y="25286"/>
                    </a:cubicBezTo>
                    <a:cubicBezTo>
                      <a:pt x="36239" y="21722"/>
                      <a:pt x="35925" y="15827"/>
                      <a:pt x="32553" y="12604"/>
                    </a:cubicBezTo>
                    <a:cubicBezTo>
                      <a:pt x="31918" y="11997"/>
                      <a:pt x="31180" y="11464"/>
                      <a:pt x="30743" y="10699"/>
                    </a:cubicBezTo>
                    <a:cubicBezTo>
                      <a:pt x="30115" y="9604"/>
                      <a:pt x="30228" y="8255"/>
                      <a:pt x="30102" y="6999"/>
                    </a:cubicBezTo>
                    <a:cubicBezTo>
                      <a:pt x="29842" y="4436"/>
                      <a:pt x="28477" y="2005"/>
                      <a:pt x="26425" y="455"/>
                    </a:cubicBezTo>
                    <a:cubicBezTo>
                      <a:pt x="25997" y="131"/>
                      <a:pt x="25267" y="0"/>
                      <a:pt x="24356" y="0"/>
                    </a:cubicBezTo>
                    <a:close/>
                  </a:path>
                </a:pathLst>
              </a:custGeom>
              <a:solidFill>
                <a:srgbClr val="EDB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105;p41">
                <a:extLst>
                  <a:ext uri="{FF2B5EF4-FFF2-40B4-BE49-F238E27FC236}">
                    <a16:creationId xmlns:a16="http://schemas.microsoft.com/office/drawing/2014/main" id="{2C9673D6-1212-D40D-0C43-DB0E5614A344}"/>
                  </a:ext>
                </a:extLst>
              </p:cNvPr>
              <p:cNvSpPr/>
              <p:nvPr/>
            </p:nvSpPr>
            <p:spPr>
              <a:xfrm flipH="1">
                <a:off x="6352849" y="1208513"/>
                <a:ext cx="878597" cy="3107924"/>
              </a:xfrm>
              <a:custGeom>
                <a:avLst/>
                <a:gdLst/>
                <a:ahLst/>
                <a:cxnLst/>
                <a:rect l="l" t="t" r="r" b="b"/>
                <a:pathLst>
                  <a:path w="14048" h="49693" extrusionOk="0">
                    <a:moveTo>
                      <a:pt x="6909" y="0"/>
                    </a:moveTo>
                    <a:cubicBezTo>
                      <a:pt x="7298" y="1963"/>
                      <a:pt x="7343" y="3970"/>
                      <a:pt x="7158" y="5946"/>
                    </a:cubicBezTo>
                    <a:cubicBezTo>
                      <a:pt x="6974" y="7927"/>
                      <a:pt x="6596" y="9879"/>
                      <a:pt x="6159" y="11821"/>
                    </a:cubicBezTo>
                    <a:cubicBezTo>
                      <a:pt x="5715" y="13767"/>
                      <a:pt x="5247" y="15710"/>
                      <a:pt x="4841" y="17676"/>
                    </a:cubicBezTo>
                    <a:cubicBezTo>
                      <a:pt x="4721" y="18263"/>
                      <a:pt x="4606" y="18850"/>
                      <a:pt x="4496" y="19441"/>
                    </a:cubicBezTo>
                    <a:cubicBezTo>
                      <a:pt x="4302" y="18806"/>
                      <a:pt x="4053" y="18191"/>
                      <a:pt x="3742" y="17608"/>
                    </a:cubicBezTo>
                    <a:cubicBezTo>
                      <a:pt x="3346" y="16857"/>
                      <a:pt x="2865" y="16174"/>
                      <a:pt x="2383" y="15505"/>
                    </a:cubicBezTo>
                    <a:cubicBezTo>
                      <a:pt x="1899" y="14835"/>
                      <a:pt x="1414" y="14177"/>
                      <a:pt x="987" y="13480"/>
                    </a:cubicBezTo>
                    <a:cubicBezTo>
                      <a:pt x="557" y="12787"/>
                      <a:pt x="205" y="12040"/>
                      <a:pt x="0" y="11241"/>
                    </a:cubicBezTo>
                    <a:lnTo>
                      <a:pt x="0" y="11241"/>
                    </a:lnTo>
                    <a:cubicBezTo>
                      <a:pt x="137" y="12053"/>
                      <a:pt x="427" y="12845"/>
                      <a:pt x="799" y="13583"/>
                    </a:cubicBezTo>
                    <a:cubicBezTo>
                      <a:pt x="1171" y="14327"/>
                      <a:pt x="1608" y="15034"/>
                      <a:pt x="2028" y="15737"/>
                    </a:cubicBezTo>
                    <a:cubicBezTo>
                      <a:pt x="2452" y="16440"/>
                      <a:pt x="2861" y="17147"/>
                      <a:pt x="3169" y="17881"/>
                    </a:cubicBezTo>
                    <a:cubicBezTo>
                      <a:pt x="3482" y="18615"/>
                      <a:pt x="3697" y="19382"/>
                      <a:pt x="3824" y="20168"/>
                    </a:cubicBezTo>
                    <a:cubicBezTo>
                      <a:pt x="3963" y="20983"/>
                      <a:pt x="4018" y="21810"/>
                      <a:pt x="4025" y="22642"/>
                    </a:cubicBezTo>
                    <a:cubicBezTo>
                      <a:pt x="3994" y="22990"/>
                      <a:pt x="3971" y="23343"/>
                      <a:pt x="3960" y="23704"/>
                    </a:cubicBezTo>
                    <a:lnTo>
                      <a:pt x="4015" y="23701"/>
                    </a:lnTo>
                    <a:lnTo>
                      <a:pt x="4015" y="23701"/>
                    </a:lnTo>
                    <a:cubicBezTo>
                      <a:pt x="4001" y="24128"/>
                      <a:pt x="3980" y="24551"/>
                      <a:pt x="3957" y="24977"/>
                    </a:cubicBezTo>
                    <a:lnTo>
                      <a:pt x="3636" y="29903"/>
                    </a:lnTo>
                    <a:lnTo>
                      <a:pt x="2332" y="49613"/>
                    </a:lnTo>
                    <a:lnTo>
                      <a:pt x="5715" y="49692"/>
                    </a:lnTo>
                    <a:lnTo>
                      <a:pt x="5326" y="29941"/>
                    </a:lnTo>
                    <a:lnTo>
                      <a:pt x="5227" y="24998"/>
                    </a:lnTo>
                    <a:cubicBezTo>
                      <a:pt x="5206" y="24271"/>
                      <a:pt x="5172" y="23534"/>
                      <a:pt x="5107" y="22800"/>
                    </a:cubicBezTo>
                    <a:cubicBezTo>
                      <a:pt x="5138" y="22138"/>
                      <a:pt x="5209" y="21458"/>
                      <a:pt x="5291" y="20786"/>
                    </a:cubicBezTo>
                    <a:cubicBezTo>
                      <a:pt x="5340" y="20386"/>
                      <a:pt x="5397" y="19987"/>
                      <a:pt x="5455" y="19591"/>
                    </a:cubicBezTo>
                    <a:cubicBezTo>
                      <a:pt x="6718" y="19004"/>
                      <a:pt x="7951" y="18358"/>
                      <a:pt x="9139" y="17645"/>
                    </a:cubicBezTo>
                    <a:cubicBezTo>
                      <a:pt x="9787" y="17256"/>
                      <a:pt x="10419" y="16860"/>
                      <a:pt x="11047" y="16427"/>
                    </a:cubicBezTo>
                    <a:cubicBezTo>
                      <a:pt x="11668" y="15990"/>
                      <a:pt x="12289" y="15478"/>
                      <a:pt x="12726" y="14798"/>
                    </a:cubicBezTo>
                    <a:cubicBezTo>
                      <a:pt x="13164" y="14122"/>
                      <a:pt x="13375" y="13361"/>
                      <a:pt x="13525" y="12623"/>
                    </a:cubicBezTo>
                    <a:cubicBezTo>
                      <a:pt x="13668" y="11880"/>
                      <a:pt x="13774" y="11142"/>
                      <a:pt x="13853" y="10394"/>
                    </a:cubicBezTo>
                    <a:cubicBezTo>
                      <a:pt x="14013" y="8906"/>
                      <a:pt x="14048" y="7408"/>
                      <a:pt x="13966" y="5919"/>
                    </a:cubicBezTo>
                    <a:lnTo>
                      <a:pt x="13966" y="5919"/>
                    </a:lnTo>
                    <a:cubicBezTo>
                      <a:pt x="13955" y="7411"/>
                      <a:pt x="13822" y="8896"/>
                      <a:pt x="13573" y="10357"/>
                    </a:cubicBezTo>
                    <a:cubicBezTo>
                      <a:pt x="13450" y="11087"/>
                      <a:pt x="13296" y="11815"/>
                      <a:pt x="13112" y="12528"/>
                    </a:cubicBezTo>
                    <a:cubicBezTo>
                      <a:pt x="12924" y="13235"/>
                      <a:pt x="12675" y="13921"/>
                      <a:pt x="12262" y="14477"/>
                    </a:cubicBezTo>
                    <a:cubicBezTo>
                      <a:pt x="11853" y="15034"/>
                      <a:pt x="11275" y="15461"/>
                      <a:pt x="10657" y="15836"/>
                    </a:cubicBezTo>
                    <a:cubicBezTo>
                      <a:pt x="10036" y="16211"/>
                      <a:pt x="9381" y="16570"/>
                      <a:pt x="8729" y="16904"/>
                    </a:cubicBezTo>
                    <a:cubicBezTo>
                      <a:pt x="7722" y="17424"/>
                      <a:pt x="6695" y="17898"/>
                      <a:pt x="5653" y="18325"/>
                    </a:cubicBezTo>
                    <a:cubicBezTo>
                      <a:pt x="5677" y="18164"/>
                      <a:pt x="5701" y="18004"/>
                      <a:pt x="5729" y="17843"/>
                    </a:cubicBezTo>
                    <a:cubicBezTo>
                      <a:pt x="6056" y="15880"/>
                      <a:pt x="6462" y="13924"/>
                      <a:pt x="6786" y="11948"/>
                    </a:cubicBezTo>
                    <a:cubicBezTo>
                      <a:pt x="7125" y="9971"/>
                      <a:pt x="7401" y="7974"/>
                      <a:pt x="7480" y="5967"/>
                    </a:cubicBezTo>
                    <a:cubicBezTo>
                      <a:pt x="7558" y="3960"/>
                      <a:pt x="7404" y="1935"/>
                      <a:pt x="6909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2106;p41">
              <a:extLst>
                <a:ext uri="{FF2B5EF4-FFF2-40B4-BE49-F238E27FC236}">
                  <a16:creationId xmlns:a16="http://schemas.microsoft.com/office/drawing/2014/main" id="{492FBCB5-017D-6266-4D25-BBBE2F8E3353}"/>
                </a:ext>
              </a:extLst>
            </p:cNvPr>
            <p:cNvSpPr/>
            <p:nvPr/>
          </p:nvSpPr>
          <p:spPr>
            <a:xfrm>
              <a:off x="6396925" y="4593388"/>
              <a:ext cx="1470700" cy="51400"/>
            </a:xfrm>
            <a:custGeom>
              <a:avLst/>
              <a:gdLst/>
              <a:ahLst/>
              <a:cxnLst/>
              <a:rect l="l" t="t" r="r" b="b"/>
              <a:pathLst>
                <a:path w="58828" h="2056" extrusionOk="0">
                  <a:moveTo>
                    <a:pt x="29416" y="1"/>
                  </a:moveTo>
                  <a:cubicBezTo>
                    <a:pt x="13170" y="1"/>
                    <a:pt x="0" y="460"/>
                    <a:pt x="0" y="1030"/>
                  </a:cubicBezTo>
                  <a:cubicBezTo>
                    <a:pt x="0" y="1596"/>
                    <a:pt x="13170" y="2056"/>
                    <a:pt x="29416" y="2056"/>
                  </a:cubicBezTo>
                  <a:cubicBezTo>
                    <a:pt x="45658" y="2056"/>
                    <a:pt x="58827" y="1596"/>
                    <a:pt x="58827" y="1030"/>
                  </a:cubicBezTo>
                  <a:cubicBezTo>
                    <a:pt x="58827" y="460"/>
                    <a:pt x="45658" y="1"/>
                    <a:pt x="2941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07;p41">
              <a:extLst>
                <a:ext uri="{FF2B5EF4-FFF2-40B4-BE49-F238E27FC236}">
                  <a16:creationId xmlns:a16="http://schemas.microsoft.com/office/drawing/2014/main" id="{7EDACD41-0E7D-86AB-4132-EE4764D81EBE}"/>
                </a:ext>
              </a:extLst>
            </p:cNvPr>
            <p:cNvSpPr/>
            <p:nvPr/>
          </p:nvSpPr>
          <p:spPr>
            <a:xfrm>
              <a:off x="5727300" y="4156963"/>
              <a:ext cx="1479750" cy="60425"/>
            </a:xfrm>
            <a:custGeom>
              <a:avLst/>
              <a:gdLst/>
              <a:ahLst/>
              <a:cxnLst/>
              <a:rect l="l" t="t" r="r" b="b"/>
              <a:pathLst>
                <a:path w="59190" h="2417" extrusionOk="0">
                  <a:moveTo>
                    <a:pt x="29597" y="362"/>
                  </a:moveTo>
                  <a:cubicBezTo>
                    <a:pt x="45670" y="362"/>
                    <a:pt x="56630" y="784"/>
                    <a:pt x="58586" y="1210"/>
                  </a:cubicBezTo>
                  <a:cubicBezTo>
                    <a:pt x="56630" y="1633"/>
                    <a:pt x="45670" y="2055"/>
                    <a:pt x="29597" y="2055"/>
                  </a:cubicBezTo>
                  <a:cubicBezTo>
                    <a:pt x="13523" y="2055"/>
                    <a:pt x="2560" y="1633"/>
                    <a:pt x="607" y="1210"/>
                  </a:cubicBezTo>
                  <a:cubicBezTo>
                    <a:pt x="2560" y="784"/>
                    <a:pt x="13523" y="362"/>
                    <a:pt x="29597" y="362"/>
                  </a:cubicBezTo>
                  <a:close/>
                  <a:moveTo>
                    <a:pt x="29597" y="0"/>
                  </a:moveTo>
                  <a:cubicBezTo>
                    <a:pt x="21739" y="0"/>
                    <a:pt x="14348" y="111"/>
                    <a:pt x="8790" y="304"/>
                  </a:cubicBezTo>
                  <a:cubicBezTo>
                    <a:pt x="1" y="612"/>
                    <a:pt x="1" y="956"/>
                    <a:pt x="1" y="1210"/>
                  </a:cubicBezTo>
                  <a:cubicBezTo>
                    <a:pt x="1" y="1460"/>
                    <a:pt x="1" y="1805"/>
                    <a:pt x="8790" y="2113"/>
                  </a:cubicBezTo>
                  <a:cubicBezTo>
                    <a:pt x="14348" y="2306"/>
                    <a:pt x="21735" y="2416"/>
                    <a:pt x="29597" y="2416"/>
                  </a:cubicBezTo>
                  <a:cubicBezTo>
                    <a:pt x="37456" y="2416"/>
                    <a:pt x="44843" y="2306"/>
                    <a:pt x="50400" y="2113"/>
                  </a:cubicBezTo>
                  <a:cubicBezTo>
                    <a:pt x="59190" y="1805"/>
                    <a:pt x="59190" y="1460"/>
                    <a:pt x="59190" y="1210"/>
                  </a:cubicBezTo>
                  <a:cubicBezTo>
                    <a:pt x="59190" y="956"/>
                    <a:pt x="59190" y="612"/>
                    <a:pt x="50400" y="304"/>
                  </a:cubicBezTo>
                  <a:cubicBezTo>
                    <a:pt x="44843" y="111"/>
                    <a:pt x="37456" y="0"/>
                    <a:pt x="29597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08;p41">
              <a:extLst>
                <a:ext uri="{FF2B5EF4-FFF2-40B4-BE49-F238E27FC236}">
                  <a16:creationId xmlns:a16="http://schemas.microsoft.com/office/drawing/2014/main" id="{0E9252D6-CA39-AE10-C910-16C3BF186A8B}"/>
                </a:ext>
              </a:extLst>
            </p:cNvPr>
            <p:cNvSpPr/>
            <p:nvPr/>
          </p:nvSpPr>
          <p:spPr>
            <a:xfrm>
              <a:off x="6392400" y="4588888"/>
              <a:ext cx="1479750" cy="60425"/>
            </a:xfrm>
            <a:custGeom>
              <a:avLst/>
              <a:gdLst/>
              <a:ahLst/>
              <a:cxnLst/>
              <a:rect l="l" t="t" r="r" b="b"/>
              <a:pathLst>
                <a:path w="59190" h="2417" extrusionOk="0">
                  <a:moveTo>
                    <a:pt x="29597" y="362"/>
                  </a:moveTo>
                  <a:cubicBezTo>
                    <a:pt x="45670" y="362"/>
                    <a:pt x="56630" y="784"/>
                    <a:pt x="58586" y="1210"/>
                  </a:cubicBezTo>
                  <a:cubicBezTo>
                    <a:pt x="56630" y="1633"/>
                    <a:pt x="45670" y="2055"/>
                    <a:pt x="29597" y="2055"/>
                  </a:cubicBezTo>
                  <a:cubicBezTo>
                    <a:pt x="13523" y="2055"/>
                    <a:pt x="2560" y="1633"/>
                    <a:pt x="607" y="1210"/>
                  </a:cubicBezTo>
                  <a:cubicBezTo>
                    <a:pt x="2560" y="784"/>
                    <a:pt x="13523" y="362"/>
                    <a:pt x="29597" y="362"/>
                  </a:cubicBezTo>
                  <a:close/>
                  <a:moveTo>
                    <a:pt x="29597" y="0"/>
                  </a:moveTo>
                  <a:cubicBezTo>
                    <a:pt x="21739" y="0"/>
                    <a:pt x="14348" y="111"/>
                    <a:pt x="8790" y="304"/>
                  </a:cubicBezTo>
                  <a:cubicBezTo>
                    <a:pt x="1" y="612"/>
                    <a:pt x="1" y="956"/>
                    <a:pt x="1" y="1210"/>
                  </a:cubicBezTo>
                  <a:cubicBezTo>
                    <a:pt x="1" y="1460"/>
                    <a:pt x="1" y="1805"/>
                    <a:pt x="8790" y="2113"/>
                  </a:cubicBezTo>
                  <a:cubicBezTo>
                    <a:pt x="14348" y="2306"/>
                    <a:pt x="21735" y="2416"/>
                    <a:pt x="29597" y="2416"/>
                  </a:cubicBezTo>
                  <a:cubicBezTo>
                    <a:pt x="37456" y="2416"/>
                    <a:pt x="44843" y="2306"/>
                    <a:pt x="50400" y="2113"/>
                  </a:cubicBezTo>
                  <a:cubicBezTo>
                    <a:pt x="59190" y="1805"/>
                    <a:pt x="59190" y="1460"/>
                    <a:pt x="59190" y="1210"/>
                  </a:cubicBezTo>
                  <a:cubicBezTo>
                    <a:pt x="59190" y="956"/>
                    <a:pt x="59190" y="612"/>
                    <a:pt x="50400" y="304"/>
                  </a:cubicBezTo>
                  <a:cubicBezTo>
                    <a:pt x="44843" y="111"/>
                    <a:pt x="37456" y="0"/>
                    <a:pt x="29597" y="0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09;p41">
              <a:extLst>
                <a:ext uri="{FF2B5EF4-FFF2-40B4-BE49-F238E27FC236}">
                  <a16:creationId xmlns:a16="http://schemas.microsoft.com/office/drawing/2014/main" id="{46726F71-ABB7-FCDE-F142-74266BBE1430}"/>
                </a:ext>
              </a:extLst>
            </p:cNvPr>
            <p:cNvSpPr/>
            <p:nvPr/>
          </p:nvSpPr>
          <p:spPr>
            <a:xfrm>
              <a:off x="5436325" y="2438438"/>
              <a:ext cx="70050" cy="54175"/>
            </a:xfrm>
            <a:custGeom>
              <a:avLst/>
              <a:gdLst/>
              <a:ahLst/>
              <a:cxnLst/>
              <a:rect l="l" t="t" r="r" b="b"/>
              <a:pathLst>
                <a:path w="2802" h="2167" extrusionOk="0">
                  <a:moveTo>
                    <a:pt x="2653" y="1"/>
                  </a:moveTo>
                  <a:cubicBezTo>
                    <a:pt x="2645" y="1"/>
                    <a:pt x="2636" y="2"/>
                    <a:pt x="2628" y="4"/>
                  </a:cubicBezTo>
                  <a:cubicBezTo>
                    <a:pt x="1685" y="315"/>
                    <a:pt x="586" y="1116"/>
                    <a:pt x="57" y="1952"/>
                  </a:cubicBezTo>
                  <a:cubicBezTo>
                    <a:pt x="1" y="2041"/>
                    <a:pt x="87" y="2167"/>
                    <a:pt x="181" y="2167"/>
                  </a:cubicBezTo>
                  <a:cubicBezTo>
                    <a:pt x="204" y="2167"/>
                    <a:pt x="228" y="2159"/>
                    <a:pt x="250" y="2141"/>
                  </a:cubicBezTo>
                  <a:cubicBezTo>
                    <a:pt x="655" y="1801"/>
                    <a:pt x="1000" y="1394"/>
                    <a:pt x="1422" y="1063"/>
                  </a:cubicBezTo>
                  <a:cubicBezTo>
                    <a:pt x="1841" y="739"/>
                    <a:pt x="2296" y="480"/>
                    <a:pt x="2727" y="177"/>
                  </a:cubicBezTo>
                  <a:cubicBezTo>
                    <a:pt x="2802" y="120"/>
                    <a:pt x="2734" y="1"/>
                    <a:pt x="2653" y="1"/>
                  </a:cubicBezTo>
                  <a:close/>
                </a:path>
              </a:pathLst>
            </a:custGeom>
            <a:solidFill>
              <a:srgbClr val="FCD0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10;p41">
              <a:extLst>
                <a:ext uri="{FF2B5EF4-FFF2-40B4-BE49-F238E27FC236}">
                  <a16:creationId xmlns:a16="http://schemas.microsoft.com/office/drawing/2014/main" id="{2F07B17C-7189-C5FF-C6A6-26C32FE92509}"/>
                </a:ext>
              </a:extLst>
            </p:cNvPr>
            <p:cNvSpPr/>
            <p:nvPr/>
          </p:nvSpPr>
          <p:spPr>
            <a:xfrm>
              <a:off x="5731825" y="4161463"/>
              <a:ext cx="1470700" cy="51400"/>
            </a:xfrm>
            <a:custGeom>
              <a:avLst/>
              <a:gdLst/>
              <a:ahLst/>
              <a:cxnLst/>
              <a:rect l="l" t="t" r="r" b="b"/>
              <a:pathLst>
                <a:path w="58828" h="2056" extrusionOk="0">
                  <a:moveTo>
                    <a:pt x="29416" y="1"/>
                  </a:moveTo>
                  <a:cubicBezTo>
                    <a:pt x="13170" y="1"/>
                    <a:pt x="0" y="460"/>
                    <a:pt x="0" y="1030"/>
                  </a:cubicBezTo>
                  <a:cubicBezTo>
                    <a:pt x="0" y="1596"/>
                    <a:pt x="13170" y="2056"/>
                    <a:pt x="29416" y="2056"/>
                  </a:cubicBezTo>
                  <a:cubicBezTo>
                    <a:pt x="45658" y="2056"/>
                    <a:pt x="58827" y="1596"/>
                    <a:pt x="58827" y="1030"/>
                  </a:cubicBezTo>
                  <a:cubicBezTo>
                    <a:pt x="58827" y="460"/>
                    <a:pt x="45658" y="1"/>
                    <a:pt x="29416" y="1"/>
                  </a:cubicBezTo>
                  <a:close/>
                </a:path>
              </a:pathLst>
            </a:custGeom>
            <a:solidFill>
              <a:srgbClr val="009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11;p41">
              <a:extLst>
                <a:ext uri="{FF2B5EF4-FFF2-40B4-BE49-F238E27FC236}">
                  <a16:creationId xmlns:a16="http://schemas.microsoft.com/office/drawing/2014/main" id="{9C1DEF91-8FD6-6F38-C8AD-7E244DA43132}"/>
                </a:ext>
              </a:extLst>
            </p:cNvPr>
            <p:cNvSpPr/>
            <p:nvPr/>
          </p:nvSpPr>
          <p:spPr>
            <a:xfrm>
              <a:off x="5450950" y="3061613"/>
              <a:ext cx="441975" cy="1135800"/>
            </a:xfrm>
            <a:custGeom>
              <a:avLst/>
              <a:gdLst/>
              <a:ahLst/>
              <a:cxnLst/>
              <a:rect l="l" t="t" r="r" b="b"/>
              <a:pathLst>
                <a:path w="17679" h="45432" extrusionOk="0">
                  <a:moveTo>
                    <a:pt x="5777" y="1601"/>
                  </a:moveTo>
                  <a:cubicBezTo>
                    <a:pt x="8796" y="1601"/>
                    <a:pt x="12527" y="10354"/>
                    <a:pt x="14245" y="21638"/>
                  </a:cubicBezTo>
                  <a:cubicBezTo>
                    <a:pt x="16021" y="33302"/>
                    <a:pt x="14976" y="43248"/>
                    <a:pt x="11907" y="43860"/>
                  </a:cubicBezTo>
                  <a:cubicBezTo>
                    <a:pt x="11808" y="43879"/>
                    <a:pt x="11708" y="43889"/>
                    <a:pt x="11607" y="43889"/>
                  </a:cubicBezTo>
                  <a:cubicBezTo>
                    <a:pt x="8589" y="43889"/>
                    <a:pt x="4857" y="35136"/>
                    <a:pt x="3139" y="23853"/>
                  </a:cubicBezTo>
                  <a:cubicBezTo>
                    <a:pt x="1363" y="12192"/>
                    <a:pt x="2412" y="2242"/>
                    <a:pt x="5477" y="1631"/>
                  </a:cubicBezTo>
                  <a:cubicBezTo>
                    <a:pt x="5576" y="1611"/>
                    <a:pt x="5676" y="1601"/>
                    <a:pt x="5777" y="1601"/>
                  </a:cubicBezTo>
                  <a:close/>
                  <a:moveTo>
                    <a:pt x="5865" y="0"/>
                  </a:moveTo>
                  <a:cubicBezTo>
                    <a:pt x="5719" y="0"/>
                    <a:pt x="5575" y="14"/>
                    <a:pt x="5431" y="43"/>
                  </a:cubicBezTo>
                  <a:cubicBezTo>
                    <a:pt x="1588" y="798"/>
                    <a:pt x="1" y="11564"/>
                    <a:pt x="1884" y="24086"/>
                  </a:cubicBezTo>
                  <a:cubicBezTo>
                    <a:pt x="3700" y="36140"/>
                    <a:pt x="8066" y="45432"/>
                    <a:pt x="11818" y="45432"/>
                  </a:cubicBezTo>
                  <a:cubicBezTo>
                    <a:pt x="11964" y="45432"/>
                    <a:pt x="12108" y="45418"/>
                    <a:pt x="12252" y="45389"/>
                  </a:cubicBezTo>
                  <a:cubicBezTo>
                    <a:pt x="16091" y="44634"/>
                    <a:pt x="17679" y="33868"/>
                    <a:pt x="15796" y="21346"/>
                  </a:cubicBezTo>
                  <a:cubicBezTo>
                    <a:pt x="13984" y="9292"/>
                    <a:pt x="9613" y="0"/>
                    <a:pt x="5865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12;p41">
              <a:extLst>
                <a:ext uri="{FF2B5EF4-FFF2-40B4-BE49-F238E27FC236}">
                  <a16:creationId xmlns:a16="http://schemas.microsoft.com/office/drawing/2014/main" id="{B9DB3AC3-00AF-6058-6BF7-130FB9BC6656}"/>
                </a:ext>
              </a:extLst>
            </p:cNvPr>
            <p:cNvSpPr/>
            <p:nvPr/>
          </p:nvSpPr>
          <p:spPr>
            <a:xfrm>
              <a:off x="5502850" y="3283338"/>
              <a:ext cx="296850" cy="875500"/>
            </a:xfrm>
            <a:custGeom>
              <a:avLst/>
              <a:gdLst/>
              <a:ahLst/>
              <a:cxnLst/>
              <a:rect l="l" t="t" r="r" b="b"/>
              <a:pathLst>
                <a:path w="11874" h="35020" extrusionOk="0">
                  <a:moveTo>
                    <a:pt x="390" y="1"/>
                  </a:moveTo>
                  <a:lnTo>
                    <a:pt x="390" y="1"/>
                  </a:lnTo>
                  <a:cubicBezTo>
                    <a:pt x="1" y="3991"/>
                    <a:pt x="194" y="9282"/>
                    <a:pt x="1063" y="14984"/>
                  </a:cubicBezTo>
                  <a:cubicBezTo>
                    <a:pt x="2781" y="26266"/>
                    <a:pt x="6513" y="35019"/>
                    <a:pt x="9532" y="35019"/>
                  </a:cubicBezTo>
                  <a:lnTo>
                    <a:pt x="9536" y="35019"/>
                  </a:lnTo>
                  <a:cubicBezTo>
                    <a:pt x="9638" y="35019"/>
                    <a:pt x="9733" y="35011"/>
                    <a:pt x="9831" y="34991"/>
                  </a:cubicBezTo>
                  <a:lnTo>
                    <a:pt x="9848" y="34991"/>
                  </a:lnTo>
                  <a:cubicBezTo>
                    <a:pt x="9848" y="34987"/>
                    <a:pt x="9852" y="34987"/>
                    <a:pt x="9852" y="34987"/>
                  </a:cubicBezTo>
                  <a:cubicBezTo>
                    <a:pt x="10681" y="34810"/>
                    <a:pt x="11357" y="33948"/>
                    <a:pt x="11874" y="32554"/>
                  </a:cubicBezTo>
                  <a:lnTo>
                    <a:pt x="11874" y="32554"/>
                  </a:lnTo>
                  <a:cubicBezTo>
                    <a:pt x="11764" y="32608"/>
                    <a:pt x="11652" y="32649"/>
                    <a:pt x="11533" y="32669"/>
                  </a:cubicBezTo>
                  <a:cubicBezTo>
                    <a:pt x="11435" y="32689"/>
                    <a:pt x="11333" y="32702"/>
                    <a:pt x="11234" y="32702"/>
                  </a:cubicBezTo>
                  <a:cubicBezTo>
                    <a:pt x="8216" y="32702"/>
                    <a:pt x="4483" y="23957"/>
                    <a:pt x="2765" y="12686"/>
                  </a:cubicBezTo>
                  <a:cubicBezTo>
                    <a:pt x="2318" y="9750"/>
                    <a:pt x="2051" y="6924"/>
                    <a:pt x="1949" y="4328"/>
                  </a:cubicBezTo>
                  <a:cubicBezTo>
                    <a:pt x="1637" y="3044"/>
                    <a:pt x="1350" y="1941"/>
                    <a:pt x="1116" y="1214"/>
                  </a:cubicBezTo>
                  <a:cubicBezTo>
                    <a:pt x="968" y="747"/>
                    <a:pt x="718" y="349"/>
                    <a:pt x="390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13;p41">
              <a:extLst>
                <a:ext uri="{FF2B5EF4-FFF2-40B4-BE49-F238E27FC236}">
                  <a16:creationId xmlns:a16="http://schemas.microsoft.com/office/drawing/2014/main" id="{EE666941-DFC4-5B3A-B341-1059898E15E1}"/>
                </a:ext>
              </a:extLst>
            </p:cNvPr>
            <p:cNvSpPr/>
            <p:nvPr/>
          </p:nvSpPr>
          <p:spPr>
            <a:xfrm>
              <a:off x="5741250" y="4157988"/>
              <a:ext cx="7925" cy="850"/>
            </a:xfrm>
            <a:custGeom>
              <a:avLst/>
              <a:gdLst/>
              <a:ahLst/>
              <a:cxnLst/>
              <a:rect l="l" t="t" r="r" b="b"/>
              <a:pathLst>
                <a:path w="317" h="34" extrusionOk="0">
                  <a:moveTo>
                    <a:pt x="295" y="5"/>
                  </a:moveTo>
                  <a:cubicBezTo>
                    <a:pt x="197" y="25"/>
                    <a:pt x="102" y="33"/>
                    <a:pt x="0" y="33"/>
                  </a:cubicBezTo>
                  <a:cubicBezTo>
                    <a:pt x="102" y="33"/>
                    <a:pt x="197" y="25"/>
                    <a:pt x="295" y="5"/>
                  </a:cubicBezTo>
                  <a:close/>
                  <a:moveTo>
                    <a:pt x="304" y="5"/>
                  </a:moveTo>
                  <a:lnTo>
                    <a:pt x="299" y="5"/>
                  </a:lnTo>
                  <a:lnTo>
                    <a:pt x="304" y="5"/>
                  </a:lnTo>
                  <a:close/>
                  <a:moveTo>
                    <a:pt x="308" y="5"/>
                  </a:moveTo>
                  <a:lnTo>
                    <a:pt x="304" y="5"/>
                  </a:lnTo>
                  <a:lnTo>
                    <a:pt x="308" y="5"/>
                  </a:lnTo>
                  <a:close/>
                  <a:moveTo>
                    <a:pt x="312" y="5"/>
                  </a:moveTo>
                  <a:lnTo>
                    <a:pt x="312" y="5"/>
                  </a:lnTo>
                  <a:lnTo>
                    <a:pt x="312" y="5"/>
                  </a:lnTo>
                  <a:close/>
                  <a:moveTo>
                    <a:pt x="316" y="1"/>
                  </a:moveTo>
                  <a:lnTo>
                    <a:pt x="316" y="1"/>
                  </a:lnTo>
                  <a:close/>
                </a:path>
              </a:pathLst>
            </a:custGeom>
            <a:solidFill>
              <a:srgbClr val="A1B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14;p41">
              <a:extLst>
                <a:ext uri="{FF2B5EF4-FFF2-40B4-BE49-F238E27FC236}">
                  <a16:creationId xmlns:a16="http://schemas.microsoft.com/office/drawing/2014/main" id="{13AF592C-DFCC-0933-2022-EE0A73E60BDC}"/>
                </a:ext>
              </a:extLst>
            </p:cNvPr>
            <p:cNvSpPr/>
            <p:nvPr/>
          </p:nvSpPr>
          <p:spPr>
            <a:xfrm>
              <a:off x="5626950" y="3754113"/>
              <a:ext cx="359175" cy="227825"/>
            </a:xfrm>
            <a:custGeom>
              <a:avLst/>
              <a:gdLst/>
              <a:ahLst/>
              <a:cxnLst/>
              <a:rect l="l" t="t" r="r" b="b"/>
              <a:pathLst>
                <a:path w="14367" h="9113" extrusionOk="0">
                  <a:moveTo>
                    <a:pt x="4139" y="1"/>
                  </a:moveTo>
                  <a:cubicBezTo>
                    <a:pt x="3932" y="1"/>
                    <a:pt x="3738" y="20"/>
                    <a:pt x="3559" y="61"/>
                  </a:cubicBezTo>
                  <a:cubicBezTo>
                    <a:pt x="3559" y="61"/>
                    <a:pt x="631" y="1054"/>
                    <a:pt x="315" y="2719"/>
                  </a:cubicBezTo>
                  <a:cubicBezTo>
                    <a:pt x="0" y="4376"/>
                    <a:pt x="7808" y="9113"/>
                    <a:pt x="9790" y="9113"/>
                  </a:cubicBezTo>
                  <a:cubicBezTo>
                    <a:pt x="9799" y="9113"/>
                    <a:pt x="9809" y="9113"/>
                    <a:pt x="9818" y="9113"/>
                  </a:cubicBezTo>
                  <a:cubicBezTo>
                    <a:pt x="11754" y="9068"/>
                    <a:pt x="14096" y="7719"/>
                    <a:pt x="14232" y="5918"/>
                  </a:cubicBezTo>
                  <a:cubicBezTo>
                    <a:pt x="14367" y="4113"/>
                    <a:pt x="12295" y="3305"/>
                    <a:pt x="10762" y="2538"/>
                  </a:cubicBezTo>
                  <a:cubicBezTo>
                    <a:pt x="9373" y="1846"/>
                    <a:pt x="6167" y="1"/>
                    <a:pt x="4139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15;p41">
              <a:extLst>
                <a:ext uri="{FF2B5EF4-FFF2-40B4-BE49-F238E27FC236}">
                  <a16:creationId xmlns:a16="http://schemas.microsoft.com/office/drawing/2014/main" id="{B71D410A-9A6A-41E7-763F-9E959DE3F0D1}"/>
                </a:ext>
              </a:extLst>
            </p:cNvPr>
            <p:cNvSpPr/>
            <p:nvPr/>
          </p:nvSpPr>
          <p:spPr>
            <a:xfrm>
              <a:off x="5651425" y="3807663"/>
              <a:ext cx="322625" cy="130300"/>
            </a:xfrm>
            <a:custGeom>
              <a:avLst/>
              <a:gdLst/>
              <a:ahLst/>
              <a:cxnLst/>
              <a:rect l="l" t="t" r="r" b="b"/>
              <a:pathLst>
                <a:path w="12905" h="5212" extrusionOk="0">
                  <a:moveTo>
                    <a:pt x="194" y="1"/>
                  </a:moveTo>
                  <a:cubicBezTo>
                    <a:pt x="143" y="1"/>
                    <a:pt x="92" y="25"/>
                    <a:pt x="58" y="68"/>
                  </a:cubicBezTo>
                  <a:cubicBezTo>
                    <a:pt x="0" y="146"/>
                    <a:pt x="17" y="252"/>
                    <a:pt x="91" y="307"/>
                  </a:cubicBezTo>
                  <a:cubicBezTo>
                    <a:pt x="361" y="511"/>
                    <a:pt x="6629" y="5212"/>
                    <a:pt x="9052" y="5212"/>
                  </a:cubicBezTo>
                  <a:cubicBezTo>
                    <a:pt x="9109" y="5212"/>
                    <a:pt x="9164" y="5212"/>
                    <a:pt x="9217" y="5204"/>
                  </a:cubicBezTo>
                  <a:cubicBezTo>
                    <a:pt x="11513" y="4973"/>
                    <a:pt x="12793" y="3362"/>
                    <a:pt x="12846" y="3292"/>
                  </a:cubicBezTo>
                  <a:cubicBezTo>
                    <a:pt x="12904" y="3218"/>
                    <a:pt x="12891" y="3112"/>
                    <a:pt x="12814" y="3054"/>
                  </a:cubicBezTo>
                  <a:cubicBezTo>
                    <a:pt x="12782" y="3030"/>
                    <a:pt x="12745" y="3018"/>
                    <a:pt x="12709" y="3018"/>
                  </a:cubicBezTo>
                  <a:cubicBezTo>
                    <a:pt x="12658" y="3018"/>
                    <a:pt x="12609" y="3040"/>
                    <a:pt x="12575" y="3082"/>
                  </a:cubicBezTo>
                  <a:cubicBezTo>
                    <a:pt x="12564" y="3099"/>
                    <a:pt x="11329" y="4653"/>
                    <a:pt x="9183" y="4867"/>
                  </a:cubicBezTo>
                  <a:cubicBezTo>
                    <a:pt x="9141" y="4871"/>
                    <a:pt x="9098" y="4873"/>
                    <a:pt x="9053" y="4873"/>
                  </a:cubicBezTo>
                  <a:cubicBezTo>
                    <a:pt x="6767" y="4873"/>
                    <a:pt x="360" y="88"/>
                    <a:pt x="295" y="36"/>
                  </a:cubicBezTo>
                  <a:cubicBezTo>
                    <a:pt x="265" y="12"/>
                    <a:pt x="230" y="1"/>
                    <a:pt x="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16;p41">
              <a:extLst>
                <a:ext uri="{FF2B5EF4-FFF2-40B4-BE49-F238E27FC236}">
                  <a16:creationId xmlns:a16="http://schemas.microsoft.com/office/drawing/2014/main" id="{465521FB-1BD9-6AAB-121E-3413DDF5B4C4}"/>
                </a:ext>
              </a:extLst>
            </p:cNvPr>
            <p:cNvSpPr/>
            <p:nvPr/>
          </p:nvSpPr>
          <p:spPr>
            <a:xfrm>
              <a:off x="5825325" y="3456213"/>
              <a:ext cx="172575" cy="112575"/>
            </a:xfrm>
            <a:custGeom>
              <a:avLst/>
              <a:gdLst/>
              <a:ahLst/>
              <a:cxnLst/>
              <a:rect l="l" t="t" r="r" b="b"/>
              <a:pathLst>
                <a:path w="6903" h="4503" extrusionOk="0">
                  <a:moveTo>
                    <a:pt x="4865" y="1"/>
                  </a:moveTo>
                  <a:cubicBezTo>
                    <a:pt x="4865" y="1"/>
                    <a:pt x="2642" y="722"/>
                    <a:pt x="1322" y="722"/>
                  </a:cubicBezTo>
                  <a:cubicBezTo>
                    <a:pt x="1" y="722"/>
                    <a:pt x="120" y="2712"/>
                    <a:pt x="661" y="3704"/>
                  </a:cubicBezTo>
                  <a:cubicBezTo>
                    <a:pt x="1040" y="4398"/>
                    <a:pt x="2034" y="4503"/>
                    <a:pt x="3111" y="4503"/>
                  </a:cubicBezTo>
                  <a:cubicBezTo>
                    <a:pt x="3574" y="4503"/>
                    <a:pt x="4053" y="4484"/>
                    <a:pt x="4504" y="4484"/>
                  </a:cubicBezTo>
                  <a:cubicBezTo>
                    <a:pt x="6005" y="4484"/>
                    <a:pt x="6547" y="3348"/>
                    <a:pt x="6723" y="2142"/>
                  </a:cubicBezTo>
                  <a:cubicBezTo>
                    <a:pt x="6903" y="936"/>
                    <a:pt x="4865" y="1"/>
                    <a:pt x="4865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17;p41">
              <a:extLst>
                <a:ext uri="{FF2B5EF4-FFF2-40B4-BE49-F238E27FC236}">
                  <a16:creationId xmlns:a16="http://schemas.microsoft.com/office/drawing/2014/main" id="{6596678F-DB9F-0730-546B-F3AFA9ECCB41}"/>
                </a:ext>
              </a:extLst>
            </p:cNvPr>
            <p:cNvSpPr/>
            <p:nvPr/>
          </p:nvSpPr>
          <p:spPr>
            <a:xfrm>
              <a:off x="5820825" y="3497063"/>
              <a:ext cx="168375" cy="33425"/>
            </a:xfrm>
            <a:custGeom>
              <a:avLst/>
              <a:gdLst/>
              <a:ahLst/>
              <a:cxnLst/>
              <a:rect l="l" t="t" r="r" b="b"/>
              <a:pathLst>
                <a:path w="6735" h="1337" extrusionOk="0">
                  <a:moveTo>
                    <a:pt x="6544" y="0"/>
                  </a:moveTo>
                  <a:cubicBezTo>
                    <a:pt x="6495" y="0"/>
                    <a:pt x="6447" y="21"/>
                    <a:pt x="6415" y="61"/>
                  </a:cubicBezTo>
                  <a:cubicBezTo>
                    <a:pt x="6405" y="73"/>
                    <a:pt x="5591" y="997"/>
                    <a:pt x="2787" y="997"/>
                  </a:cubicBezTo>
                  <a:cubicBezTo>
                    <a:pt x="2065" y="997"/>
                    <a:pt x="1211" y="936"/>
                    <a:pt x="205" y="782"/>
                  </a:cubicBezTo>
                  <a:cubicBezTo>
                    <a:pt x="195" y="781"/>
                    <a:pt x="186" y="780"/>
                    <a:pt x="176" y="780"/>
                  </a:cubicBezTo>
                  <a:cubicBezTo>
                    <a:pt x="94" y="780"/>
                    <a:pt x="27" y="841"/>
                    <a:pt x="12" y="922"/>
                  </a:cubicBezTo>
                  <a:cubicBezTo>
                    <a:pt x="1" y="1017"/>
                    <a:pt x="62" y="1102"/>
                    <a:pt x="156" y="1119"/>
                  </a:cubicBezTo>
                  <a:cubicBezTo>
                    <a:pt x="1186" y="1275"/>
                    <a:pt x="2063" y="1337"/>
                    <a:pt x="2806" y="1337"/>
                  </a:cubicBezTo>
                  <a:cubicBezTo>
                    <a:pt x="5775" y="1337"/>
                    <a:pt x="6632" y="328"/>
                    <a:pt x="6677" y="273"/>
                  </a:cubicBezTo>
                  <a:cubicBezTo>
                    <a:pt x="6735" y="205"/>
                    <a:pt x="6723" y="97"/>
                    <a:pt x="6653" y="40"/>
                  </a:cubicBezTo>
                  <a:cubicBezTo>
                    <a:pt x="6621" y="13"/>
                    <a:pt x="6582" y="0"/>
                    <a:pt x="6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18;p41">
              <a:extLst>
                <a:ext uri="{FF2B5EF4-FFF2-40B4-BE49-F238E27FC236}">
                  <a16:creationId xmlns:a16="http://schemas.microsoft.com/office/drawing/2014/main" id="{74AC90E4-97A3-E06C-A820-225FFF636C3C}"/>
                </a:ext>
              </a:extLst>
            </p:cNvPr>
            <p:cNvSpPr/>
            <p:nvPr/>
          </p:nvSpPr>
          <p:spPr>
            <a:xfrm>
              <a:off x="5109725" y="1918238"/>
              <a:ext cx="759300" cy="686875"/>
            </a:xfrm>
            <a:custGeom>
              <a:avLst/>
              <a:gdLst/>
              <a:ahLst/>
              <a:cxnLst/>
              <a:rect l="l" t="t" r="r" b="b"/>
              <a:pathLst>
                <a:path w="30372" h="27475" extrusionOk="0">
                  <a:moveTo>
                    <a:pt x="18712" y="1"/>
                  </a:moveTo>
                  <a:cubicBezTo>
                    <a:pt x="17109" y="1"/>
                    <a:pt x="3679" y="2392"/>
                    <a:pt x="3679" y="2392"/>
                  </a:cubicBezTo>
                  <a:cubicBezTo>
                    <a:pt x="3679" y="2392"/>
                    <a:pt x="0" y="18729"/>
                    <a:pt x="1292" y="20184"/>
                  </a:cubicBezTo>
                  <a:cubicBezTo>
                    <a:pt x="2559" y="21607"/>
                    <a:pt x="10894" y="27474"/>
                    <a:pt x="12251" y="27474"/>
                  </a:cubicBezTo>
                  <a:cubicBezTo>
                    <a:pt x="12282" y="27474"/>
                    <a:pt x="12310" y="27471"/>
                    <a:pt x="12333" y="27465"/>
                  </a:cubicBezTo>
                  <a:cubicBezTo>
                    <a:pt x="13388" y="27182"/>
                    <a:pt x="22726" y="25000"/>
                    <a:pt x="23616" y="24475"/>
                  </a:cubicBezTo>
                  <a:cubicBezTo>
                    <a:pt x="24507" y="23946"/>
                    <a:pt x="30048" y="14607"/>
                    <a:pt x="30208" y="13918"/>
                  </a:cubicBezTo>
                  <a:cubicBezTo>
                    <a:pt x="30372" y="13229"/>
                    <a:pt x="19856" y="128"/>
                    <a:pt x="18806" y="5"/>
                  </a:cubicBezTo>
                  <a:cubicBezTo>
                    <a:pt x="18781" y="2"/>
                    <a:pt x="18750" y="1"/>
                    <a:pt x="18712" y="1"/>
                  </a:cubicBezTo>
                  <a:close/>
                </a:path>
              </a:pathLst>
            </a:custGeom>
            <a:solidFill>
              <a:srgbClr val="CD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19;p41">
              <a:extLst>
                <a:ext uri="{FF2B5EF4-FFF2-40B4-BE49-F238E27FC236}">
                  <a16:creationId xmlns:a16="http://schemas.microsoft.com/office/drawing/2014/main" id="{C0E309A4-032B-6580-6710-7A0BAB344F01}"/>
                </a:ext>
              </a:extLst>
            </p:cNvPr>
            <p:cNvSpPr/>
            <p:nvPr/>
          </p:nvSpPr>
          <p:spPr>
            <a:xfrm>
              <a:off x="5409725" y="2262788"/>
              <a:ext cx="459700" cy="341200"/>
            </a:xfrm>
            <a:custGeom>
              <a:avLst/>
              <a:gdLst/>
              <a:ahLst/>
              <a:cxnLst/>
              <a:rect l="l" t="t" r="r" b="b"/>
              <a:pathLst>
                <a:path w="18388" h="13648" extrusionOk="0">
                  <a:moveTo>
                    <a:pt x="18239" y="1"/>
                  </a:moveTo>
                  <a:cubicBezTo>
                    <a:pt x="18222" y="1"/>
                    <a:pt x="18199" y="2"/>
                    <a:pt x="18171" y="4"/>
                  </a:cubicBezTo>
                  <a:lnTo>
                    <a:pt x="2844" y="3434"/>
                  </a:lnTo>
                  <a:lnTo>
                    <a:pt x="1" y="13613"/>
                  </a:lnTo>
                  <a:cubicBezTo>
                    <a:pt x="88" y="13635"/>
                    <a:pt x="164" y="13648"/>
                    <a:pt x="226" y="13648"/>
                  </a:cubicBezTo>
                  <a:cubicBezTo>
                    <a:pt x="258" y="13648"/>
                    <a:pt x="285" y="13644"/>
                    <a:pt x="309" y="13637"/>
                  </a:cubicBezTo>
                  <a:cubicBezTo>
                    <a:pt x="1363" y="13355"/>
                    <a:pt x="10702" y="11173"/>
                    <a:pt x="11592" y="10644"/>
                  </a:cubicBezTo>
                  <a:cubicBezTo>
                    <a:pt x="12482" y="10118"/>
                    <a:pt x="18023" y="780"/>
                    <a:pt x="18183" y="91"/>
                  </a:cubicBezTo>
                  <a:cubicBezTo>
                    <a:pt x="18186" y="72"/>
                    <a:pt x="18388" y="1"/>
                    <a:pt x="18239" y="1"/>
                  </a:cubicBezTo>
                  <a:close/>
                </a:path>
              </a:pathLst>
            </a:custGeom>
            <a:solidFill>
              <a:srgbClr val="EA96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20;p41">
              <a:extLst>
                <a:ext uri="{FF2B5EF4-FFF2-40B4-BE49-F238E27FC236}">
                  <a16:creationId xmlns:a16="http://schemas.microsoft.com/office/drawing/2014/main" id="{05DE055D-B3DD-3CF7-2DAD-949AAC05E8C7}"/>
                </a:ext>
              </a:extLst>
            </p:cNvPr>
            <p:cNvSpPr/>
            <p:nvPr/>
          </p:nvSpPr>
          <p:spPr>
            <a:xfrm>
              <a:off x="5202300" y="1876788"/>
              <a:ext cx="691475" cy="487600"/>
            </a:xfrm>
            <a:custGeom>
              <a:avLst/>
              <a:gdLst/>
              <a:ahLst/>
              <a:cxnLst/>
              <a:rect l="l" t="t" r="r" b="b"/>
              <a:pathLst>
                <a:path w="27659" h="19504" extrusionOk="0">
                  <a:moveTo>
                    <a:pt x="23598" y="1"/>
                  </a:moveTo>
                  <a:cubicBezTo>
                    <a:pt x="23579" y="1"/>
                    <a:pt x="23559" y="1"/>
                    <a:pt x="23540" y="2"/>
                  </a:cubicBezTo>
                  <a:cubicBezTo>
                    <a:pt x="20021" y="162"/>
                    <a:pt x="407" y="2632"/>
                    <a:pt x="206" y="4005"/>
                  </a:cubicBezTo>
                  <a:cubicBezTo>
                    <a:pt x="1" y="5379"/>
                    <a:pt x="9952" y="19251"/>
                    <a:pt x="11366" y="19493"/>
                  </a:cubicBezTo>
                  <a:cubicBezTo>
                    <a:pt x="11407" y="19500"/>
                    <a:pt x="11458" y="19503"/>
                    <a:pt x="11518" y="19503"/>
                  </a:cubicBezTo>
                  <a:cubicBezTo>
                    <a:pt x="13562" y="19503"/>
                    <a:pt x="26529" y="15654"/>
                    <a:pt x="26529" y="15654"/>
                  </a:cubicBezTo>
                  <a:cubicBezTo>
                    <a:pt x="27659" y="14487"/>
                    <a:pt x="27065" y="1"/>
                    <a:pt x="23598" y="1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21;p41">
              <a:extLst>
                <a:ext uri="{FF2B5EF4-FFF2-40B4-BE49-F238E27FC236}">
                  <a16:creationId xmlns:a16="http://schemas.microsoft.com/office/drawing/2014/main" id="{6FA12286-6AC3-2754-3B34-00B9797C84A1}"/>
                </a:ext>
              </a:extLst>
            </p:cNvPr>
            <p:cNvSpPr/>
            <p:nvPr/>
          </p:nvSpPr>
          <p:spPr>
            <a:xfrm>
              <a:off x="5872600" y="2252913"/>
              <a:ext cx="202625" cy="372700"/>
            </a:xfrm>
            <a:custGeom>
              <a:avLst/>
              <a:gdLst/>
              <a:ahLst/>
              <a:cxnLst/>
              <a:rect l="l" t="t" r="r" b="b"/>
              <a:pathLst>
                <a:path w="8105" h="14908" extrusionOk="0">
                  <a:moveTo>
                    <a:pt x="2322" y="1"/>
                  </a:moveTo>
                  <a:cubicBezTo>
                    <a:pt x="456" y="1"/>
                    <a:pt x="693" y="2826"/>
                    <a:pt x="370" y="4370"/>
                  </a:cubicBezTo>
                  <a:cubicBezTo>
                    <a:pt x="1" y="6150"/>
                    <a:pt x="1260" y="14159"/>
                    <a:pt x="1260" y="14159"/>
                  </a:cubicBezTo>
                  <a:cubicBezTo>
                    <a:pt x="1260" y="14159"/>
                    <a:pt x="1985" y="14908"/>
                    <a:pt x="3390" y="14908"/>
                  </a:cubicBezTo>
                  <a:cubicBezTo>
                    <a:pt x="4526" y="14908"/>
                    <a:pt x="6106" y="14418"/>
                    <a:pt x="8105" y="12646"/>
                  </a:cubicBezTo>
                  <a:cubicBezTo>
                    <a:pt x="8105" y="12646"/>
                    <a:pt x="6304" y="1330"/>
                    <a:pt x="3339" y="215"/>
                  </a:cubicBezTo>
                  <a:cubicBezTo>
                    <a:pt x="2944" y="67"/>
                    <a:pt x="2608" y="1"/>
                    <a:pt x="2322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22;p41">
              <a:extLst>
                <a:ext uri="{FF2B5EF4-FFF2-40B4-BE49-F238E27FC236}">
                  <a16:creationId xmlns:a16="http://schemas.microsoft.com/office/drawing/2014/main" id="{579DA405-59EE-18EC-59A7-B0D592378C86}"/>
                </a:ext>
              </a:extLst>
            </p:cNvPr>
            <p:cNvSpPr/>
            <p:nvPr/>
          </p:nvSpPr>
          <p:spPr>
            <a:xfrm>
              <a:off x="5919550" y="2253013"/>
              <a:ext cx="155675" cy="335575"/>
            </a:xfrm>
            <a:custGeom>
              <a:avLst/>
              <a:gdLst/>
              <a:ahLst/>
              <a:cxnLst/>
              <a:rect l="l" t="t" r="r" b="b"/>
              <a:pathLst>
                <a:path w="6227" h="13423" extrusionOk="0">
                  <a:moveTo>
                    <a:pt x="449" y="0"/>
                  </a:moveTo>
                  <a:cubicBezTo>
                    <a:pt x="284" y="0"/>
                    <a:pt x="135" y="22"/>
                    <a:pt x="1" y="63"/>
                  </a:cubicBezTo>
                  <a:cubicBezTo>
                    <a:pt x="1013" y="827"/>
                    <a:pt x="250" y="7327"/>
                    <a:pt x="2696" y="7327"/>
                  </a:cubicBezTo>
                  <a:cubicBezTo>
                    <a:pt x="2707" y="7327"/>
                    <a:pt x="2718" y="7327"/>
                    <a:pt x="2728" y="7327"/>
                  </a:cubicBezTo>
                  <a:cubicBezTo>
                    <a:pt x="2734" y="7327"/>
                    <a:pt x="2740" y="7327"/>
                    <a:pt x="2745" y="7327"/>
                  </a:cubicBezTo>
                  <a:cubicBezTo>
                    <a:pt x="3951" y="7327"/>
                    <a:pt x="4904" y="10380"/>
                    <a:pt x="5267" y="13422"/>
                  </a:cubicBezTo>
                  <a:cubicBezTo>
                    <a:pt x="5575" y="13192"/>
                    <a:pt x="5895" y="12938"/>
                    <a:pt x="6227" y="12642"/>
                  </a:cubicBezTo>
                  <a:cubicBezTo>
                    <a:pt x="6227" y="12642"/>
                    <a:pt x="4426" y="1326"/>
                    <a:pt x="1461" y="211"/>
                  </a:cubicBezTo>
                  <a:cubicBezTo>
                    <a:pt x="1067" y="65"/>
                    <a:pt x="733" y="0"/>
                    <a:pt x="449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23;p41">
              <a:extLst>
                <a:ext uri="{FF2B5EF4-FFF2-40B4-BE49-F238E27FC236}">
                  <a16:creationId xmlns:a16="http://schemas.microsoft.com/office/drawing/2014/main" id="{C2FF6345-6BD7-0241-F2E3-6B71D2ACCC6B}"/>
                </a:ext>
              </a:extLst>
            </p:cNvPr>
            <p:cNvSpPr/>
            <p:nvPr/>
          </p:nvSpPr>
          <p:spPr>
            <a:xfrm>
              <a:off x="5800400" y="3208288"/>
              <a:ext cx="193000" cy="290125"/>
            </a:xfrm>
            <a:custGeom>
              <a:avLst/>
              <a:gdLst/>
              <a:ahLst/>
              <a:cxnLst/>
              <a:rect l="l" t="t" r="r" b="b"/>
              <a:pathLst>
                <a:path w="7720" h="11605" extrusionOk="0">
                  <a:moveTo>
                    <a:pt x="3339" y="0"/>
                  </a:moveTo>
                  <a:cubicBezTo>
                    <a:pt x="1683" y="61"/>
                    <a:pt x="1" y="415"/>
                    <a:pt x="55" y="1977"/>
                  </a:cubicBezTo>
                  <a:cubicBezTo>
                    <a:pt x="108" y="3540"/>
                    <a:pt x="1211" y="11529"/>
                    <a:pt x="3614" y="11599"/>
                  </a:cubicBezTo>
                  <a:cubicBezTo>
                    <a:pt x="3740" y="11603"/>
                    <a:pt x="3862" y="11605"/>
                    <a:pt x="3980" y="11605"/>
                  </a:cubicBezTo>
                  <a:cubicBezTo>
                    <a:pt x="6119" y="11605"/>
                    <a:pt x="7052" y="11002"/>
                    <a:pt x="7285" y="9696"/>
                  </a:cubicBezTo>
                  <a:cubicBezTo>
                    <a:pt x="7531" y="8314"/>
                    <a:pt x="6875" y="6751"/>
                    <a:pt x="7298" y="6272"/>
                  </a:cubicBezTo>
                  <a:cubicBezTo>
                    <a:pt x="7720" y="5795"/>
                    <a:pt x="3339" y="0"/>
                    <a:pt x="3339" y="0"/>
                  </a:cubicBez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24;p41">
              <a:extLst>
                <a:ext uri="{FF2B5EF4-FFF2-40B4-BE49-F238E27FC236}">
                  <a16:creationId xmlns:a16="http://schemas.microsoft.com/office/drawing/2014/main" id="{C6D7C809-A14B-C482-F8D0-777EEC602FF4}"/>
                </a:ext>
              </a:extLst>
            </p:cNvPr>
            <p:cNvSpPr/>
            <p:nvPr/>
          </p:nvSpPr>
          <p:spPr>
            <a:xfrm>
              <a:off x="5821650" y="3208146"/>
              <a:ext cx="78350" cy="281375"/>
            </a:xfrm>
            <a:custGeom>
              <a:avLst/>
              <a:gdLst/>
              <a:ahLst/>
              <a:cxnLst/>
              <a:rect l="l" t="t" r="r" b="b"/>
              <a:pathLst>
                <a:path w="3134" h="11255" extrusionOk="0">
                  <a:moveTo>
                    <a:pt x="2408" y="1"/>
                  </a:moveTo>
                  <a:cubicBezTo>
                    <a:pt x="1291" y="50"/>
                    <a:pt x="496" y="234"/>
                    <a:pt x="0" y="567"/>
                  </a:cubicBezTo>
                  <a:cubicBezTo>
                    <a:pt x="595" y="2244"/>
                    <a:pt x="1070" y="4122"/>
                    <a:pt x="1452" y="6017"/>
                  </a:cubicBezTo>
                  <a:cubicBezTo>
                    <a:pt x="1452" y="5328"/>
                    <a:pt x="1596" y="4754"/>
                    <a:pt x="1952" y="4426"/>
                  </a:cubicBezTo>
                  <a:cubicBezTo>
                    <a:pt x="2289" y="4118"/>
                    <a:pt x="2699" y="3851"/>
                    <a:pt x="3133" y="3622"/>
                  </a:cubicBezTo>
                  <a:cubicBezTo>
                    <a:pt x="2440" y="2195"/>
                    <a:pt x="2428" y="628"/>
                    <a:pt x="2448" y="54"/>
                  </a:cubicBezTo>
                  <a:cubicBezTo>
                    <a:pt x="2436" y="37"/>
                    <a:pt x="2424" y="21"/>
                    <a:pt x="2408" y="1"/>
                  </a:cubicBezTo>
                  <a:close/>
                  <a:moveTo>
                    <a:pt x="2010" y="9188"/>
                  </a:moveTo>
                  <a:lnTo>
                    <a:pt x="2010" y="9188"/>
                  </a:lnTo>
                  <a:cubicBezTo>
                    <a:pt x="2109" y="9840"/>
                    <a:pt x="2198" y="10484"/>
                    <a:pt x="2276" y="11107"/>
                  </a:cubicBezTo>
                  <a:cubicBezTo>
                    <a:pt x="2412" y="11190"/>
                    <a:pt x="2555" y="11239"/>
                    <a:pt x="2699" y="11255"/>
                  </a:cubicBezTo>
                  <a:cubicBezTo>
                    <a:pt x="2497" y="10722"/>
                    <a:pt x="2239" y="9984"/>
                    <a:pt x="2010" y="9188"/>
                  </a:cubicBezTo>
                  <a:close/>
                </a:path>
              </a:pathLst>
            </a:custGeom>
            <a:solidFill>
              <a:srgbClr val="E2E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25;p41">
              <a:extLst>
                <a:ext uri="{FF2B5EF4-FFF2-40B4-BE49-F238E27FC236}">
                  <a16:creationId xmlns:a16="http://schemas.microsoft.com/office/drawing/2014/main" id="{354CF843-313D-1DBE-1600-C71BCE508B65}"/>
                </a:ext>
              </a:extLst>
            </p:cNvPr>
            <p:cNvSpPr/>
            <p:nvPr/>
          </p:nvSpPr>
          <p:spPr>
            <a:xfrm>
              <a:off x="5897400" y="3353713"/>
              <a:ext cx="102750" cy="52900"/>
            </a:xfrm>
            <a:custGeom>
              <a:avLst/>
              <a:gdLst/>
              <a:ahLst/>
              <a:cxnLst/>
              <a:rect l="l" t="t" r="r" b="b"/>
              <a:pathLst>
                <a:path w="4110" h="2116" extrusionOk="0">
                  <a:moveTo>
                    <a:pt x="701" y="0"/>
                  </a:moveTo>
                  <a:cubicBezTo>
                    <a:pt x="320" y="0"/>
                    <a:pt x="0" y="422"/>
                    <a:pt x="63" y="848"/>
                  </a:cubicBezTo>
                  <a:cubicBezTo>
                    <a:pt x="49" y="819"/>
                    <a:pt x="40" y="804"/>
                    <a:pt x="38" y="804"/>
                  </a:cubicBezTo>
                  <a:lnTo>
                    <a:pt x="38" y="804"/>
                  </a:lnTo>
                  <a:cubicBezTo>
                    <a:pt x="34" y="804"/>
                    <a:pt x="45" y="843"/>
                    <a:pt x="71" y="922"/>
                  </a:cubicBezTo>
                  <a:cubicBezTo>
                    <a:pt x="95" y="1025"/>
                    <a:pt x="141" y="1115"/>
                    <a:pt x="211" y="1197"/>
                  </a:cubicBezTo>
                  <a:cubicBezTo>
                    <a:pt x="272" y="1283"/>
                    <a:pt x="341" y="1369"/>
                    <a:pt x="423" y="1439"/>
                  </a:cubicBezTo>
                  <a:cubicBezTo>
                    <a:pt x="645" y="1619"/>
                    <a:pt x="915" y="1706"/>
                    <a:pt x="1186" y="1780"/>
                  </a:cubicBezTo>
                  <a:cubicBezTo>
                    <a:pt x="1814" y="1952"/>
                    <a:pt x="2466" y="2050"/>
                    <a:pt x="3118" y="2111"/>
                  </a:cubicBezTo>
                  <a:cubicBezTo>
                    <a:pt x="3148" y="2114"/>
                    <a:pt x="3177" y="2115"/>
                    <a:pt x="3204" y="2115"/>
                  </a:cubicBezTo>
                  <a:cubicBezTo>
                    <a:pt x="4109" y="2115"/>
                    <a:pt x="4072" y="727"/>
                    <a:pt x="3213" y="639"/>
                  </a:cubicBezTo>
                  <a:cubicBezTo>
                    <a:pt x="2839" y="602"/>
                    <a:pt x="2462" y="549"/>
                    <a:pt x="2093" y="479"/>
                  </a:cubicBezTo>
                  <a:cubicBezTo>
                    <a:pt x="1839" y="430"/>
                    <a:pt x="1330" y="397"/>
                    <a:pt x="1150" y="213"/>
                  </a:cubicBezTo>
                  <a:cubicBezTo>
                    <a:pt x="1003" y="63"/>
                    <a:pt x="848" y="0"/>
                    <a:pt x="701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26;p41">
              <a:extLst>
                <a:ext uri="{FF2B5EF4-FFF2-40B4-BE49-F238E27FC236}">
                  <a16:creationId xmlns:a16="http://schemas.microsoft.com/office/drawing/2014/main" id="{8A6DA6E7-CAFA-52B4-4074-A459E38BCAEF}"/>
                </a:ext>
              </a:extLst>
            </p:cNvPr>
            <p:cNvSpPr/>
            <p:nvPr/>
          </p:nvSpPr>
          <p:spPr>
            <a:xfrm>
              <a:off x="5909825" y="3410788"/>
              <a:ext cx="92200" cy="34250"/>
            </a:xfrm>
            <a:custGeom>
              <a:avLst/>
              <a:gdLst/>
              <a:ahLst/>
              <a:cxnLst/>
              <a:rect l="l" t="t" r="r" b="b"/>
              <a:pathLst>
                <a:path w="3688" h="1370" extrusionOk="0">
                  <a:moveTo>
                    <a:pt x="742" y="0"/>
                  </a:moveTo>
                  <a:cubicBezTo>
                    <a:pt x="0" y="0"/>
                    <a:pt x="192" y="1289"/>
                    <a:pt x="870" y="1333"/>
                  </a:cubicBezTo>
                  <a:cubicBezTo>
                    <a:pt x="1227" y="1358"/>
                    <a:pt x="1582" y="1369"/>
                    <a:pt x="1938" y="1369"/>
                  </a:cubicBezTo>
                  <a:cubicBezTo>
                    <a:pt x="2239" y="1369"/>
                    <a:pt x="2540" y="1361"/>
                    <a:pt x="2843" y="1346"/>
                  </a:cubicBezTo>
                  <a:cubicBezTo>
                    <a:pt x="3687" y="1305"/>
                    <a:pt x="3363" y="38"/>
                    <a:pt x="2620" y="38"/>
                  </a:cubicBezTo>
                  <a:cubicBezTo>
                    <a:pt x="2616" y="38"/>
                    <a:pt x="2612" y="38"/>
                    <a:pt x="2609" y="38"/>
                  </a:cubicBezTo>
                  <a:cubicBezTo>
                    <a:pt x="2518" y="39"/>
                    <a:pt x="2427" y="40"/>
                    <a:pt x="2337" y="40"/>
                  </a:cubicBezTo>
                  <a:cubicBezTo>
                    <a:pt x="1813" y="40"/>
                    <a:pt x="1291" y="22"/>
                    <a:pt x="767" y="1"/>
                  </a:cubicBezTo>
                  <a:cubicBezTo>
                    <a:pt x="759" y="0"/>
                    <a:pt x="750" y="0"/>
                    <a:pt x="742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27;p41">
              <a:extLst>
                <a:ext uri="{FF2B5EF4-FFF2-40B4-BE49-F238E27FC236}">
                  <a16:creationId xmlns:a16="http://schemas.microsoft.com/office/drawing/2014/main" id="{37A15B7D-2358-7AE1-9E0F-680EA7240A6B}"/>
                </a:ext>
              </a:extLst>
            </p:cNvPr>
            <p:cNvSpPr/>
            <p:nvPr/>
          </p:nvSpPr>
          <p:spPr>
            <a:xfrm>
              <a:off x="5621375" y="3674613"/>
              <a:ext cx="368150" cy="227500"/>
            </a:xfrm>
            <a:custGeom>
              <a:avLst/>
              <a:gdLst/>
              <a:ahLst/>
              <a:cxnLst/>
              <a:rect l="l" t="t" r="r" b="b"/>
              <a:pathLst>
                <a:path w="14726" h="9100" extrusionOk="0">
                  <a:moveTo>
                    <a:pt x="10086" y="1"/>
                  </a:moveTo>
                  <a:lnTo>
                    <a:pt x="763" y="1125"/>
                  </a:lnTo>
                  <a:cubicBezTo>
                    <a:pt x="763" y="1125"/>
                    <a:pt x="0" y="3331"/>
                    <a:pt x="403" y="4008"/>
                  </a:cubicBezTo>
                  <a:cubicBezTo>
                    <a:pt x="808" y="4685"/>
                    <a:pt x="7293" y="9053"/>
                    <a:pt x="10267" y="9098"/>
                  </a:cubicBezTo>
                  <a:cubicBezTo>
                    <a:pt x="10301" y="9099"/>
                    <a:pt x="10334" y="9099"/>
                    <a:pt x="10367" y="9099"/>
                  </a:cubicBezTo>
                  <a:cubicBezTo>
                    <a:pt x="13269" y="9099"/>
                    <a:pt x="14725" y="7194"/>
                    <a:pt x="14725" y="5989"/>
                  </a:cubicBezTo>
                  <a:cubicBezTo>
                    <a:pt x="14725" y="4775"/>
                    <a:pt x="10086" y="1"/>
                    <a:pt x="10086" y="1"/>
                  </a:cubicBez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28;p41">
              <a:extLst>
                <a:ext uri="{FF2B5EF4-FFF2-40B4-BE49-F238E27FC236}">
                  <a16:creationId xmlns:a16="http://schemas.microsoft.com/office/drawing/2014/main" id="{C7265CFC-A24D-C1F9-3C09-A2412024A7AA}"/>
                </a:ext>
              </a:extLst>
            </p:cNvPr>
            <p:cNvSpPr/>
            <p:nvPr/>
          </p:nvSpPr>
          <p:spPr>
            <a:xfrm>
              <a:off x="5661292" y="3692988"/>
              <a:ext cx="328375" cy="204800"/>
            </a:xfrm>
            <a:custGeom>
              <a:avLst/>
              <a:gdLst/>
              <a:ahLst/>
              <a:cxnLst/>
              <a:rect l="l" t="t" r="r" b="b"/>
              <a:pathLst>
                <a:path w="13135" h="8192" extrusionOk="0">
                  <a:moveTo>
                    <a:pt x="9135" y="0"/>
                  </a:moveTo>
                  <a:cubicBezTo>
                    <a:pt x="8585" y="484"/>
                    <a:pt x="7347" y="1185"/>
                    <a:pt x="4718" y="1337"/>
                  </a:cubicBezTo>
                  <a:cubicBezTo>
                    <a:pt x="4459" y="1354"/>
                    <a:pt x="4213" y="1362"/>
                    <a:pt x="3971" y="1362"/>
                  </a:cubicBezTo>
                  <a:cubicBezTo>
                    <a:pt x="2285" y="1362"/>
                    <a:pt x="949" y="1017"/>
                    <a:pt x="1" y="652"/>
                  </a:cubicBezTo>
                  <a:lnTo>
                    <a:pt x="1" y="652"/>
                  </a:lnTo>
                  <a:cubicBezTo>
                    <a:pt x="661" y="1185"/>
                    <a:pt x="1666" y="1805"/>
                    <a:pt x="2991" y="2083"/>
                  </a:cubicBezTo>
                  <a:cubicBezTo>
                    <a:pt x="5551" y="2621"/>
                    <a:pt x="8815" y="2412"/>
                    <a:pt x="10340" y="3777"/>
                  </a:cubicBezTo>
                  <a:cubicBezTo>
                    <a:pt x="11546" y="4852"/>
                    <a:pt x="10849" y="7264"/>
                    <a:pt x="9061" y="8191"/>
                  </a:cubicBezTo>
                  <a:cubicBezTo>
                    <a:pt x="10357" y="8174"/>
                    <a:pt x="11501" y="7735"/>
                    <a:pt x="12285" y="6965"/>
                  </a:cubicBezTo>
                  <a:cubicBezTo>
                    <a:pt x="12818" y="6439"/>
                    <a:pt x="13134" y="5799"/>
                    <a:pt x="13134" y="5254"/>
                  </a:cubicBezTo>
                  <a:cubicBezTo>
                    <a:pt x="13134" y="4500"/>
                    <a:pt x="10923" y="1899"/>
                    <a:pt x="9135" y="0"/>
                  </a:cubicBezTo>
                  <a:close/>
                </a:path>
              </a:pathLst>
            </a:custGeom>
            <a:solidFill>
              <a:srgbClr val="E2E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29;p41">
              <a:extLst>
                <a:ext uri="{FF2B5EF4-FFF2-40B4-BE49-F238E27FC236}">
                  <a16:creationId xmlns:a16="http://schemas.microsoft.com/office/drawing/2014/main" id="{13379B45-00FA-5024-5147-67DCB70E13F3}"/>
                </a:ext>
              </a:extLst>
            </p:cNvPr>
            <p:cNvSpPr/>
            <p:nvPr/>
          </p:nvSpPr>
          <p:spPr>
            <a:xfrm>
              <a:off x="5793875" y="3696788"/>
              <a:ext cx="132925" cy="71825"/>
            </a:xfrm>
            <a:custGeom>
              <a:avLst/>
              <a:gdLst/>
              <a:ahLst/>
              <a:cxnLst/>
              <a:rect l="l" t="t" r="r" b="b"/>
              <a:pathLst>
                <a:path w="5317" h="2873" extrusionOk="0">
                  <a:moveTo>
                    <a:pt x="4264" y="1"/>
                  </a:moveTo>
                  <a:cubicBezTo>
                    <a:pt x="4187" y="1"/>
                    <a:pt x="4106" y="15"/>
                    <a:pt x="4023" y="45"/>
                  </a:cubicBezTo>
                  <a:cubicBezTo>
                    <a:pt x="2904" y="460"/>
                    <a:pt x="1640" y="910"/>
                    <a:pt x="627" y="1542"/>
                  </a:cubicBezTo>
                  <a:cubicBezTo>
                    <a:pt x="1" y="1935"/>
                    <a:pt x="556" y="2873"/>
                    <a:pt x="1178" y="2873"/>
                  </a:cubicBezTo>
                  <a:cubicBezTo>
                    <a:pt x="1232" y="2873"/>
                    <a:pt x="1286" y="2866"/>
                    <a:pt x="1340" y="2851"/>
                  </a:cubicBezTo>
                  <a:cubicBezTo>
                    <a:pt x="2444" y="2546"/>
                    <a:pt x="3589" y="1965"/>
                    <a:pt x="4609" y="1448"/>
                  </a:cubicBezTo>
                  <a:cubicBezTo>
                    <a:pt x="5317" y="1086"/>
                    <a:pt x="4942" y="1"/>
                    <a:pt x="4264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30;p41">
              <a:extLst>
                <a:ext uri="{FF2B5EF4-FFF2-40B4-BE49-F238E27FC236}">
                  <a16:creationId xmlns:a16="http://schemas.microsoft.com/office/drawing/2014/main" id="{CB509C90-8C51-BE73-8B70-8DE187AF815F}"/>
                </a:ext>
              </a:extLst>
            </p:cNvPr>
            <p:cNvSpPr/>
            <p:nvPr/>
          </p:nvSpPr>
          <p:spPr>
            <a:xfrm>
              <a:off x="5842700" y="3723688"/>
              <a:ext cx="115775" cy="77400"/>
            </a:xfrm>
            <a:custGeom>
              <a:avLst/>
              <a:gdLst/>
              <a:ahLst/>
              <a:cxnLst/>
              <a:rect l="l" t="t" r="r" b="b"/>
              <a:pathLst>
                <a:path w="4631" h="3096" extrusionOk="0">
                  <a:moveTo>
                    <a:pt x="3540" y="0"/>
                  </a:moveTo>
                  <a:cubicBezTo>
                    <a:pt x="3421" y="0"/>
                    <a:pt x="3297" y="37"/>
                    <a:pt x="3177" y="122"/>
                  </a:cubicBezTo>
                  <a:cubicBezTo>
                    <a:pt x="2287" y="749"/>
                    <a:pt x="1123" y="1032"/>
                    <a:pt x="405" y="1885"/>
                  </a:cubicBezTo>
                  <a:cubicBezTo>
                    <a:pt x="1" y="2364"/>
                    <a:pt x="519" y="3096"/>
                    <a:pt x="1065" y="3096"/>
                  </a:cubicBezTo>
                  <a:cubicBezTo>
                    <a:pt x="1179" y="3096"/>
                    <a:pt x="1294" y="3064"/>
                    <a:pt x="1401" y="2992"/>
                  </a:cubicBezTo>
                  <a:cubicBezTo>
                    <a:pt x="2267" y="2418"/>
                    <a:pt x="3260" y="2004"/>
                    <a:pt x="4067" y="1356"/>
                  </a:cubicBezTo>
                  <a:cubicBezTo>
                    <a:pt x="4631" y="906"/>
                    <a:pt x="4134" y="0"/>
                    <a:pt x="3540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131;p41">
              <a:extLst>
                <a:ext uri="{FF2B5EF4-FFF2-40B4-BE49-F238E27FC236}">
                  <a16:creationId xmlns:a16="http://schemas.microsoft.com/office/drawing/2014/main" id="{8085D64B-BB7A-E5C6-3BF3-1DB24CCFC888}"/>
                </a:ext>
              </a:extLst>
            </p:cNvPr>
            <p:cNvSpPr/>
            <p:nvPr/>
          </p:nvSpPr>
          <p:spPr>
            <a:xfrm>
              <a:off x="5021650" y="2672113"/>
              <a:ext cx="1370750" cy="1054875"/>
            </a:xfrm>
            <a:custGeom>
              <a:avLst/>
              <a:gdLst/>
              <a:ahLst/>
              <a:cxnLst/>
              <a:rect l="l" t="t" r="r" b="b"/>
              <a:pathLst>
                <a:path w="54830" h="42195" extrusionOk="0">
                  <a:moveTo>
                    <a:pt x="31451" y="0"/>
                  </a:moveTo>
                  <a:lnTo>
                    <a:pt x="5746" y="870"/>
                  </a:lnTo>
                  <a:cubicBezTo>
                    <a:pt x="5746" y="870"/>
                    <a:pt x="0" y="11087"/>
                    <a:pt x="6628" y="16870"/>
                  </a:cubicBezTo>
                  <a:cubicBezTo>
                    <a:pt x="13256" y="22653"/>
                    <a:pt x="19281" y="22292"/>
                    <a:pt x="20364" y="25663"/>
                  </a:cubicBezTo>
                  <a:cubicBezTo>
                    <a:pt x="21451" y="29039"/>
                    <a:pt x="23739" y="40605"/>
                    <a:pt x="23739" y="40605"/>
                  </a:cubicBezTo>
                  <a:cubicBezTo>
                    <a:pt x="23739" y="40605"/>
                    <a:pt x="25750" y="42194"/>
                    <a:pt x="29376" y="42194"/>
                  </a:cubicBezTo>
                  <a:cubicBezTo>
                    <a:pt x="29619" y="42194"/>
                    <a:pt x="29869" y="42187"/>
                    <a:pt x="30126" y="42172"/>
                  </a:cubicBezTo>
                  <a:cubicBezTo>
                    <a:pt x="34223" y="41934"/>
                    <a:pt x="34945" y="40368"/>
                    <a:pt x="34945" y="40368"/>
                  </a:cubicBezTo>
                  <a:cubicBezTo>
                    <a:pt x="34945" y="40368"/>
                    <a:pt x="34338" y="23416"/>
                    <a:pt x="29719" y="17781"/>
                  </a:cubicBezTo>
                  <a:cubicBezTo>
                    <a:pt x="25914" y="13137"/>
                    <a:pt x="23493" y="10292"/>
                    <a:pt x="26750" y="9327"/>
                  </a:cubicBezTo>
                  <a:cubicBezTo>
                    <a:pt x="28324" y="8860"/>
                    <a:pt x="31537" y="8417"/>
                    <a:pt x="34672" y="8417"/>
                  </a:cubicBezTo>
                  <a:cubicBezTo>
                    <a:pt x="38015" y="8417"/>
                    <a:pt x="41270" y="8921"/>
                    <a:pt x="42356" y="10439"/>
                  </a:cubicBezTo>
                  <a:cubicBezTo>
                    <a:pt x="44464" y="13376"/>
                    <a:pt x="34465" y="21447"/>
                    <a:pt x="34465" y="21447"/>
                  </a:cubicBezTo>
                  <a:cubicBezTo>
                    <a:pt x="34465" y="21447"/>
                    <a:pt x="33862" y="27592"/>
                    <a:pt x="39403" y="27956"/>
                  </a:cubicBezTo>
                  <a:cubicBezTo>
                    <a:pt x="39403" y="27956"/>
                    <a:pt x="51937" y="19040"/>
                    <a:pt x="53381" y="10242"/>
                  </a:cubicBezTo>
                  <a:cubicBezTo>
                    <a:pt x="54829" y="1444"/>
                    <a:pt x="31451" y="0"/>
                    <a:pt x="31451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132;p41">
              <a:extLst>
                <a:ext uri="{FF2B5EF4-FFF2-40B4-BE49-F238E27FC236}">
                  <a16:creationId xmlns:a16="http://schemas.microsoft.com/office/drawing/2014/main" id="{EBC60E92-E666-00C4-360A-75AB2E199EEC}"/>
                </a:ext>
              </a:extLst>
            </p:cNvPr>
            <p:cNvSpPr/>
            <p:nvPr/>
          </p:nvSpPr>
          <p:spPr>
            <a:xfrm>
              <a:off x="5225175" y="2672113"/>
              <a:ext cx="611150" cy="125200"/>
            </a:xfrm>
            <a:custGeom>
              <a:avLst/>
              <a:gdLst/>
              <a:ahLst/>
              <a:cxnLst/>
              <a:rect l="l" t="t" r="r" b="b"/>
              <a:pathLst>
                <a:path w="24446" h="5008" extrusionOk="0">
                  <a:moveTo>
                    <a:pt x="23310" y="0"/>
                  </a:moveTo>
                  <a:lnTo>
                    <a:pt x="11965" y="386"/>
                  </a:lnTo>
                  <a:lnTo>
                    <a:pt x="0" y="1715"/>
                  </a:lnTo>
                  <a:cubicBezTo>
                    <a:pt x="0" y="1715"/>
                    <a:pt x="12125" y="5008"/>
                    <a:pt x="17576" y="5008"/>
                  </a:cubicBezTo>
                  <a:cubicBezTo>
                    <a:pt x="18377" y="5008"/>
                    <a:pt x="19033" y="4937"/>
                    <a:pt x="19486" y="4774"/>
                  </a:cubicBezTo>
                  <a:cubicBezTo>
                    <a:pt x="21882" y="3918"/>
                    <a:pt x="23621" y="1542"/>
                    <a:pt x="24446" y="91"/>
                  </a:cubicBezTo>
                  <a:cubicBezTo>
                    <a:pt x="23728" y="25"/>
                    <a:pt x="23310" y="0"/>
                    <a:pt x="23310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33;p41">
              <a:extLst>
                <a:ext uri="{FF2B5EF4-FFF2-40B4-BE49-F238E27FC236}">
                  <a16:creationId xmlns:a16="http://schemas.microsoft.com/office/drawing/2014/main" id="{43700B53-65CA-CD54-1080-490C5F8760F6}"/>
                </a:ext>
              </a:extLst>
            </p:cNvPr>
            <p:cNvSpPr/>
            <p:nvPr/>
          </p:nvSpPr>
          <p:spPr>
            <a:xfrm>
              <a:off x="5714875" y="2819988"/>
              <a:ext cx="569500" cy="500800"/>
            </a:xfrm>
            <a:custGeom>
              <a:avLst/>
              <a:gdLst/>
              <a:ahLst/>
              <a:cxnLst/>
              <a:rect l="l" t="t" r="r" b="b"/>
              <a:pathLst>
                <a:path w="22780" h="20032" extrusionOk="0">
                  <a:moveTo>
                    <a:pt x="7127" y="0"/>
                  </a:moveTo>
                  <a:cubicBezTo>
                    <a:pt x="4782" y="0"/>
                    <a:pt x="2452" y="249"/>
                    <a:pt x="453" y="742"/>
                  </a:cubicBezTo>
                  <a:cubicBezTo>
                    <a:pt x="1" y="852"/>
                    <a:pt x="2618" y="2670"/>
                    <a:pt x="2274" y="2797"/>
                  </a:cubicBezTo>
                  <a:cubicBezTo>
                    <a:pt x="3695" y="2619"/>
                    <a:pt x="5330" y="2501"/>
                    <a:pt x="6944" y="2501"/>
                  </a:cubicBezTo>
                  <a:cubicBezTo>
                    <a:pt x="10286" y="2501"/>
                    <a:pt x="13540" y="3005"/>
                    <a:pt x="14627" y="4524"/>
                  </a:cubicBezTo>
                  <a:cubicBezTo>
                    <a:pt x="16735" y="7461"/>
                    <a:pt x="6736" y="15532"/>
                    <a:pt x="6736" y="15532"/>
                  </a:cubicBezTo>
                  <a:cubicBezTo>
                    <a:pt x="6736" y="15532"/>
                    <a:pt x="6482" y="18116"/>
                    <a:pt x="7815" y="20032"/>
                  </a:cubicBezTo>
                  <a:cubicBezTo>
                    <a:pt x="10202" y="18141"/>
                    <a:pt x="17293" y="12178"/>
                    <a:pt x="19540" y="8301"/>
                  </a:cubicBezTo>
                  <a:cubicBezTo>
                    <a:pt x="22780" y="2711"/>
                    <a:pt x="14868" y="0"/>
                    <a:pt x="7127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34;p41">
              <a:extLst>
                <a:ext uri="{FF2B5EF4-FFF2-40B4-BE49-F238E27FC236}">
                  <a16:creationId xmlns:a16="http://schemas.microsoft.com/office/drawing/2014/main" id="{AB1FF1F0-2B5E-18C0-D9C8-43ECEF12F5F2}"/>
                </a:ext>
              </a:extLst>
            </p:cNvPr>
            <p:cNvSpPr/>
            <p:nvPr/>
          </p:nvSpPr>
          <p:spPr>
            <a:xfrm>
              <a:off x="5416400" y="2916113"/>
              <a:ext cx="478900" cy="810625"/>
            </a:xfrm>
            <a:custGeom>
              <a:avLst/>
              <a:gdLst/>
              <a:ahLst/>
              <a:cxnLst/>
              <a:rect l="l" t="t" r="r" b="b"/>
              <a:pathLst>
                <a:path w="19156" h="32425" extrusionOk="0">
                  <a:moveTo>
                    <a:pt x="9677" y="1"/>
                  </a:moveTo>
                  <a:cubicBezTo>
                    <a:pt x="5567" y="1"/>
                    <a:pt x="0" y="4158"/>
                    <a:pt x="5645" y="6930"/>
                  </a:cubicBezTo>
                  <a:cubicBezTo>
                    <a:pt x="12010" y="10059"/>
                    <a:pt x="14885" y="19263"/>
                    <a:pt x="14668" y="25082"/>
                  </a:cubicBezTo>
                  <a:cubicBezTo>
                    <a:pt x="14504" y="29402"/>
                    <a:pt x="14307" y="31391"/>
                    <a:pt x="13929" y="32425"/>
                  </a:cubicBezTo>
                  <a:cubicBezTo>
                    <a:pt x="14065" y="32420"/>
                    <a:pt x="14196" y="32420"/>
                    <a:pt x="14336" y="32412"/>
                  </a:cubicBezTo>
                  <a:cubicBezTo>
                    <a:pt x="18433" y="32174"/>
                    <a:pt x="19155" y="30608"/>
                    <a:pt x="19155" y="30608"/>
                  </a:cubicBezTo>
                  <a:cubicBezTo>
                    <a:pt x="19155" y="30608"/>
                    <a:pt x="18548" y="13656"/>
                    <a:pt x="13929" y="8021"/>
                  </a:cubicBezTo>
                  <a:cubicBezTo>
                    <a:pt x="10595" y="3952"/>
                    <a:pt x="8327" y="1265"/>
                    <a:pt x="10005" y="10"/>
                  </a:cubicBezTo>
                  <a:cubicBezTo>
                    <a:pt x="9897" y="4"/>
                    <a:pt x="9787" y="1"/>
                    <a:pt x="9677" y="1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35;p41">
              <a:extLst>
                <a:ext uri="{FF2B5EF4-FFF2-40B4-BE49-F238E27FC236}">
                  <a16:creationId xmlns:a16="http://schemas.microsoft.com/office/drawing/2014/main" id="{D2CF281B-86F3-C92F-3E20-17FAE4ED6E8E}"/>
                </a:ext>
              </a:extLst>
            </p:cNvPr>
            <p:cNvSpPr/>
            <p:nvPr/>
          </p:nvSpPr>
          <p:spPr>
            <a:xfrm>
              <a:off x="5131450" y="2763288"/>
              <a:ext cx="140975" cy="97175"/>
            </a:xfrm>
            <a:custGeom>
              <a:avLst/>
              <a:gdLst/>
              <a:ahLst/>
              <a:cxnLst/>
              <a:rect l="l" t="t" r="r" b="b"/>
              <a:pathLst>
                <a:path w="5639" h="3887" extrusionOk="0">
                  <a:moveTo>
                    <a:pt x="5214" y="0"/>
                  </a:moveTo>
                  <a:cubicBezTo>
                    <a:pt x="5150" y="0"/>
                    <a:pt x="5084" y="19"/>
                    <a:pt x="5021" y="61"/>
                  </a:cubicBezTo>
                  <a:lnTo>
                    <a:pt x="263" y="3232"/>
                  </a:lnTo>
                  <a:cubicBezTo>
                    <a:pt x="1" y="3404"/>
                    <a:pt x="82" y="3814"/>
                    <a:pt x="394" y="3864"/>
                  </a:cubicBezTo>
                  <a:cubicBezTo>
                    <a:pt x="490" y="3878"/>
                    <a:pt x="601" y="3886"/>
                    <a:pt x="731" y="3886"/>
                  </a:cubicBezTo>
                  <a:cubicBezTo>
                    <a:pt x="1126" y="3886"/>
                    <a:pt x="1690" y="3809"/>
                    <a:pt x="2499" y="3584"/>
                  </a:cubicBezTo>
                  <a:cubicBezTo>
                    <a:pt x="4152" y="3120"/>
                    <a:pt x="5083" y="1542"/>
                    <a:pt x="5534" y="483"/>
                  </a:cubicBezTo>
                  <a:cubicBezTo>
                    <a:pt x="5639" y="237"/>
                    <a:pt x="5442" y="0"/>
                    <a:pt x="5214" y="0"/>
                  </a:cubicBezTo>
                  <a:close/>
                </a:path>
              </a:pathLst>
            </a:custGeom>
            <a:solidFill>
              <a:srgbClr val="0094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136;p41">
              <a:extLst>
                <a:ext uri="{FF2B5EF4-FFF2-40B4-BE49-F238E27FC236}">
                  <a16:creationId xmlns:a16="http://schemas.microsoft.com/office/drawing/2014/main" id="{83DBB988-108E-D2B5-4804-993F00EA5A9B}"/>
                </a:ext>
              </a:extLst>
            </p:cNvPr>
            <p:cNvSpPr/>
            <p:nvPr/>
          </p:nvSpPr>
          <p:spPr>
            <a:xfrm>
              <a:off x="5165300" y="2243163"/>
              <a:ext cx="852625" cy="515275"/>
            </a:xfrm>
            <a:custGeom>
              <a:avLst/>
              <a:gdLst/>
              <a:ahLst/>
              <a:cxnLst/>
              <a:rect l="l" t="t" r="r" b="b"/>
              <a:pathLst>
                <a:path w="34105" h="20611" extrusionOk="0">
                  <a:moveTo>
                    <a:pt x="28278" y="1"/>
                  </a:moveTo>
                  <a:cubicBezTo>
                    <a:pt x="26934" y="1"/>
                    <a:pt x="25301" y="236"/>
                    <a:pt x="23350" y="740"/>
                  </a:cubicBezTo>
                  <a:cubicBezTo>
                    <a:pt x="20310" y="1523"/>
                    <a:pt x="14794" y="2521"/>
                    <a:pt x="9094" y="6441"/>
                  </a:cubicBezTo>
                  <a:cubicBezTo>
                    <a:pt x="3388" y="10362"/>
                    <a:pt x="0" y="18028"/>
                    <a:pt x="0" y="18028"/>
                  </a:cubicBezTo>
                  <a:cubicBezTo>
                    <a:pt x="0" y="18028"/>
                    <a:pt x="6649" y="20610"/>
                    <a:pt x="14620" y="20610"/>
                  </a:cubicBezTo>
                  <a:cubicBezTo>
                    <a:pt x="16014" y="20610"/>
                    <a:pt x="17449" y="20531"/>
                    <a:pt x="18896" y="20345"/>
                  </a:cubicBezTo>
                  <a:cubicBezTo>
                    <a:pt x="28609" y="19098"/>
                    <a:pt x="32251" y="10986"/>
                    <a:pt x="33137" y="7056"/>
                  </a:cubicBezTo>
                  <a:cubicBezTo>
                    <a:pt x="34105" y="2778"/>
                    <a:pt x="32889" y="1"/>
                    <a:pt x="28278" y="1"/>
                  </a:cubicBez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137;p41">
              <a:extLst>
                <a:ext uri="{FF2B5EF4-FFF2-40B4-BE49-F238E27FC236}">
                  <a16:creationId xmlns:a16="http://schemas.microsoft.com/office/drawing/2014/main" id="{27DC314E-8EA8-7FF6-724F-27DFBDC30C1D}"/>
                </a:ext>
              </a:extLst>
            </p:cNvPr>
            <p:cNvSpPr/>
            <p:nvPr/>
          </p:nvSpPr>
          <p:spPr>
            <a:xfrm>
              <a:off x="5539150" y="2297563"/>
              <a:ext cx="159775" cy="450850"/>
            </a:xfrm>
            <a:custGeom>
              <a:avLst/>
              <a:gdLst/>
              <a:ahLst/>
              <a:cxnLst/>
              <a:rect l="l" t="t" r="r" b="b"/>
              <a:pathLst>
                <a:path w="6391" h="18034" extrusionOk="0">
                  <a:moveTo>
                    <a:pt x="2999" y="0"/>
                  </a:moveTo>
                  <a:cubicBezTo>
                    <a:pt x="2522" y="152"/>
                    <a:pt x="2034" y="315"/>
                    <a:pt x="1530" y="496"/>
                  </a:cubicBezTo>
                  <a:cubicBezTo>
                    <a:pt x="1547" y="733"/>
                    <a:pt x="1670" y="972"/>
                    <a:pt x="1953" y="1136"/>
                  </a:cubicBezTo>
                  <a:cubicBezTo>
                    <a:pt x="5070" y="2961"/>
                    <a:pt x="5012" y="6923"/>
                    <a:pt x="4377" y="10065"/>
                  </a:cubicBezTo>
                  <a:cubicBezTo>
                    <a:pt x="3774" y="13043"/>
                    <a:pt x="2424" y="15347"/>
                    <a:pt x="247" y="17427"/>
                  </a:cubicBezTo>
                  <a:cubicBezTo>
                    <a:pt x="66" y="17603"/>
                    <a:pt x="1" y="17821"/>
                    <a:pt x="25" y="18034"/>
                  </a:cubicBezTo>
                  <a:cubicBezTo>
                    <a:pt x="763" y="17882"/>
                    <a:pt x="1608" y="17726"/>
                    <a:pt x="2564" y="17526"/>
                  </a:cubicBezTo>
                  <a:cubicBezTo>
                    <a:pt x="4667" y="15409"/>
                    <a:pt x="5750" y="12259"/>
                    <a:pt x="6140" y="9384"/>
                  </a:cubicBezTo>
                  <a:cubicBezTo>
                    <a:pt x="6390" y="7555"/>
                    <a:pt x="6378" y="5581"/>
                    <a:pt x="5837" y="3839"/>
                  </a:cubicBezTo>
                  <a:cubicBezTo>
                    <a:pt x="5214" y="3498"/>
                    <a:pt x="4832" y="3109"/>
                    <a:pt x="4832" y="3109"/>
                  </a:cubicBezTo>
                  <a:lnTo>
                    <a:pt x="4565" y="1394"/>
                  </a:lnTo>
                  <a:cubicBezTo>
                    <a:pt x="4139" y="865"/>
                    <a:pt x="3622" y="394"/>
                    <a:pt x="2999" y="0"/>
                  </a:cubicBezTo>
                  <a:close/>
                </a:path>
              </a:pathLst>
            </a:custGeom>
            <a:solidFill>
              <a:srgbClr val="E2E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138;p41">
              <a:extLst>
                <a:ext uri="{FF2B5EF4-FFF2-40B4-BE49-F238E27FC236}">
                  <a16:creationId xmlns:a16="http://schemas.microsoft.com/office/drawing/2014/main" id="{7B292754-7034-A274-0EBE-DC029E7F5ED6}"/>
                </a:ext>
              </a:extLst>
            </p:cNvPr>
            <p:cNvSpPr/>
            <p:nvPr/>
          </p:nvSpPr>
          <p:spPr>
            <a:xfrm>
              <a:off x="5800925" y="2466113"/>
              <a:ext cx="119075" cy="106200"/>
            </a:xfrm>
            <a:custGeom>
              <a:avLst/>
              <a:gdLst/>
              <a:ahLst/>
              <a:cxnLst/>
              <a:rect l="l" t="t" r="r" b="b"/>
              <a:pathLst>
                <a:path w="4763" h="4248" extrusionOk="0">
                  <a:moveTo>
                    <a:pt x="4323" y="1"/>
                  </a:moveTo>
                  <a:cubicBezTo>
                    <a:pt x="3188" y="603"/>
                    <a:pt x="1924" y="919"/>
                    <a:pt x="636" y="931"/>
                  </a:cubicBezTo>
                  <a:lnTo>
                    <a:pt x="431" y="931"/>
                  </a:lnTo>
                  <a:cubicBezTo>
                    <a:pt x="1" y="3380"/>
                    <a:pt x="613" y="4247"/>
                    <a:pt x="1793" y="4247"/>
                  </a:cubicBezTo>
                  <a:cubicBezTo>
                    <a:pt x="2122" y="4247"/>
                    <a:pt x="2494" y="4180"/>
                    <a:pt x="2900" y="4061"/>
                  </a:cubicBezTo>
                  <a:cubicBezTo>
                    <a:pt x="4762" y="3511"/>
                    <a:pt x="4324" y="1"/>
                    <a:pt x="4323" y="1"/>
                  </a:cubicBez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139;p41">
              <a:extLst>
                <a:ext uri="{FF2B5EF4-FFF2-40B4-BE49-F238E27FC236}">
                  <a16:creationId xmlns:a16="http://schemas.microsoft.com/office/drawing/2014/main" id="{50BF0788-84DD-84B1-65A2-DC6F9F8500D9}"/>
                </a:ext>
              </a:extLst>
            </p:cNvPr>
            <p:cNvSpPr/>
            <p:nvPr/>
          </p:nvSpPr>
          <p:spPr>
            <a:xfrm>
              <a:off x="5800400" y="2461838"/>
              <a:ext cx="123675" cy="114725"/>
            </a:xfrm>
            <a:custGeom>
              <a:avLst/>
              <a:gdLst/>
              <a:ahLst/>
              <a:cxnLst/>
              <a:rect l="l" t="t" r="r" b="b"/>
              <a:pathLst>
                <a:path w="4947" h="4589" extrusionOk="0">
                  <a:moveTo>
                    <a:pt x="4344" y="1"/>
                  </a:moveTo>
                  <a:cubicBezTo>
                    <a:pt x="4318" y="1"/>
                    <a:pt x="4291" y="7"/>
                    <a:pt x="4267" y="19"/>
                  </a:cubicBezTo>
                  <a:cubicBezTo>
                    <a:pt x="3159" y="606"/>
                    <a:pt x="1908" y="922"/>
                    <a:pt x="657" y="930"/>
                  </a:cubicBezTo>
                  <a:lnTo>
                    <a:pt x="448" y="935"/>
                  </a:lnTo>
                  <a:cubicBezTo>
                    <a:pt x="366" y="935"/>
                    <a:pt x="296" y="992"/>
                    <a:pt x="284" y="1074"/>
                  </a:cubicBezTo>
                  <a:cubicBezTo>
                    <a:pt x="1" y="2677"/>
                    <a:pt x="144" y="3707"/>
                    <a:pt x="719" y="4224"/>
                  </a:cubicBezTo>
                  <a:cubicBezTo>
                    <a:pt x="994" y="4466"/>
                    <a:pt x="1354" y="4589"/>
                    <a:pt x="1810" y="4589"/>
                  </a:cubicBezTo>
                  <a:cubicBezTo>
                    <a:pt x="2141" y="4589"/>
                    <a:pt x="2527" y="4523"/>
                    <a:pt x="2966" y="4392"/>
                  </a:cubicBezTo>
                  <a:cubicBezTo>
                    <a:pt x="4947" y="3809"/>
                    <a:pt x="4533" y="299"/>
                    <a:pt x="4513" y="151"/>
                  </a:cubicBezTo>
                  <a:cubicBezTo>
                    <a:pt x="4509" y="93"/>
                    <a:pt x="4475" y="44"/>
                    <a:pt x="4422" y="19"/>
                  </a:cubicBezTo>
                  <a:cubicBezTo>
                    <a:pt x="4398" y="7"/>
                    <a:pt x="4371" y="1"/>
                    <a:pt x="4344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140;p41">
              <a:extLst>
                <a:ext uri="{FF2B5EF4-FFF2-40B4-BE49-F238E27FC236}">
                  <a16:creationId xmlns:a16="http://schemas.microsoft.com/office/drawing/2014/main" id="{9AB31FA4-8B6F-BE28-EDB0-184409868E7A}"/>
                </a:ext>
              </a:extLst>
            </p:cNvPr>
            <p:cNvSpPr/>
            <p:nvPr/>
          </p:nvSpPr>
          <p:spPr>
            <a:xfrm>
              <a:off x="5993700" y="2419238"/>
              <a:ext cx="125" cy="350"/>
            </a:xfrm>
            <a:custGeom>
              <a:avLst/>
              <a:gdLst/>
              <a:ahLst/>
              <a:cxnLst/>
              <a:rect l="l" t="t" r="r" b="b"/>
              <a:pathLst>
                <a:path w="5" h="14" extrusionOk="0">
                  <a:moveTo>
                    <a:pt x="5" y="1"/>
                  </a:moveTo>
                  <a:cubicBezTo>
                    <a:pt x="5" y="6"/>
                    <a:pt x="5" y="10"/>
                    <a:pt x="1" y="13"/>
                  </a:cubicBezTo>
                  <a:cubicBezTo>
                    <a:pt x="5" y="10"/>
                    <a:pt x="5" y="6"/>
                    <a:pt x="5" y="1"/>
                  </a:cubicBezTo>
                  <a:close/>
                </a:path>
              </a:pathLst>
            </a:custGeom>
            <a:solidFill>
              <a:srgbClr val="A73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141;p41">
              <a:extLst>
                <a:ext uri="{FF2B5EF4-FFF2-40B4-BE49-F238E27FC236}">
                  <a16:creationId xmlns:a16="http://schemas.microsoft.com/office/drawing/2014/main" id="{A42D10C9-3EA8-C325-A98F-676866E8F2C5}"/>
                </a:ext>
              </a:extLst>
            </p:cNvPr>
            <p:cNvSpPr/>
            <p:nvPr/>
          </p:nvSpPr>
          <p:spPr>
            <a:xfrm>
              <a:off x="5500400" y="2243188"/>
              <a:ext cx="517425" cy="515300"/>
            </a:xfrm>
            <a:custGeom>
              <a:avLst/>
              <a:gdLst/>
              <a:ahLst/>
              <a:cxnLst/>
              <a:rect l="l" t="t" r="r" b="b"/>
              <a:pathLst>
                <a:path w="20697" h="20612" extrusionOk="0">
                  <a:moveTo>
                    <a:pt x="14872" y="1"/>
                  </a:moveTo>
                  <a:cubicBezTo>
                    <a:pt x="14412" y="1"/>
                    <a:pt x="13925" y="29"/>
                    <a:pt x="13403" y="83"/>
                  </a:cubicBezTo>
                  <a:lnTo>
                    <a:pt x="13359" y="698"/>
                  </a:lnTo>
                  <a:cubicBezTo>
                    <a:pt x="14343" y="1301"/>
                    <a:pt x="14728" y="2404"/>
                    <a:pt x="14995" y="3167"/>
                  </a:cubicBezTo>
                  <a:cubicBezTo>
                    <a:pt x="15421" y="4390"/>
                    <a:pt x="15680" y="6694"/>
                    <a:pt x="15352" y="9180"/>
                  </a:cubicBezTo>
                  <a:cubicBezTo>
                    <a:pt x="15663" y="9061"/>
                    <a:pt x="15971" y="8922"/>
                    <a:pt x="16267" y="8765"/>
                  </a:cubicBezTo>
                  <a:cubicBezTo>
                    <a:pt x="16291" y="8754"/>
                    <a:pt x="16320" y="8746"/>
                    <a:pt x="16344" y="8746"/>
                  </a:cubicBezTo>
                  <a:cubicBezTo>
                    <a:pt x="16373" y="8746"/>
                    <a:pt x="16398" y="8754"/>
                    <a:pt x="16422" y="8765"/>
                  </a:cubicBezTo>
                  <a:cubicBezTo>
                    <a:pt x="16475" y="8790"/>
                    <a:pt x="16509" y="8839"/>
                    <a:pt x="16513" y="8897"/>
                  </a:cubicBezTo>
                  <a:cubicBezTo>
                    <a:pt x="16533" y="9045"/>
                    <a:pt x="16947" y="12555"/>
                    <a:pt x="14966" y="13138"/>
                  </a:cubicBezTo>
                  <a:cubicBezTo>
                    <a:pt x="14688" y="13224"/>
                    <a:pt x="14425" y="13278"/>
                    <a:pt x="14187" y="13306"/>
                  </a:cubicBezTo>
                  <a:cubicBezTo>
                    <a:pt x="13149" y="15553"/>
                    <a:pt x="11390" y="17522"/>
                    <a:pt x="8568" y="18486"/>
                  </a:cubicBezTo>
                  <a:cubicBezTo>
                    <a:pt x="6891" y="19057"/>
                    <a:pt x="5405" y="19426"/>
                    <a:pt x="4114" y="19701"/>
                  </a:cubicBezTo>
                  <a:cubicBezTo>
                    <a:pt x="3806" y="20008"/>
                    <a:pt x="3474" y="20295"/>
                    <a:pt x="3122" y="20558"/>
                  </a:cubicBezTo>
                  <a:cubicBezTo>
                    <a:pt x="2654" y="20583"/>
                    <a:pt x="2186" y="20598"/>
                    <a:pt x="1723" y="20607"/>
                  </a:cubicBezTo>
                  <a:cubicBezTo>
                    <a:pt x="1640" y="20488"/>
                    <a:pt x="1591" y="20348"/>
                    <a:pt x="1575" y="20209"/>
                  </a:cubicBezTo>
                  <a:cubicBezTo>
                    <a:pt x="981" y="20328"/>
                    <a:pt x="455" y="20447"/>
                    <a:pt x="0" y="20590"/>
                  </a:cubicBezTo>
                  <a:cubicBezTo>
                    <a:pt x="406" y="20602"/>
                    <a:pt x="812" y="20611"/>
                    <a:pt x="1227" y="20611"/>
                  </a:cubicBezTo>
                  <a:cubicBezTo>
                    <a:pt x="2617" y="20611"/>
                    <a:pt x="4048" y="20528"/>
                    <a:pt x="5492" y="20344"/>
                  </a:cubicBezTo>
                  <a:cubicBezTo>
                    <a:pt x="15205" y="19097"/>
                    <a:pt x="18847" y="10985"/>
                    <a:pt x="19733" y="7055"/>
                  </a:cubicBezTo>
                  <a:cubicBezTo>
                    <a:pt x="19737" y="7052"/>
                    <a:pt x="19737" y="7048"/>
                    <a:pt x="19737" y="7043"/>
                  </a:cubicBezTo>
                  <a:cubicBezTo>
                    <a:pt x="20696" y="2774"/>
                    <a:pt x="19478" y="1"/>
                    <a:pt x="14872" y="1"/>
                  </a:cubicBezTo>
                  <a:close/>
                </a:path>
              </a:pathLst>
            </a:custGeom>
            <a:solidFill>
              <a:srgbClr val="E2E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142;p41">
              <a:extLst>
                <a:ext uri="{FF2B5EF4-FFF2-40B4-BE49-F238E27FC236}">
                  <a16:creationId xmlns:a16="http://schemas.microsoft.com/office/drawing/2014/main" id="{9A0C7B36-98B8-D225-256E-9EF44EFB7960}"/>
                </a:ext>
              </a:extLst>
            </p:cNvPr>
            <p:cNvSpPr/>
            <p:nvPr/>
          </p:nvSpPr>
          <p:spPr>
            <a:xfrm>
              <a:off x="5539775" y="2735688"/>
              <a:ext cx="63475" cy="22700"/>
            </a:xfrm>
            <a:custGeom>
              <a:avLst/>
              <a:gdLst/>
              <a:ahLst/>
              <a:cxnLst/>
              <a:rect l="l" t="t" r="r" b="b"/>
              <a:pathLst>
                <a:path w="2539" h="908" extrusionOk="0">
                  <a:moveTo>
                    <a:pt x="2539" y="1"/>
                  </a:moveTo>
                  <a:lnTo>
                    <a:pt x="2539" y="1"/>
                  </a:lnTo>
                  <a:cubicBezTo>
                    <a:pt x="1583" y="201"/>
                    <a:pt x="738" y="357"/>
                    <a:pt x="0" y="509"/>
                  </a:cubicBezTo>
                  <a:cubicBezTo>
                    <a:pt x="16" y="648"/>
                    <a:pt x="65" y="788"/>
                    <a:pt x="148" y="907"/>
                  </a:cubicBezTo>
                  <a:cubicBezTo>
                    <a:pt x="611" y="898"/>
                    <a:pt x="1079" y="883"/>
                    <a:pt x="1547" y="858"/>
                  </a:cubicBezTo>
                  <a:cubicBezTo>
                    <a:pt x="1899" y="595"/>
                    <a:pt x="2231" y="308"/>
                    <a:pt x="2539" y="1"/>
                  </a:cubicBezTo>
                  <a:close/>
                </a:path>
              </a:pathLst>
            </a:custGeom>
            <a:solidFill>
              <a:srgbClr val="C8D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143;p41">
              <a:extLst>
                <a:ext uri="{FF2B5EF4-FFF2-40B4-BE49-F238E27FC236}">
                  <a16:creationId xmlns:a16="http://schemas.microsoft.com/office/drawing/2014/main" id="{727AA6D0-B1C2-E2CD-B23A-F6141E2A9A92}"/>
                </a:ext>
              </a:extLst>
            </p:cNvPr>
            <p:cNvSpPr/>
            <p:nvPr/>
          </p:nvSpPr>
          <p:spPr>
            <a:xfrm>
              <a:off x="5855050" y="2461813"/>
              <a:ext cx="69025" cy="114050"/>
            </a:xfrm>
            <a:custGeom>
              <a:avLst/>
              <a:gdLst/>
              <a:ahLst/>
              <a:cxnLst/>
              <a:rect l="l" t="t" r="r" b="b"/>
              <a:pathLst>
                <a:path w="2761" h="4562" extrusionOk="0">
                  <a:moveTo>
                    <a:pt x="2158" y="1"/>
                  </a:moveTo>
                  <a:cubicBezTo>
                    <a:pt x="2134" y="1"/>
                    <a:pt x="2105" y="9"/>
                    <a:pt x="2081" y="20"/>
                  </a:cubicBezTo>
                  <a:cubicBezTo>
                    <a:pt x="1785" y="177"/>
                    <a:pt x="1477" y="316"/>
                    <a:pt x="1166" y="435"/>
                  </a:cubicBezTo>
                  <a:cubicBezTo>
                    <a:pt x="1150" y="558"/>
                    <a:pt x="1129" y="685"/>
                    <a:pt x="1108" y="813"/>
                  </a:cubicBezTo>
                  <a:cubicBezTo>
                    <a:pt x="1416" y="705"/>
                    <a:pt x="1719" y="582"/>
                    <a:pt x="2015" y="435"/>
                  </a:cubicBezTo>
                  <a:lnTo>
                    <a:pt x="2015" y="435"/>
                  </a:lnTo>
                  <a:cubicBezTo>
                    <a:pt x="2068" y="1222"/>
                    <a:pt x="2121" y="3647"/>
                    <a:pt x="686" y="4069"/>
                  </a:cubicBezTo>
                  <a:cubicBezTo>
                    <a:pt x="502" y="4122"/>
                    <a:pt x="330" y="4163"/>
                    <a:pt x="165" y="4196"/>
                  </a:cubicBezTo>
                  <a:cubicBezTo>
                    <a:pt x="112" y="4319"/>
                    <a:pt x="59" y="4442"/>
                    <a:pt x="1" y="4561"/>
                  </a:cubicBezTo>
                  <a:cubicBezTo>
                    <a:pt x="239" y="4533"/>
                    <a:pt x="502" y="4479"/>
                    <a:pt x="780" y="4393"/>
                  </a:cubicBezTo>
                  <a:cubicBezTo>
                    <a:pt x="2761" y="3810"/>
                    <a:pt x="2347" y="300"/>
                    <a:pt x="2327" y="152"/>
                  </a:cubicBezTo>
                  <a:cubicBezTo>
                    <a:pt x="2323" y="94"/>
                    <a:pt x="2289" y="45"/>
                    <a:pt x="2236" y="20"/>
                  </a:cubicBezTo>
                  <a:cubicBezTo>
                    <a:pt x="2212" y="9"/>
                    <a:pt x="2187" y="1"/>
                    <a:pt x="2158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144;p41">
              <a:extLst>
                <a:ext uri="{FF2B5EF4-FFF2-40B4-BE49-F238E27FC236}">
                  <a16:creationId xmlns:a16="http://schemas.microsoft.com/office/drawing/2014/main" id="{643DEE00-4F42-CB3F-817B-22EA24D11755}"/>
                </a:ext>
              </a:extLst>
            </p:cNvPr>
            <p:cNvSpPr/>
            <p:nvPr/>
          </p:nvSpPr>
          <p:spPr>
            <a:xfrm>
              <a:off x="5859175" y="2472663"/>
              <a:ext cx="48925" cy="94050"/>
            </a:xfrm>
            <a:custGeom>
              <a:avLst/>
              <a:gdLst/>
              <a:ahLst/>
              <a:cxnLst/>
              <a:rect l="l" t="t" r="r" b="b"/>
              <a:pathLst>
                <a:path w="1957" h="3762" extrusionOk="0">
                  <a:moveTo>
                    <a:pt x="1850" y="1"/>
                  </a:moveTo>
                  <a:lnTo>
                    <a:pt x="1850" y="1"/>
                  </a:lnTo>
                  <a:cubicBezTo>
                    <a:pt x="1554" y="148"/>
                    <a:pt x="1251" y="271"/>
                    <a:pt x="943" y="379"/>
                  </a:cubicBezTo>
                  <a:cubicBezTo>
                    <a:pt x="767" y="1506"/>
                    <a:pt x="468" y="2662"/>
                    <a:pt x="0" y="3762"/>
                  </a:cubicBezTo>
                  <a:cubicBezTo>
                    <a:pt x="165" y="3729"/>
                    <a:pt x="337" y="3688"/>
                    <a:pt x="521" y="3635"/>
                  </a:cubicBezTo>
                  <a:cubicBezTo>
                    <a:pt x="1956" y="3213"/>
                    <a:pt x="1903" y="788"/>
                    <a:pt x="1850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145;p41">
              <a:extLst>
                <a:ext uri="{FF2B5EF4-FFF2-40B4-BE49-F238E27FC236}">
                  <a16:creationId xmlns:a16="http://schemas.microsoft.com/office/drawing/2014/main" id="{892DBE3E-3F54-E061-D6D7-FD9D0A2DF489}"/>
                </a:ext>
              </a:extLst>
            </p:cNvPr>
            <p:cNvSpPr/>
            <p:nvPr/>
          </p:nvSpPr>
          <p:spPr>
            <a:xfrm>
              <a:off x="4986875" y="1329863"/>
              <a:ext cx="1702875" cy="966600"/>
            </a:xfrm>
            <a:custGeom>
              <a:avLst/>
              <a:gdLst/>
              <a:ahLst/>
              <a:cxnLst/>
              <a:rect l="l" t="t" r="r" b="b"/>
              <a:pathLst>
                <a:path w="68115" h="38664" extrusionOk="0">
                  <a:moveTo>
                    <a:pt x="22519" y="1"/>
                  </a:moveTo>
                  <a:cubicBezTo>
                    <a:pt x="17627" y="1"/>
                    <a:pt x="14871" y="3420"/>
                    <a:pt x="14478" y="5801"/>
                  </a:cubicBezTo>
                  <a:cubicBezTo>
                    <a:pt x="14364" y="6495"/>
                    <a:pt x="13929" y="7089"/>
                    <a:pt x="13335" y="7458"/>
                  </a:cubicBezTo>
                  <a:cubicBezTo>
                    <a:pt x="10476" y="9230"/>
                    <a:pt x="3097" y="14242"/>
                    <a:pt x="1695" y="19549"/>
                  </a:cubicBezTo>
                  <a:cubicBezTo>
                    <a:pt x="0" y="25961"/>
                    <a:pt x="7451" y="38663"/>
                    <a:pt x="14490" y="38663"/>
                  </a:cubicBezTo>
                  <a:cubicBezTo>
                    <a:pt x="14710" y="38663"/>
                    <a:pt x="14929" y="38651"/>
                    <a:pt x="15148" y="38625"/>
                  </a:cubicBezTo>
                  <a:cubicBezTo>
                    <a:pt x="22226" y="37805"/>
                    <a:pt x="33106" y="32237"/>
                    <a:pt x="39041" y="32237"/>
                  </a:cubicBezTo>
                  <a:cubicBezTo>
                    <a:pt x="39158" y="32237"/>
                    <a:pt x="39274" y="32239"/>
                    <a:pt x="39388" y="32244"/>
                  </a:cubicBezTo>
                  <a:cubicBezTo>
                    <a:pt x="43559" y="32406"/>
                    <a:pt x="49917" y="36763"/>
                    <a:pt x="55798" y="36763"/>
                  </a:cubicBezTo>
                  <a:cubicBezTo>
                    <a:pt x="57647" y="36763"/>
                    <a:pt x="59449" y="36332"/>
                    <a:pt x="61121" y="35205"/>
                  </a:cubicBezTo>
                  <a:cubicBezTo>
                    <a:pt x="68114" y="30493"/>
                    <a:pt x="60743" y="16965"/>
                    <a:pt x="57093" y="15218"/>
                  </a:cubicBezTo>
                  <a:cubicBezTo>
                    <a:pt x="56630" y="14996"/>
                    <a:pt x="56130" y="14899"/>
                    <a:pt x="55611" y="14899"/>
                  </a:cubicBezTo>
                  <a:cubicBezTo>
                    <a:pt x="52037" y="14899"/>
                    <a:pt x="47521" y="19476"/>
                    <a:pt x="47521" y="19476"/>
                  </a:cubicBezTo>
                  <a:cubicBezTo>
                    <a:pt x="47521" y="19476"/>
                    <a:pt x="45088" y="4050"/>
                    <a:pt x="38173" y="3135"/>
                  </a:cubicBezTo>
                  <a:cubicBezTo>
                    <a:pt x="37597" y="3059"/>
                    <a:pt x="37060" y="3025"/>
                    <a:pt x="36558" y="3025"/>
                  </a:cubicBezTo>
                  <a:cubicBezTo>
                    <a:pt x="33226" y="3025"/>
                    <a:pt x="31462" y="4553"/>
                    <a:pt x="30586" y="5772"/>
                  </a:cubicBezTo>
                  <a:cubicBezTo>
                    <a:pt x="30457" y="5947"/>
                    <a:pt x="30268" y="6030"/>
                    <a:pt x="30082" y="6030"/>
                  </a:cubicBezTo>
                  <a:cubicBezTo>
                    <a:pt x="29824" y="6030"/>
                    <a:pt x="29570" y="5871"/>
                    <a:pt x="29486" y="5579"/>
                  </a:cubicBezTo>
                  <a:cubicBezTo>
                    <a:pt x="28908" y="3533"/>
                    <a:pt x="27341" y="280"/>
                    <a:pt x="23203" y="23"/>
                  </a:cubicBezTo>
                  <a:cubicBezTo>
                    <a:pt x="22970" y="8"/>
                    <a:pt x="22742" y="1"/>
                    <a:pt x="22519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146;p41">
              <a:extLst>
                <a:ext uri="{FF2B5EF4-FFF2-40B4-BE49-F238E27FC236}">
                  <a16:creationId xmlns:a16="http://schemas.microsoft.com/office/drawing/2014/main" id="{6A53523C-A895-C827-152F-08B35B730EAF}"/>
                </a:ext>
              </a:extLst>
            </p:cNvPr>
            <p:cNvSpPr/>
            <p:nvPr/>
          </p:nvSpPr>
          <p:spPr>
            <a:xfrm>
              <a:off x="6175600" y="1702338"/>
              <a:ext cx="327325" cy="246175"/>
            </a:xfrm>
            <a:custGeom>
              <a:avLst/>
              <a:gdLst/>
              <a:ahLst/>
              <a:cxnLst/>
              <a:rect l="l" t="t" r="r" b="b"/>
              <a:pathLst>
                <a:path w="13093" h="9847" extrusionOk="0">
                  <a:moveTo>
                    <a:pt x="8061" y="0"/>
                  </a:moveTo>
                  <a:cubicBezTo>
                    <a:pt x="4645" y="0"/>
                    <a:pt x="367" y="4185"/>
                    <a:pt x="0" y="4548"/>
                  </a:cubicBezTo>
                  <a:lnTo>
                    <a:pt x="299" y="9847"/>
                  </a:lnTo>
                  <a:cubicBezTo>
                    <a:pt x="299" y="9847"/>
                    <a:pt x="4770" y="2949"/>
                    <a:pt x="9751" y="2949"/>
                  </a:cubicBezTo>
                  <a:cubicBezTo>
                    <a:pt x="10854" y="2949"/>
                    <a:pt x="11982" y="3287"/>
                    <a:pt x="13092" y="4113"/>
                  </a:cubicBezTo>
                  <a:cubicBezTo>
                    <a:pt x="11882" y="2227"/>
                    <a:pt x="10570" y="811"/>
                    <a:pt x="9544" y="319"/>
                  </a:cubicBezTo>
                  <a:cubicBezTo>
                    <a:pt x="9081" y="97"/>
                    <a:pt x="8581" y="0"/>
                    <a:pt x="8061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147;p41">
              <a:extLst>
                <a:ext uri="{FF2B5EF4-FFF2-40B4-BE49-F238E27FC236}">
                  <a16:creationId xmlns:a16="http://schemas.microsoft.com/office/drawing/2014/main" id="{89E5729B-FB33-88AB-E26E-28424277AA00}"/>
                </a:ext>
              </a:extLst>
            </p:cNvPr>
            <p:cNvSpPr/>
            <p:nvPr/>
          </p:nvSpPr>
          <p:spPr>
            <a:xfrm>
              <a:off x="5956675" y="1815613"/>
              <a:ext cx="264075" cy="349150"/>
            </a:xfrm>
            <a:custGeom>
              <a:avLst/>
              <a:gdLst/>
              <a:ahLst/>
              <a:cxnLst/>
              <a:rect l="l" t="t" r="r" b="b"/>
              <a:pathLst>
                <a:path w="10563" h="13966" extrusionOk="0">
                  <a:moveTo>
                    <a:pt x="8745" y="0"/>
                  </a:moveTo>
                  <a:cubicBezTo>
                    <a:pt x="8745" y="1"/>
                    <a:pt x="8511" y="10862"/>
                    <a:pt x="0" y="13064"/>
                  </a:cubicBezTo>
                  <a:lnTo>
                    <a:pt x="1297" y="13662"/>
                  </a:lnTo>
                  <a:cubicBezTo>
                    <a:pt x="1754" y="13873"/>
                    <a:pt x="2210" y="13965"/>
                    <a:pt x="2662" y="13965"/>
                  </a:cubicBezTo>
                  <a:cubicBezTo>
                    <a:pt x="3844" y="13965"/>
                    <a:pt x="4999" y="13337"/>
                    <a:pt x="6067" y="12572"/>
                  </a:cubicBezTo>
                  <a:cubicBezTo>
                    <a:pt x="9705" y="9963"/>
                    <a:pt x="10562" y="4631"/>
                    <a:pt x="8745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148;p41">
              <a:extLst>
                <a:ext uri="{FF2B5EF4-FFF2-40B4-BE49-F238E27FC236}">
                  <a16:creationId xmlns:a16="http://schemas.microsoft.com/office/drawing/2014/main" id="{0721AA01-E436-C4BC-FCF0-873188B884C8}"/>
                </a:ext>
              </a:extLst>
            </p:cNvPr>
            <p:cNvSpPr/>
            <p:nvPr/>
          </p:nvSpPr>
          <p:spPr>
            <a:xfrm>
              <a:off x="5364050" y="1345663"/>
              <a:ext cx="170625" cy="140125"/>
            </a:xfrm>
            <a:custGeom>
              <a:avLst/>
              <a:gdLst/>
              <a:ahLst/>
              <a:cxnLst/>
              <a:rect l="l" t="t" r="r" b="b"/>
              <a:pathLst>
                <a:path w="6825" h="5605" extrusionOk="0">
                  <a:moveTo>
                    <a:pt x="6617" y="0"/>
                  </a:moveTo>
                  <a:cubicBezTo>
                    <a:pt x="6614" y="0"/>
                    <a:pt x="6610" y="1"/>
                    <a:pt x="6607" y="1"/>
                  </a:cubicBezTo>
                  <a:cubicBezTo>
                    <a:pt x="5093" y="108"/>
                    <a:pt x="3743" y="641"/>
                    <a:pt x="2550" y="1585"/>
                  </a:cubicBezTo>
                  <a:cubicBezTo>
                    <a:pt x="1409" y="2479"/>
                    <a:pt x="237" y="3889"/>
                    <a:pt x="16" y="5362"/>
                  </a:cubicBezTo>
                  <a:cubicBezTo>
                    <a:pt x="1" y="5470"/>
                    <a:pt x="114" y="5604"/>
                    <a:pt x="215" y="5604"/>
                  </a:cubicBezTo>
                  <a:cubicBezTo>
                    <a:pt x="256" y="5604"/>
                    <a:pt x="295" y="5583"/>
                    <a:pt x="323" y="5530"/>
                  </a:cubicBezTo>
                  <a:cubicBezTo>
                    <a:pt x="963" y="4312"/>
                    <a:pt x="1483" y="3192"/>
                    <a:pt x="2526" y="2245"/>
                  </a:cubicBezTo>
                  <a:cubicBezTo>
                    <a:pt x="3673" y="1207"/>
                    <a:pt x="5134" y="518"/>
                    <a:pt x="6660" y="264"/>
                  </a:cubicBezTo>
                  <a:cubicBezTo>
                    <a:pt x="6824" y="236"/>
                    <a:pt x="6762" y="0"/>
                    <a:pt x="6617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149;p41">
              <a:extLst>
                <a:ext uri="{FF2B5EF4-FFF2-40B4-BE49-F238E27FC236}">
                  <a16:creationId xmlns:a16="http://schemas.microsoft.com/office/drawing/2014/main" id="{5E078D1E-D816-A85F-9D4C-A79E5EA2718B}"/>
                </a:ext>
              </a:extLst>
            </p:cNvPr>
            <p:cNvSpPr/>
            <p:nvPr/>
          </p:nvSpPr>
          <p:spPr>
            <a:xfrm>
              <a:off x="5024925" y="1718463"/>
              <a:ext cx="83075" cy="267300"/>
            </a:xfrm>
            <a:custGeom>
              <a:avLst/>
              <a:gdLst/>
              <a:ahLst/>
              <a:cxnLst/>
              <a:rect l="l" t="t" r="r" b="b"/>
              <a:pathLst>
                <a:path w="3323" h="10692" extrusionOk="0">
                  <a:moveTo>
                    <a:pt x="3129" y="0"/>
                  </a:moveTo>
                  <a:cubicBezTo>
                    <a:pt x="3107" y="0"/>
                    <a:pt x="3086" y="8"/>
                    <a:pt x="3069" y="27"/>
                  </a:cubicBezTo>
                  <a:cubicBezTo>
                    <a:pt x="451" y="2714"/>
                    <a:pt x="0" y="7089"/>
                    <a:pt x="1251" y="10544"/>
                  </a:cubicBezTo>
                  <a:cubicBezTo>
                    <a:pt x="1282" y="10630"/>
                    <a:pt x="1389" y="10691"/>
                    <a:pt x="1475" y="10691"/>
                  </a:cubicBezTo>
                  <a:cubicBezTo>
                    <a:pt x="1548" y="10691"/>
                    <a:pt x="1607" y="10648"/>
                    <a:pt x="1596" y="10540"/>
                  </a:cubicBezTo>
                  <a:cubicBezTo>
                    <a:pt x="1395" y="8620"/>
                    <a:pt x="956" y="6819"/>
                    <a:pt x="1218" y="4863"/>
                  </a:cubicBezTo>
                  <a:cubicBezTo>
                    <a:pt x="1452" y="3161"/>
                    <a:pt x="2088" y="1491"/>
                    <a:pt x="3253" y="208"/>
                  </a:cubicBezTo>
                  <a:cubicBezTo>
                    <a:pt x="3322" y="132"/>
                    <a:pt x="3219" y="0"/>
                    <a:pt x="3129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150;p41">
              <a:extLst>
                <a:ext uri="{FF2B5EF4-FFF2-40B4-BE49-F238E27FC236}">
                  <a16:creationId xmlns:a16="http://schemas.microsoft.com/office/drawing/2014/main" id="{AF888186-2336-5A30-FF09-59553187A113}"/>
                </a:ext>
              </a:extLst>
            </p:cNvPr>
            <p:cNvSpPr/>
            <p:nvPr/>
          </p:nvSpPr>
          <p:spPr>
            <a:xfrm>
              <a:off x="5394425" y="1570113"/>
              <a:ext cx="157475" cy="176800"/>
            </a:xfrm>
            <a:custGeom>
              <a:avLst/>
              <a:gdLst/>
              <a:ahLst/>
              <a:cxnLst/>
              <a:rect l="l" t="t" r="r" b="b"/>
              <a:pathLst>
                <a:path w="6299" h="7072" extrusionOk="0">
                  <a:moveTo>
                    <a:pt x="133" y="0"/>
                  </a:moveTo>
                  <a:cubicBezTo>
                    <a:pt x="63" y="0"/>
                    <a:pt x="0" y="90"/>
                    <a:pt x="56" y="177"/>
                  </a:cubicBezTo>
                  <a:cubicBezTo>
                    <a:pt x="1618" y="2696"/>
                    <a:pt x="3378" y="5646"/>
                    <a:pt x="6101" y="7056"/>
                  </a:cubicBezTo>
                  <a:cubicBezTo>
                    <a:pt x="6121" y="7067"/>
                    <a:pt x="6140" y="7071"/>
                    <a:pt x="6157" y="7071"/>
                  </a:cubicBezTo>
                  <a:cubicBezTo>
                    <a:pt x="6261" y="7071"/>
                    <a:pt x="6298" y="6904"/>
                    <a:pt x="6204" y="6831"/>
                  </a:cubicBezTo>
                  <a:cubicBezTo>
                    <a:pt x="4944" y="5879"/>
                    <a:pt x="3804" y="4911"/>
                    <a:pt x="2803" y="3681"/>
                  </a:cubicBezTo>
                  <a:cubicBezTo>
                    <a:pt x="1864" y="2532"/>
                    <a:pt x="1036" y="1290"/>
                    <a:pt x="215" y="50"/>
                  </a:cubicBezTo>
                  <a:cubicBezTo>
                    <a:pt x="192" y="15"/>
                    <a:pt x="162" y="0"/>
                    <a:pt x="133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151;p41">
              <a:extLst>
                <a:ext uri="{FF2B5EF4-FFF2-40B4-BE49-F238E27FC236}">
                  <a16:creationId xmlns:a16="http://schemas.microsoft.com/office/drawing/2014/main" id="{BD95E906-4D63-8519-5CB4-849F1E60E757}"/>
                </a:ext>
              </a:extLst>
            </p:cNvPr>
            <p:cNvSpPr/>
            <p:nvPr/>
          </p:nvSpPr>
          <p:spPr>
            <a:xfrm>
              <a:off x="5770300" y="1427613"/>
              <a:ext cx="89925" cy="74725"/>
            </a:xfrm>
            <a:custGeom>
              <a:avLst/>
              <a:gdLst/>
              <a:ahLst/>
              <a:cxnLst/>
              <a:rect l="l" t="t" r="r" b="b"/>
              <a:pathLst>
                <a:path w="3597" h="2989" extrusionOk="0">
                  <a:moveTo>
                    <a:pt x="3390" y="0"/>
                  </a:moveTo>
                  <a:cubicBezTo>
                    <a:pt x="3386" y="0"/>
                    <a:pt x="3383" y="0"/>
                    <a:pt x="3379" y="1"/>
                  </a:cubicBezTo>
                  <a:cubicBezTo>
                    <a:pt x="2022" y="107"/>
                    <a:pt x="237" y="1362"/>
                    <a:pt x="15" y="2786"/>
                  </a:cubicBezTo>
                  <a:cubicBezTo>
                    <a:pt x="1" y="2883"/>
                    <a:pt x="86" y="2988"/>
                    <a:pt x="172" y="2988"/>
                  </a:cubicBezTo>
                  <a:cubicBezTo>
                    <a:pt x="206" y="2988"/>
                    <a:pt x="241" y="2972"/>
                    <a:pt x="269" y="2933"/>
                  </a:cubicBezTo>
                  <a:cubicBezTo>
                    <a:pt x="704" y="2334"/>
                    <a:pt x="1000" y="1719"/>
                    <a:pt x="1574" y="1222"/>
                  </a:cubicBezTo>
                  <a:cubicBezTo>
                    <a:pt x="2140" y="734"/>
                    <a:pt x="2776" y="497"/>
                    <a:pt x="3461" y="247"/>
                  </a:cubicBezTo>
                  <a:cubicBezTo>
                    <a:pt x="3596" y="199"/>
                    <a:pt x="3508" y="0"/>
                    <a:pt x="3390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152;p41">
              <a:extLst>
                <a:ext uri="{FF2B5EF4-FFF2-40B4-BE49-F238E27FC236}">
                  <a16:creationId xmlns:a16="http://schemas.microsoft.com/office/drawing/2014/main" id="{CBB7F44C-C8B4-330F-04B4-103161EE4371}"/>
                </a:ext>
              </a:extLst>
            </p:cNvPr>
            <p:cNvSpPr/>
            <p:nvPr/>
          </p:nvSpPr>
          <p:spPr>
            <a:xfrm>
              <a:off x="5609575" y="1341588"/>
              <a:ext cx="120000" cy="150250"/>
            </a:xfrm>
            <a:custGeom>
              <a:avLst/>
              <a:gdLst/>
              <a:ahLst/>
              <a:cxnLst/>
              <a:rect l="l" t="t" r="r" b="b"/>
              <a:pathLst>
                <a:path w="4800" h="6010" extrusionOk="0">
                  <a:moveTo>
                    <a:pt x="1" y="0"/>
                  </a:moveTo>
                  <a:cubicBezTo>
                    <a:pt x="485" y="455"/>
                    <a:pt x="973" y="1013"/>
                    <a:pt x="1424" y="1714"/>
                  </a:cubicBezTo>
                  <a:cubicBezTo>
                    <a:pt x="3040" y="4216"/>
                    <a:pt x="3482" y="6009"/>
                    <a:pt x="4167" y="6009"/>
                  </a:cubicBezTo>
                  <a:cubicBezTo>
                    <a:pt x="4351" y="6009"/>
                    <a:pt x="4553" y="5879"/>
                    <a:pt x="4800" y="5599"/>
                  </a:cubicBezTo>
                  <a:cubicBezTo>
                    <a:pt x="4652" y="5525"/>
                    <a:pt x="4529" y="5398"/>
                    <a:pt x="4480" y="5214"/>
                  </a:cubicBezTo>
                  <a:cubicBezTo>
                    <a:pt x="3991" y="3495"/>
                    <a:pt x="2806" y="940"/>
                    <a:pt x="1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153;p41">
              <a:extLst>
                <a:ext uri="{FF2B5EF4-FFF2-40B4-BE49-F238E27FC236}">
                  <a16:creationId xmlns:a16="http://schemas.microsoft.com/office/drawing/2014/main" id="{FA8DF6D9-B5A1-0FD2-EFDC-32440FCC1FCA}"/>
                </a:ext>
              </a:extLst>
            </p:cNvPr>
            <p:cNvSpPr/>
            <p:nvPr/>
          </p:nvSpPr>
          <p:spPr>
            <a:xfrm>
              <a:off x="5898125" y="1410088"/>
              <a:ext cx="273175" cy="488925"/>
            </a:xfrm>
            <a:custGeom>
              <a:avLst/>
              <a:gdLst/>
              <a:ahLst/>
              <a:cxnLst/>
              <a:rect l="l" t="t" r="r" b="b"/>
              <a:pathLst>
                <a:path w="10927" h="19557" extrusionOk="0">
                  <a:moveTo>
                    <a:pt x="496" y="1"/>
                  </a:moveTo>
                  <a:cubicBezTo>
                    <a:pt x="333" y="1"/>
                    <a:pt x="168" y="7"/>
                    <a:pt x="0" y="21"/>
                  </a:cubicBezTo>
                  <a:cubicBezTo>
                    <a:pt x="1342" y="1120"/>
                    <a:pt x="4447" y="1600"/>
                    <a:pt x="6870" y="7642"/>
                  </a:cubicBezTo>
                  <a:cubicBezTo>
                    <a:pt x="8913" y="12740"/>
                    <a:pt x="10488" y="19556"/>
                    <a:pt x="10488" y="19556"/>
                  </a:cubicBezTo>
                  <a:lnTo>
                    <a:pt x="10927" y="16115"/>
                  </a:lnTo>
                  <a:cubicBezTo>
                    <a:pt x="10602" y="14272"/>
                    <a:pt x="8060" y="1"/>
                    <a:pt x="496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154;p41">
              <a:extLst>
                <a:ext uri="{FF2B5EF4-FFF2-40B4-BE49-F238E27FC236}">
                  <a16:creationId xmlns:a16="http://schemas.microsoft.com/office/drawing/2014/main" id="{5D29DD44-2A2B-9644-F436-CB1BD7D8DC28}"/>
                </a:ext>
              </a:extLst>
            </p:cNvPr>
            <p:cNvSpPr/>
            <p:nvPr/>
          </p:nvSpPr>
          <p:spPr>
            <a:xfrm>
              <a:off x="5043800" y="1570363"/>
              <a:ext cx="327725" cy="571050"/>
            </a:xfrm>
            <a:custGeom>
              <a:avLst/>
              <a:gdLst/>
              <a:ahLst/>
              <a:cxnLst/>
              <a:rect l="l" t="t" r="r" b="b"/>
              <a:pathLst>
                <a:path w="13109" h="22842" extrusionOk="0">
                  <a:moveTo>
                    <a:pt x="13108" y="0"/>
                  </a:moveTo>
                  <a:cubicBezTo>
                    <a:pt x="13108" y="0"/>
                    <a:pt x="3757" y="3564"/>
                    <a:pt x="1878" y="10073"/>
                  </a:cubicBezTo>
                  <a:cubicBezTo>
                    <a:pt x="0" y="16582"/>
                    <a:pt x="4385" y="22841"/>
                    <a:pt x="4385" y="22841"/>
                  </a:cubicBezTo>
                  <a:lnTo>
                    <a:pt x="13108" y="0"/>
                  </a:ln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155;p41">
              <a:extLst>
                <a:ext uri="{FF2B5EF4-FFF2-40B4-BE49-F238E27FC236}">
                  <a16:creationId xmlns:a16="http://schemas.microsoft.com/office/drawing/2014/main" id="{86489841-B924-0B17-F33B-E435E02AD4EA}"/>
                </a:ext>
              </a:extLst>
            </p:cNvPr>
            <p:cNvSpPr/>
            <p:nvPr/>
          </p:nvSpPr>
          <p:spPr>
            <a:xfrm>
              <a:off x="5905825" y="1784663"/>
              <a:ext cx="239250" cy="257075"/>
            </a:xfrm>
            <a:custGeom>
              <a:avLst/>
              <a:gdLst/>
              <a:ahLst/>
              <a:cxnLst/>
              <a:rect l="l" t="t" r="r" b="b"/>
              <a:pathLst>
                <a:path w="9570" h="10283" extrusionOk="0">
                  <a:moveTo>
                    <a:pt x="4292" y="1"/>
                  </a:moveTo>
                  <a:cubicBezTo>
                    <a:pt x="1192" y="1"/>
                    <a:pt x="1" y="3019"/>
                    <a:pt x="1" y="3019"/>
                  </a:cubicBezTo>
                  <a:lnTo>
                    <a:pt x="1235" y="10283"/>
                  </a:lnTo>
                  <a:cubicBezTo>
                    <a:pt x="1235" y="10283"/>
                    <a:pt x="1236" y="10283"/>
                    <a:pt x="1239" y="10283"/>
                  </a:cubicBezTo>
                  <a:cubicBezTo>
                    <a:pt x="1385" y="10283"/>
                    <a:pt x="5245" y="10259"/>
                    <a:pt x="7522" y="7764"/>
                  </a:cubicBezTo>
                  <a:cubicBezTo>
                    <a:pt x="9569" y="5529"/>
                    <a:pt x="8302" y="390"/>
                    <a:pt x="4815" y="28"/>
                  </a:cubicBezTo>
                  <a:cubicBezTo>
                    <a:pt x="4635" y="10"/>
                    <a:pt x="4461" y="1"/>
                    <a:pt x="429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156;p41">
              <a:extLst>
                <a:ext uri="{FF2B5EF4-FFF2-40B4-BE49-F238E27FC236}">
                  <a16:creationId xmlns:a16="http://schemas.microsoft.com/office/drawing/2014/main" id="{8EC13C2B-481A-32C0-192B-4BDAE180D53A}"/>
                </a:ext>
              </a:extLst>
            </p:cNvPr>
            <p:cNvSpPr/>
            <p:nvPr/>
          </p:nvSpPr>
          <p:spPr>
            <a:xfrm>
              <a:off x="5947350" y="1819813"/>
              <a:ext cx="258225" cy="344325"/>
            </a:xfrm>
            <a:custGeom>
              <a:avLst/>
              <a:gdLst/>
              <a:ahLst/>
              <a:cxnLst/>
              <a:rect l="l" t="t" r="r" b="b"/>
              <a:pathLst>
                <a:path w="10329" h="13773" extrusionOk="0">
                  <a:moveTo>
                    <a:pt x="9036" y="1"/>
                  </a:moveTo>
                  <a:cubicBezTo>
                    <a:pt x="9036" y="2"/>
                    <a:pt x="8523" y="10714"/>
                    <a:pt x="0" y="12871"/>
                  </a:cubicBezTo>
                  <a:lnTo>
                    <a:pt x="1297" y="13478"/>
                  </a:lnTo>
                  <a:cubicBezTo>
                    <a:pt x="1733" y="13683"/>
                    <a:pt x="2167" y="13773"/>
                    <a:pt x="2594" y="13773"/>
                  </a:cubicBezTo>
                  <a:cubicBezTo>
                    <a:pt x="3778" y="13773"/>
                    <a:pt x="4916" y="13084"/>
                    <a:pt x="5944" y="12231"/>
                  </a:cubicBezTo>
                  <a:cubicBezTo>
                    <a:pt x="9278" y="9463"/>
                    <a:pt x="10328" y="4779"/>
                    <a:pt x="9036" y="1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157;p41">
              <a:extLst>
                <a:ext uri="{FF2B5EF4-FFF2-40B4-BE49-F238E27FC236}">
                  <a16:creationId xmlns:a16="http://schemas.microsoft.com/office/drawing/2014/main" id="{CC523DFE-A9D6-7A16-E9E5-8C72F29EC167}"/>
                </a:ext>
              </a:extLst>
            </p:cNvPr>
            <p:cNvSpPr/>
            <p:nvPr/>
          </p:nvSpPr>
          <p:spPr>
            <a:xfrm>
              <a:off x="5942925" y="1815588"/>
              <a:ext cx="268275" cy="352800"/>
            </a:xfrm>
            <a:custGeom>
              <a:avLst/>
              <a:gdLst/>
              <a:ahLst/>
              <a:cxnLst/>
              <a:rect l="l" t="t" r="r" b="b"/>
              <a:pathLst>
                <a:path w="10731" h="14112" extrusionOk="0">
                  <a:moveTo>
                    <a:pt x="9279" y="1171"/>
                  </a:moveTo>
                  <a:cubicBezTo>
                    <a:pt x="10210" y="5674"/>
                    <a:pt x="9021" y="9775"/>
                    <a:pt x="6013" y="12269"/>
                  </a:cubicBezTo>
                  <a:cubicBezTo>
                    <a:pt x="4800" y="13278"/>
                    <a:pt x="3744" y="13770"/>
                    <a:pt x="2772" y="13770"/>
                  </a:cubicBezTo>
                  <a:cubicBezTo>
                    <a:pt x="2348" y="13770"/>
                    <a:pt x="1941" y="13677"/>
                    <a:pt x="1543" y="13491"/>
                  </a:cubicBezTo>
                  <a:lnTo>
                    <a:pt x="665" y="13081"/>
                  </a:lnTo>
                  <a:cubicBezTo>
                    <a:pt x="7289" y="11109"/>
                    <a:pt x="8905" y="3840"/>
                    <a:pt x="9279" y="1171"/>
                  </a:cubicBezTo>
                  <a:close/>
                  <a:moveTo>
                    <a:pt x="9214" y="0"/>
                  </a:moveTo>
                  <a:cubicBezTo>
                    <a:pt x="9208" y="0"/>
                    <a:pt x="9203" y="1"/>
                    <a:pt x="9197" y="1"/>
                  </a:cubicBezTo>
                  <a:cubicBezTo>
                    <a:pt x="9114" y="10"/>
                    <a:pt x="9049" y="75"/>
                    <a:pt x="9045" y="162"/>
                  </a:cubicBezTo>
                  <a:cubicBezTo>
                    <a:pt x="9040" y="268"/>
                    <a:pt x="8442" y="10772"/>
                    <a:pt x="137" y="12876"/>
                  </a:cubicBezTo>
                  <a:cubicBezTo>
                    <a:pt x="67" y="12892"/>
                    <a:pt x="18" y="12954"/>
                    <a:pt x="9" y="13023"/>
                  </a:cubicBezTo>
                  <a:cubicBezTo>
                    <a:pt x="1" y="13093"/>
                    <a:pt x="42" y="13163"/>
                    <a:pt x="107" y="13192"/>
                  </a:cubicBezTo>
                  <a:lnTo>
                    <a:pt x="1400" y="13799"/>
                  </a:lnTo>
                  <a:cubicBezTo>
                    <a:pt x="1871" y="14021"/>
                    <a:pt x="2331" y="14111"/>
                    <a:pt x="2778" y="14111"/>
                  </a:cubicBezTo>
                  <a:cubicBezTo>
                    <a:pt x="4131" y="14111"/>
                    <a:pt x="5349" y="13262"/>
                    <a:pt x="6227" y="12531"/>
                  </a:cubicBezTo>
                  <a:cubicBezTo>
                    <a:pt x="9553" y="9771"/>
                    <a:pt x="10730" y="5133"/>
                    <a:pt x="9377" y="124"/>
                  </a:cubicBezTo>
                  <a:cubicBezTo>
                    <a:pt x="9358" y="48"/>
                    <a:pt x="9289" y="0"/>
                    <a:pt x="9214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158;p41">
              <a:extLst>
                <a:ext uri="{FF2B5EF4-FFF2-40B4-BE49-F238E27FC236}">
                  <a16:creationId xmlns:a16="http://schemas.microsoft.com/office/drawing/2014/main" id="{2FA93531-8EEE-B363-5984-AC75E9A0670A}"/>
                </a:ext>
              </a:extLst>
            </p:cNvPr>
            <p:cNvSpPr/>
            <p:nvPr/>
          </p:nvSpPr>
          <p:spPr>
            <a:xfrm>
              <a:off x="6085050" y="1819188"/>
              <a:ext cx="113950" cy="261600"/>
            </a:xfrm>
            <a:custGeom>
              <a:avLst/>
              <a:gdLst/>
              <a:ahLst/>
              <a:cxnLst/>
              <a:rect l="l" t="t" r="r" b="b"/>
              <a:pathLst>
                <a:path w="4558" h="10464" extrusionOk="0">
                  <a:moveTo>
                    <a:pt x="3491" y="1"/>
                  </a:moveTo>
                  <a:cubicBezTo>
                    <a:pt x="3491" y="2"/>
                    <a:pt x="3257" y="5497"/>
                    <a:pt x="1" y="9426"/>
                  </a:cubicBezTo>
                  <a:lnTo>
                    <a:pt x="2109" y="10464"/>
                  </a:lnTo>
                  <a:cubicBezTo>
                    <a:pt x="4086" y="7675"/>
                    <a:pt x="4557" y="3865"/>
                    <a:pt x="3491" y="1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159;p41">
              <a:extLst>
                <a:ext uri="{FF2B5EF4-FFF2-40B4-BE49-F238E27FC236}">
                  <a16:creationId xmlns:a16="http://schemas.microsoft.com/office/drawing/2014/main" id="{8C86DB95-2108-70E7-1197-F95F4446ECA7}"/>
                </a:ext>
              </a:extLst>
            </p:cNvPr>
            <p:cNvSpPr/>
            <p:nvPr/>
          </p:nvSpPr>
          <p:spPr>
            <a:xfrm>
              <a:off x="6080650" y="1814963"/>
              <a:ext cx="122975" cy="270150"/>
            </a:xfrm>
            <a:custGeom>
              <a:avLst/>
              <a:gdLst/>
              <a:ahLst/>
              <a:cxnLst/>
              <a:rect l="l" t="t" r="r" b="b"/>
              <a:pathLst>
                <a:path w="4919" h="10806" extrusionOk="0">
                  <a:moveTo>
                    <a:pt x="3737" y="1179"/>
                  </a:moveTo>
                  <a:lnTo>
                    <a:pt x="3737" y="1179"/>
                  </a:lnTo>
                  <a:cubicBezTo>
                    <a:pt x="4459" y="4628"/>
                    <a:pt x="3925" y="7946"/>
                    <a:pt x="2227" y="10420"/>
                  </a:cubicBezTo>
                  <a:lnTo>
                    <a:pt x="443" y="9538"/>
                  </a:lnTo>
                  <a:cubicBezTo>
                    <a:pt x="2761" y="6638"/>
                    <a:pt x="3507" y="2930"/>
                    <a:pt x="3737" y="1179"/>
                  </a:cubicBezTo>
                  <a:close/>
                  <a:moveTo>
                    <a:pt x="3666" y="1"/>
                  </a:moveTo>
                  <a:cubicBezTo>
                    <a:pt x="3661" y="1"/>
                    <a:pt x="3656" y="1"/>
                    <a:pt x="3650" y="2"/>
                  </a:cubicBezTo>
                  <a:cubicBezTo>
                    <a:pt x="3565" y="11"/>
                    <a:pt x="3503" y="79"/>
                    <a:pt x="3499" y="166"/>
                  </a:cubicBezTo>
                  <a:cubicBezTo>
                    <a:pt x="3495" y="219"/>
                    <a:pt x="3228" y="5646"/>
                    <a:pt x="46" y="9485"/>
                  </a:cubicBezTo>
                  <a:cubicBezTo>
                    <a:pt x="12" y="9525"/>
                    <a:pt x="0" y="9579"/>
                    <a:pt x="8" y="9628"/>
                  </a:cubicBezTo>
                  <a:cubicBezTo>
                    <a:pt x="21" y="9682"/>
                    <a:pt x="54" y="9722"/>
                    <a:pt x="99" y="9747"/>
                  </a:cubicBezTo>
                  <a:lnTo>
                    <a:pt x="2207" y="10789"/>
                  </a:lnTo>
                  <a:cubicBezTo>
                    <a:pt x="2232" y="10797"/>
                    <a:pt x="2257" y="10805"/>
                    <a:pt x="2285" y="10805"/>
                  </a:cubicBezTo>
                  <a:cubicBezTo>
                    <a:pt x="2338" y="10805"/>
                    <a:pt x="2387" y="10780"/>
                    <a:pt x="2420" y="10731"/>
                  </a:cubicBezTo>
                  <a:cubicBezTo>
                    <a:pt x="4405" y="7939"/>
                    <a:pt x="4918" y="4071"/>
                    <a:pt x="3832" y="125"/>
                  </a:cubicBezTo>
                  <a:cubicBezTo>
                    <a:pt x="3812" y="52"/>
                    <a:pt x="3739" y="1"/>
                    <a:pt x="3666" y="1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160;p41">
              <a:extLst>
                <a:ext uri="{FF2B5EF4-FFF2-40B4-BE49-F238E27FC236}">
                  <a16:creationId xmlns:a16="http://schemas.microsoft.com/office/drawing/2014/main" id="{1BCB6C81-CEBC-DF75-8F2E-1A74B9FD781C}"/>
                </a:ext>
              </a:extLst>
            </p:cNvPr>
            <p:cNvSpPr/>
            <p:nvPr/>
          </p:nvSpPr>
          <p:spPr>
            <a:xfrm>
              <a:off x="5548175" y="1415663"/>
              <a:ext cx="205825" cy="83525"/>
            </a:xfrm>
            <a:custGeom>
              <a:avLst/>
              <a:gdLst/>
              <a:ahLst/>
              <a:cxnLst/>
              <a:rect l="l" t="t" r="r" b="b"/>
              <a:pathLst>
                <a:path w="8233" h="3341" extrusionOk="0">
                  <a:moveTo>
                    <a:pt x="4951" y="1"/>
                  </a:moveTo>
                  <a:cubicBezTo>
                    <a:pt x="4883" y="1"/>
                    <a:pt x="4820" y="88"/>
                    <a:pt x="4872" y="175"/>
                  </a:cubicBezTo>
                  <a:cubicBezTo>
                    <a:pt x="4967" y="331"/>
                    <a:pt x="5041" y="503"/>
                    <a:pt x="5094" y="684"/>
                  </a:cubicBezTo>
                  <a:cubicBezTo>
                    <a:pt x="5086" y="704"/>
                    <a:pt x="5086" y="729"/>
                    <a:pt x="5090" y="753"/>
                  </a:cubicBezTo>
                  <a:cubicBezTo>
                    <a:pt x="5135" y="954"/>
                    <a:pt x="5168" y="1180"/>
                    <a:pt x="5168" y="1401"/>
                  </a:cubicBezTo>
                  <a:cubicBezTo>
                    <a:pt x="5131" y="1754"/>
                    <a:pt x="4971" y="2078"/>
                    <a:pt x="4643" y="2304"/>
                  </a:cubicBezTo>
                  <a:cubicBezTo>
                    <a:pt x="3847" y="2165"/>
                    <a:pt x="3029" y="2103"/>
                    <a:pt x="2222" y="2103"/>
                  </a:cubicBezTo>
                  <a:cubicBezTo>
                    <a:pt x="1521" y="2103"/>
                    <a:pt x="828" y="2150"/>
                    <a:pt x="164" y="2234"/>
                  </a:cubicBezTo>
                  <a:cubicBezTo>
                    <a:pt x="0" y="2254"/>
                    <a:pt x="66" y="2492"/>
                    <a:pt x="206" y="2492"/>
                  </a:cubicBezTo>
                  <a:cubicBezTo>
                    <a:pt x="210" y="2492"/>
                    <a:pt x="214" y="2492"/>
                    <a:pt x="217" y="2492"/>
                  </a:cubicBezTo>
                  <a:cubicBezTo>
                    <a:pt x="680" y="2460"/>
                    <a:pt x="1144" y="2443"/>
                    <a:pt x="1609" y="2443"/>
                  </a:cubicBezTo>
                  <a:cubicBezTo>
                    <a:pt x="2284" y="2443"/>
                    <a:pt x="2959" y="2479"/>
                    <a:pt x="3630" y="2562"/>
                  </a:cubicBezTo>
                  <a:cubicBezTo>
                    <a:pt x="4779" y="2702"/>
                    <a:pt x="5857" y="3046"/>
                    <a:pt x="6973" y="3309"/>
                  </a:cubicBezTo>
                  <a:cubicBezTo>
                    <a:pt x="7003" y="3317"/>
                    <a:pt x="7055" y="3325"/>
                    <a:pt x="7095" y="3325"/>
                  </a:cubicBezTo>
                  <a:cubicBezTo>
                    <a:pt x="7116" y="3325"/>
                    <a:pt x="7133" y="3322"/>
                    <a:pt x="7141" y="3317"/>
                  </a:cubicBezTo>
                  <a:cubicBezTo>
                    <a:pt x="7245" y="3332"/>
                    <a:pt x="7345" y="3341"/>
                    <a:pt x="7443" y="3341"/>
                  </a:cubicBezTo>
                  <a:cubicBezTo>
                    <a:pt x="7680" y="3341"/>
                    <a:pt x="7901" y="3290"/>
                    <a:pt x="8113" y="3165"/>
                  </a:cubicBezTo>
                  <a:cubicBezTo>
                    <a:pt x="8232" y="3099"/>
                    <a:pt x="8101" y="2948"/>
                    <a:pt x="8011" y="2944"/>
                  </a:cubicBezTo>
                  <a:cubicBezTo>
                    <a:pt x="7965" y="2944"/>
                    <a:pt x="7920" y="2948"/>
                    <a:pt x="7875" y="2952"/>
                  </a:cubicBezTo>
                  <a:cubicBezTo>
                    <a:pt x="7863" y="2910"/>
                    <a:pt x="7838" y="2870"/>
                    <a:pt x="7789" y="2861"/>
                  </a:cubicBezTo>
                  <a:cubicBezTo>
                    <a:pt x="7395" y="2779"/>
                    <a:pt x="7100" y="2709"/>
                    <a:pt x="6759" y="2644"/>
                  </a:cubicBezTo>
                  <a:cubicBezTo>
                    <a:pt x="6750" y="2642"/>
                    <a:pt x="6740" y="2641"/>
                    <a:pt x="6732" y="2641"/>
                  </a:cubicBezTo>
                  <a:cubicBezTo>
                    <a:pt x="6634" y="2641"/>
                    <a:pt x="6599" y="2762"/>
                    <a:pt x="6649" y="2841"/>
                  </a:cubicBezTo>
                  <a:cubicBezTo>
                    <a:pt x="6485" y="2775"/>
                    <a:pt x="6313" y="2726"/>
                    <a:pt x="6144" y="2669"/>
                  </a:cubicBezTo>
                  <a:cubicBezTo>
                    <a:pt x="6173" y="2648"/>
                    <a:pt x="6201" y="2620"/>
                    <a:pt x="6197" y="2575"/>
                  </a:cubicBezTo>
                  <a:cubicBezTo>
                    <a:pt x="6189" y="2185"/>
                    <a:pt x="6083" y="1861"/>
                    <a:pt x="5866" y="1537"/>
                  </a:cubicBezTo>
                  <a:cubicBezTo>
                    <a:pt x="5866" y="1537"/>
                    <a:pt x="5866" y="1532"/>
                    <a:pt x="5862" y="1532"/>
                  </a:cubicBezTo>
                  <a:cubicBezTo>
                    <a:pt x="5853" y="1520"/>
                    <a:pt x="5849" y="1512"/>
                    <a:pt x="5841" y="1500"/>
                  </a:cubicBezTo>
                  <a:cubicBezTo>
                    <a:pt x="5812" y="1459"/>
                    <a:pt x="5772" y="1442"/>
                    <a:pt x="5735" y="1442"/>
                  </a:cubicBezTo>
                  <a:cubicBezTo>
                    <a:pt x="5723" y="1442"/>
                    <a:pt x="5712" y="1443"/>
                    <a:pt x="5701" y="1446"/>
                  </a:cubicBezTo>
                  <a:cubicBezTo>
                    <a:pt x="5673" y="1331"/>
                    <a:pt x="5623" y="1221"/>
                    <a:pt x="5546" y="1119"/>
                  </a:cubicBezTo>
                  <a:cubicBezTo>
                    <a:pt x="5496" y="958"/>
                    <a:pt x="5423" y="803"/>
                    <a:pt x="5320" y="659"/>
                  </a:cubicBezTo>
                  <a:cubicBezTo>
                    <a:pt x="5311" y="646"/>
                    <a:pt x="5304" y="642"/>
                    <a:pt x="5291" y="634"/>
                  </a:cubicBezTo>
                  <a:cubicBezTo>
                    <a:pt x="5230" y="434"/>
                    <a:pt x="5143" y="241"/>
                    <a:pt x="5029" y="52"/>
                  </a:cubicBezTo>
                  <a:cubicBezTo>
                    <a:pt x="5007" y="16"/>
                    <a:pt x="4979" y="1"/>
                    <a:pt x="4951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161;p41">
              <a:extLst>
                <a:ext uri="{FF2B5EF4-FFF2-40B4-BE49-F238E27FC236}">
                  <a16:creationId xmlns:a16="http://schemas.microsoft.com/office/drawing/2014/main" id="{B66EE19C-F69B-2EAB-7D97-B050C2216639}"/>
                </a:ext>
              </a:extLst>
            </p:cNvPr>
            <p:cNvSpPr/>
            <p:nvPr/>
          </p:nvSpPr>
          <p:spPr>
            <a:xfrm>
              <a:off x="5950650" y="1551388"/>
              <a:ext cx="169775" cy="121775"/>
            </a:xfrm>
            <a:custGeom>
              <a:avLst/>
              <a:gdLst/>
              <a:ahLst/>
              <a:cxnLst/>
              <a:rect l="l" t="t" r="r" b="b"/>
              <a:pathLst>
                <a:path w="6791" h="4871" extrusionOk="0">
                  <a:moveTo>
                    <a:pt x="532" y="0"/>
                  </a:moveTo>
                  <a:cubicBezTo>
                    <a:pt x="429" y="0"/>
                    <a:pt x="328" y="8"/>
                    <a:pt x="229" y="25"/>
                  </a:cubicBezTo>
                  <a:cubicBezTo>
                    <a:pt x="205" y="29"/>
                    <a:pt x="188" y="41"/>
                    <a:pt x="180" y="53"/>
                  </a:cubicBezTo>
                  <a:cubicBezTo>
                    <a:pt x="160" y="49"/>
                    <a:pt x="139" y="45"/>
                    <a:pt x="123" y="41"/>
                  </a:cubicBezTo>
                  <a:cubicBezTo>
                    <a:pt x="115" y="39"/>
                    <a:pt x="108" y="38"/>
                    <a:pt x="101" y="38"/>
                  </a:cubicBezTo>
                  <a:cubicBezTo>
                    <a:pt x="1" y="38"/>
                    <a:pt x="11" y="195"/>
                    <a:pt x="106" y="222"/>
                  </a:cubicBezTo>
                  <a:cubicBezTo>
                    <a:pt x="1009" y="480"/>
                    <a:pt x="1899" y="812"/>
                    <a:pt x="2747" y="1218"/>
                  </a:cubicBezTo>
                  <a:cubicBezTo>
                    <a:pt x="3486" y="1743"/>
                    <a:pt x="4245" y="2231"/>
                    <a:pt x="4934" y="2830"/>
                  </a:cubicBezTo>
                  <a:cubicBezTo>
                    <a:pt x="5340" y="3187"/>
                    <a:pt x="5623" y="3510"/>
                    <a:pt x="5840" y="4023"/>
                  </a:cubicBezTo>
                  <a:cubicBezTo>
                    <a:pt x="5971" y="4335"/>
                    <a:pt x="6033" y="4581"/>
                    <a:pt x="6287" y="4815"/>
                  </a:cubicBezTo>
                  <a:cubicBezTo>
                    <a:pt x="6329" y="4853"/>
                    <a:pt x="6379" y="4870"/>
                    <a:pt x="6424" y="4870"/>
                  </a:cubicBezTo>
                  <a:cubicBezTo>
                    <a:pt x="6526" y="4870"/>
                    <a:pt x="6608" y="4784"/>
                    <a:pt x="6546" y="4651"/>
                  </a:cubicBezTo>
                  <a:cubicBezTo>
                    <a:pt x="6365" y="4273"/>
                    <a:pt x="6270" y="3851"/>
                    <a:pt x="6070" y="3486"/>
                  </a:cubicBezTo>
                  <a:cubicBezTo>
                    <a:pt x="6070" y="3466"/>
                    <a:pt x="6062" y="3442"/>
                    <a:pt x="6049" y="3421"/>
                  </a:cubicBezTo>
                  <a:cubicBezTo>
                    <a:pt x="6029" y="3392"/>
                    <a:pt x="6009" y="3359"/>
                    <a:pt x="5988" y="3326"/>
                  </a:cubicBezTo>
                  <a:lnTo>
                    <a:pt x="5988" y="3326"/>
                  </a:lnTo>
                  <a:cubicBezTo>
                    <a:pt x="6156" y="3457"/>
                    <a:pt x="6325" y="3593"/>
                    <a:pt x="6488" y="3724"/>
                  </a:cubicBezTo>
                  <a:cubicBezTo>
                    <a:pt x="6518" y="3748"/>
                    <a:pt x="6551" y="3758"/>
                    <a:pt x="6583" y="3758"/>
                  </a:cubicBezTo>
                  <a:cubicBezTo>
                    <a:pt x="6694" y="3758"/>
                    <a:pt x="6791" y="3635"/>
                    <a:pt x="6718" y="3523"/>
                  </a:cubicBezTo>
                  <a:cubicBezTo>
                    <a:pt x="6488" y="3158"/>
                    <a:pt x="6164" y="2793"/>
                    <a:pt x="5787" y="2518"/>
                  </a:cubicBezTo>
                  <a:cubicBezTo>
                    <a:pt x="5857" y="2465"/>
                    <a:pt x="5852" y="2329"/>
                    <a:pt x="5766" y="2255"/>
                  </a:cubicBezTo>
                  <a:cubicBezTo>
                    <a:pt x="5570" y="2083"/>
                    <a:pt x="5340" y="1948"/>
                    <a:pt x="5098" y="1825"/>
                  </a:cubicBezTo>
                  <a:cubicBezTo>
                    <a:pt x="5212" y="1751"/>
                    <a:pt x="5217" y="1547"/>
                    <a:pt x="5069" y="1448"/>
                  </a:cubicBezTo>
                  <a:cubicBezTo>
                    <a:pt x="4298" y="943"/>
                    <a:pt x="3408" y="730"/>
                    <a:pt x="2526" y="483"/>
                  </a:cubicBezTo>
                  <a:cubicBezTo>
                    <a:pt x="1926" y="317"/>
                    <a:pt x="1194" y="0"/>
                    <a:pt x="532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162;p41">
              <a:extLst>
                <a:ext uri="{FF2B5EF4-FFF2-40B4-BE49-F238E27FC236}">
                  <a16:creationId xmlns:a16="http://schemas.microsoft.com/office/drawing/2014/main" id="{273F30CC-516A-16E8-F9F0-1F0C0672D614}"/>
                </a:ext>
              </a:extLst>
            </p:cNvPr>
            <p:cNvSpPr/>
            <p:nvPr/>
          </p:nvSpPr>
          <p:spPr>
            <a:xfrm>
              <a:off x="5975775" y="1505863"/>
              <a:ext cx="87675" cy="62100"/>
            </a:xfrm>
            <a:custGeom>
              <a:avLst/>
              <a:gdLst/>
              <a:ahLst/>
              <a:cxnLst/>
              <a:rect l="l" t="t" r="r" b="b"/>
              <a:pathLst>
                <a:path w="3507" h="2484" extrusionOk="0">
                  <a:moveTo>
                    <a:pt x="108" y="1"/>
                  </a:moveTo>
                  <a:cubicBezTo>
                    <a:pt x="32" y="1"/>
                    <a:pt x="0" y="125"/>
                    <a:pt x="69" y="180"/>
                  </a:cubicBezTo>
                  <a:cubicBezTo>
                    <a:pt x="1082" y="981"/>
                    <a:pt x="2170" y="1862"/>
                    <a:pt x="3309" y="2465"/>
                  </a:cubicBezTo>
                  <a:cubicBezTo>
                    <a:pt x="3334" y="2478"/>
                    <a:pt x="3356" y="2484"/>
                    <a:pt x="3375" y="2484"/>
                  </a:cubicBezTo>
                  <a:cubicBezTo>
                    <a:pt x="3482" y="2484"/>
                    <a:pt x="3507" y="2307"/>
                    <a:pt x="3416" y="2227"/>
                  </a:cubicBezTo>
                  <a:cubicBezTo>
                    <a:pt x="2456" y="1378"/>
                    <a:pt x="1250" y="676"/>
                    <a:pt x="156" y="16"/>
                  </a:cubicBezTo>
                  <a:cubicBezTo>
                    <a:pt x="138" y="5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63;p41">
              <a:extLst>
                <a:ext uri="{FF2B5EF4-FFF2-40B4-BE49-F238E27FC236}">
                  <a16:creationId xmlns:a16="http://schemas.microsoft.com/office/drawing/2014/main" id="{5960362A-F603-938B-273A-E5A1147CFDCE}"/>
                </a:ext>
              </a:extLst>
            </p:cNvPr>
            <p:cNvSpPr/>
            <p:nvPr/>
          </p:nvSpPr>
          <p:spPr>
            <a:xfrm>
              <a:off x="6130100" y="2123738"/>
              <a:ext cx="408275" cy="79750"/>
            </a:xfrm>
            <a:custGeom>
              <a:avLst/>
              <a:gdLst/>
              <a:ahLst/>
              <a:cxnLst/>
              <a:rect l="l" t="t" r="r" b="b"/>
              <a:pathLst>
                <a:path w="16331" h="3190" extrusionOk="0">
                  <a:moveTo>
                    <a:pt x="15941" y="0"/>
                  </a:moveTo>
                  <a:cubicBezTo>
                    <a:pt x="15886" y="0"/>
                    <a:pt x="15834" y="21"/>
                    <a:pt x="15794" y="70"/>
                  </a:cubicBezTo>
                  <a:cubicBezTo>
                    <a:pt x="14092" y="2162"/>
                    <a:pt x="11500" y="2666"/>
                    <a:pt x="8920" y="2675"/>
                  </a:cubicBezTo>
                  <a:cubicBezTo>
                    <a:pt x="8902" y="2675"/>
                    <a:pt x="8883" y="2675"/>
                    <a:pt x="8864" y="2675"/>
                  </a:cubicBezTo>
                  <a:cubicBezTo>
                    <a:pt x="5913" y="2675"/>
                    <a:pt x="2952" y="2056"/>
                    <a:pt x="233" y="919"/>
                  </a:cubicBezTo>
                  <a:cubicBezTo>
                    <a:pt x="208" y="908"/>
                    <a:pt x="186" y="903"/>
                    <a:pt x="165" y="903"/>
                  </a:cubicBezTo>
                  <a:cubicBezTo>
                    <a:pt x="23" y="903"/>
                    <a:pt x="0" y="1139"/>
                    <a:pt x="156" y="1210"/>
                  </a:cubicBezTo>
                  <a:cubicBezTo>
                    <a:pt x="2932" y="2497"/>
                    <a:pt x="5915" y="3190"/>
                    <a:pt x="8969" y="3190"/>
                  </a:cubicBezTo>
                  <a:cubicBezTo>
                    <a:pt x="9226" y="3190"/>
                    <a:pt x="9483" y="3185"/>
                    <a:pt x="9740" y="3175"/>
                  </a:cubicBezTo>
                  <a:cubicBezTo>
                    <a:pt x="12099" y="3084"/>
                    <a:pt x="14838" y="2490"/>
                    <a:pt x="16220" y="386"/>
                  </a:cubicBezTo>
                  <a:cubicBezTo>
                    <a:pt x="16330" y="220"/>
                    <a:pt x="16121" y="0"/>
                    <a:pt x="15941" y="0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64;p41">
              <a:extLst>
                <a:ext uri="{FF2B5EF4-FFF2-40B4-BE49-F238E27FC236}">
                  <a16:creationId xmlns:a16="http://schemas.microsoft.com/office/drawing/2014/main" id="{8F26CA5C-CB3E-832D-22A5-581F66154649}"/>
                </a:ext>
              </a:extLst>
            </p:cNvPr>
            <p:cNvSpPr/>
            <p:nvPr/>
          </p:nvSpPr>
          <p:spPr>
            <a:xfrm>
              <a:off x="5099975" y="1570363"/>
              <a:ext cx="1002575" cy="835325"/>
            </a:xfrm>
            <a:custGeom>
              <a:avLst/>
              <a:gdLst/>
              <a:ahLst/>
              <a:cxnLst/>
              <a:rect l="l" t="t" r="r" b="b"/>
              <a:pathLst>
                <a:path w="40103" h="33413" extrusionOk="0">
                  <a:moveTo>
                    <a:pt x="10861" y="0"/>
                  </a:moveTo>
                  <a:cubicBezTo>
                    <a:pt x="10861" y="0"/>
                    <a:pt x="1530" y="7128"/>
                    <a:pt x="751" y="12570"/>
                  </a:cubicBezTo>
                  <a:cubicBezTo>
                    <a:pt x="0" y="17849"/>
                    <a:pt x="1921" y="29325"/>
                    <a:pt x="9470" y="29325"/>
                  </a:cubicBezTo>
                  <a:cubicBezTo>
                    <a:pt x="9712" y="29325"/>
                    <a:pt x="9960" y="29313"/>
                    <a:pt x="10213" y="29289"/>
                  </a:cubicBezTo>
                  <a:cubicBezTo>
                    <a:pt x="18380" y="28513"/>
                    <a:pt x="21747" y="27996"/>
                    <a:pt x="21747" y="27996"/>
                  </a:cubicBezTo>
                  <a:lnTo>
                    <a:pt x="22399" y="32197"/>
                  </a:lnTo>
                  <a:cubicBezTo>
                    <a:pt x="22399" y="32197"/>
                    <a:pt x="23580" y="33413"/>
                    <a:pt x="25191" y="33413"/>
                  </a:cubicBezTo>
                  <a:cubicBezTo>
                    <a:pt x="25495" y="33413"/>
                    <a:pt x="25814" y="33370"/>
                    <a:pt x="26143" y="33267"/>
                  </a:cubicBezTo>
                  <a:cubicBezTo>
                    <a:pt x="28214" y="32619"/>
                    <a:pt x="29134" y="30847"/>
                    <a:pt x="29134" y="30847"/>
                  </a:cubicBezTo>
                  <a:lnTo>
                    <a:pt x="29655" y="23846"/>
                  </a:lnTo>
                  <a:cubicBezTo>
                    <a:pt x="29655" y="23846"/>
                    <a:pt x="31336" y="19441"/>
                    <a:pt x="33929" y="18793"/>
                  </a:cubicBezTo>
                  <a:cubicBezTo>
                    <a:pt x="36520" y="18145"/>
                    <a:pt x="39892" y="16721"/>
                    <a:pt x="40019" y="13350"/>
                  </a:cubicBezTo>
                  <a:cubicBezTo>
                    <a:pt x="40102" y="11206"/>
                    <a:pt x="38298" y="8801"/>
                    <a:pt x="35973" y="8801"/>
                  </a:cubicBezTo>
                  <a:cubicBezTo>
                    <a:pt x="34642" y="8801"/>
                    <a:pt x="33141" y="9589"/>
                    <a:pt x="31726" y="11665"/>
                  </a:cubicBezTo>
                  <a:cubicBezTo>
                    <a:pt x="31726" y="11665"/>
                    <a:pt x="31041" y="11761"/>
                    <a:pt x="29899" y="11761"/>
                  </a:cubicBezTo>
                  <a:cubicBezTo>
                    <a:pt x="25902" y="11761"/>
                    <a:pt x="16304" y="10585"/>
                    <a:pt x="10861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65;p41">
              <a:extLst>
                <a:ext uri="{FF2B5EF4-FFF2-40B4-BE49-F238E27FC236}">
                  <a16:creationId xmlns:a16="http://schemas.microsoft.com/office/drawing/2014/main" id="{8F7CE6A4-2D62-1422-B2DE-F98641D59116}"/>
                </a:ext>
              </a:extLst>
            </p:cNvPr>
            <p:cNvSpPr/>
            <p:nvPr/>
          </p:nvSpPr>
          <p:spPr>
            <a:xfrm>
              <a:off x="5598600" y="1957913"/>
              <a:ext cx="210850" cy="156950"/>
            </a:xfrm>
            <a:custGeom>
              <a:avLst/>
              <a:gdLst/>
              <a:ahLst/>
              <a:cxnLst/>
              <a:rect l="l" t="t" r="r" b="b"/>
              <a:pathLst>
                <a:path w="8434" h="6278" extrusionOk="0">
                  <a:moveTo>
                    <a:pt x="5118" y="1"/>
                  </a:moveTo>
                  <a:cubicBezTo>
                    <a:pt x="4404" y="1"/>
                    <a:pt x="3632" y="183"/>
                    <a:pt x="2893" y="563"/>
                  </a:cubicBezTo>
                  <a:cubicBezTo>
                    <a:pt x="965" y="1552"/>
                    <a:pt x="1" y="3508"/>
                    <a:pt x="731" y="4932"/>
                  </a:cubicBezTo>
                  <a:cubicBezTo>
                    <a:pt x="1181" y="5808"/>
                    <a:pt x="2170" y="6277"/>
                    <a:pt x="3315" y="6277"/>
                  </a:cubicBezTo>
                  <a:cubicBezTo>
                    <a:pt x="4028" y="6277"/>
                    <a:pt x="4802" y="6095"/>
                    <a:pt x="5543" y="5715"/>
                  </a:cubicBezTo>
                  <a:cubicBezTo>
                    <a:pt x="7466" y="4727"/>
                    <a:pt x="8434" y="2770"/>
                    <a:pt x="7703" y="1346"/>
                  </a:cubicBezTo>
                  <a:cubicBezTo>
                    <a:pt x="7252" y="470"/>
                    <a:pt x="6261" y="1"/>
                    <a:pt x="5118" y="1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66;p41">
              <a:extLst>
                <a:ext uri="{FF2B5EF4-FFF2-40B4-BE49-F238E27FC236}">
                  <a16:creationId xmlns:a16="http://schemas.microsoft.com/office/drawing/2014/main" id="{876E7B4A-08D7-5EC1-8240-F3EC446E2B6A}"/>
                </a:ext>
              </a:extLst>
            </p:cNvPr>
            <p:cNvSpPr/>
            <p:nvPr/>
          </p:nvSpPr>
          <p:spPr>
            <a:xfrm>
              <a:off x="5159750" y="2111338"/>
              <a:ext cx="194625" cy="164700"/>
            </a:xfrm>
            <a:custGeom>
              <a:avLst/>
              <a:gdLst/>
              <a:ahLst/>
              <a:cxnLst/>
              <a:rect l="l" t="t" r="r" b="b"/>
              <a:pathLst>
                <a:path w="7785" h="6588" extrusionOk="0">
                  <a:moveTo>
                    <a:pt x="3858" y="1"/>
                  </a:moveTo>
                  <a:cubicBezTo>
                    <a:pt x="3567" y="1"/>
                    <a:pt x="3270" y="28"/>
                    <a:pt x="2970" y="86"/>
                  </a:cubicBezTo>
                  <a:cubicBezTo>
                    <a:pt x="1592" y="357"/>
                    <a:pt x="501" y="1198"/>
                    <a:pt x="1" y="2240"/>
                  </a:cubicBezTo>
                  <a:cubicBezTo>
                    <a:pt x="813" y="4044"/>
                    <a:pt x="1933" y="5607"/>
                    <a:pt x="3409" y="6588"/>
                  </a:cubicBezTo>
                  <a:cubicBezTo>
                    <a:pt x="3671" y="6583"/>
                    <a:pt x="3942" y="6554"/>
                    <a:pt x="4213" y="6505"/>
                  </a:cubicBezTo>
                  <a:cubicBezTo>
                    <a:pt x="6342" y="6091"/>
                    <a:pt x="7785" y="4324"/>
                    <a:pt x="7440" y="2552"/>
                  </a:cubicBezTo>
                  <a:cubicBezTo>
                    <a:pt x="7144" y="1030"/>
                    <a:pt x="5629" y="1"/>
                    <a:pt x="3858" y="1"/>
                  </a:cubicBezTo>
                  <a:close/>
                </a:path>
              </a:pathLst>
            </a:custGeom>
            <a:solidFill>
              <a:srgbClr val="FF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67;p41">
              <a:extLst>
                <a:ext uri="{FF2B5EF4-FFF2-40B4-BE49-F238E27FC236}">
                  <a16:creationId xmlns:a16="http://schemas.microsoft.com/office/drawing/2014/main" id="{53AA1E45-53C1-F1BD-4CEB-C1DFD9D1D7A0}"/>
                </a:ext>
              </a:extLst>
            </p:cNvPr>
            <p:cNvSpPr/>
            <p:nvPr/>
          </p:nvSpPr>
          <p:spPr>
            <a:xfrm>
              <a:off x="5214300" y="1854788"/>
              <a:ext cx="678300" cy="403700"/>
            </a:xfrm>
            <a:custGeom>
              <a:avLst/>
              <a:gdLst/>
              <a:ahLst/>
              <a:cxnLst/>
              <a:rect l="l" t="t" r="r" b="b"/>
              <a:pathLst>
                <a:path w="27132" h="16148" extrusionOk="0">
                  <a:moveTo>
                    <a:pt x="27132" y="0"/>
                  </a:moveTo>
                  <a:lnTo>
                    <a:pt x="20758" y="189"/>
                  </a:lnTo>
                  <a:cubicBezTo>
                    <a:pt x="20758" y="189"/>
                    <a:pt x="21103" y="2448"/>
                    <a:pt x="21230" y="3080"/>
                  </a:cubicBezTo>
                  <a:cubicBezTo>
                    <a:pt x="21358" y="3708"/>
                    <a:pt x="21481" y="8544"/>
                    <a:pt x="16989" y="9861"/>
                  </a:cubicBezTo>
                  <a:cubicBezTo>
                    <a:pt x="16621" y="9969"/>
                    <a:pt x="16262" y="10019"/>
                    <a:pt x="15913" y="10019"/>
                  </a:cubicBezTo>
                  <a:cubicBezTo>
                    <a:pt x="12013" y="10019"/>
                    <a:pt x="9393" y="3802"/>
                    <a:pt x="9393" y="3802"/>
                  </a:cubicBezTo>
                  <a:lnTo>
                    <a:pt x="4431" y="6062"/>
                  </a:lnTo>
                  <a:cubicBezTo>
                    <a:pt x="4431" y="6062"/>
                    <a:pt x="5936" y="11181"/>
                    <a:pt x="4304" y="13912"/>
                  </a:cubicBezTo>
                  <a:cubicBezTo>
                    <a:pt x="3363" y="15486"/>
                    <a:pt x="2078" y="15820"/>
                    <a:pt x="1158" y="15820"/>
                  </a:cubicBezTo>
                  <a:cubicBezTo>
                    <a:pt x="481" y="15820"/>
                    <a:pt x="1" y="15639"/>
                    <a:pt x="1" y="15639"/>
                  </a:cubicBezTo>
                  <a:lnTo>
                    <a:pt x="1" y="15639"/>
                  </a:lnTo>
                  <a:lnTo>
                    <a:pt x="1178" y="16148"/>
                  </a:lnTo>
                  <a:cubicBezTo>
                    <a:pt x="7138" y="15767"/>
                    <a:pt x="5964" y="8843"/>
                    <a:pt x="5517" y="6899"/>
                  </a:cubicBezTo>
                  <a:cubicBezTo>
                    <a:pt x="5447" y="6600"/>
                    <a:pt x="5599" y="6300"/>
                    <a:pt x="5879" y="6173"/>
                  </a:cubicBezTo>
                  <a:lnTo>
                    <a:pt x="9245" y="4672"/>
                  </a:lnTo>
                  <a:cubicBezTo>
                    <a:pt x="9245" y="4672"/>
                    <a:pt x="10655" y="10376"/>
                    <a:pt x="15796" y="10376"/>
                  </a:cubicBezTo>
                  <a:cubicBezTo>
                    <a:pt x="16276" y="10376"/>
                    <a:pt x="16790" y="10326"/>
                    <a:pt x="17338" y="10217"/>
                  </a:cubicBezTo>
                  <a:cubicBezTo>
                    <a:pt x="22411" y="9204"/>
                    <a:pt x="22325" y="4398"/>
                    <a:pt x="22066" y="2437"/>
                  </a:cubicBezTo>
                  <a:cubicBezTo>
                    <a:pt x="22005" y="1961"/>
                    <a:pt x="22321" y="1518"/>
                    <a:pt x="22793" y="1415"/>
                  </a:cubicBezTo>
                  <a:lnTo>
                    <a:pt x="27083" y="480"/>
                  </a:lnTo>
                  <a:lnTo>
                    <a:pt x="27132" y="0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68;p41">
              <a:extLst>
                <a:ext uri="{FF2B5EF4-FFF2-40B4-BE49-F238E27FC236}">
                  <a16:creationId xmlns:a16="http://schemas.microsoft.com/office/drawing/2014/main" id="{13A3B163-6060-B940-2C81-869946E6ABB9}"/>
                </a:ext>
              </a:extLst>
            </p:cNvPr>
            <p:cNvSpPr/>
            <p:nvPr/>
          </p:nvSpPr>
          <p:spPr>
            <a:xfrm>
              <a:off x="5108913" y="1570700"/>
              <a:ext cx="259525" cy="494375"/>
            </a:xfrm>
            <a:custGeom>
              <a:avLst/>
              <a:gdLst/>
              <a:ahLst/>
              <a:cxnLst/>
              <a:rect l="l" t="t" r="r" b="b"/>
              <a:pathLst>
                <a:path w="10381" h="19775" extrusionOk="0">
                  <a:moveTo>
                    <a:pt x="10381" y="0"/>
                  </a:moveTo>
                  <a:cubicBezTo>
                    <a:pt x="7559" y="2506"/>
                    <a:pt x="845" y="7744"/>
                    <a:pt x="242" y="12452"/>
                  </a:cubicBezTo>
                  <a:cubicBezTo>
                    <a:pt x="1" y="14364"/>
                    <a:pt x="50" y="17079"/>
                    <a:pt x="620" y="19774"/>
                  </a:cubicBezTo>
                  <a:cubicBezTo>
                    <a:pt x="385" y="11559"/>
                    <a:pt x="2511" y="7806"/>
                    <a:pt x="10381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69;p41">
              <a:extLst>
                <a:ext uri="{FF2B5EF4-FFF2-40B4-BE49-F238E27FC236}">
                  <a16:creationId xmlns:a16="http://schemas.microsoft.com/office/drawing/2014/main" id="{D57D9DC9-23AD-F5D5-DF7A-1700492B1539}"/>
                </a:ext>
              </a:extLst>
            </p:cNvPr>
            <p:cNvSpPr/>
            <p:nvPr/>
          </p:nvSpPr>
          <p:spPr>
            <a:xfrm>
              <a:off x="5369450" y="1570363"/>
              <a:ext cx="518050" cy="309450"/>
            </a:xfrm>
            <a:custGeom>
              <a:avLst/>
              <a:gdLst/>
              <a:ahLst/>
              <a:cxnLst/>
              <a:rect l="l" t="t" r="r" b="b"/>
              <a:pathLst>
                <a:path w="20722" h="12378" extrusionOk="0">
                  <a:moveTo>
                    <a:pt x="82" y="0"/>
                  </a:moveTo>
                  <a:cubicBezTo>
                    <a:pt x="82" y="0"/>
                    <a:pt x="50" y="25"/>
                    <a:pt x="0" y="65"/>
                  </a:cubicBezTo>
                  <a:cubicBezTo>
                    <a:pt x="485" y="2727"/>
                    <a:pt x="2842" y="9174"/>
                    <a:pt x="11603" y="11480"/>
                  </a:cubicBezTo>
                  <a:cubicBezTo>
                    <a:pt x="14067" y="12128"/>
                    <a:pt x="15645" y="12378"/>
                    <a:pt x="16920" y="12378"/>
                  </a:cubicBezTo>
                  <a:cubicBezTo>
                    <a:pt x="18298" y="12378"/>
                    <a:pt x="19321" y="12086"/>
                    <a:pt x="20721" y="11689"/>
                  </a:cubicBezTo>
                  <a:lnTo>
                    <a:pt x="20721" y="11689"/>
                  </a:lnTo>
                  <a:cubicBezTo>
                    <a:pt x="20432" y="11718"/>
                    <a:pt x="19875" y="11760"/>
                    <a:pt x="19117" y="11760"/>
                  </a:cubicBezTo>
                  <a:cubicBezTo>
                    <a:pt x="15118" y="11760"/>
                    <a:pt x="5523" y="10582"/>
                    <a:pt x="82" y="0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70;p41">
              <a:extLst>
                <a:ext uri="{FF2B5EF4-FFF2-40B4-BE49-F238E27FC236}">
                  <a16:creationId xmlns:a16="http://schemas.microsoft.com/office/drawing/2014/main" id="{E14931E2-9D13-056E-A26E-FF7A7282BAEB}"/>
                </a:ext>
              </a:extLst>
            </p:cNvPr>
            <p:cNvSpPr/>
            <p:nvPr/>
          </p:nvSpPr>
          <p:spPr>
            <a:xfrm>
              <a:off x="5954625" y="1863538"/>
              <a:ext cx="90775" cy="86025"/>
            </a:xfrm>
            <a:custGeom>
              <a:avLst/>
              <a:gdLst/>
              <a:ahLst/>
              <a:cxnLst/>
              <a:rect l="l" t="t" r="r" b="b"/>
              <a:pathLst>
                <a:path w="3631" h="3441" extrusionOk="0">
                  <a:moveTo>
                    <a:pt x="1682" y="1"/>
                  </a:moveTo>
                  <a:cubicBezTo>
                    <a:pt x="1653" y="1"/>
                    <a:pt x="1623" y="1"/>
                    <a:pt x="1592" y="3"/>
                  </a:cubicBezTo>
                  <a:cubicBezTo>
                    <a:pt x="254" y="65"/>
                    <a:pt x="1" y="2997"/>
                    <a:pt x="1" y="2997"/>
                  </a:cubicBezTo>
                  <a:cubicBezTo>
                    <a:pt x="1" y="2997"/>
                    <a:pt x="756" y="2190"/>
                    <a:pt x="1416" y="2190"/>
                  </a:cubicBezTo>
                  <a:cubicBezTo>
                    <a:pt x="1499" y="2190"/>
                    <a:pt x="1579" y="2202"/>
                    <a:pt x="1657" y="2230"/>
                  </a:cubicBezTo>
                  <a:cubicBezTo>
                    <a:pt x="2359" y="2484"/>
                    <a:pt x="1657" y="3440"/>
                    <a:pt x="1657" y="3440"/>
                  </a:cubicBezTo>
                  <a:cubicBezTo>
                    <a:pt x="1657" y="3440"/>
                    <a:pt x="2486" y="2423"/>
                    <a:pt x="2105" y="2041"/>
                  </a:cubicBezTo>
                  <a:cubicBezTo>
                    <a:pt x="1942" y="1877"/>
                    <a:pt x="1686" y="1829"/>
                    <a:pt x="1445" y="1829"/>
                  </a:cubicBezTo>
                  <a:cubicBezTo>
                    <a:pt x="1123" y="1829"/>
                    <a:pt x="829" y="1914"/>
                    <a:pt x="829" y="1914"/>
                  </a:cubicBezTo>
                  <a:cubicBezTo>
                    <a:pt x="829" y="1914"/>
                    <a:pt x="1096" y="646"/>
                    <a:pt x="2113" y="646"/>
                  </a:cubicBezTo>
                  <a:cubicBezTo>
                    <a:pt x="2500" y="646"/>
                    <a:pt x="2998" y="831"/>
                    <a:pt x="3631" y="1341"/>
                  </a:cubicBezTo>
                  <a:cubicBezTo>
                    <a:pt x="3631" y="1341"/>
                    <a:pt x="2964" y="1"/>
                    <a:pt x="168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71;p41">
              <a:extLst>
                <a:ext uri="{FF2B5EF4-FFF2-40B4-BE49-F238E27FC236}">
                  <a16:creationId xmlns:a16="http://schemas.microsoft.com/office/drawing/2014/main" id="{7CFBD456-D812-D46B-5826-C10F7D4AD230}"/>
                </a:ext>
              </a:extLst>
            </p:cNvPr>
            <p:cNvSpPr/>
            <p:nvPr/>
          </p:nvSpPr>
          <p:spPr>
            <a:xfrm>
              <a:off x="5211625" y="2008788"/>
              <a:ext cx="43600" cy="84100"/>
            </a:xfrm>
            <a:custGeom>
              <a:avLst/>
              <a:gdLst/>
              <a:ahLst/>
              <a:cxnLst/>
              <a:rect l="l" t="t" r="r" b="b"/>
              <a:pathLst>
                <a:path w="1744" h="3364" extrusionOk="0">
                  <a:moveTo>
                    <a:pt x="661" y="1"/>
                  </a:moveTo>
                  <a:cubicBezTo>
                    <a:pt x="645" y="1"/>
                    <a:pt x="628" y="2"/>
                    <a:pt x="612" y="4"/>
                  </a:cubicBezTo>
                  <a:cubicBezTo>
                    <a:pt x="210" y="66"/>
                    <a:pt x="1" y="871"/>
                    <a:pt x="144" y="1797"/>
                  </a:cubicBezTo>
                  <a:cubicBezTo>
                    <a:pt x="282" y="2686"/>
                    <a:pt x="695" y="3364"/>
                    <a:pt x="1083" y="3364"/>
                  </a:cubicBezTo>
                  <a:cubicBezTo>
                    <a:pt x="1100" y="3364"/>
                    <a:pt x="1116" y="3363"/>
                    <a:pt x="1133" y="3360"/>
                  </a:cubicBezTo>
                  <a:cubicBezTo>
                    <a:pt x="1535" y="3298"/>
                    <a:pt x="1744" y="2499"/>
                    <a:pt x="1600" y="1572"/>
                  </a:cubicBezTo>
                  <a:cubicBezTo>
                    <a:pt x="1463" y="682"/>
                    <a:pt x="1050" y="1"/>
                    <a:pt x="661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72;p41">
              <a:extLst>
                <a:ext uri="{FF2B5EF4-FFF2-40B4-BE49-F238E27FC236}">
                  <a16:creationId xmlns:a16="http://schemas.microsoft.com/office/drawing/2014/main" id="{4C6FA8B3-A960-E99D-FC5C-560037C85E78}"/>
                </a:ext>
              </a:extLst>
            </p:cNvPr>
            <p:cNvSpPr/>
            <p:nvPr/>
          </p:nvSpPr>
          <p:spPr>
            <a:xfrm>
              <a:off x="5209300" y="2004563"/>
              <a:ext cx="48400" cy="92650"/>
            </a:xfrm>
            <a:custGeom>
              <a:avLst/>
              <a:gdLst/>
              <a:ahLst/>
              <a:cxnLst/>
              <a:rect l="l" t="t" r="r" b="b"/>
              <a:pathLst>
                <a:path w="1936" h="3706" extrusionOk="0">
                  <a:moveTo>
                    <a:pt x="754" y="338"/>
                  </a:moveTo>
                  <a:cubicBezTo>
                    <a:pt x="873" y="338"/>
                    <a:pt x="1017" y="461"/>
                    <a:pt x="1152" y="674"/>
                  </a:cubicBezTo>
                  <a:cubicBezTo>
                    <a:pt x="1329" y="953"/>
                    <a:pt x="1460" y="1339"/>
                    <a:pt x="1526" y="1765"/>
                  </a:cubicBezTo>
                  <a:cubicBezTo>
                    <a:pt x="1591" y="2191"/>
                    <a:pt x="1583" y="2598"/>
                    <a:pt x="1501" y="2914"/>
                  </a:cubicBezTo>
                  <a:cubicBezTo>
                    <a:pt x="1431" y="3176"/>
                    <a:pt x="1320" y="3344"/>
                    <a:pt x="1201" y="3361"/>
                  </a:cubicBezTo>
                  <a:cubicBezTo>
                    <a:pt x="1193" y="3362"/>
                    <a:pt x="1186" y="3363"/>
                    <a:pt x="1178" y="3363"/>
                  </a:cubicBezTo>
                  <a:cubicBezTo>
                    <a:pt x="941" y="3363"/>
                    <a:pt x="549" y="2842"/>
                    <a:pt x="406" y="1937"/>
                  </a:cubicBezTo>
                  <a:cubicBezTo>
                    <a:pt x="340" y="1511"/>
                    <a:pt x="349" y="1105"/>
                    <a:pt x="430" y="789"/>
                  </a:cubicBezTo>
                  <a:cubicBezTo>
                    <a:pt x="500" y="527"/>
                    <a:pt x="610" y="359"/>
                    <a:pt x="730" y="342"/>
                  </a:cubicBezTo>
                  <a:cubicBezTo>
                    <a:pt x="738" y="342"/>
                    <a:pt x="746" y="338"/>
                    <a:pt x="754" y="338"/>
                  </a:cubicBezTo>
                  <a:close/>
                  <a:moveTo>
                    <a:pt x="758" y="0"/>
                  </a:moveTo>
                  <a:cubicBezTo>
                    <a:pt x="732" y="0"/>
                    <a:pt x="706" y="2"/>
                    <a:pt x="680" y="6"/>
                  </a:cubicBezTo>
                  <a:cubicBezTo>
                    <a:pt x="414" y="46"/>
                    <a:pt x="209" y="293"/>
                    <a:pt x="103" y="703"/>
                  </a:cubicBezTo>
                  <a:cubicBezTo>
                    <a:pt x="8" y="1064"/>
                    <a:pt x="0" y="1519"/>
                    <a:pt x="69" y="1991"/>
                  </a:cubicBezTo>
                  <a:cubicBezTo>
                    <a:pt x="226" y="2992"/>
                    <a:pt x="693" y="3705"/>
                    <a:pt x="1176" y="3705"/>
                  </a:cubicBezTo>
                  <a:cubicBezTo>
                    <a:pt x="1201" y="3705"/>
                    <a:pt x="1226" y="3701"/>
                    <a:pt x="1255" y="3697"/>
                  </a:cubicBezTo>
                  <a:cubicBezTo>
                    <a:pt x="1517" y="3656"/>
                    <a:pt x="1723" y="3410"/>
                    <a:pt x="1829" y="3000"/>
                  </a:cubicBezTo>
                  <a:cubicBezTo>
                    <a:pt x="1924" y="2643"/>
                    <a:pt x="1935" y="2184"/>
                    <a:pt x="1862" y="1712"/>
                  </a:cubicBezTo>
                  <a:cubicBezTo>
                    <a:pt x="1788" y="1240"/>
                    <a:pt x="1640" y="809"/>
                    <a:pt x="1439" y="493"/>
                  </a:cubicBezTo>
                  <a:cubicBezTo>
                    <a:pt x="1236" y="172"/>
                    <a:pt x="999" y="0"/>
                    <a:pt x="758" y="0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173;p41">
              <a:extLst>
                <a:ext uri="{FF2B5EF4-FFF2-40B4-BE49-F238E27FC236}">
                  <a16:creationId xmlns:a16="http://schemas.microsoft.com/office/drawing/2014/main" id="{BDBC6E72-047C-0E17-D9B0-45B0BBDE7702}"/>
                </a:ext>
              </a:extLst>
            </p:cNvPr>
            <p:cNvSpPr/>
            <p:nvPr/>
          </p:nvSpPr>
          <p:spPr>
            <a:xfrm>
              <a:off x="5595525" y="1884013"/>
              <a:ext cx="43525" cy="84100"/>
            </a:xfrm>
            <a:custGeom>
              <a:avLst/>
              <a:gdLst/>
              <a:ahLst/>
              <a:cxnLst/>
              <a:rect l="l" t="t" r="r" b="b"/>
              <a:pathLst>
                <a:path w="1741" h="3364" extrusionOk="0">
                  <a:moveTo>
                    <a:pt x="658" y="1"/>
                  </a:moveTo>
                  <a:cubicBezTo>
                    <a:pt x="641" y="1"/>
                    <a:pt x="625" y="2"/>
                    <a:pt x="608" y="5"/>
                  </a:cubicBezTo>
                  <a:cubicBezTo>
                    <a:pt x="210" y="66"/>
                    <a:pt x="1" y="870"/>
                    <a:pt x="144" y="1796"/>
                  </a:cubicBezTo>
                  <a:cubicBezTo>
                    <a:pt x="282" y="2686"/>
                    <a:pt x="695" y="3363"/>
                    <a:pt x="1083" y="3363"/>
                  </a:cubicBezTo>
                  <a:cubicBezTo>
                    <a:pt x="1100" y="3363"/>
                    <a:pt x="1116" y="3362"/>
                    <a:pt x="1133" y="3359"/>
                  </a:cubicBezTo>
                  <a:cubicBezTo>
                    <a:pt x="1531" y="3297"/>
                    <a:pt x="1740" y="2498"/>
                    <a:pt x="1596" y="1571"/>
                  </a:cubicBezTo>
                  <a:cubicBezTo>
                    <a:pt x="1459" y="683"/>
                    <a:pt x="1046" y="1"/>
                    <a:pt x="658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74;p41">
              <a:extLst>
                <a:ext uri="{FF2B5EF4-FFF2-40B4-BE49-F238E27FC236}">
                  <a16:creationId xmlns:a16="http://schemas.microsoft.com/office/drawing/2014/main" id="{E2CEB5EA-DA63-A300-3488-7CC8547CF2A1}"/>
                </a:ext>
              </a:extLst>
            </p:cNvPr>
            <p:cNvSpPr/>
            <p:nvPr/>
          </p:nvSpPr>
          <p:spPr>
            <a:xfrm>
              <a:off x="5593075" y="1879763"/>
              <a:ext cx="48425" cy="92650"/>
            </a:xfrm>
            <a:custGeom>
              <a:avLst/>
              <a:gdLst/>
              <a:ahLst/>
              <a:cxnLst/>
              <a:rect l="l" t="t" r="r" b="b"/>
              <a:pathLst>
                <a:path w="1937" h="3706" extrusionOk="0">
                  <a:moveTo>
                    <a:pt x="755" y="338"/>
                  </a:moveTo>
                  <a:cubicBezTo>
                    <a:pt x="993" y="338"/>
                    <a:pt x="1387" y="859"/>
                    <a:pt x="1526" y="1765"/>
                  </a:cubicBezTo>
                  <a:cubicBezTo>
                    <a:pt x="1592" y="2193"/>
                    <a:pt x="1584" y="2598"/>
                    <a:pt x="1501" y="2918"/>
                  </a:cubicBezTo>
                  <a:cubicBezTo>
                    <a:pt x="1436" y="3177"/>
                    <a:pt x="1321" y="3344"/>
                    <a:pt x="1202" y="3361"/>
                  </a:cubicBezTo>
                  <a:cubicBezTo>
                    <a:pt x="1194" y="3362"/>
                    <a:pt x="1186" y="3363"/>
                    <a:pt x="1178" y="3363"/>
                  </a:cubicBezTo>
                  <a:cubicBezTo>
                    <a:pt x="938" y="3363"/>
                    <a:pt x="550" y="2842"/>
                    <a:pt x="411" y="1938"/>
                  </a:cubicBezTo>
                  <a:cubicBezTo>
                    <a:pt x="341" y="1511"/>
                    <a:pt x="354" y="1105"/>
                    <a:pt x="435" y="790"/>
                  </a:cubicBezTo>
                  <a:cubicBezTo>
                    <a:pt x="501" y="527"/>
                    <a:pt x="615" y="359"/>
                    <a:pt x="735" y="342"/>
                  </a:cubicBezTo>
                  <a:cubicBezTo>
                    <a:pt x="743" y="342"/>
                    <a:pt x="751" y="338"/>
                    <a:pt x="755" y="338"/>
                  </a:cubicBezTo>
                  <a:close/>
                  <a:moveTo>
                    <a:pt x="756" y="1"/>
                  </a:moveTo>
                  <a:cubicBezTo>
                    <a:pt x="731" y="1"/>
                    <a:pt x="706" y="3"/>
                    <a:pt x="681" y="6"/>
                  </a:cubicBezTo>
                  <a:cubicBezTo>
                    <a:pt x="415" y="47"/>
                    <a:pt x="214" y="293"/>
                    <a:pt x="108" y="703"/>
                  </a:cubicBezTo>
                  <a:cubicBezTo>
                    <a:pt x="13" y="1065"/>
                    <a:pt x="0" y="1519"/>
                    <a:pt x="74" y="1991"/>
                  </a:cubicBezTo>
                  <a:cubicBezTo>
                    <a:pt x="231" y="2992"/>
                    <a:pt x="694" y="3706"/>
                    <a:pt x="1178" y="3706"/>
                  </a:cubicBezTo>
                  <a:cubicBezTo>
                    <a:pt x="1206" y="3706"/>
                    <a:pt x="1231" y="3702"/>
                    <a:pt x="1255" y="3698"/>
                  </a:cubicBezTo>
                  <a:cubicBezTo>
                    <a:pt x="1522" y="3656"/>
                    <a:pt x="1723" y="3410"/>
                    <a:pt x="1830" y="3000"/>
                  </a:cubicBezTo>
                  <a:cubicBezTo>
                    <a:pt x="1925" y="2644"/>
                    <a:pt x="1937" y="2184"/>
                    <a:pt x="1863" y="1712"/>
                  </a:cubicBezTo>
                  <a:cubicBezTo>
                    <a:pt x="1706" y="713"/>
                    <a:pt x="1239" y="1"/>
                    <a:pt x="756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75;p41">
              <a:extLst>
                <a:ext uri="{FF2B5EF4-FFF2-40B4-BE49-F238E27FC236}">
                  <a16:creationId xmlns:a16="http://schemas.microsoft.com/office/drawing/2014/main" id="{BEFD520D-FD00-7416-A92D-882BDD81B924}"/>
                </a:ext>
              </a:extLst>
            </p:cNvPr>
            <p:cNvSpPr/>
            <p:nvPr/>
          </p:nvSpPr>
          <p:spPr>
            <a:xfrm>
              <a:off x="5455675" y="2188863"/>
              <a:ext cx="42900" cy="20225"/>
            </a:xfrm>
            <a:custGeom>
              <a:avLst/>
              <a:gdLst/>
              <a:ahLst/>
              <a:cxnLst/>
              <a:rect l="l" t="t" r="r" b="b"/>
              <a:pathLst>
                <a:path w="1716" h="809" extrusionOk="0">
                  <a:moveTo>
                    <a:pt x="1715" y="0"/>
                  </a:moveTo>
                  <a:lnTo>
                    <a:pt x="1" y="361"/>
                  </a:lnTo>
                  <a:lnTo>
                    <a:pt x="722" y="808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76;p41">
              <a:extLst>
                <a:ext uri="{FF2B5EF4-FFF2-40B4-BE49-F238E27FC236}">
                  <a16:creationId xmlns:a16="http://schemas.microsoft.com/office/drawing/2014/main" id="{CEE8A83F-0C65-CBD5-F4C4-42DAF1DCDE14}"/>
                </a:ext>
              </a:extLst>
            </p:cNvPr>
            <p:cNvSpPr/>
            <p:nvPr/>
          </p:nvSpPr>
          <p:spPr>
            <a:xfrm>
              <a:off x="5568550" y="1825538"/>
              <a:ext cx="68275" cy="27600"/>
            </a:xfrm>
            <a:custGeom>
              <a:avLst/>
              <a:gdLst/>
              <a:ahLst/>
              <a:cxnLst/>
              <a:rect l="l" t="t" r="r" b="b"/>
              <a:pathLst>
                <a:path w="2731" h="1104" extrusionOk="0">
                  <a:moveTo>
                    <a:pt x="1226" y="0"/>
                  </a:moveTo>
                  <a:cubicBezTo>
                    <a:pt x="761" y="0"/>
                    <a:pt x="333" y="123"/>
                    <a:pt x="199" y="415"/>
                  </a:cubicBezTo>
                  <a:cubicBezTo>
                    <a:pt x="0" y="846"/>
                    <a:pt x="883" y="1104"/>
                    <a:pt x="1653" y="1104"/>
                  </a:cubicBezTo>
                  <a:cubicBezTo>
                    <a:pt x="2190" y="1104"/>
                    <a:pt x="2673" y="978"/>
                    <a:pt x="2696" y="699"/>
                  </a:cubicBezTo>
                  <a:cubicBezTo>
                    <a:pt x="2731" y="287"/>
                    <a:pt x="1935" y="0"/>
                    <a:pt x="1226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77;p41">
              <a:extLst>
                <a:ext uri="{FF2B5EF4-FFF2-40B4-BE49-F238E27FC236}">
                  <a16:creationId xmlns:a16="http://schemas.microsoft.com/office/drawing/2014/main" id="{2B1737E4-426B-BB14-BBF5-78CE1A61F495}"/>
                </a:ext>
              </a:extLst>
            </p:cNvPr>
            <p:cNvSpPr/>
            <p:nvPr/>
          </p:nvSpPr>
          <p:spPr>
            <a:xfrm>
              <a:off x="5567650" y="1821163"/>
              <a:ext cx="73225" cy="36200"/>
            </a:xfrm>
            <a:custGeom>
              <a:avLst/>
              <a:gdLst/>
              <a:ahLst/>
              <a:cxnLst/>
              <a:rect l="l" t="t" r="r" b="b"/>
              <a:pathLst>
                <a:path w="2929" h="1448" extrusionOk="0">
                  <a:moveTo>
                    <a:pt x="1259" y="344"/>
                  </a:moveTo>
                  <a:cubicBezTo>
                    <a:pt x="1481" y="344"/>
                    <a:pt x="1715" y="373"/>
                    <a:pt x="1928" y="431"/>
                  </a:cubicBezTo>
                  <a:cubicBezTo>
                    <a:pt x="2318" y="533"/>
                    <a:pt x="2576" y="709"/>
                    <a:pt x="2564" y="857"/>
                  </a:cubicBezTo>
                  <a:cubicBezTo>
                    <a:pt x="2560" y="914"/>
                    <a:pt x="2474" y="976"/>
                    <a:pt x="2338" y="1025"/>
                  </a:cubicBezTo>
                  <a:cubicBezTo>
                    <a:pt x="2166" y="1083"/>
                    <a:pt x="1939" y="1109"/>
                    <a:pt x="1701" y="1109"/>
                  </a:cubicBezTo>
                  <a:cubicBezTo>
                    <a:pt x="1173" y="1109"/>
                    <a:pt x="589" y="981"/>
                    <a:pt x="411" y="783"/>
                  </a:cubicBezTo>
                  <a:cubicBezTo>
                    <a:pt x="366" y="734"/>
                    <a:pt x="370" y="702"/>
                    <a:pt x="390" y="660"/>
                  </a:cubicBezTo>
                  <a:cubicBezTo>
                    <a:pt x="489" y="443"/>
                    <a:pt x="854" y="344"/>
                    <a:pt x="1259" y="344"/>
                  </a:cubicBezTo>
                  <a:close/>
                  <a:moveTo>
                    <a:pt x="1253" y="1"/>
                  </a:moveTo>
                  <a:cubicBezTo>
                    <a:pt x="727" y="1"/>
                    <a:pt x="247" y="154"/>
                    <a:pt x="78" y="517"/>
                  </a:cubicBezTo>
                  <a:cubicBezTo>
                    <a:pt x="0" y="689"/>
                    <a:pt x="29" y="865"/>
                    <a:pt x="161" y="1009"/>
                  </a:cubicBezTo>
                  <a:cubicBezTo>
                    <a:pt x="415" y="1296"/>
                    <a:pt x="1087" y="1448"/>
                    <a:pt x="1691" y="1448"/>
                  </a:cubicBezTo>
                  <a:cubicBezTo>
                    <a:pt x="1973" y="1448"/>
                    <a:pt x="2244" y="1415"/>
                    <a:pt x="2450" y="1345"/>
                  </a:cubicBezTo>
                  <a:cubicBezTo>
                    <a:pt x="2802" y="1226"/>
                    <a:pt x="2892" y="1029"/>
                    <a:pt x="2904" y="886"/>
                  </a:cubicBezTo>
                  <a:cubicBezTo>
                    <a:pt x="2929" y="550"/>
                    <a:pt x="2601" y="255"/>
                    <a:pt x="2018" y="102"/>
                  </a:cubicBezTo>
                  <a:cubicBezTo>
                    <a:pt x="1772" y="37"/>
                    <a:pt x="1507" y="1"/>
                    <a:pt x="1253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78;p41">
              <a:extLst>
                <a:ext uri="{FF2B5EF4-FFF2-40B4-BE49-F238E27FC236}">
                  <a16:creationId xmlns:a16="http://schemas.microsoft.com/office/drawing/2014/main" id="{2759066A-F903-E45E-A5F9-D29D8F6190C6}"/>
                </a:ext>
              </a:extLst>
            </p:cNvPr>
            <p:cNvSpPr/>
            <p:nvPr/>
          </p:nvSpPr>
          <p:spPr>
            <a:xfrm>
              <a:off x="5159000" y="1915263"/>
              <a:ext cx="86675" cy="48150"/>
            </a:xfrm>
            <a:custGeom>
              <a:avLst/>
              <a:gdLst/>
              <a:ahLst/>
              <a:cxnLst/>
              <a:rect l="l" t="t" r="r" b="b"/>
              <a:pathLst>
                <a:path w="3467" h="1926" extrusionOk="0">
                  <a:moveTo>
                    <a:pt x="2458" y="0"/>
                  </a:moveTo>
                  <a:cubicBezTo>
                    <a:pt x="1532" y="0"/>
                    <a:pt x="0" y="1141"/>
                    <a:pt x="498" y="1777"/>
                  </a:cubicBezTo>
                  <a:cubicBezTo>
                    <a:pt x="580" y="1880"/>
                    <a:pt x="728" y="1925"/>
                    <a:pt x="915" y="1925"/>
                  </a:cubicBezTo>
                  <a:cubicBezTo>
                    <a:pt x="1782" y="1925"/>
                    <a:pt x="3466" y="945"/>
                    <a:pt x="3000" y="243"/>
                  </a:cubicBezTo>
                  <a:cubicBezTo>
                    <a:pt x="2886" y="73"/>
                    <a:pt x="2691" y="0"/>
                    <a:pt x="2458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79;p41">
              <a:extLst>
                <a:ext uri="{FF2B5EF4-FFF2-40B4-BE49-F238E27FC236}">
                  <a16:creationId xmlns:a16="http://schemas.microsoft.com/office/drawing/2014/main" id="{5E4FF389-AA42-E92B-DBC4-577744C42DA9}"/>
                </a:ext>
              </a:extLst>
            </p:cNvPr>
            <p:cNvSpPr/>
            <p:nvPr/>
          </p:nvSpPr>
          <p:spPr>
            <a:xfrm>
              <a:off x="5163025" y="1911013"/>
              <a:ext cx="81050" cy="56575"/>
            </a:xfrm>
            <a:custGeom>
              <a:avLst/>
              <a:gdLst/>
              <a:ahLst/>
              <a:cxnLst/>
              <a:rect l="l" t="t" r="r" b="b"/>
              <a:pathLst>
                <a:path w="3242" h="2263" extrusionOk="0">
                  <a:moveTo>
                    <a:pt x="2298" y="339"/>
                  </a:moveTo>
                  <a:cubicBezTo>
                    <a:pt x="2491" y="339"/>
                    <a:pt x="2622" y="396"/>
                    <a:pt x="2696" y="508"/>
                  </a:cubicBezTo>
                  <a:cubicBezTo>
                    <a:pt x="2909" y="828"/>
                    <a:pt x="2393" y="1242"/>
                    <a:pt x="2228" y="1361"/>
                  </a:cubicBezTo>
                  <a:cubicBezTo>
                    <a:pt x="1724" y="1724"/>
                    <a:pt x="1107" y="1929"/>
                    <a:pt x="747" y="1929"/>
                  </a:cubicBezTo>
                  <a:cubicBezTo>
                    <a:pt x="615" y="1929"/>
                    <a:pt x="518" y="1902"/>
                    <a:pt x="473" y="1844"/>
                  </a:cubicBezTo>
                  <a:cubicBezTo>
                    <a:pt x="444" y="1808"/>
                    <a:pt x="362" y="1701"/>
                    <a:pt x="456" y="1479"/>
                  </a:cubicBezTo>
                  <a:cubicBezTo>
                    <a:pt x="670" y="987"/>
                    <a:pt x="1564" y="401"/>
                    <a:pt x="2200" y="343"/>
                  </a:cubicBezTo>
                  <a:cubicBezTo>
                    <a:pt x="2232" y="343"/>
                    <a:pt x="2265" y="339"/>
                    <a:pt x="2298" y="339"/>
                  </a:cubicBezTo>
                  <a:close/>
                  <a:moveTo>
                    <a:pt x="2302" y="1"/>
                  </a:moveTo>
                  <a:cubicBezTo>
                    <a:pt x="2259" y="1"/>
                    <a:pt x="2214" y="3"/>
                    <a:pt x="2166" y="8"/>
                  </a:cubicBezTo>
                  <a:cubicBezTo>
                    <a:pt x="1408" y="76"/>
                    <a:pt x="407" y="737"/>
                    <a:pt x="144" y="1344"/>
                  </a:cubicBezTo>
                  <a:cubicBezTo>
                    <a:pt x="1" y="1681"/>
                    <a:pt x="99" y="1914"/>
                    <a:pt x="206" y="2054"/>
                  </a:cubicBezTo>
                  <a:cubicBezTo>
                    <a:pt x="320" y="2202"/>
                    <a:pt x="517" y="2263"/>
                    <a:pt x="756" y="2263"/>
                  </a:cubicBezTo>
                  <a:cubicBezTo>
                    <a:pt x="1264" y="2263"/>
                    <a:pt x="1961" y="1971"/>
                    <a:pt x="2425" y="1636"/>
                  </a:cubicBezTo>
                  <a:cubicBezTo>
                    <a:pt x="3040" y="1189"/>
                    <a:pt x="3241" y="712"/>
                    <a:pt x="2978" y="319"/>
                  </a:cubicBezTo>
                  <a:cubicBezTo>
                    <a:pt x="2879" y="172"/>
                    <a:pt x="2684" y="1"/>
                    <a:pt x="2302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80;p41">
              <a:extLst>
                <a:ext uri="{FF2B5EF4-FFF2-40B4-BE49-F238E27FC236}">
                  <a16:creationId xmlns:a16="http://schemas.microsoft.com/office/drawing/2014/main" id="{90A3D689-AF5C-08A1-4CD3-31871526310C}"/>
                </a:ext>
              </a:extLst>
            </p:cNvPr>
            <p:cNvSpPr/>
            <p:nvPr/>
          </p:nvSpPr>
          <p:spPr>
            <a:xfrm>
              <a:off x="5426475" y="2141788"/>
              <a:ext cx="377350" cy="189725"/>
            </a:xfrm>
            <a:custGeom>
              <a:avLst/>
              <a:gdLst/>
              <a:ahLst/>
              <a:cxnLst/>
              <a:rect l="l" t="t" r="r" b="b"/>
              <a:pathLst>
                <a:path w="15094" h="7589" extrusionOk="0">
                  <a:moveTo>
                    <a:pt x="15093" y="0"/>
                  </a:moveTo>
                  <a:lnTo>
                    <a:pt x="15090" y="4"/>
                  </a:lnTo>
                  <a:lnTo>
                    <a:pt x="15090" y="4"/>
                  </a:lnTo>
                  <a:cubicBezTo>
                    <a:pt x="15092" y="1"/>
                    <a:pt x="15093" y="0"/>
                    <a:pt x="15093" y="0"/>
                  </a:cubicBezTo>
                  <a:close/>
                  <a:moveTo>
                    <a:pt x="15090" y="4"/>
                  </a:moveTo>
                  <a:cubicBezTo>
                    <a:pt x="15050" y="53"/>
                    <a:pt x="14572" y="589"/>
                    <a:pt x="12210" y="1608"/>
                  </a:cubicBezTo>
                  <a:cubicBezTo>
                    <a:pt x="9729" y="2682"/>
                    <a:pt x="0" y="6103"/>
                    <a:pt x="0" y="6103"/>
                  </a:cubicBezTo>
                  <a:lnTo>
                    <a:pt x="180" y="6137"/>
                  </a:lnTo>
                  <a:cubicBezTo>
                    <a:pt x="6160" y="5525"/>
                    <a:pt x="8687" y="5139"/>
                    <a:pt x="8687" y="5139"/>
                  </a:cubicBezTo>
                  <a:lnTo>
                    <a:pt x="9040" y="7588"/>
                  </a:lnTo>
                  <a:lnTo>
                    <a:pt x="15090" y="4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81;p41">
              <a:extLst>
                <a:ext uri="{FF2B5EF4-FFF2-40B4-BE49-F238E27FC236}">
                  <a16:creationId xmlns:a16="http://schemas.microsoft.com/office/drawing/2014/main" id="{38177B44-A1E2-797B-286A-A18EA3E50676}"/>
                </a:ext>
              </a:extLst>
            </p:cNvPr>
            <p:cNvSpPr/>
            <p:nvPr/>
          </p:nvSpPr>
          <p:spPr>
            <a:xfrm>
              <a:off x="5210725" y="2026638"/>
              <a:ext cx="25050" cy="25050"/>
            </a:xfrm>
            <a:custGeom>
              <a:avLst/>
              <a:gdLst/>
              <a:ahLst/>
              <a:cxnLst/>
              <a:rect l="l" t="t" r="r" b="b"/>
              <a:pathLst>
                <a:path w="1002" h="1002" extrusionOk="0">
                  <a:moveTo>
                    <a:pt x="500" y="0"/>
                  </a:moveTo>
                  <a:cubicBezTo>
                    <a:pt x="222" y="0"/>
                    <a:pt x="0" y="226"/>
                    <a:pt x="0" y="501"/>
                  </a:cubicBezTo>
                  <a:cubicBezTo>
                    <a:pt x="0" y="776"/>
                    <a:pt x="222" y="1001"/>
                    <a:pt x="500" y="1001"/>
                  </a:cubicBezTo>
                  <a:cubicBezTo>
                    <a:pt x="775" y="1001"/>
                    <a:pt x="1001" y="776"/>
                    <a:pt x="1001" y="501"/>
                  </a:cubicBezTo>
                  <a:cubicBezTo>
                    <a:pt x="1001" y="226"/>
                    <a:pt x="775" y="0"/>
                    <a:pt x="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82;p41">
              <a:extLst>
                <a:ext uri="{FF2B5EF4-FFF2-40B4-BE49-F238E27FC236}">
                  <a16:creationId xmlns:a16="http://schemas.microsoft.com/office/drawing/2014/main" id="{72C5C5C9-7DDB-D9F2-B0AF-95CD07F30BAD}"/>
                </a:ext>
              </a:extLst>
            </p:cNvPr>
            <p:cNvSpPr/>
            <p:nvPr/>
          </p:nvSpPr>
          <p:spPr>
            <a:xfrm>
              <a:off x="5594525" y="1904613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0" y="1"/>
                  </a:moveTo>
                  <a:cubicBezTo>
                    <a:pt x="226" y="1"/>
                    <a:pt x="0" y="222"/>
                    <a:pt x="0" y="501"/>
                  </a:cubicBezTo>
                  <a:cubicBezTo>
                    <a:pt x="0" y="775"/>
                    <a:pt x="226" y="1002"/>
                    <a:pt x="500" y="1002"/>
                  </a:cubicBezTo>
                  <a:cubicBezTo>
                    <a:pt x="779" y="1002"/>
                    <a:pt x="1000" y="775"/>
                    <a:pt x="1000" y="501"/>
                  </a:cubicBezTo>
                  <a:cubicBezTo>
                    <a:pt x="1000" y="222"/>
                    <a:pt x="779" y="1"/>
                    <a:pt x="5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83;p41">
              <a:extLst>
                <a:ext uri="{FF2B5EF4-FFF2-40B4-BE49-F238E27FC236}">
                  <a16:creationId xmlns:a16="http://schemas.microsoft.com/office/drawing/2014/main" id="{CCABE31A-A882-5A6E-1A96-99C4A924FBF8}"/>
                </a:ext>
              </a:extLst>
            </p:cNvPr>
            <p:cNvSpPr/>
            <p:nvPr/>
          </p:nvSpPr>
          <p:spPr>
            <a:xfrm>
              <a:off x="5421650" y="1746213"/>
              <a:ext cx="350700" cy="368800"/>
            </a:xfrm>
            <a:custGeom>
              <a:avLst/>
              <a:gdLst/>
              <a:ahLst/>
              <a:cxnLst/>
              <a:rect l="l" t="t" r="r" b="b"/>
              <a:pathLst>
                <a:path w="14028" h="14752" extrusionOk="0">
                  <a:moveTo>
                    <a:pt x="6445" y="842"/>
                  </a:moveTo>
                  <a:cubicBezTo>
                    <a:pt x="8942" y="842"/>
                    <a:pt x="11379" y="2884"/>
                    <a:pt x="12235" y="5902"/>
                  </a:cubicBezTo>
                  <a:cubicBezTo>
                    <a:pt x="13227" y="9413"/>
                    <a:pt x="11697" y="12924"/>
                    <a:pt x="8814" y="13740"/>
                  </a:cubicBezTo>
                  <a:cubicBezTo>
                    <a:pt x="8407" y="13855"/>
                    <a:pt x="7994" y="13911"/>
                    <a:pt x="7583" y="13911"/>
                  </a:cubicBezTo>
                  <a:cubicBezTo>
                    <a:pt x="5086" y="13911"/>
                    <a:pt x="2648" y="11870"/>
                    <a:pt x="1793" y="8855"/>
                  </a:cubicBezTo>
                  <a:cubicBezTo>
                    <a:pt x="800" y="5340"/>
                    <a:pt x="2329" y="1829"/>
                    <a:pt x="5213" y="1013"/>
                  </a:cubicBezTo>
                  <a:cubicBezTo>
                    <a:pt x="5621" y="898"/>
                    <a:pt x="6034" y="842"/>
                    <a:pt x="6445" y="842"/>
                  </a:cubicBezTo>
                  <a:close/>
                  <a:moveTo>
                    <a:pt x="6370" y="1"/>
                  </a:moveTo>
                  <a:cubicBezTo>
                    <a:pt x="5907" y="1"/>
                    <a:pt x="5442" y="63"/>
                    <a:pt x="4983" y="192"/>
                  </a:cubicBezTo>
                  <a:cubicBezTo>
                    <a:pt x="1727" y="1116"/>
                    <a:pt x="0" y="5078"/>
                    <a:pt x="1119" y="9044"/>
                  </a:cubicBezTo>
                  <a:cubicBezTo>
                    <a:pt x="2085" y="12450"/>
                    <a:pt x="4838" y="14752"/>
                    <a:pt x="7657" y="14752"/>
                  </a:cubicBezTo>
                  <a:cubicBezTo>
                    <a:pt x="8120" y="14752"/>
                    <a:pt x="8585" y="14690"/>
                    <a:pt x="9044" y="14560"/>
                  </a:cubicBezTo>
                  <a:cubicBezTo>
                    <a:pt x="12301" y="13638"/>
                    <a:pt x="14027" y="9676"/>
                    <a:pt x="12907" y="5709"/>
                  </a:cubicBezTo>
                  <a:cubicBezTo>
                    <a:pt x="11943" y="2302"/>
                    <a:pt x="9189" y="1"/>
                    <a:pt x="6370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84;p41">
              <a:extLst>
                <a:ext uri="{FF2B5EF4-FFF2-40B4-BE49-F238E27FC236}">
                  <a16:creationId xmlns:a16="http://schemas.microsoft.com/office/drawing/2014/main" id="{9178A379-ED06-DCB5-3FF5-5E4C10B59F8D}"/>
                </a:ext>
              </a:extLst>
            </p:cNvPr>
            <p:cNvSpPr/>
            <p:nvPr/>
          </p:nvSpPr>
          <p:spPr>
            <a:xfrm>
              <a:off x="5431775" y="1742013"/>
              <a:ext cx="330400" cy="377250"/>
            </a:xfrm>
            <a:custGeom>
              <a:avLst/>
              <a:gdLst/>
              <a:ahLst/>
              <a:cxnLst/>
              <a:rect l="l" t="t" r="r" b="b"/>
              <a:pathLst>
                <a:path w="13216" h="15090" extrusionOk="0">
                  <a:moveTo>
                    <a:pt x="6043" y="1181"/>
                  </a:moveTo>
                  <a:cubicBezTo>
                    <a:pt x="7027" y="1181"/>
                    <a:pt x="8019" y="1505"/>
                    <a:pt x="8930" y="2141"/>
                  </a:cubicBezTo>
                  <a:cubicBezTo>
                    <a:pt x="10222" y="3043"/>
                    <a:pt x="11194" y="4454"/>
                    <a:pt x="11665" y="6115"/>
                  </a:cubicBezTo>
                  <a:cubicBezTo>
                    <a:pt x="12629" y="9532"/>
                    <a:pt x="11149" y="12956"/>
                    <a:pt x="8360" y="13744"/>
                  </a:cubicBezTo>
                  <a:cubicBezTo>
                    <a:pt x="7970" y="13854"/>
                    <a:pt x="7574" y="13907"/>
                    <a:pt x="7180" y="13907"/>
                  </a:cubicBezTo>
                  <a:cubicBezTo>
                    <a:pt x="4760" y="13907"/>
                    <a:pt x="2384" y="11915"/>
                    <a:pt x="1551" y="8973"/>
                  </a:cubicBezTo>
                  <a:cubicBezTo>
                    <a:pt x="584" y="5557"/>
                    <a:pt x="2068" y="2132"/>
                    <a:pt x="4853" y="1345"/>
                  </a:cubicBezTo>
                  <a:cubicBezTo>
                    <a:pt x="5246" y="1234"/>
                    <a:pt x="5645" y="1181"/>
                    <a:pt x="6043" y="1181"/>
                  </a:cubicBezTo>
                  <a:close/>
                  <a:moveTo>
                    <a:pt x="6043" y="840"/>
                  </a:moveTo>
                  <a:cubicBezTo>
                    <a:pt x="5612" y="840"/>
                    <a:pt x="5183" y="899"/>
                    <a:pt x="4763" y="1017"/>
                  </a:cubicBezTo>
                  <a:cubicBezTo>
                    <a:pt x="1793" y="1858"/>
                    <a:pt x="206" y="5467"/>
                    <a:pt x="1223" y="9068"/>
                  </a:cubicBezTo>
                  <a:cubicBezTo>
                    <a:pt x="2096" y="12157"/>
                    <a:pt x="4612" y="14249"/>
                    <a:pt x="7183" y="14249"/>
                  </a:cubicBezTo>
                  <a:cubicBezTo>
                    <a:pt x="7609" y="14249"/>
                    <a:pt x="8032" y="14191"/>
                    <a:pt x="8454" y="14071"/>
                  </a:cubicBezTo>
                  <a:cubicBezTo>
                    <a:pt x="11423" y="13231"/>
                    <a:pt x="13011" y="9622"/>
                    <a:pt x="11989" y="6020"/>
                  </a:cubicBezTo>
                  <a:cubicBezTo>
                    <a:pt x="11502" y="4286"/>
                    <a:pt x="10480" y="2809"/>
                    <a:pt x="9123" y="1861"/>
                  </a:cubicBezTo>
                  <a:cubicBezTo>
                    <a:pt x="8154" y="1187"/>
                    <a:pt x="7093" y="840"/>
                    <a:pt x="6043" y="840"/>
                  </a:cubicBezTo>
                  <a:close/>
                  <a:moveTo>
                    <a:pt x="5973" y="340"/>
                  </a:moveTo>
                  <a:cubicBezTo>
                    <a:pt x="7084" y="340"/>
                    <a:pt x="8208" y="709"/>
                    <a:pt x="9242" y="1427"/>
                  </a:cubicBezTo>
                  <a:cubicBezTo>
                    <a:pt x="10706" y="2448"/>
                    <a:pt x="11805" y="4044"/>
                    <a:pt x="12339" y="5926"/>
                  </a:cubicBezTo>
                  <a:cubicBezTo>
                    <a:pt x="12867" y="7805"/>
                    <a:pt x="12769" y="9740"/>
                    <a:pt x="12055" y="11377"/>
                  </a:cubicBezTo>
                  <a:cubicBezTo>
                    <a:pt x="11346" y="13001"/>
                    <a:pt x="10119" y="14134"/>
                    <a:pt x="8593" y="14564"/>
                  </a:cubicBezTo>
                  <a:cubicBezTo>
                    <a:pt x="8150" y="14689"/>
                    <a:pt x="7701" y="14749"/>
                    <a:pt x="7253" y="14749"/>
                  </a:cubicBezTo>
                  <a:cubicBezTo>
                    <a:pt x="4510" y="14749"/>
                    <a:pt x="1820" y="12491"/>
                    <a:pt x="879" y="9166"/>
                  </a:cubicBezTo>
                  <a:cubicBezTo>
                    <a:pt x="345" y="7284"/>
                    <a:pt x="448" y="5348"/>
                    <a:pt x="1161" y="3711"/>
                  </a:cubicBezTo>
                  <a:cubicBezTo>
                    <a:pt x="1871" y="2087"/>
                    <a:pt x="3098" y="955"/>
                    <a:pt x="4623" y="525"/>
                  </a:cubicBezTo>
                  <a:cubicBezTo>
                    <a:pt x="5066" y="402"/>
                    <a:pt x="5517" y="340"/>
                    <a:pt x="5973" y="340"/>
                  </a:cubicBezTo>
                  <a:close/>
                  <a:moveTo>
                    <a:pt x="5974" y="0"/>
                  </a:moveTo>
                  <a:cubicBezTo>
                    <a:pt x="5488" y="0"/>
                    <a:pt x="5003" y="67"/>
                    <a:pt x="4529" y="201"/>
                  </a:cubicBezTo>
                  <a:cubicBezTo>
                    <a:pt x="2905" y="660"/>
                    <a:pt x="1600" y="1858"/>
                    <a:pt x="850" y="3576"/>
                  </a:cubicBezTo>
                  <a:cubicBezTo>
                    <a:pt x="103" y="5282"/>
                    <a:pt x="1" y="7300"/>
                    <a:pt x="555" y="9257"/>
                  </a:cubicBezTo>
                  <a:cubicBezTo>
                    <a:pt x="1535" y="12735"/>
                    <a:pt x="4365" y="15089"/>
                    <a:pt x="7256" y="15089"/>
                  </a:cubicBezTo>
                  <a:cubicBezTo>
                    <a:pt x="7732" y="15089"/>
                    <a:pt x="8212" y="15023"/>
                    <a:pt x="8688" y="14892"/>
                  </a:cubicBezTo>
                  <a:cubicBezTo>
                    <a:pt x="10308" y="14433"/>
                    <a:pt x="11616" y="13231"/>
                    <a:pt x="12367" y="11512"/>
                  </a:cubicBezTo>
                  <a:cubicBezTo>
                    <a:pt x="13113" y="9806"/>
                    <a:pt x="13216" y="7788"/>
                    <a:pt x="12663" y="5832"/>
                  </a:cubicBezTo>
                  <a:cubicBezTo>
                    <a:pt x="12108" y="3875"/>
                    <a:pt x="10965" y="2210"/>
                    <a:pt x="9435" y="1148"/>
                  </a:cubicBezTo>
                  <a:cubicBezTo>
                    <a:pt x="8346" y="390"/>
                    <a:pt x="7154" y="0"/>
                    <a:pt x="5974" y="0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85;p41">
              <a:extLst>
                <a:ext uri="{FF2B5EF4-FFF2-40B4-BE49-F238E27FC236}">
                  <a16:creationId xmlns:a16="http://schemas.microsoft.com/office/drawing/2014/main" id="{41A4DBB7-0587-4C5D-A34F-0F81D3AB9B2B}"/>
                </a:ext>
              </a:extLst>
            </p:cNvPr>
            <p:cNvSpPr/>
            <p:nvPr/>
          </p:nvSpPr>
          <p:spPr>
            <a:xfrm>
              <a:off x="5065625" y="1888513"/>
              <a:ext cx="302000" cy="365875"/>
            </a:xfrm>
            <a:custGeom>
              <a:avLst/>
              <a:gdLst/>
              <a:ahLst/>
              <a:cxnLst/>
              <a:rect l="l" t="t" r="r" b="b"/>
              <a:pathLst>
                <a:path w="12080" h="14635" extrusionOk="0">
                  <a:moveTo>
                    <a:pt x="5086" y="717"/>
                  </a:moveTo>
                  <a:cubicBezTo>
                    <a:pt x="7294" y="717"/>
                    <a:pt x="9583" y="2908"/>
                    <a:pt x="10476" y="6063"/>
                  </a:cubicBezTo>
                  <a:cubicBezTo>
                    <a:pt x="11489" y="9639"/>
                    <a:pt x="10320" y="13101"/>
                    <a:pt x="7871" y="13794"/>
                  </a:cubicBezTo>
                  <a:cubicBezTo>
                    <a:pt x="7581" y="13876"/>
                    <a:pt x="7286" y="13915"/>
                    <a:pt x="6990" y="13915"/>
                  </a:cubicBezTo>
                  <a:cubicBezTo>
                    <a:pt x="4783" y="13915"/>
                    <a:pt x="2497" y="11725"/>
                    <a:pt x="1604" y="8573"/>
                  </a:cubicBezTo>
                  <a:cubicBezTo>
                    <a:pt x="591" y="4993"/>
                    <a:pt x="1760" y="1531"/>
                    <a:pt x="4209" y="838"/>
                  </a:cubicBezTo>
                  <a:cubicBezTo>
                    <a:pt x="4497" y="756"/>
                    <a:pt x="4791" y="717"/>
                    <a:pt x="5086" y="717"/>
                  </a:cubicBezTo>
                  <a:close/>
                  <a:moveTo>
                    <a:pt x="4988" y="0"/>
                  </a:moveTo>
                  <a:cubicBezTo>
                    <a:pt x="4658" y="0"/>
                    <a:pt x="4330" y="44"/>
                    <a:pt x="4008" y="136"/>
                  </a:cubicBezTo>
                  <a:cubicBezTo>
                    <a:pt x="1293" y="903"/>
                    <a:pt x="0" y="4742"/>
                    <a:pt x="1121" y="8709"/>
                  </a:cubicBezTo>
                  <a:cubicBezTo>
                    <a:pt x="2111" y="12205"/>
                    <a:pt x="4649" y="14634"/>
                    <a:pt x="7096" y="14634"/>
                  </a:cubicBezTo>
                  <a:cubicBezTo>
                    <a:pt x="7424" y="14634"/>
                    <a:pt x="7751" y="14590"/>
                    <a:pt x="8072" y="14500"/>
                  </a:cubicBezTo>
                  <a:cubicBezTo>
                    <a:pt x="10787" y="13733"/>
                    <a:pt x="12080" y="9894"/>
                    <a:pt x="10959" y="5928"/>
                  </a:cubicBezTo>
                  <a:cubicBezTo>
                    <a:pt x="9970" y="2428"/>
                    <a:pt x="7434" y="0"/>
                    <a:pt x="4988" y="0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86;p41">
              <a:extLst>
                <a:ext uri="{FF2B5EF4-FFF2-40B4-BE49-F238E27FC236}">
                  <a16:creationId xmlns:a16="http://schemas.microsoft.com/office/drawing/2014/main" id="{DA5356F9-7E75-90A6-69A2-9AE6171775CB}"/>
                </a:ext>
              </a:extLst>
            </p:cNvPr>
            <p:cNvSpPr/>
            <p:nvPr/>
          </p:nvSpPr>
          <p:spPr>
            <a:xfrm>
              <a:off x="5060900" y="1884213"/>
              <a:ext cx="311450" cy="374375"/>
            </a:xfrm>
            <a:custGeom>
              <a:avLst/>
              <a:gdLst/>
              <a:ahLst/>
              <a:cxnLst/>
              <a:rect l="l" t="t" r="r" b="b"/>
              <a:pathLst>
                <a:path w="12458" h="14975" extrusionOk="0">
                  <a:moveTo>
                    <a:pt x="5284" y="1059"/>
                  </a:moveTo>
                  <a:cubicBezTo>
                    <a:pt x="6169" y="1059"/>
                    <a:pt x="7097" y="1432"/>
                    <a:pt x="7962" y="2153"/>
                  </a:cubicBezTo>
                  <a:cubicBezTo>
                    <a:pt x="9119" y="3117"/>
                    <a:pt x="10021" y="4582"/>
                    <a:pt x="10501" y="6280"/>
                  </a:cubicBezTo>
                  <a:cubicBezTo>
                    <a:pt x="10981" y="7978"/>
                    <a:pt x="10981" y="9701"/>
                    <a:pt x="10501" y="11128"/>
                  </a:cubicBezTo>
                  <a:cubicBezTo>
                    <a:pt x="10025" y="12535"/>
                    <a:pt x="9143" y="13482"/>
                    <a:pt x="8015" y="13802"/>
                  </a:cubicBezTo>
                  <a:cubicBezTo>
                    <a:pt x="7741" y="13880"/>
                    <a:pt x="7461" y="13917"/>
                    <a:pt x="7180" y="13917"/>
                  </a:cubicBezTo>
                  <a:cubicBezTo>
                    <a:pt x="5050" y="13917"/>
                    <a:pt x="2827" y="11772"/>
                    <a:pt x="1957" y="8696"/>
                  </a:cubicBezTo>
                  <a:cubicBezTo>
                    <a:pt x="1477" y="6998"/>
                    <a:pt x="1477" y="5279"/>
                    <a:pt x="1957" y="3851"/>
                  </a:cubicBezTo>
                  <a:cubicBezTo>
                    <a:pt x="2433" y="2445"/>
                    <a:pt x="3315" y="1493"/>
                    <a:pt x="4443" y="1173"/>
                  </a:cubicBezTo>
                  <a:cubicBezTo>
                    <a:pt x="4718" y="1095"/>
                    <a:pt x="4996" y="1059"/>
                    <a:pt x="5284" y="1059"/>
                  </a:cubicBezTo>
                  <a:close/>
                  <a:moveTo>
                    <a:pt x="5287" y="719"/>
                  </a:moveTo>
                  <a:cubicBezTo>
                    <a:pt x="4969" y="719"/>
                    <a:pt x="4655" y="762"/>
                    <a:pt x="4348" y="849"/>
                  </a:cubicBezTo>
                  <a:cubicBezTo>
                    <a:pt x="3110" y="1198"/>
                    <a:pt x="2146" y="2227"/>
                    <a:pt x="1637" y="3741"/>
                  </a:cubicBezTo>
                  <a:cubicBezTo>
                    <a:pt x="1132" y="5234"/>
                    <a:pt x="1132" y="7026"/>
                    <a:pt x="1630" y="8790"/>
                  </a:cubicBezTo>
                  <a:cubicBezTo>
                    <a:pt x="2544" y="12014"/>
                    <a:pt x="4903" y="14257"/>
                    <a:pt x="7186" y="14257"/>
                  </a:cubicBezTo>
                  <a:cubicBezTo>
                    <a:pt x="7494" y="14257"/>
                    <a:pt x="7806" y="14216"/>
                    <a:pt x="8106" y="14130"/>
                  </a:cubicBezTo>
                  <a:cubicBezTo>
                    <a:pt x="9348" y="13778"/>
                    <a:pt x="10312" y="12752"/>
                    <a:pt x="10821" y="11234"/>
                  </a:cubicBezTo>
                  <a:cubicBezTo>
                    <a:pt x="11326" y="9742"/>
                    <a:pt x="11326" y="7949"/>
                    <a:pt x="10828" y="6189"/>
                  </a:cubicBezTo>
                  <a:cubicBezTo>
                    <a:pt x="10328" y="4426"/>
                    <a:pt x="9389" y="2901"/>
                    <a:pt x="8180" y="1892"/>
                  </a:cubicBezTo>
                  <a:cubicBezTo>
                    <a:pt x="7253" y="1119"/>
                    <a:pt x="6254" y="719"/>
                    <a:pt x="5287" y="719"/>
                  </a:cubicBezTo>
                  <a:close/>
                  <a:moveTo>
                    <a:pt x="5181" y="341"/>
                  </a:moveTo>
                  <a:cubicBezTo>
                    <a:pt x="6169" y="341"/>
                    <a:pt x="7199" y="755"/>
                    <a:pt x="8163" y="1555"/>
                  </a:cubicBezTo>
                  <a:cubicBezTo>
                    <a:pt x="9446" y="2630"/>
                    <a:pt x="10451" y="4258"/>
                    <a:pt x="10985" y="6144"/>
                  </a:cubicBezTo>
                  <a:cubicBezTo>
                    <a:pt x="12080" y="10013"/>
                    <a:pt x="10837" y="13765"/>
                    <a:pt x="8216" y="14507"/>
                  </a:cubicBezTo>
                  <a:cubicBezTo>
                    <a:pt x="7909" y="14594"/>
                    <a:pt x="7597" y="14636"/>
                    <a:pt x="7283" y="14636"/>
                  </a:cubicBezTo>
                  <a:cubicBezTo>
                    <a:pt x="4911" y="14636"/>
                    <a:pt x="2441" y="12251"/>
                    <a:pt x="1473" y="8835"/>
                  </a:cubicBezTo>
                  <a:cubicBezTo>
                    <a:pt x="378" y="4963"/>
                    <a:pt x="1621" y="1210"/>
                    <a:pt x="4242" y="468"/>
                  </a:cubicBezTo>
                  <a:cubicBezTo>
                    <a:pt x="4549" y="382"/>
                    <a:pt x="4861" y="341"/>
                    <a:pt x="5181" y="341"/>
                  </a:cubicBezTo>
                  <a:close/>
                  <a:moveTo>
                    <a:pt x="5186" y="1"/>
                  </a:moveTo>
                  <a:cubicBezTo>
                    <a:pt x="4836" y="1"/>
                    <a:pt x="4490" y="48"/>
                    <a:pt x="4152" y="144"/>
                  </a:cubicBezTo>
                  <a:cubicBezTo>
                    <a:pt x="1350" y="936"/>
                    <a:pt x="0" y="4877"/>
                    <a:pt x="1145" y="8925"/>
                  </a:cubicBezTo>
                  <a:cubicBezTo>
                    <a:pt x="2154" y="12493"/>
                    <a:pt x="4767" y="14975"/>
                    <a:pt x="7290" y="14975"/>
                  </a:cubicBezTo>
                  <a:cubicBezTo>
                    <a:pt x="7634" y="14975"/>
                    <a:pt x="7974" y="14930"/>
                    <a:pt x="8307" y="14836"/>
                  </a:cubicBezTo>
                  <a:cubicBezTo>
                    <a:pt x="11108" y="14044"/>
                    <a:pt x="12458" y="10102"/>
                    <a:pt x="11309" y="6051"/>
                  </a:cubicBezTo>
                  <a:cubicBezTo>
                    <a:pt x="10760" y="4102"/>
                    <a:pt x="9717" y="2412"/>
                    <a:pt x="8380" y="1296"/>
                  </a:cubicBezTo>
                  <a:cubicBezTo>
                    <a:pt x="7358" y="443"/>
                    <a:pt x="6254" y="1"/>
                    <a:pt x="5186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87;p41">
              <a:extLst>
                <a:ext uri="{FF2B5EF4-FFF2-40B4-BE49-F238E27FC236}">
                  <a16:creationId xmlns:a16="http://schemas.microsoft.com/office/drawing/2014/main" id="{04F0002D-3634-482B-880B-13DE934ECCC6}"/>
                </a:ext>
              </a:extLst>
            </p:cNvPr>
            <p:cNvSpPr/>
            <p:nvPr/>
          </p:nvSpPr>
          <p:spPr>
            <a:xfrm>
              <a:off x="5309250" y="1935588"/>
              <a:ext cx="143475" cy="78975"/>
            </a:xfrm>
            <a:custGeom>
              <a:avLst/>
              <a:gdLst/>
              <a:ahLst/>
              <a:cxnLst/>
              <a:rect l="l" t="t" r="r" b="b"/>
              <a:pathLst>
                <a:path w="5739" h="3159" extrusionOk="0">
                  <a:moveTo>
                    <a:pt x="5509" y="0"/>
                  </a:moveTo>
                  <a:lnTo>
                    <a:pt x="1" y="2330"/>
                  </a:lnTo>
                  <a:lnTo>
                    <a:pt x="644" y="3159"/>
                  </a:lnTo>
                  <a:lnTo>
                    <a:pt x="5738" y="566"/>
                  </a:lnTo>
                  <a:lnTo>
                    <a:pt x="5509" y="0"/>
                  </a:ln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88;p41">
              <a:extLst>
                <a:ext uri="{FF2B5EF4-FFF2-40B4-BE49-F238E27FC236}">
                  <a16:creationId xmlns:a16="http://schemas.microsoft.com/office/drawing/2014/main" id="{0E2D009B-9FDE-8F75-F0BC-1515E6CED998}"/>
                </a:ext>
              </a:extLst>
            </p:cNvPr>
            <p:cNvSpPr/>
            <p:nvPr/>
          </p:nvSpPr>
          <p:spPr>
            <a:xfrm>
              <a:off x="5304850" y="1931288"/>
              <a:ext cx="152600" cy="87600"/>
            </a:xfrm>
            <a:custGeom>
              <a:avLst/>
              <a:gdLst/>
              <a:ahLst/>
              <a:cxnLst/>
              <a:rect l="l" t="t" r="r" b="b"/>
              <a:pathLst>
                <a:path w="6104" h="3504" extrusionOk="0">
                  <a:moveTo>
                    <a:pt x="5591" y="394"/>
                  </a:moveTo>
                  <a:lnTo>
                    <a:pt x="5697" y="660"/>
                  </a:lnTo>
                  <a:lnTo>
                    <a:pt x="870" y="3117"/>
                  </a:lnTo>
                  <a:lnTo>
                    <a:pt x="447" y="2572"/>
                  </a:lnTo>
                  <a:lnTo>
                    <a:pt x="5591" y="394"/>
                  </a:lnTo>
                  <a:close/>
                  <a:moveTo>
                    <a:pt x="5685" y="1"/>
                  </a:moveTo>
                  <a:cubicBezTo>
                    <a:pt x="5662" y="1"/>
                    <a:pt x="5640" y="6"/>
                    <a:pt x="5619" y="17"/>
                  </a:cubicBezTo>
                  <a:lnTo>
                    <a:pt x="111" y="2342"/>
                  </a:lnTo>
                  <a:cubicBezTo>
                    <a:pt x="61" y="2362"/>
                    <a:pt x="25" y="2408"/>
                    <a:pt x="12" y="2457"/>
                  </a:cubicBezTo>
                  <a:cubicBezTo>
                    <a:pt x="0" y="2510"/>
                    <a:pt x="8" y="2563"/>
                    <a:pt x="42" y="2604"/>
                  </a:cubicBezTo>
                  <a:lnTo>
                    <a:pt x="686" y="3437"/>
                  </a:lnTo>
                  <a:cubicBezTo>
                    <a:pt x="718" y="3479"/>
                    <a:pt x="771" y="3503"/>
                    <a:pt x="820" y="3503"/>
                  </a:cubicBezTo>
                  <a:cubicBezTo>
                    <a:pt x="845" y="3503"/>
                    <a:pt x="874" y="3494"/>
                    <a:pt x="898" y="3482"/>
                  </a:cubicBezTo>
                  <a:lnTo>
                    <a:pt x="5988" y="890"/>
                  </a:lnTo>
                  <a:cubicBezTo>
                    <a:pt x="6066" y="849"/>
                    <a:pt x="6103" y="759"/>
                    <a:pt x="6071" y="677"/>
                  </a:cubicBezTo>
                  <a:lnTo>
                    <a:pt x="5845" y="107"/>
                  </a:lnTo>
                  <a:cubicBezTo>
                    <a:pt x="5825" y="66"/>
                    <a:pt x="5791" y="33"/>
                    <a:pt x="5751" y="17"/>
                  </a:cubicBezTo>
                  <a:cubicBezTo>
                    <a:pt x="5730" y="6"/>
                    <a:pt x="5708" y="1"/>
                    <a:pt x="5685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89;p41">
              <a:extLst>
                <a:ext uri="{FF2B5EF4-FFF2-40B4-BE49-F238E27FC236}">
                  <a16:creationId xmlns:a16="http://schemas.microsoft.com/office/drawing/2014/main" id="{5D8E1CD2-02A3-1C85-1D57-7C1901D7E252}"/>
                </a:ext>
              </a:extLst>
            </p:cNvPr>
            <p:cNvSpPr/>
            <p:nvPr/>
          </p:nvSpPr>
          <p:spPr>
            <a:xfrm>
              <a:off x="5725250" y="1846063"/>
              <a:ext cx="174750" cy="28425"/>
            </a:xfrm>
            <a:custGeom>
              <a:avLst/>
              <a:gdLst/>
              <a:ahLst/>
              <a:cxnLst/>
              <a:rect l="l" t="t" r="r" b="b"/>
              <a:pathLst>
                <a:path w="6990" h="1137" extrusionOk="0">
                  <a:moveTo>
                    <a:pt x="0" y="1"/>
                  </a:moveTo>
                  <a:lnTo>
                    <a:pt x="456" y="1137"/>
                  </a:lnTo>
                  <a:lnTo>
                    <a:pt x="6476" y="628"/>
                  </a:lnTo>
                  <a:lnTo>
                    <a:pt x="6989" y="1"/>
                  </a:ln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90;p41">
              <a:extLst>
                <a:ext uri="{FF2B5EF4-FFF2-40B4-BE49-F238E27FC236}">
                  <a16:creationId xmlns:a16="http://schemas.microsoft.com/office/drawing/2014/main" id="{5F094251-C7B0-4A0D-8912-9C4D2314998F}"/>
                </a:ext>
              </a:extLst>
            </p:cNvPr>
            <p:cNvSpPr/>
            <p:nvPr/>
          </p:nvSpPr>
          <p:spPr>
            <a:xfrm>
              <a:off x="5720850" y="1841863"/>
              <a:ext cx="183675" cy="36950"/>
            </a:xfrm>
            <a:custGeom>
              <a:avLst/>
              <a:gdLst/>
              <a:ahLst/>
              <a:cxnLst/>
              <a:rect l="l" t="t" r="r" b="b"/>
              <a:pathLst>
                <a:path w="7347" h="1478" extrusionOk="0">
                  <a:moveTo>
                    <a:pt x="6809" y="341"/>
                  </a:moveTo>
                  <a:lnTo>
                    <a:pt x="6567" y="633"/>
                  </a:lnTo>
                  <a:lnTo>
                    <a:pt x="742" y="1125"/>
                  </a:lnTo>
                  <a:lnTo>
                    <a:pt x="431" y="341"/>
                  </a:lnTo>
                  <a:close/>
                  <a:moveTo>
                    <a:pt x="176" y="1"/>
                  </a:moveTo>
                  <a:cubicBezTo>
                    <a:pt x="123" y="1"/>
                    <a:pt x="70" y="29"/>
                    <a:pt x="37" y="74"/>
                  </a:cubicBezTo>
                  <a:cubicBezTo>
                    <a:pt x="8" y="120"/>
                    <a:pt x="0" y="181"/>
                    <a:pt x="21" y="234"/>
                  </a:cubicBezTo>
                  <a:lnTo>
                    <a:pt x="476" y="1371"/>
                  </a:lnTo>
                  <a:cubicBezTo>
                    <a:pt x="500" y="1432"/>
                    <a:pt x="562" y="1477"/>
                    <a:pt x="632" y="1477"/>
                  </a:cubicBezTo>
                  <a:cubicBezTo>
                    <a:pt x="636" y="1477"/>
                    <a:pt x="644" y="1477"/>
                    <a:pt x="648" y="1473"/>
                  </a:cubicBezTo>
                  <a:lnTo>
                    <a:pt x="6669" y="964"/>
                  </a:lnTo>
                  <a:cubicBezTo>
                    <a:pt x="6714" y="960"/>
                    <a:pt x="6756" y="940"/>
                    <a:pt x="6784" y="903"/>
                  </a:cubicBezTo>
                  <a:lnTo>
                    <a:pt x="7297" y="275"/>
                  </a:lnTo>
                  <a:cubicBezTo>
                    <a:pt x="7338" y="226"/>
                    <a:pt x="7346" y="156"/>
                    <a:pt x="7317" y="99"/>
                  </a:cubicBezTo>
                  <a:cubicBezTo>
                    <a:pt x="7288" y="37"/>
                    <a:pt x="7231" y="1"/>
                    <a:pt x="7165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191;p41">
              <a:extLst>
                <a:ext uri="{FF2B5EF4-FFF2-40B4-BE49-F238E27FC236}">
                  <a16:creationId xmlns:a16="http://schemas.microsoft.com/office/drawing/2014/main" id="{3DBF9999-7289-B8D2-4A80-246B07B70C5D}"/>
                </a:ext>
              </a:extLst>
            </p:cNvPr>
            <p:cNvSpPr/>
            <p:nvPr/>
          </p:nvSpPr>
          <p:spPr>
            <a:xfrm>
              <a:off x="5550525" y="1771538"/>
              <a:ext cx="150750" cy="73225"/>
            </a:xfrm>
            <a:custGeom>
              <a:avLst/>
              <a:gdLst/>
              <a:ahLst/>
              <a:cxnLst/>
              <a:rect l="l" t="t" r="r" b="b"/>
              <a:pathLst>
                <a:path w="6030" h="2929" extrusionOk="0">
                  <a:moveTo>
                    <a:pt x="1293" y="0"/>
                  </a:moveTo>
                  <a:cubicBezTo>
                    <a:pt x="895" y="0"/>
                    <a:pt x="496" y="53"/>
                    <a:pt x="103" y="164"/>
                  </a:cubicBezTo>
                  <a:cubicBezTo>
                    <a:pt x="70" y="173"/>
                    <a:pt x="38" y="184"/>
                    <a:pt x="0" y="197"/>
                  </a:cubicBezTo>
                  <a:cubicBezTo>
                    <a:pt x="2039" y="1559"/>
                    <a:pt x="4123" y="2407"/>
                    <a:pt x="6030" y="2929"/>
                  </a:cubicBezTo>
                  <a:cubicBezTo>
                    <a:pt x="5537" y="2141"/>
                    <a:pt x="4910" y="1468"/>
                    <a:pt x="4180" y="960"/>
                  </a:cubicBezTo>
                  <a:cubicBezTo>
                    <a:pt x="3269" y="324"/>
                    <a:pt x="2277" y="0"/>
                    <a:pt x="1293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92;p41">
              <a:extLst>
                <a:ext uri="{FF2B5EF4-FFF2-40B4-BE49-F238E27FC236}">
                  <a16:creationId xmlns:a16="http://schemas.microsoft.com/office/drawing/2014/main" id="{9C7954EF-D962-ED36-C103-9A02A75F820F}"/>
                </a:ext>
              </a:extLst>
            </p:cNvPr>
            <p:cNvSpPr/>
            <p:nvPr/>
          </p:nvSpPr>
          <p:spPr>
            <a:xfrm>
              <a:off x="5463150" y="1793463"/>
              <a:ext cx="267650" cy="296275"/>
            </a:xfrm>
            <a:custGeom>
              <a:avLst/>
              <a:gdLst/>
              <a:ahLst/>
              <a:cxnLst/>
              <a:rect l="l" t="t" r="r" b="b"/>
              <a:pathLst>
                <a:path w="10706" h="11851" extrusionOk="0">
                  <a:moveTo>
                    <a:pt x="5952" y="3454"/>
                  </a:moveTo>
                  <a:cubicBezTo>
                    <a:pt x="6437" y="3454"/>
                    <a:pt x="6904" y="4163"/>
                    <a:pt x="7060" y="5164"/>
                  </a:cubicBezTo>
                  <a:cubicBezTo>
                    <a:pt x="7134" y="5636"/>
                    <a:pt x="7122" y="6096"/>
                    <a:pt x="7027" y="6452"/>
                  </a:cubicBezTo>
                  <a:cubicBezTo>
                    <a:pt x="6920" y="6862"/>
                    <a:pt x="6719" y="7108"/>
                    <a:pt x="6452" y="7150"/>
                  </a:cubicBezTo>
                  <a:cubicBezTo>
                    <a:pt x="6428" y="7154"/>
                    <a:pt x="6403" y="7158"/>
                    <a:pt x="6375" y="7158"/>
                  </a:cubicBezTo>
                  <a:cubicBezTo>
                    <a:pt x="5891" y="7158"/>
                    <a:pt x="5428" y="6444"/>
                    <a:pt x="5271" y="5443"/>
                  </a:cubicBezTo>
                  <a:cubicBezTo>
                    <a:pt x="5197" y="4971"/>
                    <a:pt x="5210" y="4517"/>
                    <a:pt x="5305" y="4155"/>
                  </a:cubicBezTo>
                  <a:cubicBezTo>
                    <a:pt x="5411" y="3745"/>
                    <a:pt x="5612" y="3499"/>
                    <a:pt x="5878" y="3458"/>
                  </a:cubicBezTo>
                  <a:cubicBezTo>
                    <a:pt x="5903" y="3454"/>
                    <a:pt x="5928" y="3454"/>
                    <a:pt x="5952" y="3454"/>
                  </a:cubicBezTo>
                  <a:close/>
                  <a:moveTo>
                    <a:pt x="2162" y="0"/>
                  </a:moveTo>
                  <a:cubicBezTo>
                    <a:pt x="805" y="1022"/>
                    <a:pt x="1" y="2823"/>
                    <a:pt x="1" y="4816"/>
                  </a:cubicBezTo>
                  <a:cubicBezTo>
                    <a:pt x="1" y="5501"/>
                    <a:pt x="95" y="6211"/>
                    <a:pt x="296" y="6915"/>
                  </a:cubicBezTo>
                  <a:cubicBezTo>
                    <a:pt x="1129" y="9857"/>
                    <a:pt x="3504" y="11850"/>
                    <a:pt x="5924" y="11850"/>
                  </a:cubicBezTo>
                  <a:cubicBezTo>
                    <a:pt x="6067" y="11850"/>
                    <a:pt x="6211" y="11841"/>
                    <a:pt x="6350" y="11829"/>
                  </a:cubicBezTo>
                  <a:cubicBezTo>
                    <a:pt x="6276" y="11731"/>
                    <a:pt x="6206" y="11625"/>
                    <a:pt x="6149" y="11510"/>
                  </a:cubicBezTo>
                  <a:cubicBezTo>
                    <a:pt x="5419" y="10086"/>
                    <a:pt x="6383" y="8130"/>
                    <a:pt x="8311" y="7141"/>
                  </a:cubicBezTo>
                  <a:cubicBezTo>
                    <a:pt x="9049" y="6760"/>
                    <a:pt x="9820" y="6580"/>
                    <a:pt x="10533" y="6580"/>
                  </a:cubicBezTo>
                  <a:cubicBezTo>
                    <a:pt x="10587" y="6580"/>
                    <a:pt x="10641" y="6580"/>
                    <a:pt x="10694" y="6584"/>
                  </a:cubicBezTo>
                  <a:cubicBezTo>
                    <a:pt x="10702" y="6440"/>
                    <a:pt x="10706" y="6300"/>
                    <a:pt x="10706" y="6157"/>
                  </a:cubicBezTo>
                  <a:cubicBezTo>
                    <a:pt x="10706" y="5472"/>
                    <a:pt x="10611" y="4763"/>
                    <a:pt x="10410" y="4057"/>
                  </a:cubicBezTo>
                  <a:cubicBezTo>
                    <a:pt x="10316" y="3720"/>
                    <a:pt x="10198" y="3392"/>
                    <a:pt x="10066" y="3080"/>
                  </a:cubicBezTo>
                  <a:cubicBezTo>
                    <a:pt x="9414" y="2946"/>
                    <a:pt x="8684" y="2773"/>
                    <a:pt x="7855" y="2556"/>
                  </a:cubicBezTo>
                  <a:cubicBezTo>
                    <a:pt x="7540" y="2474"/>
                    <a:pt x="7232" y="2383"/>
                    <a:pt x="6929" y="2289"/>
                  </a:cubicBezTo>
                  <a:cubicBezTo>
                    <a:pt x="6863" y="2351"/>
                    <a:pt x="6764" y="2408"/>
                    <a:pt x="6630" y="2453"/>
                  </a:cubicBezTo>
                  <a:cubicBezTo>
                    <a:pt x="6424" y="2523"/>
                    <a:pt x="6153" y="2556"/>
                    <a:pt x="5871" y="2556"/>
                  </a:cubicBezTo>
                  <a:cubicBezTo>
                    <a:pt x="5267" y="2556"/>
                    <a:pt x="4595" y="2404"/>
                    <a:pt x="4341" y="2117"/>
                  </a:cubicBezTo>
                  <a:cubicBezTo>
                    <a:pt x="4209" y="1973"/>
                    <a:pt x="4180" y="1797"/>
                    <a:pt x="4258" y="1625"/>
                  </a:cubicBezTo>
                  <a:cubicBezTo>
                    <a:pt x="4311" y="1514"/>
                    <a:pt x="4394" y="1420"/>
                    <a:pt x="4500" y="1346"/>
                  </a:cubicBezTo>
                  <a:cubicBezTo>
                    <a:pt x="3635" y="939"/>
                    <a:pt x="2859" y="485"/>
                    <a:pt x="2162" y="0"/>
                  </a:cubicBezTo>
                  <a:close/>
                </a:path>
              </a:pathLst>
            </a:custGeom>
            <a:solidFill>
              <a:srgbClr val="D6D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93;p41">
              <a:extLst>
                <a:ext uri="{FF2B5EF4-FFF2-40B4-BE49-F238E27FC236}">
                  <a16:creationId xmlns:a16="http://schemas.microsoft.com/office/drawing/2014/main" id="{4E89ACC5-12DB-94C5-9F45-75AC8256E610}"/>
                </a:ext>
              </a:extLst>
            </p:cNvPr>
            <p:cNvSpPr/>
            <p:nvPr/>
          </p:nvSpPr>
          <p:spPr>
            <a:xfrm>
              <a:off x="5598600" y="1957938"/>
              <a:ext cx="131900" cy="131275"/>
            </a:xfrm>
            <a:custGeom>
              <a:avLst/>
              <a:gdLst/>
              <a:ahLst/>
              <a:cxnLst/>
              <a:rect l="l" t="t" r="r" b="b"/>
              <a:pathLst>
                <a:path w="5276" h="5251" extrusionOk="0">
                  <a:moveTo>
                    <a:pt x="5115" y="1"/>
                  </a:moveTo>
                  <a:cubicBezTo>
                    <a:pt x="4402" y="1"/>
                    <a:pt x="3631" y="181"/>
                    <a:pt x="2893" y="562"/>
                  </a:cubicBezTo>
                  <a:cubicBezTo>
                    <a:pt x="965" y="1551"/>
                    <a:pt x="1" y="3507"/>
                    <a:pt x="731" y="4931"/>
                  </a:cubicBezTo>
                  <a:cubicBezTo>
                    <a:pt x="788" y="5046"/>
                    <a:pt x="858" y="5152"/>
                    <a:pt x="932" y="5250"/>
                  </a:cubicBezTo>
                  <a:cubicBezTo>
                    <a:pt x="1187" y="5226"/>
                    <a:pt x="1437" y="5181"/>
                    <a:pt x="1687" y="5107"/>
                  </a:cubicBezTo>
                  <a:cubicBezTo>
                    <a:pt x="3779" y="4516"/>
                    <a:pt x="5136" y="2445"/>
                    <a:pt x="5276" y="5"/>
                  </a:cubicBezTo>
                  <a:cubicBezTo>
                    <a:pt x="5223" y="1"/>
                    <a:pt x="5169" y="1"/>
                    <a:pt x="5115" y="1"/>
                  </a:cubicBezTo>
                  <a:close/>
                </a:path>
              </a:pathLst>
            </a:custGeom>
            <a:solidFill>
              <a:srgbClr val="D8B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94;p41">
              <a:extLst>
                <a:ext uri="{FF2B5EF4-FFF2-40B4-BE49-F238E27FC236}">
                  <a16:creationId xmlns:a16="http://schemas.microsoft.com/office/drawing/2014/main" id="{4689F285-6926-9A85-0177-55B0B0CB195B}"/>
                </a:ext>
              </a:extLst>
            </p:cNvPr>
            <p:cNvSpPr/>
            <p:nvPr/>
          </p:nvSpPr>
          <p:spPr>
            <a:xfrm>
              <a:off x="5517200" y="1776463"/>
              <a:ext cx="197600" cy="94025"/>
            </a:xfrm>
            <a:custGeom>
              <a:avLst/>
              <a:gdLst/>
              <a:ahLst/>
              <a:cxnLst/>
              <a:rect l="l" t="t" r="r" b="b"/>
              <a:pathLst>
                <a:path w="7904" h="3761" extrusionOk="0">
                  <a:moveTo>
                    <a:pt x="1333" y="0"/>
                  </a:moveTo>
                  <a:cubicBezTo>
                    <a:pt x="845" y="148"/>
                    <a:pt x="398" y="381"/>
                    <a:pt x="0" y="680"/>
                  </a:cubicBezTo>
                  <a:cubicBezTo>
                    <a:pt x="697" y="1165"/>
                    <a:pt x="1473" y="1619"/>
                    <a:pt x="2338" y="2026"/>
                  </a:cubicBezTo>
                  <a:cubicBezTo>
                    <a:pt x="2568" y="1862"/>
                    <a:pt x="2912" y="1788"/>
                    <a:pt x="3273" y="1788"/>
                  </a:cubicBezTo>
                  <a:cubicBezTo>
                    <a:pt x="3527" y="1788"/>
                    <a:pt x="3790" y="1825"/>
                    <a:pt x="4036" y="1890"/>
                  </a:cubicBezTo>
                  <a:cubicBezTo>
                    <a:pt x="4619" y="2043"/>
                    <a:pt x="4947" y="2338"/>
                    <a:pt x="4922" y="2674"/>
                  </a:cubicBezTo>
                  <a:cubicBezTo>
                    <a:pt x="4914" y="2764"/>
                    <a:pt x="4877" y="2871"/>
                    <a:pt x="4767" y="2969"/>
                  </a:cubicBezTo>
                  <a:cubicBezTo>
                    <a:pt x="5070" y="3063"/>
                    <a:pt x="5378" y="3154"/>
                    <a:pt x="5693" y="3236"/>
                  </a:cubicBezTo>
                  <a:cubicBezTo>
                    <a:pt x="6522" y="3453"/>
                    <a:pt x="7252" y="3626"/>
                    <a:pt x="7904" y="3760"/>
                  </a:cubicBezTo>
                  <a:cubicBezTo>
                    <a:pt x="7748" y="3400"/>
                    <a:pt x="7568" y="3056"/>
                    <a:pt x="7363" y="2732"/>
                  </a:cubicBezTo>
                  <a:cubicBezTo>
                    <a:pt x="5456" y="2210"/>
                    <a:pt x="3372" y="1362"/>
                    <a:pt x="1333" y="0"/>
                  </a:cubicBezTo>
                  <a:close/>
                </a:path>
              </a:pathLst>
            </a:custGeom>
            <a:solidFill>
              <a:srgbClr val="D4C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5;p41">
              <a:extLst>
                <a:ext uri="{FF2B5EF4-FFF2-40B4-BE49-F238E27FC236}">
                  <a16:creationId xmlns:a16="http://schemas.microsoft.com/office/drawing/2014/main" id="{DC4EB9B1-EBDF-0408-803D-891BE2A4223E}"/>
                </a:ext>
              </a:extLst>
            </p:cNvPr>
            <p:cNvSpPr/>
            <p:nvPr/>
          </p:nvSpPr>
          <p:spPr>
            <a:xfrm>
              <a:off x="5602825" y="1888213"/>
              <a:ext cx="30050" cy="75700"/>
            </a:xfrm>
            <a:custGeom>
              <a:avLst/>
              <a:gdLst/>
              <a:ahLst/>
              <a:cxnLst/>
              <a:rect l="l" t="t" r="r" b="b"/>
              <a:pathLst>
                <a:path w="1202" h="3028" extrusionOk="0">
                  <a:moveTo>
                    <a:pt x="365" y="0"/>
                  </a:moveTo>
                  <a:cubicBezTo>
                    <a:pt x="361" y="0"/>
                    <a:pt x="353" y="4"/>
                    <a:pt x="345" y="4"/>
                  </a:cubicBezTo>
                  <a:cubicBezTo>
                    <a:pt x="225" y="21"/>
                    <a:pt x="111" y="189"/>
                    <a:pt x="45" y="452"/>
                  </a:cubicBezTo>
                  <a:cubicBezTo>
                    <a:pt x="25" y="526"/>
                    <a:pt x="9" y="604"/>
                    <a:pt x="0" y="685"/>
                  </a:cubicBezTo>
                  <a:cubicBezTo>
                    <a:pt x="53" y="665"/>
                    <a:pt x="111" y="657"/>
                    <a:pt x="168" y="657"/>
                  </a:cubicBezTo>
                  <a:cubicBezTo>
                    <a:pt x="447" y="657"/>
                    <a:pt x="668" y="878"/>
                    <a:pt x="668" y="1157"/>
                  </a:cubicBezTo>
                  <a:cubicBezTo>
                    <a:pt x="668" y="1431"/>
                    <a:pt x="447" y="1658"/>
                    <a:pt x="168" y="1658"/>
                  </a:cubicBezTo>
                  <a:cubicBezTo>
                    <a:pt x="119" y="1658"/>
                    <a:pt x="70" y="1649"/>
                    <a:pt x="25" y="1637"/>
                  </a:cubicBezTo>
                  <a:lnTo>
                    <a:pt x="25" y="1637"/>
                  </a:lnTo>
                  <a:cubicBezTo>
                    <a:pt x="168" y="2519"/>
                    <a:pt x="550" y="3027"/>
                    <a:pt x="788" y="3027"/>
                  </a:cubicBezTo>
                  <a:cubicBezTo>
                    <a:pt x="796" y="3027"/>
                    <a:pt x="804" y="3027"/>
                    <a:pt x="812" y="3023"/>
                  </a:cubicBezTo>
                  <a:cubicBezTo>
                    <a:pt x="931" y="3006"/>
                    <a:pt x="1046" y="2839"/>
                    <a:pt x="1111" y="2580"/>
                  </a:cubicBezTo>
                  <a:cubicBezTo>
                    <a:pt x="1194" y="2260"/>
                    <a:pt x="1202" y="1855"/>
                    <a:pt x="1136" y="1427"/>
                  </a:cubicBezTo>
                  <a:cubicBezTo>
                    <a:pt x="997" y="521"/>
                    <a:pt x="603" y="0"/>
                    <a:pt x="365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196;p41">
              <a:extLst>
                <a:ext uri="{FF2B5EF4-FFF2-40B4-BE49-F238E27FC236}">
                  <a16:creationId xmlns:a16="http://schemas.microsoft.com/office/drawing/2014/main" id="{28531214-945B-F407-4581-CD4BC68A1B17}"/>
                </a:ext>
              </a:extLst>
            </p:cNvPr>
            <p:cNvSpPr/>
            <p:nvPr/>
          </p:nvSpPr>
          <p:spPr>
            <a:xfrm>
              <a:off x="5593075" y="1879813"/>
              <a:ext cx="48425" cy="92600"/>
            </a:xfrm>
            <a:custGeom>
              <a:avLst/>
              <a:gdLst/>
              <a:ahLst/>
              <a:cxnLst/>
              <a:rect l="l" t="t" r="r" b="b"/>
              <a:pathLst>
                <a:path w="1937" h="3704" extrusionOk="0">
                  <a:moveTo>
                    <a:pt x="755" y="336"/>
                  </a:moveTo>
                  <a:cubicBezTo>
                    <a:pt x="993" y="336"/>
                    <a:pt x="1387" y="857"/>
                    <a:pt x="1526" y="1763"/>
                  </a:cubicBezTo>
                  <a:cubicBezTo>
                    <a:pt x="1592" y="2191"/>
                    <a:pt x="1584" y="2596"/>
                    <a:pt x="1501" y="2916"/>
                  </a:cubicBezTo>
                  <a:cubicBezTo>
                    <a:pt x="1436" y="3175"/>
                    <a:pt x="1321" y="3342"/>
                    <a:pt x="1202" y="3359"/>
                  </a:cubicBezTo>
                  <a:cubicBezTo>
                    <a:pt x="1194" y="3363"/>
                    <a:pt x="1186" y="3363"/>
                    <a:pt x="1178" y="3363"/>
                  </a:cubicBezTo>
                  <a:cubicBezTo>
                    <a:pt x="940" y="3363"/>
                    <a:pt x="558" y="2855"/>
                    <a:pt x="415" y="1973"/>
                  </a:cubicBezTo>
                  <a:cubicBezTo>
                    <a:pt x="210" y="1907"/>
                    <a:pt x="58" y="1718"/>
                    <a:pt x="58" y="1493"/>
                  </a:cubicBezTo>
                  <a:cubicBezTo>
                    <a:pt x="58" y="1275"/>
                    <a:pt x="197" y="1091"/>
                    <a:pt x="390" y="1021"/>
                  </a:cubicBezTo>
                  <a:cubicBezTo>
                    <a:pt x="399" y="940"/>
                    <a:pt x="415" y="862"/>
                    <a:pt x="435" y="788"/>
                  </a:cubicBezTo>
                  <a:cubicBezTo>
                    <a:pt x="501" y="525"/>
                    <a:pt x="615" y="357"/>
                    <a:pt x="735" y="340"/>
                  </a:cubicBezTo>
                  <a:cubicBezTo>
                    <a:pt x="743" y="340"/>
                    <a:pt x="751" y="336"/>
                    <a:pt x="755" y="336"/>
                  </a:cubicBezTo>
                  <a:close/>
                  <a:moveTo>
                    <a:pt x="755" y="0"/>
                  </a:moveTo>
                  <a:cubicBezTo>
                    <a:pt x="731" y="0"/>
                    <a:pt x="706" y="0"/>
                    <a:pt x="681" y="4"/>
                  </a:cubicBezTo>
                  <a:cubicBezTo>
                    <a:pt x="415" y="45"/>
                    <a:pt x="214" y="291"/>
                    <a:pt x="108" y="701"/>
                  </a:cubicBezTo>
                  <a:cubicBezTo>
                    <a:pt x="13" y="1063"/>
                    <a:pt x="0" y="1517"/>
                    <a:pt x="74" y="1989"/>
                  </a:cubicBezTo>
                  <a:cubicBezTo>
                    <a:pt x="231" y="2990"/>
                    <a:pt x="694" y="3704"/>
                    <a:pt x="1178" y="3704"/>
                  </a:cubicBezTo>
                  <a:cubicBezTo>
                    <a:pt x="1206" y="3704"/>
                    <a:pt x="1231" y="3700"/>
                    <a:pt x="1255" y="3696"/>
                  </a:cubicBezTo>
                  <a:cubicBezTo>
                    <a:pt x="1522" y="3654"/>
                    <a:pt x="1723" y="3408"/>
                    <a:pt x="1830" y="2998"/>
                  </a:cubicBezTo>
                  <a:cubicBezTo>
                    <a:pt x="1925" y="2642"/>
                    <a:pt x="1937" y="2182"/>
                    <a:pt x="1863" y="1710"/>
                  </a:cubicBezTo>
                  <a:cubicBezTo>
                    <a:pt x="1707" y="709"/>
                    <a:pt x="1240" y="0"/>
                    <a:pt x="755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197;p41">
              <a:extLst>
                <a:ext uri="{FF2B5EF4-FFF2-40B4-BE49-F238E27FC236}">
                  <a16:creationId xmlns:a16="http://schemas.microsoft.com/office/drawing/2014/main" id="{CA77E995-EFAF-96D2-F6F9-FC670C351E15}"/>
                </a:ext>
              </a:extLst>
            </p:cNvPr>
            <p:cNvSpPr/>
            <p:nvPr/>
          </p:nvSpPr>
          <p:spPr>
            <a:xfrm>
              <a:off x="5567650" y="1821138"/>
              <a:ext cx="73225" cy="36225"/>
            </a:xfrm>
            <a:custGeom>
              <a:avLst/>
              <a:gdLst/>
              <a:ahLst/>
              <a:cxnLst/>
              <a:rect l="l" t="t" r="r" b="b"/>
              <a:pathLst>
                <a:path w="2929" h="1449" extrusionOk="0">
                  <a:moveTo>
                    <a:pt x="1259" y="345"/>
                  </a:moveTo>
                  <a:cubicBezTo>
                    <a:pt x="1481" y="345"/>
                    <a:pt x="1715" y="374"/>
                    <a:pt x="1928" y="432"/>
                  </a:cubicBezTo>
                  <a:cubicBezTo>
                    <a:pt x="2318" y="534"/>
                    <a:pt x="2576" y="710"/>
                    <a:pt x="2564" y="858"/>
                  </a:cubicBezTo>
                  <a:cubicBezTo>
                    <a:pt x="2560" y="915"/>
                    <a:pt x="2474" y="977"/>
                    <a:pt x="2338" y="1026"/>
                  </a:cubicBezTo>
                  <a:cubicBezTo>
                    <a:pt x="2166" y="1084"/>
                    <a:pt x="1937" y="1108"/>
                    <a:pt x="1698" y="1108"/>
                  </a:cubicBezTo>
                  <a:cubicBezTo>
                    <a:pt x="1170" y="1108"/>
                    <a:pt x="587" y="981"/>
                    <a:pt x="411" y="784"/>
                  </a:cubicBezTo>
                  <a:cubicBezTo>
                    <a:pt x="366" y="735"/>
                    <a:pt x="370" y="703"/>
                    <a:pt x="390" y="661"/>
                  </a:cubicBezTo>
                  <a:cubicBezTo>
                    <a:pt x="489" y="444"/>
                    <a:pt x="854" y="345"/>
                    <a:pt x="1259" y="345"/>
                  </a:cubicBezTo>
                  <a:close/>
                  <a:moveTo>
                    <a:pt x="1255" y="1"/>
                  </a:moveTo>
                  <a:cubicBezTo>
                    <a:pt x="894" y="1"/>
                    <a:pt x="550" y="75"/>
                    <a:pt x="320" y="239"/>
                  </a:cubicBezTo>
                  <a:cubicBezTo>
                    <a:pt x="214" y="313"/>
                    <a:pt x="131" y="407"/>
                    <a:pt x="78" y="518"/>
                  </a:cubicBezTo>
                  <a:cubicBezTo>
                    <a:pt x="0" y="690"/>
                    <a:pt x="29" y="866"/>
                    <a:pt x="161" y="1010"/>
                  </a:cubicBezTo>
                  <a:cubicBezTo>
                    <a:pt x="415" y="1297"/>
                    <a:pt x="1087" y="1449"/>
                    <a:pt x="1691" y="1449"/>
                  </a:cubicBezTo>
                  <a:cubicBezTo>
                    <a:pt x="1973" y="1449"/>
                    <a:pt x="2244" y="1416"/>
                    <a:pt x="2450" y="1346"/>
                  </a:cubicBezTo>
                  <a:cubicBezTo>
                    <a:pt x="2584" y="1301"/>
                    <a:pt x="2683" y="1244"/>
                    <a:pt x="2749" y="1182"/>
                  </a:cubicBezTo>
                  <a:cubicBezTo>
                    <a:pt x="2859" y="1084"/>
                    <a:pt x="2896" y="977"/>
                    <a:pt x="2904" y="887"/>
                  </a:cubicBezTo>
                  <a:cubicBezTo>
                    <a:pt x="2929" y="551"/>
                    <a:pt x="2601" y="256"/>
                    <a:pt x="2018" y="103"/>
                  </a:cubicBezTo>
                  <a:cubicBezTo>
                    <a:pt x="1772" y="38"/>
                    <a:pt x="1509" y="1"/>
                    <a:pt x="1255" y="1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198;p41">
              <a:extLst>
                <a:ext uri="{FF2B5EF4-FFF2-40B4-BE49-F238E27FC236}">
                  <a16:creationId xmlns:a16="http://schemas.microsoft.com/office/drawing/2014/main" id="{95CFCE08-B6F0-C524-2E15-9718576EE7E8}"/>
                </a:ext>
              </a:extLst>
            </p:cNvPr>
            <p:cNvSpPr/>
            <p:nvPr/>
          </p:nvSpPr>
          <p:spPr>
            <a:xfrm>
              <a:off x="5594525" y="1904613"/>
              <a:ext cx="25025" cy="25050"/>
            </a:xfrm>
            <a:custGeom>
              <a:avLst/>
              <a:gdLst/>
              <a:ahLst/>
              <a:cxnLst/>
              <a:rect l="l" t="t" r="r" b="b"/>
              <a:pathLst>
                <a:path w="1001" h="1002" extrusionOk="0">
                  <a:moveTo>
                    <a:pt x="500" y="1"/>
                  </a:moveTo>
                  <a:cubicBezTo>
                    <a:pt x="443" y="1"/>
                    <a:pt x="385" y="9"/>
                    <a:pt x="332" y="29"/>
                  </a:cubicBezTo>
                  <a:cubicBezTo>
                    <a:pt x="139" y="99"/>
                    <a:pt x="0" y="283"/>
                    <a:pt x="0" y="501"/>
                  </a:cubicBezTo>
                  <a:cubicBezTo>
                    <a:pt x="0" y="726"/>
                    <a:pt x="152" y="915"/>
                    <a:pt x="357" y="981"/>
                  </a:cubicBezTo>
                  <a:cubicBezTo>
                    <a:pt x="402" y="993"/>
                    <a:pt x="451" y="1002"/>
                    <a:pt x="500" y="1002"/>
                  </a:cubicBezTo>
                  <a:cubicBezTo>
                    <a:pt x="779" y="1002"/>
                    <a:pt x="1000" y="775"/>
                    <a:pt x="1000" y="501"/>
                  </a:cubicBezTo>
                  <a:cubicBezTo>
                    <a:pt x="1000" y="222"/>
                    <a:pt x="779" y="1"/>
                    <a:pt x="500" y="1"/>
                  </a:cubicBezTo>
                  <a:close/>
                </a:path>
              </a:pathLst>
            </a:custGeom>
            <a:solidFill>
              <a:srgbClr val="DBE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199;p41">
              <a:extLst>
                <a:ext uri="{FF2B5EF4-FFF2-40B4-BE49-F238E27FC236}">
                  <a16:creationId xmlns:a16="http://schemas.microsoft.com/office/drawing/2014/main" id="{79B21C05-E25B-41BA-DCF1-F7F1086FD771}"/>
                </a:ext>
              </a:extLst>
            </p:cNvPr>
            <p:cNvSpPr/>
            <p:nvPr/>
          </p:nvSpPr>
          <p:spPr>
            <a:xfrm>
              <a:off x="5454650" y="1763013"/>
              <a:ext cx="284675" cy="335225"/>
            </a:xfrm>
            <a:custGeom>
              <a:avLst/>
              <a:gdLst/>
              <a:ahLst/>
              <a:cxnLst/>
              <a:rect l="l" t="t" r="r" b="b"/>
              <a:pathLst>
                <a:path w="11387" h="13409" extrusionOk="0">
                  <a:moveTo>
                    <a:pt x="5128" y="341"/>
                  </a:moveTo>
                  <a:cubicBezTo>
                    <a:pt x="6112" y="341"/>
                    <a:pt x="7104" y="665"/>
                    <a:pt x="8015" y="1301"/>
                  </a:cubicBezTo>
                  <a:cubicBezTo>
                    <a:pt x="9307" y="2203"/>
                    <a:pt x="10279" y="3614"/>
                    <a:pt x="10750" y="5275"/>
                  </a:cubicBezTo>
                  <a:cubicBezTo>
                    <a:pt x="10951" y="5981"/>
                    <a:pt x="11046" y="6690"/>
                    <a:pt x="11046" y="7375"/>
                  </a:cubicBezTo>
                  <a:cubicBezTo>
                    <a:pt x="11046" y="7518"/>
                    <a:pt x="11042" y="7658"/>
                    <a:pt x="11034" y="7802"/>
                  </a:cubicBezTo>
                  <a:cubicBezTo>
                    <a:pt x="10894" y="10242"/>
                    <a:pt x="9537" y="12313"/>
                    <a:pt x="7445" y="12904"/>
                  </a:cubicBezTo>
                  <a:cubicBezTo>
                    <a:pt x="7195" y="12978"/>
                    <a:pt x="6945" y="13023"/>
                    <a:pt x="6690" y="13047"/>
                  </a:cubicBezTo>
                  <a:cubicBezTo>
                    <a:pt x="6551" y="13059"/>
                    <a:pt x="6407" y="13068"/>
                    <a:pt x="6264" y="13068"/>
                  </a:cubicBezTo>
                  <a:cubicBezTo>
                    <a:pt x="3844" y="13068"/>
                    <a:pt x="1469" y="11075"/>
                    <a:pt x="636" y="8133"/>
                  </a:cubicBezTo>
                  <a:cubicBezTo>
                    <a:pt x="435" y="7429"/>
                    <a:pt x="341" y="6719"/>
                    <a:pt x="341" y="6034"/>
                  </a:cubicBezTo>
                  <a:cubicBezTo>
                    <a:pt x="341" y="3412"/>
                    <a:pt x="1728" y="1133"/>
                    <a:pt x="3938" y="505"/>
                  </a:cubicBezTo>
                  <a:cubicBezTo>
                    <a:pt x="4331" y="394"/>
                    <a:pt x="4730" y="341"/>
                    <a:pt x="5128" y="341"/>
                  </a:cubicBezTo>
                  <a:close/>
                  <a:moveTo>
                    <a:pt x="5132" y="1"/>
                  </a:moveTo>
                  <a:cubicBezTo>
                    <a:pt x="4697" y="1"/>
                    <a:pt x="4270" y="58"/>
                    <a:pt x="3848" y="177"/>
                  </a:cubicBezTo>
                  <a:cubicBezTo>
                    <a:pt x="1490" y="845"/>
                    <a:pt x="0" y="3265"/>
                    <a:pt x="0" y="6038"/>
                  </a:cubicBezTo>
                  <a:cubicBezTo>
                    <a:pt x="0" y="6751"/>
                    <a:pt x="104" y="7490"/>
                    <a:pt x="308" y="8228"/>
                  </a:cubicBezTo>
                  <a:cubicBezTo>
                    <a:pt x="1181" y="11317"/>
                    <a:pt x="3697" y="13409"/>
                    <a:pt x="6268" y="13409"/>
                  </a:cubicBezTo>
                  <a:cubicBezTo>
                    <a:pt x="6694" y="13409"/>
                    <a:pt x="7117" y="13351"/>
                    <a:pt x="7539" y="13231"/>
                  </a:cubicBezTo>
                  <a:cubicBezTo>
                    <a:pt x="9898" y="12563"/>
                    <a:pt x="11386" y="10144"/>
                    <a:pt x="11386" y="7375"/>
                  </a:cubicBezTo>
                  <a:cubicBezTo>
                    <a:pt x="11386" y="6657"/>
                    <a:pt x="11284" y="5919"/>
                    <a:pt x="11074" y="5180"/>
                  </a:cubicBezTo>
                  <a:cubicBezTo>
                    <a:pt x="10587" y="3446"/>
                    <a:pt x="9565" y="1969"/>
                    <a:pt x="8208" y="1021"/>
                  </a:cubicBezTo>
                  <a:cubicBezTo>
                    <a:pt x="7240" y="349"/>
                    <a:pt x="6182" y="1"/>
                    <a:pt x="5132" y="1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00;p41">
              <a:extLst>
                <a:ext uri="{FF2B5EF4-FFF2-40B4-BE49-F238E27FC236}">
                  <a16:creationId xmlns:a16="http://schemas.microsoft.com/office/drawing/2014/main" id="{2436F81E-5952-58E8-7276-ECC6E29171FA}"/>
                </a:ext>
              </a:extLst>
            </p:cNvPr>
            <p:cNvSpPr/>
            <p:nvPr/>
          </p:nvSpPr>
          <p:spPr>
            <a:xfrm>
              <a:off x="5129400" y="2149988"/>
              <a:ext cx="30175" cy="41350"/>
            </a:xfrm>
            <a:custGeom>
              <a:avLst/>
              <a:gdLst/>
              <a:ahLst/>
              <a:cxnLst/>
              <a:rect l="l" t="t" r="r" b="b"/>
              <a:pathLst>
                <a:path w="1207" h="1654" extrusionOk="0">
                  <a:moveTo>
                    <a:pt x="1" y="1"/>
                  </a:moveTo>
                  <a:lnTo>
                    <a:pt x="1" y="1"/>
                  </a:lnTo>
                  <a:cubicBezTo>
                    <a:pt x="342" y="628"/>
                    <a:pt x="743" y="1186"/>
                    <a:pt x="1182" y="1654"/>
                  </a:cubicBezTo>
                  <a:cubicBezTo>
                    <a:pt x="1190" y="1604"/>
                    <a:pt x="1198" y="1559"/>
                    <a:pt x="1207" y="1510"/>
                  </a:cubicBezTo>
                  <a:cubicBezTo>
                    <a:pt x="788" y="1030"/>
                    <a:pt x="386" y="525"/>
                    <a:pt x="1" y="1"/>
                  </a:cubicBezTo>
                  <a:close/>
                </a:path>
              </a:pathLst>
            </a:custGeom>
            <a:solidFill>
              <a:srgbClr val="DBE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201;p41">
              <a:extLst>
                <a:ext uri="{FF2B5EF4-FFF2-40B4-BE49-F238E27FC236}">
                  <a16:creationId xmlns:a16="http://schemas.microsoft.com/office/drawing/2014/main" id="{62B3B8B2-A4D1-A57B-9E0D-BEBAA7F4F5D7}"/>
                </a:ext>
              </a:extLst>
            </p:cNvPr>
            <p:cNvSpPr/>
            <p:nvPr/>
          </p:nvSpPr>
          <p:spPr>
            <a:xfrm>
              <a:off x="5158950" y="2187713"/>
              <a:ext cx="22875" cy="23725"/>
            </a:xfrm>
            <a:custGeom>
              <a:avLst/>
              <a:gdLst/>
              <a:ahLst/>
              <a:cxnLst/>
              <a:rect l="l" t="t" r="r" b="b"/>
              <a:pathLst>
                <a:path w="915" h="949" extrusionOk="0">
                  <a:moveTo>
                    <a:pt x="25" y="1"/>
                  </a:moveTo>
                  <a:cubicBezTo>
                    <a:pt x="16" y="50"/>
                    <a:pt x="8" y="95"/>
                    <a:pt x="0" y="145"/>
                  </a:cubicBezTo>
                  <a:cubicBezTo>
                    <a:pt x="292" y="452"/>
                    <a:pt x="595" y="718"/>
                    <a:pt x="915" y="949"/>
                  </a:cubicBezTo>
                  <a:cubicBezTo>
                    <a:pt x="611" y="645"/>
                    <a:pt x="316" y="329"/>
                    <a:pt x="25" y="1"/>
                  </a:cubicBezTo>
                  <a:close/>
                </a:path>
              </a:pathLst>
            </a:custGeom>
            <a:solidFill>
              <a:srgbClr val="D9D7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202;p41">
              <a:extLst>
                <a:ext uri="{FF2B5EF4-FFF2-40B4-BE49-F238E27FC236}">
                  <a16:creationId xmlns:a16="http://schemas.microsoft.com/office/drawing/2014/main" id="{7896654B-2790-AD51-C24C-24DBE8BB4717}"/>
                </a:ext>
              </a:extLst>
            </p:cNvPr>
            <p:cNvSpPr/>
            <p:nvPr/>
          </p:nvSpPr>
          <p:spPr>
            <a:xfrm>
              <a:off x="5100800" y="2032588"/>
              <a:ext cx="84000" cy="180900"/>
            </a:xfrm>
            <a:custGeom>
              <a:avLst/>
              <a:gdLst/>
              <a:ahLst/>
              <a:cxnLst/>
              <a:rect l="l" t="t" r="r" b="b"/>
              <a:pathLst>
                <a:path w="3360" h="7236" extrusionOk="0">
                  <a:moveTo>
                    <a:pt x="4" y="0"/>
                  </a:moveTo>
                  <a:cubicBezTo>
                    <a:pt x="0" y="78"/>
                    <a:pt x="0" y="156"/>
                    <a:pt x="0" y="239"/>
                  </a:cubicBezTo>
                  <a:cubicBezTo>
                    <a:pt x="0" y="964"/>
                    <a:pt x="95" y="1719"/>
                    <a:pt x="284" y="2473"/>
                  </a:cubicBezTo>
                  <a:cubicBezTo>
                    <a:pt x="308" y="2568"/>
                    <a:pt x="333" y="2666"/>
                    <a:pt x="361" y="2761"/>
                  </a:cubicBezTo>
                  <a:cubicBezTo>
                    <a:pt x="558" y="3457"/>
                    <a:pt x="825" y="4110"/>
                    <a:pt x="1145" y="4697"/>
                  </a:cubicBezTo>
                  <a:cubicBezTo>
                    <a:pt x="1530" y="5221"/>
                    <a:pt x="1932" y="5726"/>
                    <a:pt x="2351" y="6206"/>
                  </a:cubicBezTo>
                  <a:cubicBezTo>
                    <a:pt x="2642" y="6534"/>
                    <a:pt x="2937" y="6850"/>
                    <a:pt x="3241" y="7154"/>
                  </a:cubicBezTo>
                  <a:cubicBezTo>
                    <a:pt x="3277" y="7182"/>
                    <a:pt x="3318" y="7211"/>
                    <a:pt x="3360" y="7235"/>
                  </a:cubicBezTo>
                  <a:cubicBezTo>
                    <a:pt x="2679" y="6198"/>
                    <a:pt x="2141" y="5004"/>
                    <a:pt x="1723" y="3749"/>
                  </a:cubicBezTo>
                  <a:cubicBezTo>
                    <a:pt x="1293" y="3027"/>
                    <a:pt x="575" y="1694"/>
                    <a:pt x="4" y="0"/>
                  </a:cubicBezTo>
                  <a:close/>
                </a:path>
              </a:pathLst>
            </a:custGeom>
            <a:solidFill>
              <a:srgbClr val="F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03;p41">
              <a:extLst>
                <a:ext uri="{FF2B5EF4-FFF2-40B4-BE49-F238E27FC236}">
                  <a16:creationId xmlns:a16="http://schemas.microsoft.com/office/drawing/2014/main" id="{03572793-2633-3FBA-5AD1-714248A95370}"/>
                </a:ext>
              </a:extLst>
            </p:cNvPr>
            <p:cNvSpPr/>
            <p:nvPr/>
          </p:nvSpPr>
          <p:spPr>
            <a:xfrm>
              <a:off x="5100900" y="1966238"/>
              <a:ext cx="42975" cy="160075"/>
            </a:xfrm>
            <a:custGeom>
              <a:avLst/>
              <a:gdLst/>
              <a:ahLst/>
              <a:cxnLst/>
              <a:rect l="l" t="t" r="r" b="b"/>
              <a:pathLst>
                <a:path w="1719" h="6403" extrusionOk="0">
                  <a:moveTo>
                    <a:pt x="583" y="1"/>
                  </a:moveTo>
                  <a:cubicBezTo>
                    <a:pt x="501" y="181"/>
                    <a:pt x="423" y="370"/>
                    <a:pt x="357" y="570"/>
                  </a:cubicBezTo>
                  <a:cubicBezTo>
                    <a:pt x="140" y="1214"/>
                    <a:pt x="21" y="1920"/>
                    <a:pt x="0" y="2654"/>
                  </a:cubicBezTo>
                  <a:cubicBezTo>
                    <a:pt x="571" y="4348"/>
                    <a:pt x="1289" y="5681"/>
                    <a:pt x="1719" y="6403"/>
                  </a:cubicBezTo>
                  <a:cubicBezTo>
                    <a:pt x="1018" y="4299"/>
                    <a:pt x="664" y="2018"/>
                    <a:pt x="583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204;p41">
              <a:extLst>
                <a:ext uri="{FF2B5EF4-FFF2-40B4-BE49-F238E27FC236}">
                  <a16:creationId xmlns:a16="http://schemas.microsoft.com/office/drawing/2014/main" id="{3EFB499E-0435-FDD8-2377-BA19938D05F5}"/>
                </a:ext>
              </a:extLst>
            </p:cNvPr>
            <p:cNvSpPr/>
            <p:nvPr/>
          </p:nvSpPr>
          <p:spPr>
            <a:xfrm>
              <a:off x="5115450" y="1910663"/>
              <a:ext cx="217000" cy="302925"/>
            </a:xfrm>
            <a:custGeom>
              <a:avLst/>
              <a:gdLst/>
              <a:ahLst/>
              <a:cxnLst/>
              <a:rect l="l" t="t" r="r" b="b"/>
              <a:pathLst>
                <a:path w="8680" h="12117" extrusionOk="0">
                  <a:moveTo>
                    <a:pt x="4508" y="3757"/>
                  </a:moveTo>
                  <a:cubicBezTo>
                    <a:pt x="4750" y="3757"/>
                    <a:pt x="4989" y="3929"/>
                    <a:pt x="5193" y="4249"/>
                  </a:cubicBezTo>
                  <a:cubicBezTo>
                    <a:pt x="5394" y="4565"/>
                    <a:pt x="5542" y="4996"/>
                    <a:pt x="5616" y="5468"/>
                  </a:cubicBezTo>
                  <a:cubicBezTo>
                    <a:pt x="5689" y="5940"/>
                    <a:pt x="5678" y="6399"/>
                    <a:pt x="5583" y="6756"/>
                  </a:cubicBezTo>
                  <a:cubicBezTo>
                    <a:pt x="5477" y="7166"/>
                    <a:pt x="5271" y="7412"/>
                    <a:pt x="5009" y="7453"/>
                  </a:cubicBezTo>
                  <a:cubicBezTo>
                    <a:pt x="4980" y="7457"/>
                    <a:pt x="4955" y="7461"/>
                    <a:pt x="4930" y="7461"/>
                  </a:cubicBezTo>
                  <a:cubicBezTo>
                    <a:pt x="4447" y="7461"/>
                    <a:pt x="3980" y="6748"/>
                    <a:pt x="3823" y="5747"/>
                  </a:cubicBezTo>
                  <a:cubicBezTo>
                    <a:pt x="3754" y="5275"/>
                    <a:pt x="3762" y="4820"/>
                    <a:pt x="3857" y="4459"/>
                  </a:cubicBezTo>
                  <a:cubicBezTo>
                    <a:pt x="3963" y="4049"/>
                    <a:pt x="4168" y="3802"/>
                    <a:pt x="4434" y="3762"/>
                  </a:cubicBezTo>
                  <a:cubicBezTo>
                    <a:pt x="4459" y="3757"/>
                    <a:pt x="4484" y="3757"/>
                    <a:pt x="4508" y="3757"/>
                  </a:cubicBezTo>
                  <a:close/>
                  <a:moveTo>
                    <a:pt x="3102" y="1"/>
                  </a:moveTo>
                  <a:cubicBezTo>
                    <a:pt x="2814" y="1"/>
                    <a:pt x="2536" y="37"/>
                    <a:pt x="2261" y="115"/>
                  </a:cubicBezTo>
                  <a:cubicBezTo>
                    <a:pt x="2159" y="145"/>
                    <a:pt x="2056" y="181"/>
                    <a:pt x="1958" y="222"/>
                  </a:cubicBezTo>
                  <a:cubicBezTo>
                    <a:pt x="1523" y="395"/>
                    <a:pt x="1133" y="665"/>
                    <a:pt x="792" y="1026"/>
                  </a:cubicBezTo>
                  <a:cubicBezTo>
                    <a:pt x="530" y="2597"/>
                    <a:pt x="452" y="4311"/>
                    <a:pt x="510" y="6280"/>
                  </a:cubicBezTo>
                  <a:cubicBezTo>
                    <a:pt x="214" y="4885"/>
                    <a:pt x="58" y="3491"/>
                    <a:pt x="14" y="2199"/>
                  </a:cubicBezTo>
                  <a:cubicBezTo>
                    <a:pt x="9" y="2207"/>
                    <a:pt x="5" y="2216"/>
                    <a:pt x="1" y="2224"/>
                  </a:cubicBezTo>
                  <a:cubicBezTo>
                    <a:pt x="82" y="4241"/>
                    <a:pt x="436" y="6522"/>
                    <a:pt x="1137" y="8626"/>
                  </a:cubicBezTo>
                  <a:cubicBezTo>
                    <a:pt x="1324" y="9188"/>
                    <a:pt x="1535" y="9738"/>
                    <a:pt x="1773" y="10267"/>
                  </a:cubicBezTo>
                  <a:lnTo>
                    <a:pt x="1773" y="10267"/>
                  </a:lnTo>
                  <a:cubicBezTo>
                    <a:pt x="2273" y="9225"/>
                    <a:pt x="3364" y="8384"/>
                    <a:pt x="4742" y="8113"/>
                  </a:cubicBezTo>
                  <a:cubicBezTo>
                    <a:pt x="5046" y="8056"/>
                    <a:pt x="5341" y="8027"/>
                    <a:pt x="5636" y="8027"/>
                  </a:cubicBezTo>
                  <a:cubicBezTo>
                    <a:pt x="6810" y="8027"/>
                    <a:pt x="7872" y="8482"/>
                    <a:pt x="8540" y="9233"/>
                  </a:cubicBezTo>
                  <a:cubicBezTo>
                    <a:pt x="8631" y="8758"/>
                    <a:pt x="8680" y="8257"/>
                    <a:pt x="8680" y="7749"/>
                  </a:cubicBezTo>
                  <a:cubicBezTo>
                    <a:pt x="8680" y="6924"/>
                    <a:pt x="8561" y="6070"/>
                    <a:pt x="8319" y="5222"/>
                  </a:cubicBezTo>
                  <a:cubicBezTo>
                    <a:pt x="7839" y="3524"/>
                    <a:pt x="6937" y="2059"/>
                    <a:pt x="5780" y="1095"/>
                  </a:cubicBezTo>
                  <a:cubicBezTo>
                    <a:pt x="5517" y="874"/>
                    <a:pt x="5246" y="686"/>
                    <a:pt x="4972" y="533"/>
                  </a:cubicBezTo>
                  <a:lnTo>
                    <a:pt x="4972" y="533"/>
                  </a:lnTo>
                  <a:cubicBezTo>
                    <a:pt x="5066" y="883"/>
                    <a:pt x="4841" y="1277"/>
                    <a:pt x="4328" y="1650"/>
                  </a:cubicBezTo>
                  <a:cubicBezTo>
                    <a:pt x="3864" y="1985"/>
                    <a:pt x="3167" y="2277"/>
                    <a:pt x="2659" y="2277"/>
                  </a:cubicBezTo>
                  <a:cubicBezTo>
                    <a:pt x="2420" y="2277"/>
                    <a:pt x="2223" y="2216"/>
                    <a:pt x="2109" y="2068"/>
                  </a:cubicBezTo>
                  <a:cubicBezTo>
                    <a:pt x="2002" y="1928"/>
                    <a:pt x="1904" y="1695"/>
                    <a:pt x="2047" y="1358"/>
                  </a:cubicBezTo>
                  <a:cubicBezTo>
                    <a:pt x="2278" y="829"/>
                    <a:pt x="3073" y="251"/>
                    <a:pt x="3779" y="71"/>
                  </a:cubicBezTo>
                  <a:cubicBezTo>
                    <a:pt x="3552" y="25"/>
                    <a:pt x="3323" y="1"/>
                    <a:pt x="3102" y="1"/>
                  </a:cubicBezTo>
                  <a:close/>
                  <a:moveTo>
                    <a:pt x="1773" y="10267"/>
                  </a:moveTo>
                  <a:cubicBezTo>
                    <a:pt x="1773" y="10267"/>
                    <a:pt x="1773" y="10267"/>
                    <a:pt x="1773" y="10267"/>
                  </a:cubicBezTo>
                  <a:cubicBezTo>
                    <a:pt x="1775" y="10271"/>
                    <a:pt x="1776" y="10275"/>
                    <a:pt x="1778" y="10280"/>
                  </a:cubicBezTo>
                  <a:lnTo>
                    <a:pt x="1778" y="10280"/>
                  </a:lnTo>
                  <a:cubicBezTo>
                    <a:pt x="1776" y="10275"/>
                    <a:pt x="1775" y="10271"/>
                    <a:pt x="1773" y="10267"/>
                  </a:cubicBezTo>
                  <a:close/>
                  <a:moveTo>
                    <a:pt x="1778" y="10280"/>
                  </a:moveTo>
                  <a:cubicBezTo>
                    <a:pt x="2070" y="10927"/>
                    <a:pt x="2400" y="11543"/>
                    <a:pt x="2774" y="12112"/>
                  </a:cubicBezTo>
                  <a:lnTo>
                    <a:pt x="2778" y="12116"/>
                  </a:lnTo>
                  <a:cubicBezTo>
                    <a:pt x="2403" y="11546"/>
                    <a:pt x="2072" y="10927"/>
                    <a:pt x="1778" y="10280"/>
                  </a:cubicBezTo>
                  <a:close/>
                </a:path>
              </a:pathLst>
            </a:custGeom>
            <a:solidFill>
              <a:srgbClr val="D6DF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205;p41">
              <a:extLst>
                <a:ext uri="{FF2B5EF4-FFF2-40B4-BE49-F238E27FC236}">
                  <a16:creationId xmlns:a16="http://schemas.microsoft.com/office/drawing/2014/main" id="{E50B4736-04A2-352F-3ED2-E2A783282206}"/>
                </a:ext>
              </a:extLst>
            </p:cNvPr>
            <p:cNvSpPr/>
            <p:nvPr/>
          </p:nvSpPr>
          <p:spPr>
            <a:xfrm>
              <a:off x="5159750" y="2111338"/>
              <a:ext cx="169225" cy="120800"/>
            </a:xfrm>
            <a:custGeom>
              <a:avLst/>
              <a:gdLst/>
              <a:ahLst/>
              <a:cxnLst/>
              <a:rect l="l" t="t" r="r" b="b"/>
              <a:pathLst>
                <a:path w="6769" h="4832" extrusionOk="0">
                  <a:moveTo>
                    <a:pt x="3864" y="0"/>
                  </a:moveTo>
                  <a:cubicBezTo>
                    <a:pt x="3569" y="0"/>
                    <a:pt x="3274" y="29"/>
                    <a:pt x="2970" y="86"/>
                  </a:cubicBezTo>
                  <a:cubicBezTo>
                    <a:pt x="1592" y="357"/>
                    <a:pt x="501" y="1198"/>
                    <a:pt x="1" y="2240"/>
                  </a:cubicBezTo>
                  <a:cubicBezTo>
                    <a:pt x="296" y="2891"/>
                    <a:pt x="629" y="3516"/>
                    <a:pt x="1006" y="4089"/>
                  </a:cubicBezTo>
                  <a:cubicBezTo>
                    <a:pt x="1715" y="4565"/>
                    <a:pt x="2474" y="4832"/>
                    <a:pt x="3224" y="4832"/>
                  </a:cubicBezTo>
                  <a:cubicBezTo>
                    <a:pt x="3508" y="4832"/>
                    <a:pt x="3786" y="4795"/>
                    <a:pt x="4061" y="4717"/>
                  </a:cubicBezTo>
                  <a:cubicBezTo>
                    <a:pt x="5189" y="4397"/>
                    <a:pt x="6071" y="3450"/>
                    <a:pt x="6547" y="2043"/>
                  </a:cubicBezTo>
                  <a:cubicBezTo>
                    <a:pt x="6637" y="1772"/>
                    <a:pt x="6711" y="1494"/>
                    <a:pt x="6768" y="1206"/>
                  </a:cubicBezTo>
                  <a:cubicBezTo>
                    <a:pt x="6100" y="455"/>
                    <a:pt x="5038" y="0"/>
                    <a:pt x="3864" y="0"/>
                  </a:cubicBezTo>
                  <a:close/>
                </a:path>
              </a:pathLst>
            </a:custGeom>
            <a:solidFill>
              <a:srgbClr val="D8BE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206;p41">
              <a:extLst>
                <a:ext uri="{FF2B5EF4-FFF2-40B4-BE49-F238E27FC236}">
                  <a16:creationId xmlns:a16="http://schemas.microsoft.com/office/drawing/2014/main" id="{273D1018-E171-838E-DEAD-FBDC2B9AF186}"/>
                </a:ext>
              </a:extLst>
            </p:cNvPr>
            <p:cNvSpPr/>
            <p:nvPr/>
          </p:nvSpPr>
          <p:spPr>
            <a:xfrm>
              <a:off x="5115775" y="1936288"/>
              <a:ext cx="19500" cy="131400"/>
            </a:xfrm>
            <a:custGeom>
              <a:avLst/>
              <a:gdLst/>
              <a:ahLst/>
              <a:cxnLst/>
              <a:rect l="l" t="t" r="r" b="b"/>
              <a:pathLst>
                <a:path w="780" h="5256" extrusionOk="0">
                  <a:moveTo>
                    <a:pt x="779" y="1"/>
                  </a:moveTo>
                  <a:cubicBezTo>
                    <a:pt x="476" y="325"/>
                    <a:pt x="209" y="719"/>
                    <a:pt x="1" y="1174"/>
                  </a:cubicBezTo>
                  <a:cubicBezTo>
                    <a:pt x="45" y="2466"/>
                    <a:pt x="201" y="3860"/>
                    <a:pt x="497" y="5255"/>
                  </a:cubicBezTo>
                  <a:cubicBezTo>
                    <a:pt x="439" y="3286"/>
                    <a:pt x="517" y="1572"/>
                    <a:pt x="779" y="1"/>
                  </a:cubicBezTo>
                  <a:close/>
                </a:path>
              </a:pathLst>
            </a:custGeom>
            <a:solidFill>
              <a:srgbClr val="D4C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207;p41">
              <a:extLst>
                <a:ext uri="{FF2B5EF4-FFF2-40B4-BE49-F238E27FC236}">
                  <a16:creationId xmlns:a16="http://schemas.microsoft.com/office/drawing/2014/main" id="{B38E0767-E1D7-AC9C-E248-0897C180CB38}"/>
                </a:ext>
              </a:extLst>
            </p:cNvPr>
            <p:cNvSpPr/>
            <p:nvPr/>
          </p:nvSpPr>
          <p:spPr>
            <a:xfrm>
              <a:off x="5219125" y="2012988"/>
              <a:ext cx="29950" cy="75700"/>
            </a:xfrm>
            <a:custGeom>
              <a:avLst/>
              <a:gdLst/>
              <a:ahLst/>
              <a:cxnLst/>
              <a:rect l="l" t="t" r="r" b="b"/>
              <a:pathLst>
                <a:path w="1198" h="3028" extrusionOk="0">
                  <a:moveTo>
                    <a:pt x="361" y="1"/>
                  </a:moveTo>
                  <a:cubicBezTo>
                    <a:pt x="353" y="1"/>
                    <a:pt x="345" y="5"/>
                    <a:pt x="337" y="5"/>
                  </a:cubicBezTo>
                  <a:cubicBezTo>
                    <a:pt x="217" y="22"/>
                    <a:pt x="107" y="190"/>
                    <a:pt x="37" y="452"/>
                  </a:cubicBezTo>
                  <a:cubicBezTo>
                    <a:pt x="29" y="489"/>
                    <a:pt x="21" y="530"/>
                    <a:pt x="13" y="567"/>
                  </a:cubicBezTo>
                  <a:cubicBezTo>
                    <a:pt x="62" y="555"/>
                    <a:pt x="111" y="546"/>
                    <a:pt x="164" y="546"/>
                  </a:cubicBezTo>
                  <a:cubicBezTo>
                    <a:pt x="439" y="546"/>
                    <a:pt x="665" y="772"/>
                    <a:pt x="665" y="1047"/>
                  </a:cubicBezTo>
                  <a:cubicBezTo>
                    <a:pt x="665" y="1322"/>
                    <a:pt x="439" y="1547"/>
                    <a:pt x="164" y="1547"/>
                  </a:cubicBezTo>
                  <a:cubicBezTo>
                    <a:pt x="107" y="1547"/>
                    <a:pt x="54" y="1539"/>
                    <a:pt x="1" y="1523"/>
                  </a:cubicBezTo>
                  <a:lnTo>
                    <a:pt x="1" y="1523"/>
                  </a:lnTo>
                  <a:cubicBezTo>
                    <a:pt x="5" y="1547"/>
                    <a:pt x="9" y="1576"/>
                    <a:pt x="13" y="1600"/>
                  </a:cubicBezTo>
                  <a:cubicBezTo>
                    <a:pt x="156" y="2507"/>
                    <a:pt x="546" y="3028"/>
                    <a:pt x="783" y="3028"/>
                  </a:cubicBezTo>
                  <a:cubicBezTo>
                    <a:pt x="792" y="3028"/>
                    <a:pt x="800" y="3028"/>
                    <a:pt x="808" y="3024"/>
                  </a:cubicBezTo>
                  <a:cubicBezTo>
                    <a:pt x="927" y="3007"/>
                    <a:pt x="1038" y="2839"/>
                    <a:pt x="1108" y="2577"/>
                  </a:cubicBezTo>
                  <a:cubicBezTo>
                    <a:pt x="1190" y="2261"/>
                    <a:pt x="1198" y="1854"/>
                    <a:pt x="1133" y="1428"/>
                  </a:cubicBezTo>
                  <a:cubicBezTo>
                    <a:pt x="1067" y="1002"/>
                    <a:pt x="936" y="616"/>
                    <a:pt x="759" y="337"/>
                  </a:cubicBezTo>
                  <a:cubicBezTo>
                    <a:pt x="624" y="124"/>
                    <a:pt x="480" y="1"/>
                    <a:pt x="361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208;p41">
              <a:extLst>
                <a:ext uri="{FF2B5EF4-FFF2-40B4-BE49-F238E27FC236}">
                  <a16:creationId xmlns:a16="http://schemas.microsoft.com/office/drawing/2014/main" id="{701B7B7B-A973-24F4-A3F8-9BA87319A4AF}"/>
                </a:ext>
              </a:extLst>
            </p:cNvPr>
            <p:cNvSpPr/>
            <p:nvPr/>
          </p:nvSpPr>
          <p:spPr>
            <a:xfrm>
              <a:off x="5209300" y="2004588"/>
              <a:ext cx="48400" cy="92625"/>
            </a:xfrm>
            <a:custGeom>
              <a:avLst/>
              <a:gdLst/>
              <a:ahLst/>
              <a:cxnLst/>
              <a:rect l="l" t="t" r="r" b="b"/>
              <a:pathLst>
                <a:path w="1936" h="3705" extrusionOk="0">
                  <a:moveTo>
                    <a:pt x="754" y="337"/>
                  </a:moveTo>
                  <a:cubicBezTo>
                    <a:pt x="873" y="337"/>
                    <a:pt x="1017" y="460"/>
                    <a:pt x="1152" y="673"/>
                  </a:cubicBezTo>
                  <a:cubicBezTo>
                    <a:pt x="1329" y="952"/>
                    <a:pt x="1460" y="1338"/>
                    <a:pt x="1526" y="1764"/>
                  </a:cubicBezTo>
                  <a:cubicBezTo>
                    <a:pt x="1591" y="2190"/>
                    <a:pt x="1583" y="2597"/>
                    <a:pt x="1501" y="2913"/>
                  </a:cubicBezTo>
                  <a:cubicBezTo>
                    <a:pt x="1431" y="3175"/>
                    <a:pt x="1320" y="3343"/>
                    <a:pt x="1201" y="3360"/>
                  </a:cubicBezTo>
                  <a:cubicBezTo>
                    <a:pt x="1193" y="3364"/>
                    <a:pt x="1185" y="3364"/>
                    <a:pt x="1176" y="3364"/>
                  </a:cubicBezTo>
                  <a:cubicBezTo>
                    <a:pt x="939" y="3364"/>
                    <a:pt x="549" y="2843"/>
                    <a:pt x="406" y="1936"/>
                  </a:cubicBezTo>
                  <a:cubicBezTo>
                    <a:pt x="402" y="1912"/>
                    <a:pt x="398" y="1883"/>
                    <a:pt x="394" y="1859"/>
                  </a:cubicBezTo>
                  <a:cubicBezTo>
                    <a:pt x="197" y="1789"/>
                    <a:pt x="57" y="1605"/>
                    <a:pt x="57" y="1383"/>
                  </a:cubicBezTo>
                  <a:cubicBezTo>
                    <a:pt x="57" y="1157"/>
                    <a:pt x="201" y="969"/>
                    <a:pt x="406" y="903"/>
                  </a:cubicBezTo>
                  <a:cubicBezTo>
                    <a:pt x="414" y="866"/>
                    <a:pt x="422" y="825"/>
                    <a:pt x="430" y="788"/>
                  </a:cubicBezTo>
                  <a:cubicBezTo>
                    <a:pt x="500" y="526"/>
                    <a:pt x="610" y="358"/>
                    <a:pt x="730" y="341"/>
                  </a:cubicBezTo>
                  <a:cubicBezTo>
                    <a:pt x="738" y="341"/>
                    <a:pt x="746" y="337"/>
                    <a:pt x="754" y="337"/>
                  </a:cubicBezTo>
                  <a:close/>
                  <a:moveTo>
                    <a:pt x="754" y="0"/>
                  </a:moveTo>
                  <a:cubicBezTo>
                    <a:pt x="730" y="0"/>
                    <a:pt x="705" y="0"/>
                    <a:pt x="680" y="5"/>
                  </a:cubicBezTo>
                  <a:cubicBezTo>
                    <a:pt x="414" y="45"/>
                    <a:pt x="209" y="292"/>
                    <a:pt x="103" y="702"/>
                  </a:cubicBezTo>
                  <a:cubicBezTo>
                    <a:pt x="8" y="1063"/>
                    <a:pt x="0" y="1518"/>
                    <a:pt x="69" y="1990"/>
                  </a:cubicBezTo>
                  <a:cubicBezTo>
                    <a:pt x="226" y="2991"/>
                    <a:pt x="693" y="3704"/>
                    <a:pt x="1176" y="3704"/>
                  </a:cubicBezTo>
                  <a:cubicBezTo>
                    <a:pt x="1201" y="3704"/>
                    <a:pt x="1226" y="3700"/>
                    <a:pt x="1255" y="3696"/>
                  </a:cubicBezTo>
                  <a:cubicBezTo>
                    <a:pt x="1517" y="3655"/>
                    <a:pt x="1723" y="3409"/>
                    <a:pt x="1829" y="2999"/>
                  </a:cubicBezTo>
                  <a:cubicBezTo>
                    <a:pt x="1924" y="2642"/>
                    <a:pt x="1935" y="2183"/>
                    <a:pt x="1862" y="1711"/>
                  </a:cubicBezTo>
                  <a:cubicBezTo>
                    <a:pt x="1788" y="1239"/>
                    <a:pt x="1640" y="808"/>
                    <a:pt x="1439" y="492"/>
                  </a:cubicBezTo>
                  <a:cubicBezTo>
                    <a:pt x="1235" y="172"/>
                    <a:pt x="996" y="0"/>
                    <a:pt x="754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209;p41">
              <a:extLst>
                <a:ext uri="{FF2B5EF4-FFF2-40B4-BE49-F238E27FC236}">
                  <a16:creationId xmlns:a16="http://schemas.microsoft.com/office/drawing/2014/main" id="{C3EC9603-568A-9E46-ACDA-FEB231BBB3A4}"/>
                </a:ext>
              </a:extLst>
            </p:cNvPr>
            <p:cNvSpPr/>
            <p:nvPr/>
          </p:nvSpPr>
          <p:spPr>
            <a:xfrm>
              <a:off x="5210725" y="2026638"/>
              <a:ext cx="25050" cy="25050"/>
            </a:xfrm>
            <a:custGeom>
              <a:avLst/>
              <a:gdLst/>
              <a:ahLst/>
              <a:cxnLst/>
              <a:rect l="l" t="t" r="r" b="b"/>
              <a:pathLst>
                <a:path w="1002" h="1002" extrusionOk="0">
                  <a:moveTo>
                    <a:pt x="500" y="0"/>
                  </a:moveTo>
                  <a:cubicBezTo>
                    <a:pt x="447" y="0"/>
                    <a:pt x="398" y="9"/>
                    <a:pt x="349" y="21"/>
                  </a:cubicBezTo>
                  <a:cubicBezTo>
                    <a:pt x="144" y="87"/>
                    <a:pt x="0" y="275"/>
                    <a:pt x="0" y="501"/>
                  </a:cubicBezTo>
                  <a:cubicBezTo>
                    <a:pt x="0" y="723"/>
                    <a:pt x="140" y="907"/>
                    <a:pt x="337" y="977"/>
                  </a:cubicBezTo>
                  <a:cubicBezTo>
                    <a:pt x="390" y="993"/>
                    <a:pt x="443" y="1001"/>
                    <a:pt x="500" y="1001"/>
                  </a:cubicBezTo>
                  <a:cubicBezTo>
                    <a:pt x="775" y="1001"/>
                    <a:pt x="1001" y="776"/>
                    <a:pt x="1001" y="501"/>
                  </a:cubicBezTo>
                  <a:cubicBezTo>
                    <a:pt x="1001" y="226"/>
                    <a:pt x="775" y="0"/>
                    <a:pt x="500" y="0"/>
                  </a:cubicBezTo>
                  <a:close/>
                </a:path>
              </a:pathLst>
            </a:custGeom>
            <a:solidFill>
              <a:srgbClr val="DBE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210;p41">
              <a:extLst>
                <a:ext uri="{FF2B5EF4-FFF2-40B4-BE49-F238E27FC236}">
                  <a16:creationId xmlns:a16="http://schemas.microsoft.com/office/drawing/2014/main" id="{762AA647-73C7-B2E5-E0F9-9B422863A122}"/>
                </a:ext>
              </a:extLst>
            </p:cNvPr>
            <p:cNvSpPr/>
            <p:nvPr/>
          </p:nvSpPr>
          <p:spPr>
            <a:xfrm>
              <a:off x="5100800" y="2038538"/>
              <a:ext cx="7100" cy="55900"/>
            </a:xfrm>
            <a:custGeom>
              <a:avLst/>
              <a:gdLst/>
              <a:ahLst/>
              <a:cxnLst/>
              <a:rect l="l" t="t" r="r" b="b"/>
              <a:pathLst>
                <a:path w="284" h="2236" extrusionOk="0">
                  <a:moveTo>
                    <a:pt x="0" y="1"/>
                  </a:moveTo>
                  <a:cubicBezTo>
                    <a:pt x="0" y="726"/>
                    <a:pt x="95" y="1481"/>
                    <a:pt x="284" y="2235"/>
                  </a:cubicBezTo>
                  <a:cubicBezTo>
                    <a:pt x="95" y="1481"/>
                    <a:pt x="0" y="726"/>
                    <a:pt x="0" y="1"/>
                  </a:cubicBezTo>
                  <a:close/>
                </a:path>
              </a:pathLst>
            </a:custGeom>
            <a:solidFill>
              <a:srgbClr val="235B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211;p41">
              <a:extLst>
                <a:ext uri="{FF2B5EF4-FFF2-40B4-BE49-F238E27FC236}">
                  <a16:creationId xmlns:a16="http://schemas.microsoft.com/office/drawing/2014/main" id="{8F573E38-7ECB-D84E-E53B-6F57E85CAD02}"/>
                </a:ext>
              </a:extLst>
            </p:cNvPr>
            <p:cNvSpPr/>
            <p:nvPr/>
          </p:nvSpPr>
          <p:spPr>
            <a:xfrm>
              <a:off x="5100800" y="2032588"/>
              <a:ext cx="125" cy="5975"/>
            </a:xfrm>
            <a:custGeom>
              <a:avLst/>
              <a:gdLst/>
              <a:ahLst/>
              <a:cxnLst/>
              <a:rect l="l" t="t" r="r" b="b"/>
              <a:pathLst>
                <a:path w="5" h="239" extrusionOk="0">
                  <a:moveTo>
                    <a:pt x="4" y="0"/>
                  </a:moveTo>
                  <a:cubicBezTo>
                    <a:pt x="0" y="78"/>
                    <a:pt x="0" y="156"/>
                    <a:pt x="0" y="239"/>
                  </a:cubicBezTo>
                  <a:cubicBezTo>
                    <a:pt x="0" y="156"/>
                    <a:pt x="0" y="78"/>
                    <a:pt x="4" y="0"/>
                  </a:cubicBezTo>
                  <a:close/>
                </a:path>
              </a:pathLst>
            </a:custGeom>
            <a:solidFill>
              <a:srgbClr val="A379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212;p41">
              <a:extLst>
                <a:ext uri="{FF2B5EF4-FFF2-40B4-BE49-F238E27FC236}">
                  <a16:creationId xmlns:a16="http://schemas.microsoft.com/office/drawing/2014/main" id="{ECFF2694-1011-C7BD-9974-3380C8FB5EF8}"/>
                </a:ext>
              </a:extLst>
            </p:cNvPr>
            <p:cNvSpPr/>
            <p:nvPr/>
          </p:nvSpPr>
          <p:spPr>
            <a:xfrm>
              <a:off x="5100900" y="1966238"/>
              <a:ext cx="14575" cy="66375"/>
            </a:xfrm>
            <a:custGeom>
              <a:avLst/>
              <a:gdLst/>
              <a:ahLst/>
              <a:cxnLst/>
              <a:rect l="l" t="t" r="r" b="b"/>
              <a:pathLst>
                <a:path w="583" h="2655" extrusionOk="0">
                  <a:moveTo>
                    <a:pt x="583" y="1"/>
                  </a:moveTo>
                  <a:cubicBezTo>
                    <a:pt x="501" y="181"/>
                    <a:pt x="423" y="370"/>
                    <a:pt x="357" y="570"/>
                  </a:cubicBezTo>
                  <a:cubicBezTo>
                    <a:pt x="140" y="1214"/>
                    <a:pt x="21" y="1920"/>
                    <a:pt x="0" y="2654"/>
                  </a:cubicBezTo>
                  <a:lnTo>
                    <a:pt x="0" y="2654"/>
                  </a:lnTo>
                  <a:cubicBezTo>
                    <a:pt x="21" y="1920"/>
                    <a:pt x="140" y="1214"/>
                    <a:pt x="357" y="570"/>
                  </a:cubicBezTo>
                  <a:cubicBezTo>
                    <a:pt x="423" y="370"/>
                    <a:pt x="501" y="181"/>
                    <a:pt x="583" y="1"/>
                  </a:cubicBezTo>
                  <a:close/>
                </a:path>
              </a:pathLst>
            </a:custGeom>
            <a:solidFill>
              <a:srgbClr val="824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213;p41">
              <a:extLst>
                <a:ext uri="{FF2B5EF4-FFF2-40B4-BE49-F238E27FC236}">
                  <a16:creationId xmlns:a16="http://schemas.microsoft.com/office/drawing/2014/main" id="{F53BCC49-F1B4-F59E-EFA8-45ED5D7B0C34}"/>
                </a:ext>
              </a:extLst>
            </p:cNvPr>
            <p:cNvSpPr/>
            <p:nvPr/>
          </p:nvSpPr>
          <p:spPr>
            <a:xfrm>
              <a:off x="5115450" y="1916213"/>
              <a:ext cx="48950" cy="50050"/>
            </a:xfrm>
            <a:custGeom>
              <a:avLst/>
              <a:gdLst/>
              <a:ahLst/>
              <a:cxnLst/>
              <a:rect l="l" t="t" r="r" b="b"/>
              <a:pathLst>
                <a:path w="1958" h="2002" extrusionOk="0">
                  <a:moveTo>
                    <a:pt x="14" y="1977"/>
                  </a:moveTo>
                  <a:cubicBezTo>
                    <a:pt x="9" y="1985"/>
                    <a:pt x="5" y="1994"/>
                    <a:pt x="1" y="2002"/>
                  </a:cubicBezTo>
                  <a:lnTo>
                    <a:pt x="1" y="2002"/>
                  </a:lnTo>
                  <a:cubicBezTo>
                    <a:pt x="5" y="1994"/>
                    <a:pt x="9" y="1985"/>
                    <a:pt x="14" y="1977"/>
                  </a:cubicBezTo>
                  <a:lnTo>
                    <a:pt x="14" y="1977"/>
                  </a:lnTo>
                  <a:close/>
                  <a:moveTo>
                    <a:pt x="1958" y="0"/>
                  </a:moveTo>
                  <a:cubicBezTo>
                    <a:pt x="1523" y="173"/>
                    <a:pt x="1133" y="443"/>
                    <a:pt x="792" y="804"/>
                  </a:cubicBezTo>
                  <a:lnTo>
                    <a:pt x="792" y="804"/>
                  </a:lnTo>
                  <a:cubicBezTo>
                    <a:pt x="1133" y="443"/>
                    <a:pt x="1523" y="173"/>
                    <a:pt x="1958" y="0"/>
                  </a:cubicBezTo>
                  <a:close/>
                </a:path>
              </a:pathLst>
            </a:custGeom>
            <a:solidFill>
              <a:srgbClr val="A6B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214;p41">
              <a:extLst>
                <a:ext uri="{FF2B5EF4-FFF2-40B4-BE49-F238E27FC236}">
                  <a16:creationId xmlns:a16="http://schemas.microsoft.com/office/drawing/2014/main" id="{E2F2CEDB-F52D-38C7-D315-6B341BC9E376}"/>
                </a:ext>
              </a:extLst>
            </p:cNvPr>
            <p:cNvSpPr/>
            <p:nvPr/>
          </p:nvSpPr>
          <p:spPr>
            <a:xfrm>
              <a:off x="5115775" y="1936288"/>
              <a:ext cx="19500" cy="29350"/>
            </a:xfrm>
            <a:custGeom>
              <a:avLst/>
              <a:gdLst/>
              <a:ahLst/>
              <a:cxnLst/>
              <a:rect l="l" t="t" r="r" b="b"/>
              <a:pathLst>
                <a:path w="780" h="1174" extrusionOk="0">
                  <a:moveTo>
                    <a:pt x="779" y="1"/>
                  </a:moveTo>
                  <a:cubicBezTo>
                    <a:pt x="476" y="325"/>
                    <a:pt x="209" y="719"/>
                    <a:pt x="1" y="1174"/>
                  </a:cubicBezTo>
                  <a:lnTo>
                    <a:pt x="1" y="1174"/>
                  </a:lnTo>
                  <a:cubicBezTo>
                    <a:pt x="209" y="719"/>
                    <a:pt x="476" y="325"/>
                    <a:pt x="779" y="1"/>
                  </a:cubicBezTo>
                  <a:close/>
                </a:path>
              </a:pathLst>
            </a:custGeom>
            <a:solidFill>
              <a:srgbClr val="A4A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215;p41">
              <a:extLst>
                <a:ext uri="{FF2B5EF4-FFF2-40B4-BE49-F238E27FC236}">
                  <a16:creationId xmlns:a16="http://schemas.microsoft.com/office/drawing/2014/main" id="{406DB5F8-29E3-4684-75A7-20074C816857}"/>
                </a:ext>
              </a:extLst>
            </p:cNvPr>
            <p:cNvSpPr/>
            <p:nvPr/>
          </p:nvSpPr>
          <p:spPr>
            <a:xfrm>
              <a:off x="5092275" y="1902163"/>
              <a:ext cx="248700" cy="338500"/>
            </a:xfrm>
            <a:custGeom>
              <a:avLst/>
              <a:gdLst/>
              <a:ahLst/>
              <a:cxnLst/>
              <a:rect l="l" t="t" r="r" b="b"/>
              <a:pathLst>
                <a:path w="9948" h="13540" extrusionOk="0">
                  <a:moveTo>
                    <a:pt x="4029" y="341"/>
                  </a:moveTo>
                  <a:cubicBezTo>
                    <a:pt x="4914" y="341"/>
                    <a:pt x="5842" y="714"/>
                    <a:pt x="6707" y="1435"/>
                  </a:cubicBezTo>
                  <a:cubicBezTo>
                    <a:pt x="7864" y="2399"/>
                    <a:pt x="8766" y="3864"/>
                    <a:pt x="9246" y="5562"/>
                  </a:cubicBezTo>
                  <a:cubicBezTo>
                    <a:pt x="9488" y="6410"/>
                    <a:pt x="9607" y="7264"/>
                    <a:pt x="9607" y="8089"/>
                  </a:cubicBezTo>
                  <a:cubicBezTo>
                    <a:pt x="9607" y="8597"/>
                    <a:pt x="9558" y="9098"/>
                    <a:pt x="9467" y="9573"/>
                  </a:cubicBezTo>
                  <a:cubicBezTo>
                    <a:pt x="9410" y="9861"/>
                    <a:pt x="9336" y="10139"/>
                    <a:pt x="9246" y="10410"/>
                  </a:cubicBezTo>
                  <a:cubicBezTo>
                    <a:pt x="8770" y="11817"/>
                    <a:pt x="7888" y="12764"/>
                    <a:pt x="6760" y="13084"/>
                  </a:cubicBezTo>
                  <a:cubicBezTo>
                    <a:pt x="6485" y="13162"/>
                    <a:pt x="6207" y="13199"/>
                    <a:pt x="5923" y="13199"/>
                  </a:cubicBezTo>
                  <a:cubicBezTo>
                    <a:pt x="5173" y="13199"/>
                    <a:pt x="4414" y="12932"/>
                    <a:pt x="3705" y="12456"/>
                  </a:cubicBezTo>
                  <a:lnTo>
                    <a:pt x="3701" y="12452"/>
                  </a:lnTo>
                  <a:cubicBezTo>
                    <a:pt x="3659" y="12428"/>
                    <a:pt x="3618" y="12399"/>
                    <a:pt x="3582" y="12371"/>
                  </a:cubicBezTo>
                  <a:cubicBezTo>
                    <a:pt x="3262" y="12140"/>
                    <a:pt x="2959" y="11874"/>
                    <a:pt x="2667" y="11567"/>
                  </a:cubicBezTo>
                  <a:cubicBezTo>
                    <a:pt x="1814" y="10660"/>
                    <a:pt x="1108" y="9422"/>
                    <a:pt x="702" y="7978"/>
                  </a:cubicBezTo>
                  <a:cubicBezTo>
                    <a:pt x="674" y="7883"/>
                    <a:pt x="649" y="7785"/>
                    <a:pt x="625" y="7690"/>
                  </a:cubicBezTo>
                  <a:cubicBezTo>
                    <a:pt x="436" y="6936"/>
                    <a:pt x="341" y="6181"/>
                    <a:pt x="341" y="5456"/>
                  </a:cubicBezTo>
                  <a:cubicBezTo>
                    <a:pt x="341" y="5373"/>
                    <a:pt x="341" y="5295"/>
                    <a:pt x="345" y="5217"/>
                  </a:cubicBezTo>
                  <a:cubicBezTo>
                    <a:pt x="366" y="4483"/>
                    <a:pt x="485" y="3777"/>
                    <a:pt x="702" y="3133"/>
                  </a:cubicBezTo>
                  <a:cubicBezTo>
                    <a:pt x="768" y="2933"/>
                    <a:pt x="846" y="2744"/>
                    <a:pt x="928" y="2564"/>
                  </a:cubicBezTo>
                  <a:cubicBezTo>
                    <a:pt x="932" y="2556"/>
                    <a:pt x="936" y="2547"/>
                    <a:pt x="941" y="2539"/>
                  </a:cubicBezTo>
                  <a:cubicBezTo>
                    <a:pt x="1149" y="2084"/>
                    <a:pt x="1416" y="1690"/>
                    <a:pt x="1719" y="1366"/>
                  </a:cubicBezTo>
                  <a:cubicBezTo>
                    <a:pt x="2060" y="1005"/>
                    <a:pt x="2450" y="735"/>
                    <a:pt x="2885" y="562"/>
                  </a:cubicBezTo>
                  <a:cubicBezTo>
                    <a:pt x="2983" y="521"/>
                    <a:pt x="3086" y="485"/>
                    <a:pt x="3188" y="455"/>
                  </a:cubicBezTo>
                  <a:cubicBezTo>
                    <a:pt x="3463" y="377"/>
                    <a:pt x="3741" y="341"/>
                    <a:pt x="4029" y="341"/>
                  </a:cubicBezTo>
                  <a:close/>
                  <a:moveTo>
                    <a:pt x="4029" y="0"/>
                  </a:moveTo>
                  <a:cubicBezTo>
                    <a:pt x="3713" y="0"/>
                    <a:pt x="3401" y="46"/>
                    <a:pt x="3093" y="131"/>
                  </a:cubicBezTo>
                  <a:cubicBezTo>
                    <a:pt x="1855" y="480"/>
                    <a:pt x="891" y="1509"/>
                    <a:pt x="382" y="3023"/>
                  </a:cubicBezTo>
                  <a:cubicBezTo>
                    <a:pt x="128" y="3773"/>
                    <a:pt x="1" y="4598"/>
                    <a:pt x="1" y="5456"/>
                  </a:cubicBezTo>
                  <a:cubicBezTo>
                    <a:pt x="1" y="6308"/>
                    <a:pt x="128" y="7194"/>
                    <a:pt x="375" y="8072"/>
                  </a:cubicBezTo>
                  <a:cubicBezTo>
                    <a:pt x="1289" y="11296"/>
                    <a:pt x="3648" y="13539"/>
                    <a:pt x="5931" y="13539"/>
                  </a:cubicBezTo>
                  <a:cubicBezTo>
                    <a:pt x="6239" y="13539"/>
                    <a:pt x="6551" y="13498"/>
                    <a:pt x="6851" y="13412"/>
                  </a:cubicBezTo>
                  <a:cubicBezTo>
                    <a:pt x="8093" y="13060"/>
                    <a:pt x="9057" y="12034"/>
                    <a:pt x="9566" y="10516"/>
                  </a:cubicBezTo>
                  <a:cubicBezTo>
                    <a:pt x="9820" y="9770"/>
                    <a:pt x="9943" y="8945"/>
                    <a:pt x="9947" y="8084"/>
                  </a:cubicBezTo>
                  <a:cubicBezTo>
                    <a:pt x="9947" y="7235"/>
                    <a:pt x="9820" y="6349"/>
                    <a:pt x="9573" y="5471"/>
                  </a:cubicBezTo>
                  <a:cubicBezTo>
                    <a:pt x="9496" y="5197"/>
                    <a:pt x="9406" y="4926"/>
                    <a:pt x="9308" y="4668"/>
                  </a:cubicBezTo>
                  <a:cubicBezTo>
                    <a:pt x="9262" y="4663"/>
                    <a:pt x="9221" y="4639"/>
                    <a:pt x="9189" y="4602"/>
                  </a:cubicBezTo>
                  <a:lnTo>
                    <a:pt x="8545" y="3769"/>
                  </a:lnTo>
                  <a:cubicBezTo>
                    <a:pt x="8511" y="3728"/>
                    <a:pt x="8503" y="3675"/>
                    <a:pt x="8515" y="3622"/>
                  </a:cubicBezTo>
                  <a:cubicBezTo>
                    <a:pt x="8528" y="3573"/>
                    <a:pt x="8564" y="3527"/>
                    <a:pt x="8614" y="3507"/>
                  </a:cubicBezTo>
                  <a:lnTo>
                    <a:pt x="8753" y="3449"/>
                  </a:lnTo>
                  <a:cubicBezTo>
                    <a:pt x="8261" y="2547"/>
                    <a:pt x="7638" y="1768"/>
                    <a:pt x="6925" y="1174"/>
                  </a:cubicBezTo>
                  <a:cubicBezTo>
                    <a:pt x="5997" y="402"/>
                    <a:pt x="4996" y="0"/>
                    <a:pt x="4029" y="0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216;p41">
              <a:extLst>
                <a:ext uri="{FF2B5EF4-FFF2-40B4-BE49-F238E27FC236}">
                  <a16:creationId xmlns:a16="http://schemas.microsoft.com/office/drawing/2014/main" id="{60C975E3-0314-E4BA-1C5E-B3ACB1FA587E}"/>
                </a:ext>
              </a:extLst>
            </p:cNvPr>
            <p:cNvSpPr/>
            <p:nvPr/>
          </p:nvSpPr>
          <p:spPr>
            <a:xfrm>
              <a:off x="5304850" y="1988388"/>
              <a:ext cx="20125" cy="30500"/>
            </a:xfrm>
            <a:custGeom>
              <a:avLst/>
              <a:gdLst/>
              <a:ahLst/>
              <a:cxnLst/>
              <a:rect l="l" t="t" r="r" b="b"/>
              <a:pathLst>
                <a:path w="805" h="1220" extrusionOk="0">
                  <a:moveTo>
                    <a:pt x="250" y="0"/>
                  </a:moveTo>
                  <a:lnTo>
                    <a:pt x="111" y="58"/>
                  </a:lnTo>
                  <a:cubicBezTo>
                    <a:pt x="61" y="78"/>
                    <a:pt x="25" y="124"/>
                    <a:pt x="12" y="173"/>
                  </a:cubicBezTo>
                  <a:cubicBezTo>
                    <a:pt x="0" y="226"/>
                    <a:pt x="8" y="279"/>
                    <a:pt x="42" y="320"/>
                  </a:cubicBezTo>
                  <a:lnTo>
                    <a:pt x="686" y="1153"/>
                  </a:lnTo>
                  <a:cubicBezTo>
                    <a:pt x="718" y="1190"/>
                    <a:pt x="759" y="1214"/>
                    <a:pt x="805" y="1219"/>
                  </a:cubicBezTo>
                  <a:cubicBezTo>
                    <a:pt x="644" y="792"/>
                    <a:pt x="460" y="386"/>
                    <a:pt x="250" y="0"/>
                  </a:cubicBezTo>
                  <a:close/>
                </a:path>
              </a:pathLst>
            </a:custGeom>
            <a:solidFill>
              <a:srgbClr val="C7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217;p41">
              <a:extLst>
                <a:ext uri="{FF2B5EF4-FFF2-40B4-BE49-F238E27FC236}">
                  <a16:creationId xmlns:a16="http://schemas.microsoft.com/office/drawing/2014/main" id="{0FF0C6F4-0349-734B-9744-24804325C82A}"/>
                </a:ext>
              </a:extLst>
            </p:cNvPr>
            <p:cNvSpPr/>
            <p:nvPr/>
          </p:nvSpPr>
          <p:spPr>
            <a:xfrm>
              <a:off x="5126850" y="2000363"/>
              <a:ext cx="73775" cy="151625"/>
            </a:xfrm>
            <a:custGeom>
              <a:avLst/>
              <a:gdLst/>
              <a:ahLst/>
              <a:cxnLst/>
              <a:rect l="l" t="t" r="r" b="b"/>
              <a:pathLst>
                <a:path w="2951" h="6065" extrusionOk="0">
                  <a:moveTo>
                    <a:pt x="672" y="0"/>
                  </a:moveTo>
                  <a:cubicBezTo>
                    <a:pt x="403" y="0"/>
                    <a:pt x="169" y="164"/>
                    <a:pt x="139" y="559"/>
                  </a:cubicBezTo>
                  <a:cubicBezTo>
                    <a:pt x="1" y="2429"/>
                    <a:pt x="181" y="4259"/>
                    <a:pt x="1448" y="5744"/>
                  </a:cubicBezTo>
                  <a:cubicBezTo>
                    <a:pt x="1640" y="5970"/>
                    <a:pt x="1858" y="6064"/>
                    <a:pt x="2057" y="6064"/>
                  </a:cubicBezTo>
                  <a:cubicBezTo>
                    <a:pt x="2560" y="6064"/>
                    <a:pt x="2950" y="5466"/>
                    <a:pt x="2551" y="4862"/>
                  </a:cubicBezTo>
                  <a:cubicBezTo>
                    <a:pt x="1718" y="3611"/>
                    <a:pt x="1497" y="2376"/>
                    <a:pt x="1542" y="875"/>
                  </a:cubicBezTo>
                  <a:cubicBezTo>
                    <a:pt x="1557" y="368"/>
                    <a:pt x="1075" y="0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218;p41">
              <a:extLst>
                <a:ext uri="{FF2B5EF4-FFF2-40B4-BE49-F238E27FC236}">
                  <a16:creationId xmlns:a16="http://schemas.microsoft.com/office/drawing/2014/main" id="{FEC9231D-D326-45B0-4C76-0F25725AAACB}"/>
                </a:ext>
              </a:extLst>
            </p:cNvPr>
            <p:cNvSpPr/>
            <p:nvPr/>
          </p:nvSpPr>
          <p:spPr>
            <a:xfrm>
              <a:off x="5197700" y="2161263"/>
              <a:ext cx="40525" cy="38175"/>
            </a:xfrm>
            <a:custGeom>
              <a:avLst/>
              <a:gdLst/>
              <a:ahLst/>
              <a:cxnLst/>
              <a:rect l="l" t="t" r="r" b="b"/>
              <a:pathLst>
                <a:path w="1621" h="1527" extrusionOk="0">
                  <a:moveTo>
                    <a:pt x="661" y="1"/>
                  </a:moveTo>
                  <a:cubicBezTo>
                    <a:pt x="258" y="1"/>
                    <a:pt x="1" y="460"/>
                    <a:pt x="86" y="821"/>
                  </a:cubicBezTo>
                  <a:cubicBezTo>
                    <a:pt x="189" y="1239"/>
                    <a:pt x="533" y="1526"/>
                    <a:pt x="964" y="1526"/>
                  </a:cubicBezTo>
                  <a:cubicBezTo>
                    <a:pt x="1366" y="1526"/>
                    <a:pt x="1621" y="1072"/>
                    <a:pt x="1534" y="710"/>
                  </a:cubicBezTo>
                  <a:cubicBezTo>
                    <a:pt x="1436" y="288"/>
                    <a:pt x="1091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219;p41">
              <a:extLst>
                <a:ext uri="{FF2B5EF4-FFF2-40B4-BE49-F238E27FC236}">
                  <a16:creationId xmlns:a16="http://schemas.microsoft.com/office/drawing/2014/main" id="{F402A15F-BE2B-A8E4-BC07-E9B7E51BB522}"/>
                </a:ext>
              </a:extLst>
            </p:cNvPr>
            <p:cNvSpPr/>
            <p:nvPr/>
          </p:nvSpPr>
          <p:spPr>
            <a:xfrm>
              <a:off x="5485100" y="1876788"/>
              <a:ext cx="81450" cy="154675"/>
            </a:xfrm>
            <a:custGeom>
              <a:avLst/>
              <a:gdLst/>
              <a:ahLst/>
              <a:cxnLst/>
              <a:rect l="l" t="t" r="r" b="b"/>
              <a:pathLst>
                <a:path w="3258" h="6187" extrusionOk="0">
                  <a:moveTo>
                    <a:pt x="845" y="0"/>
                  </a:moveTo>
                  <a:cubicBezTo>
                    <a:pt x="616" y="0"/>
                    <a:pt x="411" y="117"/>
                    <a:pt x="333" y="404"/>
                  </a:cubicBezTo>
                  <a:cubicBezTo>
                    <a:pt x="1" y="1606"/>
                    <a:pt x="67" y="2500"/>
                    <a:pt x="526" y="3660"/>
                  </a:cubicBezTo>
                  <a:cubicBezTo>
                    <a:pt x="899" y="4600"/>
                    <a:pt x="1223" y="5585"/>
                    <a:pt x="2154" y="6093"/>
                  </a:cubicBezTo>
                  <a:cubicBezTo>
                    <a:pt x="2274" y="6158"/>
                    <a:pt x="2387" y="6186"/>
                    <a:pt x="2490" y="6186"/>
                  </a:cubicBezTo>
                  <a:cubicBezTo>
                    <a:pt x="3007" y="6186"/>
                    <a:pt x="3258" y="5456"/>
                    <a:pt x="2929" y="4998"/>
                  </a:cubicBezTo>
                  <a:cubicBezTo>
                    <a:pt x="2068" y="3796"/>
                    <a:pt x="1420" y="2397"/>
                    <a:pt x="1707" y="896"/>
                  </a:cubicBezTo>
                  <a:cubicBezTo>
                    <a:pt x="1798" y="418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220;p41">
              <a:extLst>
                <a:ext uri="{FF2B5EF4-FFF2-40B4-BE49-F238E27FC236}">
                  <a16:creationId xmlns:a16="http://schemas.microsoft.com/office/drawing/2014/main" id="{2033DFE3-61FE-50F5-D4DD-5EFD1CB6FDCC}"/>
                </a:ext>
              </a:extLst>
            </p:cNvPr>
            <p:cNvSpPr/>
            <p:nvPr/>
          </p:nvSpPr>
          <p:spPr>
            <a:xfrm>
              <a:off x="5570200" y="2033613"/>
              <a:ext cx="41250" cy="38575"/>
            </a:xfrm>
            <a:custGeom>
              <a:avLst/>
              <a:gdLst/>
              <a:ahLst/>
              <a:cxnLst/>
              <a:rect l="l" t="t" r="r" b="b"/>
              <a:pathLst>
                <a:path w="1650" h="1543" extrusionOk="0">
                  <a:moveTo>
                    <a:pt x="661" y="1"/>
                  </a:moveTo>
                  <a:cubicBezTo>
                    <a:pt x="256" y="1"/>
                    <a:pt x="1" y="472"/>
                    <a:pt x="91" y="833"/>
                  </a:cubicBezTo>
                  <a:cubicBezTo>
                    <a:pt x="198" y="1264"/>
                    <a:pt x="551" y="1542"/>
                    <a:pt x="985" y="1542"/>
                  </a:cubicBezTo>
                  <a:cubicBezTo>
                    <a:pt x="1396" y="1542"/>
                    <a:pt x="1650" y="1067"/>
                    <a:pt x="1560" y="706"/>
                  </a:cubicBezTo>
                  <a:cubicBezTo>
                    <a:pt x="1449" y="279"/>
                    <a:pt x="1100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221;p41">
              <a:extLst>
                <a:ext uri="{FF2B5EF4-FFF2-40B4-BE49-F238E27FC236}">
                  <a16:creationId xmlns:a16="http://schemas.microsoft.com/office/drawing/2014/main" id="{0F03B1ED-6D99-8882-816B-0BF53CB53EE8}"/>
                </a:ext>
              </a:extLst>
            </p:cNvPr>
            <p:cNvSpPr/>
            <p:nvPr/>
          </p:nvSpPr>
          <p:spPr>
            <a:xfrm>
              <a:off x="5337000" y="1964188"/>
              <a:ext cx="55300" cy="23750"/>
            </a:xfrm>
            <a:custGeom>
              <a:avLst/>
              <a:gdLst/>
              <a:ahLst/>
              <a:cxnLst/>
              <a:rect l="l" t="t" r="r" b="b"/>
              <a:pathLst>
                <a:path w="2212" h="950" extrusionOk="0">
                  <a:moveTo>
                    <a:pt x="2093" y="1"/>
                  </a:moveTo>
                  <a:cubicBezTo>
                    <a:pt x="2092" y="1"/>
                    <a:pt x="2091" y="1"/>
                    <a:pt x="2090" y="1"/>
                  </a:cubicBezTo>
                  <a:cubicBezTo>
                    <a:pt x="1409" y="75"/>
                    <a:pt x="695" y="472"/>
                    <a:pt x="89" y="772"/>
                  </a:cubicBezTo>
                  <a:cubicBezTo>
                    <a:pt x="0" y="816"/>
                    <a:pt x="47" y="949"/>
                    <a:pt x="129" y="949"/>
                  </a:cubicBezTo>
                  <a:cubicBezTo>
                    <a:pt x="139" y="949"/>
                    <a:pt x="148" y="948"/>
                    <a:pt x="158" y="944"/>
                  </a:cubicBezTo>
                  <a:cubicBezTo>
                    <a:pt x="798" y="690"/>
                    <a:pt x="1569" y="518"/>
                    <a:pt x="2152" y="148"/>
                  </a:cubicBezTo>
                  <a:cubicBezTo>
                    <a:pt x="2212" y="108"/>
                    <a:pt x="2162" y="1"/>
                    <a:pt x="2093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222;p41">
              <a:extLst>
                <a:ext uri="{FF2B5EF4-FFF2-40B4-BE49-F238E27FC236}">
                  <a16:creationId xmlns:a16="http://schemas.microsoft.com/office/drawing/2014/main" id="{1C268BED-9E22-DC25-3D21-0ACB3E127972}"/>
                </a:ext>
              </a:extLst>
            </p:cNvPr>
            <p:cNvSpPr/>
            <p:nvPr/>
          </p:nvSpPr>
          <p:spPr>
            <a:xfrm>
              <a:off x="5087975" y="1928463"/>
              <a:ext cx="36975" cy="61500"/>
            </a:xfrm>
            <a:custGeom>
              <a:avLst/>
              <a:gdLst/>
              <a:ahLst/>
              <a:cxnLst/>
              <a:rect l="l" t="t" r="r" b="b"/>
              <a:pathLst>
                <a:path w="1479" h="2460" extrusionOk="0">
                  <a:moveTo>
                    <a:pt x="1379" y="1"/>
                  </a:moveTo>
                  <a:cubicBezTo>
                    <a:pt x="1367" y="1"/>
                    <a:pt x="1354" y="5"/>
                    <a:pt x="1342" y="14"/>
                  </a:cubicBezTo>
                  <a:cubicBezTo>
                    <a:pt x="653" y="527"/>
                    <a:pt x="0" y="1500"/>
                    <a:pt x="79" y="2386"/>
                  </a:cubicBezTo>
                  <a:cubicBezTo>
                    <a:pt x="82" y="2423"/>
                    <a:pt x="124" y="2459"/>
                    <a:pt x="162" y="2459"/>
                  </a:cubicBezTo>
                  <a:cubicBezTo>
                    <a:pt x="179" y="2459"/>
                    <a:pt x="195" y="2452"/>
                    <a:pt x="206" y="2435"/>
                  </a:cubicBezTo>
                  <a:cubicBezTo>
                    <a:pt x="431" y="2057"/>
                    <a:pt x="473" y="1602"/>
                    <a:pt x="689" y="1212"/>
                  </a:cubicBezTo>
                  <a:cubicBezTo>
                    <a:pt x="891" y="839"/>
                    <a:pt x="1113" y="425"/>
                    <a:pt x="1428" y="137"/>
                  </a:cubicBezTo>
                  <a:cubicBezTo>
                    <a:pt x="1479" y="90"/>
                    <a:pt x="1435" y="1"/>
                    <a:pt x="1379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223;p41">
              <a:extLst>
                <a:ext uri="{FF2B5EF4-FFF2-40B4-BE49-F238E27FC236}">
                  <a16:creationId xmlns:a16="http://schemas.microsoft.com/office/drawing/2014/main" id="{379F510C-B0A0-24C7-6603-3B9AD991E3E7}"/>
                </a:ext>
              </a:extLst>
            </p:cNvPr>
            <p:cNvSpPr/>
            <p:nvPr/>
          </p:nvSpPr>
          <p:spPr>
            <a:xfrm>
              <a:off x="5464575" y="1778213"/>
              <a:ext cx="43075" cy="55000"/>
            </a:xfrm>
            <a:custGeom>
              <a:avLst/>
              <a:gdLst/>
              <a:ahLst/>
              <a:cxnLst/>
              <a:rect l="l" t="t" r="r" b="b"/>
              <a:pathLst>
                <a:path w="1723" h="2200" extrusionOk="0">
                  <a:moveTo>
                    <a:pt x="1609" y="0"/>
                  </a:moveTo>
                  <a:cubicBezTo>
                    <a:pt x="1598" y="0"/>
                    <a:pt x="1587" y="3"/>
                    <a:pt x="1577" y="8"/>
                  </a:cubicBezTo>
                  <a:cubicBezTo>
                    <a:pt x="781" y="442"/>
                    <a:pt x="211" y="1234"/>
                    <a:pt x="10" y="2115"/>
                  </a:cubicBezTo>
                  <a:cubicBezTo>
                    <a:pt x="1" y="2160"/>
                    <a:pt x="44" y="2199"/>
                    <a:pt x="83" y="2199"/>
                  </a:cubicBezTo>
                  <a:cubicBezTo>
                    <a:pt x="99" y="2199"/>
                    <a:pt x="114" y="2193"/>
                    <a:pt x="125" y="2177"/>
                  </a:cubicBezTo>
                  <a:cubicBezTo>
                    <a:pt x="396" y="1825"/>
                    <a:pt x="502" y="1377"/>
                    <a:pt x="769" y="1025"/>
                  </a:cubicBezTo>
                  <a:cubicBezTo>
                    <a:pt x="1011" y="701"/>
                    <a:pt x="1343" y="373"/>
                    <a:pt x="1663" y="131"/>
                  </a:cubicBezTo>
                  <a:cubicBezTo>
                    <a:pt x="1722" y="85"/>
                    <a:pt x="1671" y="0"/>
                    <a:pt x="1609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224;p41">
              <a:extLst>
                <a:ext uri="{FF2B5EF4-FFF2-40B4-BE49-F238E27FC236}">
                  <a16:creationId xmlns:a16="http://schemas.microsoft.com/office/drawing/2014/main" id="{E0C8F1B3-845A-72FB-A34A-E4775A3FB061}"/>
                </a:ext>
              </a:extLst>
            </p:cNvPr>
            <p:cNvSpPr/>
            <p:nvPr/>
          </p:nvSpPr>
          <p:spPr>
            <a:xfrm>
              <a:off x="5378800" y="2084063"/>
              <a:ext cx="129625" cy="101525"/>
            </a:xfrm>
            <a:custGeom>
              <a:avLst/>
              <a:gdLst/>
              <a:ahLst/>
              <a:cxnLst/>
              <a:rect l="l" t="t" r="r" b="b"/>
              <a:pathLst>
                <a:path w="5185" h="4061" extrusionOk="0">
                  <a:moveTo>
                    <a:pt x="3590" y="0"/>
                  </a:moveTo>
                  <a:cubicBezTo>
                    <a:pt x="2993" y="0"/>
                    <a:pt x="2963" y="1522"/>
                    <a:pt x="2288" y="1841"/>
                  </a:cubicBezTo>
                  <a:cubicBezTo>
                    <a:pt x="1574" y="2182"/>
                    <a:pt x="463" y="1699"/>
                    <a:pt x="200" y="2412"/>
                  </a:cubicBezTo>
                  <a:cubicBezTo>
                    <a:pt x="1" y="2952"/>
                    <a:pt x="1344" y="4061"/>
                    <a:pt x="2625" y="4061"/>
                  </a:cubicBezTo>
                  <a:cubicBezTo>
                    <a:pt x="3026" y="4061"/>
                    <a:pt x="3421" y="3952"/>
                    <a:pt x="3761" y="3683"/>
                  </a:cubicBezTo>
                  <a:cubicBezTo>
                    <a:pt x="5184" y="2560"/>
                    <a:pt x="4134" y="124"/>
                    <a:pt x="3687" y="12"/>
                  </a:cubicBezTo>
                  <a:cubicBezTo>
                    <a:pt x="3653" y="4"/>
                    <a:pt x="3621" y="0"/>
                    <a:pt x="3590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225;p41">
              <a:extLst>
                <a:ext uri="{FF2B5EF4-FFF2-40B4-BE49-F238E27FC236}">
                  <a16:creationId xmlns:a16="http://schemas.microsoft.com/office/drawing/2014/main" id="{C8A8AC8E-2FCE-109B-5687-969DE8FC33A2}"/>
                </a:ext>
              </a:extLst>
            </p:cNvPr>
            <p:cNvSpPr/>
            <p:nvPr/>
          </p:nvSpPr>
          <p:spPr>
            <a:xfrm>
              <a:off x="5376025" y="2079763"/>
              <a:ext cx="122750" cy="110150"/>
            </a:xfrm>
            <a:custGeom>
              <a:avLst/>
              <a:gdLst/>
              <a:ahLst/>
              <a:cxnLst/>
              <a:rect l="l" t="t" r="r" b="b"/>
              <a:pathLst>
                <a:path w="4910" h="4406" extrusionOk="0">
                  <a:moveTo>
                    <a:pt x="3707" y="340"/>
                  </a:moveTo>
                  <a:cubicBezTo>
                    <a:pt x="3724" y="340"/>
                    <a:pt x="3741" y="345"/>
                    <a:pt x="3757" y="349"/>
                  </a:cubicBezTo>
                  <a:cubicBezTo>
                    <a:pt x="3868" y="385"/>
                    <a:pt x="4224" y="890"/>
                    <a:pt x="4368" y="1665"/>
                  </a:cubicBezTo>
                  <a:cubicBezTo>
                    <a:pt x="4466" y="2182"/>
                    <a:pt x="4515" y="3134"/>
                    <a:pt x="3765" y="3724"/>
                  </a:cubicBezTo>
                  <a:cubicBezTo>
                    <a:pt x="3466" y="3962"/>
                    <a:pt x="3107" y="4060"/>
                    <a:pt x="2736" y="4060"/>
                  </a:cubicBezTo>
                  <a:cubicBezTo>
                    <a:pt x="2151" y="4060"/>
                    <a:pt x="1537" y="3816"/>
                    <a:pt x="1078" y="3482"/>
                  </a:cubicBezTo>
                  <a:cubicBezTo>
                    <a:pt x="607" y="3142"/>
                    <a:pt x="414" y="2793"/>
                    <a:pt x="468" y="2641"/>
                  </a:cubicBezTo>
                  <a:cubicBezTo>
                    <a:pt x="578" y="2346"/>
                    <a:pt x="898" y="2329"/>
                    <a:pt x="1415" y="2325"/>
                  </a:cubicBezTo>
                  <a:cubicBezTo>
                    <a:pt x="1759" y="2325"/>
                    <a:pt x="2145" y="2322"/>
                    <a:pt x="2469" y="2170"/>
                  </a:cubicBezTo>
                  <a:cubicBezTo>
                    <a:pt x="2863" y="1985"/>
                    <a:pt x="3056" y="1493"/>
                    <a:pt x="3228" y="1059"/>
                  </a:cubicBezTo>
                  <a:cubicBezTo>
                    <a:pt x="3400" y="620"/>
                    <a:pt x="3527" y="340"/>
                    <a:pt x="3707" y="340"/>
                  </a:cubicBezTo>
                  <a:close/>
                  <a:moveTo>
                    <a:pt x="3693" y="1"/>
                  </a:moveTo>
                  <a:cubicBezTo>
                    <a:pt x="3282" y="1"/>
                    <a:pt x="3085" y="496"/>
                    <a:pt x="2912" y="936"/>
                  </a:cubicBezTo>
                  <a:cubicBezTo>
                    <a:pt x="2764" y="1309"/>
                    <a:pt x="2596" y="1735"/>
                    <a:pt x="2325" y="1862"/>
                  </a:cubicBezTo>
                  <a:cubicBezTo>
                    <a:pt x="2071" y="1985"/>
                    <a:pt x="1735" y="1985"/>
                    <a:pt x="1415" y="1985"/>
                  </a:cubicBezTo>
                  <a:cubicBezTo>
                    <a:pt x="915" y="1989"/>
                    <a:pt x="349" y="1989"/>
                    <a:pt x="152" y="2522"/>
                  </a:cubicBezTo>
                  <a:cubicBezTo>
                    <a:pt x="0" y="2933"/>
                    <a:pt x="426" y="3429"/>
                    <a:pt x="877" y="3757"/>
                  </a:cubicBezTo>
                  <a:cubicBezTo>
                    <a:pt x="1403" y="4139"/>
                    <a:pt x="2079" y="4405"/>
                    <a:pt x="2732" y="4405"/>
                  </a:cubicBezTo>
                  <a:cubicBezTo>
                    <a:pt x="3175" y="4405"/>
                    <a:pt x="3605" y="4282"/>
                    <a:pt x="3978" y="3991"/>
                  </a:cubicBezTo>
                  <a:cubicBezTo>
                    <a:pt x="4651" y="3457"/>
                    <a:pt x="4909" y="2551"/>
                    <a:pt x="4684" y="1502"/>
                  </a:cubicBezTo>
                  <a:cubicBezTo>
                    <a:pt x="4540" y="841"/>
                    <a:pt x="4188" y="107"/>
                    <a:pt x="3839" y="20"/>
                  </a:cubicBezTo>
                  <a:cubicBezTo>
                    <a:pt x="3788" y="7"/>
                    <a:pt x="3739" y="1"/>
                    <a:pt x="3693" y="1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226;p41">
              <a:extLst>
                <a:ext uri="{FF2B5EF4-FFF2-40B4-BE49-F238E27FC236}">
                  <a16:creationId xmlns:a16="http://schemas.microsoft.com/office/drawing/2014/main" id="{1797566C-CECF-10CE-A1D0-0248544C181C}"/>
                </a:ext>
              </a:extLst>
            </p:cNvPr>
            <p:cNvSpPr/>
            <p:nvPr/>
          </p:nvSpPr>
          <p:spPr>
            <a:xfrm>
              <a:off x="5433525" y="2132438"/>
              <a:ext cx="57350" cy="53125"/>
            </a:xfrm>
            <a:custGeom>
              <a:avLst/>
              <a:gdLst/>
              <a:ahLst/>
              <a:cxnLst/>
              <a:rect l="l" t="t" r="r" b="b"/>
              <a:pathLst>
                <a:path w="2294" h="2125" extrusionOk="0">
                  <a:moveTo>
                    <a:pt x="1885" y="0"/>
                  </a:moveTo>
                  <a:cubicBezTo>
                    <a:pt x="1624" y="0"/>
                    <a:pt x="1402" y="28"/>
                    <a:pt x="1280" y="99"/>
                  </a:cubicBezTo>
                  <a:cubicBezTo>
                    <a:pt x="1010" y="264"/>
                    <a:pt x="993" y="518"/>
                    <a:pt x="1030" y="703"/>
                  </a:cubicBezTo>
                  <a:cubicBezTo>
                    <a:pt x="1055" y="817"/>
                    <a:pt x="968" y="928"/>
                    <a:pt x="850" y="940"/>
                  </a:cubicBezTo>
                  <a:cubicBezTo>
                    <a:pt x="710" y="957"/>
                    <a:pt x="521" y="998"/>
                    <a:pt x="313" y="1088"/>
                  </a:cubicBezTo>
                  <a:cubicBezTo>
                    <a:pt x="67" y="1191"/>
                    <a:pt x="9" y="1568"/>
                    <a:pt x="1" y="1896"/>
                  </a:cubicBezTo>
                  <a:cubicBezTo>
                    <a:pt x="1" y="2003"/>
                    <a:pt x="78" y="2097"/>
                    <a:pt x="186" y="2109"/>
                  </a:cubicBezTo>
                  <a:cubicBezTo>
                    <a:pt x="272" y="2119"/>
                    <a:pt x="359" y="2124"/>
                    <a:pt x="446" y="2124"/>
                  </a:cubicBezTo>
                  <a:cubicBezTo>
                    <a:pt x="843" y="2124"/>
                    <a:pt x="1235" y="2018"/>
                    <a:pt x="1572" y="1748"/>
                  </a:cubicBezTo>
                  <a:cubicBezTo>
                    <a:pt x="2076" y="1354"/>
                    <a:pt x="2265" y="792"/>
                    <a:pt x="2285" y="226"/>
                  </a:cubicBezTo>
                  <a:cubicBezTo>
                    <a:pt x="2293" y="112"/>
                    <a:pt x="2204" y="10"/>
                    <a:pt x="2085" y="5"/>
                  </a:cubicBezTo>
                  <a:cubicBezTo>
                    <a:pt x="2016" y="2"/>
                    <a:pt x="1949" y="0"/>
                    <a:pt x="1885" y="0"/>
                  </a:cubicBezTo>
                  <a:close/>
                </a:path>
              </a:pathLst>
            </a:custGeom>
            <a:solidFill>
              <a:srgbClr val="F7B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227;p41">
              <a:extLst>
                <a:ext uri="{FF2B5EF4-FFF2-40B4-BE49-F238E27FC236}">
                  <a16:creationId xmlns:a16="http://schemas.microsoft.com/office/drawing/2014/main" id="{60804A05-5105-D002-0304-36654BE4AD38}"/>
                </a:ext>
              </a:extLst>
            </p:cNvPr>
            <p:cNvSpPr/>
            <p:nvPr/>
          </p:nvSpPr>
          <p:spPr>
            <a:xfrm>
              <a:off x="5429225" y="2128163"/>
              <a:ext cx="65950" cy="61625"/>
            </a:xfrm>
            <a:custGeom>
              <a:avLst/>
              <a:gdLst/>
              <a:ahLst/>
              <a:cxnLst/>
              <a:rect l="l" t="t" r="r" b="b"/>
              <a:pathLst>
                <a:path w="2638" h="2465" extrusionOk="0">
                  <a:moveTo>
                    <a:pt x="2064" y="340"/>
                  </a:moveTo>
                  <a:cubicBezTo>
                    <a:pt x="2117" y="340"/>
                    <a:pt x="2179" y="340"/>
                    <a:pt x="2248" y="344"/>
                  </a:cubicBezTo>
                  <a:cubicBezTo>
                    <a:pt x="2272" y="344"/>
                    <a:pt x="2289" y="365"/>
                    <a:pt x="2289" y="393"/>
                  </a:cubicBezTo>
                  <a:cubicBezTo>
                    <a:pt x="2268" y="997"/>
                    <a:pt x="2047" y="1464"/>
                    <a:pt x="1637" y="1788"/>
                  </a:cubicBezTo>
                  <a:cubicBezTo>
                    <a:pt x="1353" y="2014"/>
                    <a:pt x="1009" y="2125"/>
                    <a:pt x="615" y="2125"/>
                  </a:cubicBezTo>
                  <a:cubicBezTo>
                    <a:pt x="537" y="2125"/>
                    <a:pt x="456" y="2121"/>
                    <a:pt x="373" y="2112"/>
                  </a:cubicBezTo>
                  <a:cubicBezTo>
                    <a:pt x="358" y="2112"/>
                    <a:pt x="345" y="2091"/>
                    <a:pt x="345" y="2071"/>
                  </a:cubicBezTo>
                  <a:cubicBezTo>
                    <a:pt x="349" y="1710"/>
                    <a:pt x="427" y="1468"/>
                    <a:pt x="550" y="1415"/>
                  </a:cubicBezTo>
                  <a:cubicBezTo>
                    <a:pt x="714" y="1345"/>
                    <a:pt x="878" y="1300"/>
                    <a:pt x="1042" y="1279"/>
                  </a:cubicBezTo>
                  <a:cubicBezTo>
                    <a:pt x="1149" y="1268"/>
                    <a:pt x="1244" y="1209"/>
                    <a:pt x="1305" y="1128"/>
                  </a:cubicBezTo>
                  <a:cubicBezTo>
                    <a:pt x="1367" y="1042"/>
                    <a:pt x="1386" y="939"/>
                    <a:pt x="1371" y="840"/>
                  </a:cubicBezTo>
                  <a:cubicBezTo>
                    <a:pt x="1313" y="550"/>
                    <a:pt x="1481" y="451"/>
                    <a:pt x="1539" y="418"/>
                  </a:cubicBezTo>
                  <a:cubicBezTo>
                    <a:pt x="1592" y="386"/>
                    <a:pt x="1723" y="340"/>
                    <a:pt x="2064" y="340"/>
                  </a:cubicBezTo>
                  <a:close/>
                  <a:moveTo>
                    <a:pt x="2075" y="0"/>
                  </a:moveTo>
                  <a:cubicBezTo>
                    <a:pt x="1739" y="0"/>
                    <a:pt x="1509" y="39"/>
                    <a:pt x="1367" y="127"/>
                  </a:cubicBezTo>
                  <a:cubicBezTo>
                    <a:pt x="1087" y="291"/>
                    <a:pt x="968" y="566"/>
                    <a:pt x="1034" y="906"/>
                  </a:cubicBezTo>
                  <a:lnTo>
                    <a:pt x="1001" y="944"/>
                  </a:lnTo>
                  <a:cubicBezTo>
                    <a:pt x="805" y="968"/>
                    <a:pt x="608" y="1021"/>
                    <a:pt x="419" y="1103"/>
                  </a:cubicBezTo>
                  <a:cubicBezTo>
                    <a:pt x="152" y="1214"/>
                    <a:pt x="13" y="1538"/>
                    <a:pt x="4" y="2067"/>
                  </a:cubicBezTo>
                  <a:cubicBezTo>
                    <a:pt x="0" y="2260"/>
                    <a:pt x="148" y="2428"/>
                    <a:pt x="337" y="2449"/>
                  </a:cubicBezTo>
                  <a:cubicBezTo>
                    <a:pt x="432" y="2461"/>
                    <a:pt x="521" y="2465"/>
                    <a:pt x="612" y="2465"/>
                  </a:cubicBezTo>
                  <a:cubicBezTo>
                    <a:pt x="1083" y="2465"/>
                    <a:pt x="1505" y="2326"/>
                    <a:pt x="1850" y="2055"/>
                  </a:cubicBezTo>
                  <a:cubicBezTo>
                    <a:pt x="2334" y="1673"/>
                    <a:pt x="2605" y="1103"/>
                    <a:pt x="2630" y="406"/>
                  </a:cubicBezTo>
                  <a:cubicBezTo>
                    <a:pt x="2637" y="193"/>
                    <a:pt x="2474" y="12"/>
                    <a:pt x="2260" y="4"/>
                  </a:cubicBezTo>
                  <a:cubicBezTo>
                    <a:pt x="2195" y="1"/>
                    <a:pt x="2134" y="0"/>
                    <a:pt x="2075" y="0"/>
                  </a:cubicBezTo>
                  <a:close/>
                </a:path>
              </a:pathLst>
            </a:custGeom>
            <a:solidFill>
              <a:srgbClr val="4D3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228;p41">
              <a:extLst>
                <a:ext uri="{FF2B5EF4-FFF2-40B4-BE49-F238E27FC236}">
                  <a16:creationId xmlns:a16="http://schemas.microsoft.com/office/drawing/2014/main" id="{F2A6238D-6AB9-9A92-22CF-0208CBE65C5E}"/>
                </a:ext>
              </a:extLst>
            </p:cNvPr>
            <p:cNvSpPr/>
            <p:nvPr/>
          </p:nvSpPr>
          <p:spPr>
            <a:xfrm>
              <a:off x="5451175" y="2180413"/>
              <a:ext cx="35550" cy="16775"/>
            </a:xfrm>
            <a:custGeom>
              <a:avLst/>
              <a:gdLst/>
              <a:ahLst/>
              <a:cxnLst/>
              <a:rect l="l" t="t" r="r" b="b"/>
              <a:pathLst>
                <a:path w="1422" h="671" extrusionOk="0">
                  <a:moveTo>
                    <a:pt x="1231" y="1"/>
                  </a:moveTo>
                  <a:cubicBezTo>
                    <a:pt x="1226" y="1"/>
                    <a:pt x="1220" y="1"/>
                    <a:pt x="1214" y="1"/>
                  </a:cubicBezTo>
                  <a:cubicBezTo>
                    <a:pt x="1046" y="14"/>
                    <a:pt x="886" y="117"/>
                    <a:pt x="726" y="178"/>
                  </a:cubicBezTo>
                  <a:cubicBezTo>
                    <a:pt x="554" y="244"/>
                    <a:pt x="374" y="301"/>
                    <a:pt x="193" y="334"/>
                  </a:cubicBezTo>
                  <a:cubicBezTo>
                    <a:pt x="12" y="371"/>
                    <a:pt x="0" y="670"/>
                    <a:pt x="197" y="670"/>
                  </a:cubicBezTo>
                  <a:cubicBezTo>
                    <a:pt x="209" y="670"/>
                    <a:pt x="221" y="670"/>
                    <a:pt x="233" y="670"/>
                  </a:cubicBezTo>
                  <a:cubicBezTo>
                    <a:pt x="607" y="670"/>
                    <a:pt x="1163" y="593"/>
                    <a:pt x="1358" y="240"/>
                  </a:cubicBezTo>
                  <a:cubicBezTo>
                    <a:pt x="1421" y="129"/>
                    <a:pt x="1359" y="1"/>
                    <a:pt x="1231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229;p41">
              <a:extLst>
                <a:ext uri="{FF2B5EF4-FFF2-40B4-BE49-F238E27FC236}">
                  <a16:creationId xmlns:a16="http://schemas.microsoft.com/office/drawing/2014/main" id="{6A3D19C5-6F1E-E0D3-B06C-89CCA3D09F6C}"/>
                </a:ext>
              </a:extLst>
            </p:cNvPr>
            <p:cNvSpPr/>
            <p:nvPr/>
          </p:nvSpPr>
          <p:spPr>
            <a:xfrm>
              <a:off x="6147900" y="2661388"/>
              <a:ext cx="287150" cy="202450"/>
            </a:xfrm>
            <a:custGeom>
              <a:avLst/>
              <a:gdLst/>
              <a:ahLst/>
              <a:cxnLst/>
              <a:rect l="l" t="t" r="r" b="b"/>
              <a:pathLst>
                <a:path w="11486" h="8098" extrusionOk="0">
                  <a:moveTo>
                    <a:pt x="8038" y="1"/>
                  </a:moveTo>
                  <a:cubicBezTo>
                    <a:pt x="7632" y="1"/>
                    <a:pt x="7218" y="83"/>
                    <a:pt x="6821" y="257"/>
                  </a:cubicBezTo>
                  <a:lnTo>
                    <a:pt x="2166" y="2299"/>
                  </a:lnTo>
                  <a:cubicBezTo>
                    <a:pt x="678" y="2952"/>
                    <a:pt x="1" y="4686"/>
                    <a:pt x="653" y="6176"/>
                  </a:cubicBezTo>
                  <a:lnTo>
                    <a:pt x="723" y="6335"/>
                  </a:lnTo>
                  <a:cubicBezTo>
                    <a:pt x="1207" y="7440"/>
                    <a:pt x="2288" y="8097"/>
                    <a:pt x="3420" y="8097"/>
                  </a:cubicBezTo>
                  <a:cubicBezTo>
                    <a:pt x="3815" y="8097"/>
                    <a:pt x="4215" y="8017"/>
                    <a:pt x="4599" y="7849"/>
                  </a:cubicBezTo>
                  <a:lnTo>
                    <a:pt x="9258" y="5807"/>
                  </a:lnTo>
                  <a:cubicBezTo>
                    <a:pt x="10788" y="5134"/>
                    <a:pt x="11485" y="3346"/>
                    <a:pt x="10813" y="1812"/>
                  </a:cubicBezTo>
                  <a:cubicBezTo>
                    <a:pt x="10314" y="677"/>
                    <a:pt x="9204" y="1"/>
                    <a:pt x="8038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230;p41">
              <a:extLst>
                <a:ext uri="{FF2B5EF4-FFF2-40B4-BE49-F238E27FC236}">
                  <a16:creationId xmlns:a16="http://schemas.microsoft.com/office/drawing/2014/main" id="{136CA8CD-C782-024E-A24C-07F3B71A17D8}"/>
                </a:ext>
              </a:extLst>
            </p:cNvPr>
            <p:cNvSpPr/>
            <p:nvPr/>
          </p:nvSpPr>
          <p:spPr>
            <a:xfrm>
              <a:off x="6174775" y="2661388"/>
              <a:ext cx="260275" cy="202425"/>
            </a:xfrm>
            <a:custGeom>
              <a:avLst/>
              <a:gdLst/>
              <a:ahLst/>
              <a:cxnLst/>
              <a:rect l="l" t="t" r="r" b="b"/>
              <a:pathLst>
                <a:path w="10411" h="8097" extrusionOk="0">
                  <a:moveTo>
                    <a:pt x="6964" y="0"/>
                  </a:moveTo>
                  <a:cubicBezTo>
                    <a:pt x="6567" y="0"/>
                    <a:pt x="6164" y="79"/>
                    <a:pt x="5776" y="245"/>
                  </a:cubicBezTo>
                  <a:cubicBezTo>
                    <a:pt x="6785" y="470"/>
                    <a:pt x="8237" y="1061"/>
                    <a:pt x="8064" y="2603"/>
                  </a:cubicBezTo>
                  <a:cubicBezTo>
                    <a:pt x="7859" y="4396"/>
                    <a:pt x="2494" y="6188"/>
                    <a:pt x="1" y="6931"/>
                  </a:cubicBezTo>
                  <a:cubicBezTo>
                    <a:pt x="562" y="7670"/>
                    <a:pt x="1438" y="8097"/>
                    <a:pt x="2348" y="8097"/>
                  </a:cubicBezTo>
                  <a:cubicBezTo>
                    <a:pt x="2741" y="8097"/>
                    <a:pt x="3140" y="8017"/>
                    <a:pt x="3524" y="7849"/>
                  </a:cubicBezTo>
                  <a:lnTo>
                    <a:pt x="8183" y="5807"/>
                  </a:lnTo>
                  <a:cubicBezTo>
                    <a:pt x="9713" y="5134"/>
                    <a:pt x="10410" y="3346"/>
                    <a:pt x="9738" y="1812"/>
                  </a:cubicBezTo>
                  <a:cubicBezTo>
                    <a:pt x="9239" y="677"/>
                    <a:pt x="8129" y="0"/>
                    <a:pt x="6964" y="0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231;p41">
              <a:extLst>
                <a:ext uri="{FF2B5EF4-FFF2-40B4-BE49-F238E27FC236}">
                  <a16:creationId xmlns:a16="http://schemas.microsoft.com/office/drawing/2014/main" id="{077748C0-58A4-4158-1296-FB381290287A}"/>
                </a:ext>
              </a:extLst>
            </p:cNvPr>
            <p:cNvSpPr/>
            <p:nvPr/>
          </p:nvSpPr>
          <p:spPr>
            <a:xfrm>
              <a:off x="6188450" y="2741913"/>
              <a:ext cx="61000" cy="35825"/>
            </a:xfrm>
            <a:custGeom>
              <a:avLst/>
              <a:gdLst/>
              <a:ahLst/>
              <a:cxnLst/>
              <a:rect l="l" t="t" r="r" b="b"/>
              <a:pathLst>
                <a:path w="2440" h="1433" extrusionOk="0">
                  <a:moveTo>
                    <a:pt x="628" y="0"/>
                  </a:moveTo>
                  <a:cubicBezTo>
                    <a:pt x="481" y="0"/>
                    <a:pt x="332" y="13"/>
                    <a:pt x="184" y="38"/>
                  </a:cubicBezTo>
                  <a:cubicBezTo>
                    <a:pt x="0" y="71"/>
                    <a:pt x="84" y="322"/>
                    <a:pt x="241" y="322"/>
                  </a:cubicBezTo>
                  <a:cubicBezTo>
                    <a:pt x="243" y="322"/>
                    <a:pt x="244" y="322"/>
                    <a:pt x="245" y="322"/>
                  </a:cubicBezTo>
                  <a:cubicBezTo>
                    <a:pt x="296" y="319"/>
                    <a:pt x="346" y="318"/>
                    <a:pt x="397" y="318"/>
                  </a:cubicBezTo>
                  <a:cubicBezTo>
                    <a:pt x="804" y="318"/>
                    <a:pt x="1214" y="397"/>
                    <a:pt x="1549" y="638"/>
                  </a:cubicBezTo>
                  <a:cubicBezTo>
                    <a:pt x="1833" y="834"/>
                    <a:pt x="1935" y="1121"/>
                    <a:pt x="2148" y="1372"/>
                  </a:cubicBezTo>
                  <a:cubicBezTo>
                    <a:pt x="2184" y="1413"/>
                    <a:pt x="2234" y="1432"/>
                    <a:pt x="2282" y="1432"/>
                  </a:cubicBezTo>
                  <a:cubicBezTo>
                    <a:pt x="2358" y="1432"/>
                    <a:pt x="2429" y="1382"/>
                    <a:pt x="2431" y="1289"/>
                  </a:cubicBezTo>
                  <a:cubicBezTo>
                    <a:pt x="2439" y="888"/>
                    <a:pt x="2049" y="506"/>
                    <a:pt x="1734" y="305"/>
                  </a:cubicBezTo>
                  <a:cubicBezTo>
                    <a:pt x="1392" y="91"/>
                    <a:pt x="1014" y="0"/>
                    <a:pt x="628" y="0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232;p41">
              <a:extLst>
                <a:ext uri="{FF2B5EF4-FFF2-40B4-BE49-F238E27FC236}">
                  <a16:creationId xmlns:a16="http://schemas.microsoft.com/office/drawing/2014/main" id="{C297D560-7D02-EBB0-BD30-4D9B33F84389}"/>
                </a:ext>
              </a:extLst>
            </p:cNvPr>
            <p:cNvSpPr/>
            <p:nvPr/>
          </p:nvSpPr>
          <p:spPr>
            <a:xfrm>
              <a:off x="5857625" y="3059813"/>
              <a:ext cx="258213" cy="388433"/>
            </a:xfrm>
            <a:custGeom>
              <a:avLst/>
              <a:gdLst/>
              <a:ahLst/>
              <a:cxnLst/>
              <a:rect l="l" t="t" r="r" b="b"/>
              <a:pathLst>
                <a:path w="10201" h="15344" extrusionOk="0">
                  <a:moveTo>
                    <a:pt x="8920" y="1"/>
                  </a:moveTo>
                  <a:lnTo>
                    <a:pt x="0" y="12502"/>
                  </a:lnTo>
                  <a:lnTo>
                    <a:pt x="582" y="15344"/>
                  </a:lnTo>
                  <a:lnTo>
                    <a:pt x="10200" y="2555"/>
                  </a:lnTo>
                  <a:lnTo>
                    <a:pt x="8920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233;p41">
              <a:extLst>
                <a:ext uri="{FF2B5EF4-FFF2-40B4-BE49-F238E27FC236}">
                  <a16:creationId xmlns:a16="http://schemas.microsoft.com/office/drawing/2014/main" id="{E12E750D-5DB2-A988-554C-18C81C8AA1E3}"/>
                </a:ext>
              </a:extLst>
            </p:cNvPr>
            <p:cNvSpPr/>
            <p:nvPr/>
          </p:nvSpPr>
          <p:spPr>
            <a:xfrm>
              <a:off x="5857625" y="3059813"/>
              <a:ext cx="237735" cy="388433"/>
            </a:xfrm>
            <a:custGeom>
              <a:avLst/>
              <a:gdLst/>
              <a:ahLst/>
              <a:cxnLst/>
              <a:rect l="l" t="t" r="r" b="b"/>
              <a:pathLst>
                <a:path w="9392" h="15344" extrusionOk="0">
                  <a:moveTo>
                    <a:pt x="8920" y="1"/>
                  </a:moveTo>
                  <a:lnTo>
                    <a:pt x="0" y="12502"/>
                  </a:lnTo>
                  <a:lnTo>
                    <a:pt x="582" y="15344"/>
                  </a:lnTo>
                  <a:lnTo>
                    <a:pt x="996" y="14795"/>
                  </a:lnTo>
                  <a:cubicBezTo>
                    <a:pt x="898" y="13790"/>
                    <a:pt x="816" y="12682"/>
                    <a:pt x="1066" y="12243"/>
                  </a:cubicBezTo>
                  <a:cubicBezTo>
                    <a:pt x="1411" y="11636"/>
                    <a:pt x="7497" y="3429"/>
                    <a:pt x="9392" y="944"/>
                  </a:cubicBezTo>
                  <a:lnTo>
                    <a:pt x="8920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234;p41">
              <a:extLst>
                <a:ext uri="{FF2B5EF4-FFF2-40B4-BE49-F238E27FC236}">
                  <a16:creationId xmlns:a16="http://schemas.microsoft.com/office/drawing/2014/main" id="{AF81FB1A-9C99-60FA-3716-9D1DC724EA7E}"/>
                </a:ext>
              </a:extLst>
            </p:cNvPr>
            <p:cNvSpPr/>
            <p:nvPr/>
          </p:nvSpPr>
          <p:spPr>
            <a:xfrm>
              <a:off x="6254750" y="3444738"/>
              <a:ext cx="191875" cy="544500"/>
            </a:xfrm>
            <a:custGeom>
              <a:avLst/>
              <a:gdLst/>
              <a:ahLst/>
              <a:cxnLst/>
              <a:rect l="l" t="t" r="r" b="b"/>
              <a:pathLst>
                <a:path w="7675" h="21780" extrusionOk="0">
                  <a:moveTo>
                    <a:pt x="1" y="0"/>
                  </a:moveTo>
                  <a:lnTo>
                    <a:pt x="6116" y="21779"/>
                  </a:lnTo>
                  <a:lnTo>
                    <a:pt x="7675" y="21517"/>
                  </a:lnTo>
                  <a:lnTo>
                    <a:pt x="2445" y="2371"/>
                  </a:lnTo>
                  <a:cubicBezTo>
                    <a:pt x="1629" y="1255"/>
                    <a:pt x="805" y="452"/>
                    <a:pt x="1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235;p41">
              <a:extLst>
                <a:ext uri="{FF2B5EF4-FFF2-40B4-BE49-F238E27FC236}">
                  <a16:creationId xmlns:a16="http://schemas.microsoft.com/office/drawing/2014/main" id="{A09F9484-A8C2-E60B-F234-7BC47426630A}"/>
                </a:ext>
              </a:extLst>
            </p:cNvPr>
            <p:cNvSpPr/>
            <p:nvPr/>
          </p:nvSpPr>
          <p:spPr>
            <a:xfrm>
              <a:off x="6028975" y="3052013"/>
              <a:ext cx="263225" cy="432025"/>
            </a:xfrm>
            <a:custGeom>
              <a:avLst/>
              <a:gdLst/>
              <a:ahLst/>
              <a:cxnLst/>
              <a:rect l="l" t="t" r="r" b="b"/>
              <a:pathLst>
                <a:path w="10529" h="17281" extrusionOk="0">
                  <a:moveTo>
                    <a:pt x="3955" y="1"/>
                  </a:moveTo>
                  <a:cubicBezTo>
                    <a:pt x="3172" y="1"/>
                    <a:pt x="2407" y="276"/>
                    <a:pt x="1801" y="780"/>
                  </a:cubicBezTo>
                  <a:lnTo>
                    <a:pt x="1420" y="1095"/>
                  </a:lnTo>
                  <a:cubicBezTo>
                    <a:pt x="443" y="1903"/>
                    <a:pt x="0" y="3187"/>
                    <a:pt x="271" y="4426"/>
                  </a:cubicBezTo>
                  <a:lnTo>
                    <a:pt x="3495" y="17280"/>
                  </a:lnTo>
                  <a:cubicBezTo>
                    <a:pt x="3913" y="16300"/>
                    <a:pt x="4405" y="15496"/>
                    <a:pt x="4955" y="14885"/>
                  </a:cubicBezTo>
                  <a:lnTo>
                    <a:pt x="2785" y="5718"/>
                  </a:lnTo>
                  <a:cubicBezTo>
                    <a:pt x="2613" y="4853"/>
                    <a:pt x="3146" y="4004"/>
                    <a:pt x="3999" y="3783"/>
                  </a:cubicBezTo>
                  <a:cubicBezTo>
                    <a:pt x="4136" y="3747"/>
                    <a:pt x="4275" y="3731"/>
                    <a:pt x="4411" y="3731"/>
                  </a:cubicBezTo>
                  <a:cubicBezTo>
                    <a:pt x="5134" y="3731"/>
                    <a:pt x="5798" y="4206"/>
                    <a:pt x="6005" y="4934"/>
                  </a:cubicBezTo>
                  <a:lnTo>
                    <a:pt x="8437" y="13593"/>
                  </a:lnTo>
                  <a:cubicBezTo>
                    <a:pt x="9126" y="13740"/>
                    <a:pt x="9827" y="14085"/>
                    <a:pt x="10529" y="14614"/>
                  </a:cubicBezTo>
                  <a:lnTo>
                    <a:pt x="7219" y="2494"/>
                  </a:lnTo>
                  <a:cubicBezTo>
                    <a:pt x="6858" y="1165"/>
                    <a:pt x="5726" y="190"/>
                    <a:pt x="4356" y="25"/>
                  </a:cubicBezTo>
                  <a:cubicBezTo>
                    <a:pt x="4222" y="9"/>
                    <a:pt x="4088" y="1"/>
                    <a:pt x="395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236;p41">
              <a:extLst>
                <a:ext uri="{FF2B5EF4-FFF2-40B4-BE49-F238E27FC236}">
                  <a16:creationId xmlns:a16="http://schemas.microsoft.com/office/drawing/2014/main" id="{B6842D82-4FC1-206E-C406-B963EBC2C7AF}"/>
                </a:ext>
              </a:extLst>
            </p:cNvPr>
            <p:cNvSpPr/>
            <p:nvPr/>
          </p:nvSpPr>
          <p:spPr>
            <a:xfrm>
              <a:off x="6116325" y="3424138"/>
              <a:ext cx="178650" cy="608475"/>
            </a:xfrm>
            <a:custGeom>
              <a:avLst/>
              <a:gdLst/>
              <a:ahLst/>
              <a:cxnLst/>
              <a:rect l="l" t="t" r="r" b="b"/>
              <a:pathLst>
                <a:path w="7146" h="24339" extrusionOk="0">
                  <a:moveTo>
                    <a:pt x="1464" y="0"/>
                  </a:moveTo>
                  <a:cubicBezTo>
                    <a:pt x="911" y="611"/>
                    <a:pt x="419" y="1415"/>
                    <a:pt x="1" y="2395"/>
                  </a:cubicBezTo>
                  <a:lnTo>
                    <a:pt x="587" y="4741"/>
                  </a:lnTo>
                  <a:lnTo>
                    <a:pt x="5496" y="24338"/>
                  </a:lnTo>
                  <a:lnTo>
                    <a:pt x="7145" y="23990"/>
                  </a:lnTo>
                  <a:lnTo>
                    <a:pt x="1883" y="1768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237;p41">
              <a:extLst>
                <a:ext uri="{FF2B5EF4-FFF2-40B4-BE49-F238E27FC236}">
                  <a16:creationId xmlns:a16="http://schemas.microsoft.com/office/drawing/2014/main" id="{C76540E7-C8FB-E578-FFE3-AD5B98BD74C5}"/>
                </a:ext>
              </a:extLst>
            </p:cNvPr>
            <p:cNvSpPr/>
            <p:nvPr/>
          </p:nvSpPr>
          <p:spPr>
            <a:xfrm>
              <a:off x="6054100" y="3389813"/>
              <a:ext cx="543175" cy="1261750"/>
            </a:xfrm>
            <a:custGeom>
              <a:avLst/>
              <a:gdLst/>
              <a:ahLst/>
              <a:cxnLst/>
              <a:rect l="l" t="t" r="r" b="b"/>
              <a:pathLst>
                <a:path w="21727" h="50470" extrusionOk="0">
                  <a:moveTo>
                    <a:pt x="6684" y="1"/>
                  </a:moveTo>
                  <a:cubicBezTo>
                    <a:pt x="6507" y="1"/>
                    <a:pt x="6331" y="15"/>
                    <a:pt x="6156" y="44"/>
                  </a:cubicBezTo>
                  <a:cubicBezTo>
                    <a:pt x="5340" y="188"/>
                    <a:pt x="4602" y="647"/>
                    <a:pt x="3953" y="1373"/>
                  </a:cubicBezTo>
                  <a:lnTo>
                    <a:pt x="4372" y="3141"/>
                  </a:lnTo>
                  <a:cubicBezTo>
                    <a:pt x="4901" y="2394"/>
                    <a:pt x="5517" y="1930"/>
                    <a:pt x="6222" y="1812"/>
                  </a:cubicBezTo>
                  <a:cubicBezTo>
                    <a:pt x="6347" y="1790"/>
                    <a:pt x="6473" y="1779"/>
                    <a:pt x="6601" y="1779"/>
                  </a:cubicBezTo>
                  <a:cubicBezTo>
                    <a:pt x="7063" y="1779"/>
                    <a:pt x="7541" y="1924"/>
                    <a:pt x="8027" y="2197"/>
                  </a:cubicBezTo>
                  <a:cubicBezTo>
                    <a:pt x="8831" y="2649"/>
                    <a:pt x="9655" y="3452"/>
                    <a:pt x="10471" y="4568"/>
                  </a:cubicBezTo>
                  <a:cubicBezTo>
                    <a:pt x="13227" y="8325"/>
                    <a:pt x="15885" y="15535"/>
                    <a:pt x="17365" y="24038"/>
                  </a:cubicBezTo>
                  <a:cubicBezTo>
                    <a:pt x="19622" y="36990"/>
                    <a:pt x="18293" y="48044"/>
                    <a:pt x="14393" y="48725"/>
                  </a:cubicBezTo>
                  <a:cubicBezTo>
                    <a:pt x="14267" y="48747"/>
                    <a:pt x="14141" y="48757"/>
                    <a:pt x="14013" y="48757"/>
                  </a:cubicBezTo>
                  <a:cubicBezTo>
                    <a:pt x="10177" y="48757"/>
                    <a:pt x="5431" y="39034"/>
                    <a:pt x="3249" y="26495"/>
                  </a:cubicBezTo>
                  <a:cubicBezTo>
                    <a:pt x="1797" y="18160"/>
                    <a:pt x="1829" y="10622"/>
                    <a:pt x="3076" y="6114"/>
                  </a:cubicBezTo>
                  <a:lnTo>
                    <a:pt x="2490" y="3768"/>
                  </a:lnTo>
                  <a:cubicBezTo>
                    <a:pt x="451" y="8497"/>
                    <a:pt x="0" y="17159"/>
                    <a:pt x="1653" y="26757"/>
                  </a:cubicBezTo>
                  <a:cubicBezTo>
                    <a:pt x="3959" y="40147"/>
                    <a:pt x="9512" y="50470"/>
                    <a:pt x="14278" y="50470"/>
                  </a:cubicBezTo>
                  <a:cubicBezTo>
                    <a:pt x="14462" y="50470"/>
                    <a:pt x="14645" y="50454"/>
                    <a:pt x="14827" y="50423"/>
                  </a:cubicBezTo>
                  <a:cubicBezTo>
                    <a:pt x="19712" y="49582"/>
                    <a:pt x="21726" y="37626"/>
                    <a:pt x="19334" y="23714"/>
                  </a:cubicBezTo>
                  <a:cubicBezTo>
                    <a:pt x="17473" y="12902"/>
                    <a:pt x="13498" y="4096"/>
                    <a:pt x="9524" y="1102"/>
                  </a:cubicBezTo>
                  <a:cubicBezTo>
                    <a:pt x="8822" y="573"/>
                    <a:pt x="8121" y="228"/>
                    <a:pt x="7432" y="81"/>
                  </a:cubicBezTo>
                  <a:cubicBezTo>
                    <a:pt x="7181" y="28"/>
                    <a:pt x="6931" y="1"/>
                    <a:pt x="6684" y="1"/>
                  </a:cubicBezTo>
                  <a:close/>
                </a:path>
              </a:pathLst>
            </a:custGeom>
            <a:solidFill>
              <a:srgbClr val="D1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238;p41">
              <a:extLst>
                <a:ext uri="{FF2B5EF4-FFF2-40B4-BE49-F238E27FC236}">
                  <a16:creationId xmlns:a16="http://schemas.microsoft.com/office/drawing/2014/main" id="{351DA724-8EF7-41E1-EBE6-CDCF9470E9AE}"/>
                </a:ext>
              </a:extLst>
            </p:cNvPr>
            <p:cNvSpPr/>
            <p:nvPr/>
          </p:nvSpPr>
          <p:spPr>
            <a:xfrm>
              <a:off x="6111500" y="3128688"/>
              <a:ext cx="160700" cy="275875"/>
            </a:xfrm>
            <a:custGeom>
              <a:avLst/>
              <a:gdLst/>
              <a:ahLst/>
              <a:cxnLst/>
              <a:rect l="l" t="t" r="r" b="b"/>
              <a:pathLst>
                <a:path w="6428" h="11035" extrusionOk="0">
                  <a:moveTo>
                    <a:pt x="2012" y="1"/>
                  </a:moveTo>
                  <a:cubicBezTo>
                    <a:pt x="1882" y="1"/>
                    <a:pt x="1744" y="15"/>
                    <a:pt x="1596" y="42"/>
                  </a:cubicBezTo>
                  <a:cubicBezTo>
                    <a:pt x="826" y="190"/>
                    <a:pt x="161" y="576"/>
                    <a:pt x="1" y="1100"/>
                  </a:cubicBezTo>
                  <a:cubicBezTo>
                    <a:pt x="194" y="924"/>
                    <a:pt x="427" y="784"/>
                    <a:pt x="698" y="716"/>
                  </a:cubicBezTo>
                  <a:cubicBezTo>
                    <a:pt x="835" y="680"/>
                    <a:pt x="974" y="664"/>
                    <a:pt x="1110" y="664"/>
                  </a:cubicBezTo>
                  <a:cubicBezTo>
                    <a:pt x="1833" y="664"/>
                    <a:pt x="2497" y="1139"/>
                    <a:pt x="2704" y="1867"/>
                  </a:cubicBezTo>
                  <a:lnTo>
                    <a:pt x="5136" y="10526"/>
                  </a:lnTo>
                  <a:cubicBezTo>
                    <a:pt x="5562" y="10616"/>
                    <a:pt x="5998" y="10792"/>
                    <a:pt x="6428" y="11035"/>
                  </a:cubicBezTo>
                  <a:cubicBezTo>
                    <a:pt x="5816" y="8763"/>
                    <a:pt x="5526" y="7483"/>
                    <a:pt x="5246" y="6499"/>
                  </a:cubicBezTo>
                  <a:cubicBezTo>
                    <a:pt x="3997" y="2129"/>
                    <a:pt x="3627" y="1"/>
                    <a:pt x="201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239;p41">
              <a:extLst>
                <a:ext uri="{FF2B5EF4-FFF2-40B4-BE49-F238E27FC236}">
                  <a16:creationId xmlns:a16="http://schemas.microsoft.com/office/drawing/2014/main" id="{995B6D59-CEF8-4EA2-BC99-A731BE74438C}"/>
                </a:ext>
              </a:extLst>
            </p:cNvPr>
            <p:cNvSpPr/>
            <p:nvPr/>
          </p:nvSpPr>
          <p:spPr>
            <a:xfrm>
              <a:off x="6253525" y="3445037"/>
              <a:ext cx="179550" cy="556182"/>
            </a:xfrm>
            <a:custGeom>
              <a:avLst/>
              <a:gdLst/>
              <a:ahLst/>
              <a:cxnLst/>
              <a:rect l="l" t="t" r="r" b="b"/>
              <a:pathLst>
                <a:path w="7182" h="21990" extrusionOk="0">
                  <a:moveTo>
                    <a:pt x="0" y="1"/>
                  </a:moveTo>
                  <a:lnTo>
                    <a:pt x="6209" y="21989"/>
                  </a:lnTo>
                  <a:lnTo>
                    <a:pt x="7182" y="21477"/>
                  </a:lnTo>
                  <a:lnTo>
                    <a:pt x="1259" y="665"/>
                  </a:lnTo>
                  <a:cubicBezTo>
                    <a:pt x="722" y="2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240;p41">
              <a:extLst>
                <a:ext uri="{FF2B5EF4-FFF2-40B4-BE49-F238E27FC236}">
                  <a16:creationId xmlns:a16="http://schemas.microsoft.com/office/drawing/2014/main" id="{42E5072F-5ECB-29A0-F6FB-8E78002173D6}"/>
                </a:ext>
              </a:extLst>
            </p:cNvPr>
            <p:cNvSpPr/>
            <p:nvPr/>
          </p:nvSpPr>
          <p:spPr>
            <a:xfrm>
              <a:off x="6116325" y="3466488"/>
              <a:ext cx="153325" cy="566125"/>
            </a:xfrm>
            <a:custGeom>
              <a:avLst/>
              <a:gdLst/>
              <a:ahLst/>
              <a:cxnLst/>
              <a:rect l="l" t="t" r="r" b="b"/>
              <a:pathLst>
                <a:path w="6133" h="22645" extrusionOk="0">
                  <a:moveTo>
                    <a:pt x="329" y="0"/>
                  </a:moveTo>
                  <a:cubicBezTo>
                    <a:pt x="214" y="226"/>
                    <a:pt x="103" y="455"/>
                    <a:pt x="1" y="701"/>
                  </a:cubicBezTo>
                  <a:lnTo>
                    <a:pt x="587" y="3047"/>
                  </a:lnTo>
                  <a:lnTo>
                    <a:pt x="5496" y="22644"/>
                  </a:lnTo>
                  <a:lnTo>
                    <a:pt x="6132" y="22509"/>
                  </a:lnTo>
                  <a:cubicBezTo>
                    <a:pt x="5841" y="21393"/>
                    <a:pt x="2687" y="9433"/>
                    <a:pt x="32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241;p41">
              <a:extLst>
                <a:ext uri="{FF2B5EF4-FFF2-40B4-BE49-F238E27FC236}">
                  <a16:creationId xmlns:a16="http://schemas.microsoft.com/office/drawing/2014/main" id="{FCAB7F2C-540C-2001-D94B-3842EA9B2DB8}"/>
                </a:ext>
              </a:extLst>
            </p:cNvPr>
            <p:cNvSpPr/>
            <p:nvPr/>
          </p:nvSpPr>
          <p:spPr>
            <a:xfrm>
              <a:off x="6028975" y="3064413"/>
              <a:ext cx="95575" cy="419625"/>
            </a:xfrm>
            <a:custGeom>
              <a:avLst/>
              <a:gdLst/>
              <a:ahLst/>
              <a:cxnLst/>
              <a:rect l="l" t="t" r="r" b="b"/>
              <a:pathLst>
                <a:path w="3823" h="16785" extrusionOk="0">
                  <a:moveTo>
                    <a:pt x="2207" y="1"/>
                  </a:moveTo>
                  <a:cubicBezTo>
                    <a:pt x="2063" y="82"/>
                    <a:pt x="1928" y="177"/>
                    <a:pt x="1801" y="284"/>
                  </a:cubicBezTo>
                  <a:lnTo>
                    <a:pt x="1420" y="599"/>
                  </a:lnTo>
                  <a:cubicBezTo>
                    <a:pt x="443" y="1407"/>
                    <a:pt x="0" y="2691"/>
                    <a:pt x="271" y="3930"/>
                  </a:cubicBezTo>
                  <a:lnTo>
                    <a:pt x="3495" y="16784"/>
                  </a:lnTo>
                  <a:cubicBezTo>
                    <a:pt x="3597" y="16538"/>
                    <a:pt x="3708" y="16309"/>
                    <a:pt x="3823" y="16083"/>
                  </a:cubicBezTo>
                  <a:cubicBezTo>
                    <a:pt x="2596" y="11190"/>
                    <a:pt x="1854" y="7802"/>
                    <a:pt x="1308" y="5616"/>
                  </a:cubicBezTo>
                  <a:cubicBezTo>
                    <a:pt x="271" y="1469"/>
                    <a:pt x="1571" y="571"/>
                    <a:pt x="2207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242;p41">
              <a:extLst>
                <a:ext uri="{FF2B5EF4-FFF2-40B4-BE49-F238E27FC236}">
                  <a16:creationId xmlns:a16="http://schemas.microsoft.com/office/drawing/2014/main" id="{F44E713D-C4E4-6005-C555-68881322E839}"/>
                </a:ext>
              </a:extLst>
            </p:cNvPr>
            <p:cNvSpPr/>
            <p:nvPr/>
          </p:nvSpPr>
          <p:spPr>
            <a:xfrm>
              <a:off x="6009800" y="2874738"/>
              <a:ext cx="104700" cy="171350"/>
            </a:xfrm>
            <a:custGeom>
              <a:avLst/>
              <a:gdLst/>
              <a:ahLst/>
              <a:cxnLst/>
              <a:rect l="l" t="t" r="r" b="b"/>
              <a:pathLst>
                <a:path w="4188" h="6854" extrusionOk="0">
                  <a:moveTo>
                    <a:pt x="2026" y="0"/>
                  </a:moveTo>
                  <a:lnTo>
                    <a:pt x="0" y="714"/>
                  </a:lnTo>
                  <a:lnTo>
                    <a:pt x="2166" y="6853"/>
                  </a:lnTo>
                  <a:lnTo>
                    <a:pt x="4188" y="6140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243;p41">
              <a:extLst>
                <a:ext uri="{FF2B5EF4-FFF2-40B4-BE49-F238E27FC236}">
                  <a16:creationId xmlns:a16="http://schemas.microsoft.com/office/drawing/2014/main" id="{24F7BEED-E046-FFED-AB26-1ABEA999A7D3}"/>
                </a:ext>
              </a:extLst>
            </p:cNvPr>
            <p:cNvSpPr/>
            <p:nvPr/>
          </p:nvSpPr>
          <p:spPr>
            <a:xfrm>
              <a:off x="6047850" y="2874738"/>
              <a:ext cx="66650" cy="157900"/>
            </a:xfrm>
            <a:custGeom>
              <a:avLst/>
              <a:gdLst/>
              <a:ahLst/>
              <a:cxnLst/>
              <a:rect l="l" t="t" r="r" b="b"/>
              <a:pathLst>
                <a:path w="2666" h="6316" extrusionOk="0">
                  <a:moveTo>
                    <a:pt x="504" y="0"/>
                  </a:moveTo>
                  <a:lnTo>
                    <a:pt x="0" y="176"/>
                  </a:lnTo>
                  <a:lnTo>
                    <a:pt x="2161" y="6316"/>
                  </a:lnTo>
                  <a:lnTo>
                    <a:pt x="2666" y="6140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244;p41">
              <a:extLst>
                <a:ext uri="{FF2B5EF4-FFF2-40B4-BE49-F238E27FC236}">
                  <a16:creationId xmlns:a16="http://schemas.microsoft.com/office/drawing/2014/main" id="{C92B3131-E500-DBF6-4E6E-7A5143401322}"/>
                </a:ext>
              </a:extLst>
            </p:cNvPr>
            <p:cNvSpPr/>
            <p:nvPr/>
          </p:nvSpPr>
          <p:spPr>
            <a:xfrm>
              <a:off x="6059175" y="2987788"/>
              <a:ext cx="22750" cy="39850"/>
            </a:xfrm>
            <a:custGeom>
              <a:avLst/>
              <a:gdLst/>
              <a:ahLst/>
              <a:cxnLst/>
              <a:rect l="l" t="t" r="r" b="b"/>
              <a:pathLst>
                <a:path w="910" h="1594" extrusionOk="0">
                  <a:moveTo>
                    <a:pt x="130" y="0"/>
                  </a:moveTo>
                  <a:cubicBezTo>
                    <a:pt x="60" y="0"/>
                    <a:pt x="0" y="56"/>
                    <a:pt x="43" y="150"/>
                  </a:cubicBezTo>
                  <a:cubicBezTo>
                    <a:pt x="150" y="391"/>
                    <a:pt x="248" y="637"/>
                    <a:pt x="347" y="879"/>
                  </a:cubicBezTo>
                  <a:cubicBezTo>
                    <a:pt x="437" y="1101"/>
                    <a:pt x="502" y="1351"/>
                    <a:pt x="659" y="1536"/>
                  </a:cubicBezTo>
                  <a:cubicBezTo>
                    <a:pt x="688" y="1574"/>
                    <a:pt x="736" y="1593"/>
                    <a:pt x="783" y="1593"/>
                  </a:cubicBezTo>
                  <a:cubicBezTo>
                    <a:pt x="848" y="1593"/>
                    <a:pt x="909" y="1554"/>
                    <a:pt x="905" y="1470"/>
                  </a:cubicBezTo>
                  <a:cubicBezTo>
                    <a:pt x="896" y="1233"/>
                    <a:pt x="757" y="1011"/>
                    <a:pt x="655" y="798"/>
                  </a:cubicBezTo>
                  <a:cubicBezTo>
                    <a:pt x="532" y="552"/>
                    <a:pt x="388" y="309"/>
                    <a:pt x="252" y="71"/>
                  </a:cubicBezTo>
                  <a:cubicBezTo>
                    <a:pt x="222" y="22"/>
                    <a:pt x="174" y="0"/>
                    <a:pt x="1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245;p41">
              <a:extLst>
                <a:ext uri="{FF2B5EF4-FFF2-40B4-BE49-F238E27FC236}">
                  <a16:creationId xmlns:a16="http://schemas.microsoft.com/office/drawing/2014/main" id="{F9D7942F-84E9-48E2-C988-156D423379BD}"/>
                </a:ext>
              </a:extLst>
            </p:cNvPr>
            <p:cNvSpPr/>
            <p:nvPr/>
          </p:nvSpPr>
          <p:spPr>
            <a:xfrm>
              <a:off x="6044450" y="2766763"/>
              <a:ext cx="191150" cy="127575"/>
            </a:xfrm>
            <a:custGeom>
              <a:avLst/>
              <a:gdLst/>
              <a:ahLst/>
              <a:cxnLst/>
              <a:rect l="l" t="t" r="r" b="b"/>
              <a:pathLst>
                <a:path w="7646" h="5103" extrusionOk="0">
                  <a:moveTo>
                    <a:pt x="5864" y="0"/>
                  </a:moveTo>
                  <a:cubicBezTo>
                    <a:pt x="5667" y="0"/>
                    <a:pt x="5468" y="37"/>
                    <a:pt x="5275" y="115"/>
                  </a:cubicBezTo>
                  <a:lnTo>
                    <a:pt x="0" y="2194"/>
                  </a:lnTo>
                  <a:lnTo>
                    <a:pt x="1182" y="5103"/>
                  </a:lnTo>
                  <a:lnTo>
                    <a:pt x="6456" y="3027"/>
                  </a:lnTo>
                  <a:cubicBezTo>
                    <a:pt x="7260" y="2699"/>
                    <a:pt x="7646" y="1785"/>
                    <a:pt x="7322" y="980"/>
                  </a:cubicBezTo>
                  <a:cubicBezTo>
                    <a:pt x="7072" y="369"/>
                    <a:pt x="6484" y="0"/>
                    <a:pt x="586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246;p41">
              <a:extLst>
                <a:ext uri="{FF2B5EF4-FFF2-40B4-BE49-F238E27FC236}">
                  <a16:creationId xmlns:a16="http://schemas.microsoft.com/office/drawing/2014/main" id="{E7F9DC97-A534-EE38-9A78-DE13C98E677F}"/>
                </a:ext>
              </a:extLst>
            </p:cNvPr>
            <p:cNvSpPr/>
            <p:nvPr/>
          </p:nvSpPr>
          <p:spPr>
            <a:xfrm>
              <a:off x="6063325" y="2792288"/>
              <a:ext cx="171875" cy="102050"/>
            </a:xfrm>
            <a:custGeom>
              <a:avLst/>
              <a:gdLst/>
              <a:ahLst/>
              <a:cxnLst/>
              <a:rect l="l" t="t" r="r" b="b"/>
              <a:pathLst>
                <a:path w="6875" h="4082" extrusionOk="0">
                  <a:moveTo>
                    <a:pt x="6579" y="1"/>
                  </a:moveTo>
                  <a:lnTo>
                    <a:pt x="6579" y="1"/>
                  </a:lnTo>
                  <a:cubicBezTo>
                    <a:pt x="6312" y="529"/>
                    <a:pt x="5820" y="894"/>
                    <a:pt x="5324" y="1108"/>
                  </a:cubicBezTo>
                  <a:cubicBezTo>
                    <a:pt x="4790" y="1337"/>
                    <a:pt x="1649" y="2453"/>
                    <a:pt x="0" y="3035"/>
                  </a:cubicBezTo>
                  <a:lnTo>
                    <a:pt x="427" y="4082"/>
                  </a:lnTo>
                  <a:lnTo>
                    <a:pt x="5701" y="2006"/>
                  </a:lnTo>
                  <a:cubicBezTo>
                    <a:pt x="6493" y="1686"/>
                    <a:pt x="6874" y="796"/>
                    <a:pt x="65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247;p41">
              <a:extLst>
                <a:ext uri="{FF2B5EF4-FFF2-40B4-BE49-F238E27FC236}">
                  <a16:creationId xmlns:a16="http://schemas.microsoft.com/office/drawing/2014/main" id="{224EBE98-5A37-A3EC-AE2E-79B1F16C9518}"/>
                </a:ext>
              </a:extLst>
            </p:cNvPr>
            <p:cNvSpPr/>
            <p:nvPr/>
          </p:nvSpPr>
          <p:spPr>
            <a:xfrm>
              <a:off x="6125825" y="2779563"/>
              <a:ext cx="79825" cy="27675"/>
            </a:xfrm>
            <a:custGeom>
              <a:avLst/>
              <a:gdLst/>
              <a:ahLst/>
              <a:cxnLst/>
              <a:rect l="l" t="t" r="r" b="b"/>
              <a:pathLst>
                <a:path w="3193" h="1107" extrusionOk="0">
                  <a:moveTo>
                    <a:pt x="2629" y="1"/>
                  </a:moveTo>
                  <a:cubicBezTo>
                    <a:pt x="2403" y="1"/>
                    <a:pt x="2184" y="56"/>
                    <a:pt x="1942" y="140"/>
                  </a:cubicBezTo>
                  <a:cubicBezTo>
                    <a:pt x="1331" y="345"/>
                    <a:pt x="675" y="538"/>
                    <a:pt x="109" y="854"/>
                  </a:cubicBezTo>
                  <a:cubicBezTo>
                    <a:pt x="1" y="915"/>
                    <a:pt x="49" y="1107"/>
                    <a:pt x="170" y="1107"/>
                  </a:cubicBezTo>
                  <a:cubicBezTo>
                    <a:pt x="178" y="1107"/>
                    <a:pt x="186" y="1106"/>
                    <a:pt x="195" y="1104"/>
                  </a:cubicBezTo>
                  <a:cubicBezTo>
                    <a:pt x="1188" y="903"/>
                    <a:pt x="2057" y="317"/>
                    <a:pt x="3087" y="279"/>
                  </a:cubicBezTo>
                  <a:cubicBezTo>
                    <a:pt x="3193" y="275"/>
                    <a:pt x="3185" y="112"/>
                    <a:pt x="3098" y="82"/>
                  </a:cubicBezTo>
                  <a:cubicBezTo>
                    <a:pt x="2933" y="25"/>
                    <a:pt x="2780" y="1"/>
                    <a:pt x="26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248;p41">
              <a:extLst>
                <a:ext uri="{FF2B5EF4-FFF2-40B4-BE49-F238E27FC236}">
                  <a16:creationId xmlns:a16="http://schemas.microsoft.com/office/drawing/2014/main" id="{D4EEE4BE-2EEC-C8B9-8BCD-80B4E81DD44B}"/>
                </a:ext>
              </a:extLst>
            </p:cNvPr>
            <p:cNvSpPr/>
            <p:nvPr/>
          </p:nvSpPr>
          <p:spPr>
            <a:xfrm>
              <a:off x="6008775" y="2916688"/>
              <a:ext cx="97550" cy="61700"/>
            </a:xfrm>
            <a:custGeom>
              <a:avLst/>
              <a:gdLst/>
              <a:ahLst/>
              <a:cxnLst/>
              <a:rect l="l" t="t" r="r" b="b"/>
              <a:pathLst>
                <a:path w="3902" h="2468" extrusionOk="0">
                  <a:moveTo>
                    <a:pt x="2875" y="1"/>
                  </a:moveTo>
                  <a:cubicBezTo>
                    <a:pt x="2776" y="1"/>
                    <a:pt x="2675" y="17"/>
                    <a:pt x="2576" y="53"/>
                  </a:cubicBezTo>
                  <a:lnTo>
                    <a:pt x="722" y="697"/>
                  </a:lnTo>
                  <a:cubicBezTo>
                    <a:pt x="250" y="865"/>
                    <a:pt x="0" y="1382"/>
                    <a:pt x="164" y="1857"/>
                  </a:cubicBezTo>
                  <a:cubicBezTo>
                    <a:pt x="293" y="2233"/>
                    <a:pt x="645" y="2468"/>
                    <a:pt x="1021" y="2468"/>
                  </a:cubicBezTo>
                  <a:cubicBezTo>
                    <a:pt x="1122" y="2468"/>
                    <a:pt x="1225" y="2451"/>
                    <a:pt x="1325" y="2415"/>
                  </a:cubicBezTo>
                  <a:lnTo>
                    <a:pt x="3175" y="1771"/>
                  </a:lnTo>
                  <a:cubicBezTo>
                    <a:pt x="3646" y="1603"/>
                    <a:pt x="3901" y="1086"/>
                    <a:pt x="3733" y="611"/>
                  </a:cubicBezTo>
                  <a:cubicBezTo>
                    <a:pt x="3603" y="238"/>
                    <a:pt x="3250" y="1"/>
                    <a:pt x="287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249;p41">
              <a:extLst>
                <a:ext uri="{FF2B5EF4-FFF2-40B4-BE49-F238E27FC236}">
                  <a16:creationId xmlns:a16="http://schemas.microsoft.com/office/drawing/2014/main" id="{0AEA02CE-AFD9-FE39-2300-820A246CDDD7}"/>
                </a:ext>
              </a:extLst>
            </p:cNvPr>
            <p:cNvSpPr/>
            <p:nvPr/>
          </p:nvSpPr>
          <p:spPr>
            <a:xfrm>
              <a:off x="6055100" y="2916688"/>
              <a:ext cx="51225" cy="52300"/>
            </a:xfrm>
            <a:custGeom>
              <a:avLst/>
              <a:gdLst/>
              <a:ahLst/>
              <a:cxnLst/>
              <a:rect l="l" t="t" r="r" b="b"/>
              <a:pathLst>
                <a:path w="2049" h="2092" extrusionOk="0">
                  <a:moveTo>
                    <a:pt x="1022" y="1"/>
                  </a:moveTo>
                  <a:cubicBezTo>
                    <a:pt x="923" y="1"/>
                    <a:pt x="822" y="17"/>
                    <a:pt x="723" y="53"/>
                  </a:cubicBezTo>
                  <a:lnTo>
                    <a:pt x="600" y="94"/>
                  </a:lnTo>
                  <a:lnTo>
                    <a:pt x="1" y="611"/>
                  </a:lnTo>
                  <a:cubicBezTo>
                    <a:pt x="1" y="611"/>
                    <a:pt x="591" y="660"/>
                    <a:pt x="739" y="1078"/>
                  </a:cubicBezTo>
                  <a:cubicBezTo>
                    <a:pt x="842" y="1370"/>
                    <a:pt x="579" y="1832"/>
                    <a:pt x="407" y="2091"/>
                  </a:cubicBezTo>
                  <a:lnTo>
                    <a:pt x="1322" y="1771"/>
                  </a:lnTo>
                  <a:cubicBezTo>
                    <a:pt x="1793" y="1603"/>
                    <a:pt x="2048" y="1086"/>
                    <a:pt x="1880" y="611"/>
                  </a:cubicBezTo>
                  <a:cubicBezTo>
                    <a:pt x="1750" y="238"/>
                    <a:pt x="1397" y="1"/>
                    <a:pt x="102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250;p41">
              <a:extLst>
                <a:ext uri="{FF2B5EF4-FFF2-40B4-BE49-F238E27FC236}">
                  <a16:creationId xmlns:a16="http://schemas.microsoft.com/office/drawing/2014/main" id="{6BCB03ED-F421-26A3-57F7-9984991158A0}"/>
                </a:ext>
              </a:extLst>
            </p:cNvPr>
            <p:cNvSpPr/>
            <p:nvPr/>
          </p:nvSpPr>
          <p:spPr>
            <a:xfrm>
              <a:off x="6024175" y="2946563"/>
              <a:ext cx="44175" cy="17300"/>
            </a:xfrm>
            <a:custGeom>
              <a:avLst/>
              <a:gdLst/>
              <a:ahLst/>
              <a:cxnLst/>
              <a:rect l="l" t="t" r="r" b="b"/>
              <a:pathLst>
                <a:path w="1767" h="692" extrusionOk="0">
                  <a:moveTo>
                    <a:pt x="1426" y="0"/>
                  </a:moveTo>
                  <a:cubicBezTo>
                    <a:pt x="1406" y="0"/>
                    <a:pt x="1386" y="3"/>
                    <a:pt x="1366" y="10"/>
                  </a:cubicBezTo>
                  <a:cubicBezTo>
                    <a:pt x="955" y="150"/>
                    <a:pt x="484" y="273"/>
                    <a:pt x="106" y="486"/>
                  </a:cubicBezTo>
                  <a:cubicBezTo>
                    <a:pt x="1" y="543"/>
                    <a:pt x="112" y="692"/>
                    <a:pt x="197" y="692"/>
                  </a:cubicBezTo>
                  <a:cubicBezTo>
                    <a:pt x="198" y="692"/>
                    <a:pt x="199" y="692"/>
                    <a:pt x="200" y="692"/>
                  </a:cubicBezTo>
                  <a:cubicBezTo>
                    <a:pt x="647" y="687"/>
                    <a:pt x="1148" y="510"/>
                    <a:pt x="1562" y="359"/>
                  </a:cubicBezTo>
                  <a:cubicBezTo>
                    <a:pt x="1766" y="285"/>
                    <a:pt x="1611" y="0"/>
                    <a:pt x="14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251;p41">
              <a:extLst>
                <a:ext uri="{FF2B5EF4-FFF2-40B4-BE49-F238E27FC236}">
                  <a16:creationId xmlns:a16="http://schemas.microsoft.com/office/drawing/2014/main" id="{F8291590-7993-81B7-C4AE-C8C1144DD636}"/>
                </a:ext>
              </a:extLst>
            </p:cNvPr>
            <p:cNvSpPr/>
            <p:nvPr/>
          </p:nvSpPr>
          <p:spPr>
            <a:xfrm>
              <a:off x="6045475" y="3020463"/>
              <a:ext cx="97525" cy="61700"/>
            </a:xfrm>
            <a:custGeom>
              <a:avLst/>
              <a:gdLst/>
              <a:ahLst/>
              <a:cxnLst/>
              <a:rect l="l" t="t" r="r" b="b"/>
              <a:pathLst>
                <a:path w="3901" h="2468" extrusionOk="0">
                  <a:moveTo>
                    <a:pt x="2880" y="0"/>
                  </a:moveTo>
                  <a:cubicBezTo>
                    <a:pt x="2779" y="0"/>
                    <a:pt x="2677" y="17"/>
                    <a:pt x="2576" y="53"/>
                  </a:cubicBezTo>
                  <a:lnTo>
                    <a:pt x="726" y="697"/>
                  </a:lnTo>
                  <a:cubicBezTo>
                    <a:pt x="251" y="865"/>
                    <a:pt x="1" y="1382"/>
                    <a:pt x="164" y="1857"/>
                  </a:cubicBezTo>
                  <a:cubicBezTo>
                    <a:pt x="297" y="2232"/>
                    <a:pt x="647" y="2468"/>
                    <a:pt x="1022" y="2468"/>
                  </a:cubicBezTo>
                  <a:cubicBezTo>
                    <a:pt x="1123" y="2468"/>
                    <a:pt x="1225" y="2451"/>
                    <a:pt x="1326" y="2415"/>
                  </a:cubicBezTo>
                  <a:lnTo>
                    <a:pt x="3175" y="1772"/>
                  </a:lnTo>
                  <a:cubicBezTo>
                    <a:pt x="3651" y="1603"/>
                    <a:pt x="3901" y="1086"/>
                    <a:pt x="3737" y="610"/>
                  </a:cubicBezTo>
                  <a:cubicBezTo>
                    <a:pt x="3605" y="235"/>
                    <a:pt x="3255" y="0"/>
                    <a:pt x="2880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252;p41">
              <a:extLst>
                <a:ext uri="{FF2B5EF4-FFF2-40B4-BE49-F238E27FC236}">
                  <a16:creationId xmlns:a16="http://schemas.microsoft.com/office/drawing/2014/main" id="{7532B69E-1DDD-B173-E082-AA10DB8FF7C2}"/>
                </a:ext>
              </a:extLst>
            </p:cNvPr>
            <p:cNvSpPr/>
            <p:nvPr/>
          </p:nvSpPr>
          <p:spPr>
            <a:xfrm>
              <a:off x="6085475" y="3020463"/>
              <a:ext cx="57525" cy="52300"/>
            </a:xfrm>
            <a:custGeom>
              <a:avLst/>
              <a:gdLst/>
              <a:ahLst/>
              <a:cxnLst/>
              <a:rect l="l" t="t" r="r" b="b"/>
              <a:pathLst>
                <a:path w="2301" h="2092" extrusionOk="0">
                  <a:moveTo>
                    <a:pt x="1280" y="0"/>
                  </a:moveTo>
                  <a:cubicBezTo>
                    <a:pt x="1179" y="0"/>
                    <a:pt x="1077" y="17"/>
                    <a:pt x="976" y="53"/>
                  </a:cubicBezTo>
                  <a:lnTo>
                    <a:pt x="858" y="93"/>
                  </a:lnTo>
                  <a:lnTo>
                    <a:pt x="0" y="454"/>
                  </a:lnTo>
                  <a:cubicBezTo>
                    <a:pt x="0" y="454"/>
                    <a:pt x="849" y="659"/>
                    <a:pt x="993" y="1078"/>
                  </a:cubicBezTo>
                  <a:cubicBezTo>
                    <a:pt x="1095" y="1369"/>
                    <a:pt x="833" y="1833"/>
                    <a:pt x="661" y="2091"/>
                  </a:cubicBezTo>
                  <a:lnTo>
                    <a:pt x="1575" y="1772"/>
                  </a:lnTo>
                  <a:cubicBezTo>
                    <a:pt x="2051" y="1603"/>
                    <a:pt x="2301" y="1086"/>
                    <a:pt x="2137" y="610"/>
                  </a:cubicBezTo>
                  <a:cubicBezTo>
                    <a:pt x="2005" y="235"/>
                    <a:pt x="1655" y="0"/>
                    <a:pt x="1280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253;p41">
              <a:extLst>
                <a:ext uri="{FF2B5EF4-FFF2-40B4-BE49-F238E27FC236}">
                  <a16:creationId xmlns:a16="http://schemas.microsoft.com/office/drawing/2014/main" id="{99BB5A86-7370-2CEC-DBA2-F4C69D36760E}"/>
                </a:ext>
              </a:extLst>
            </p:cNvPr>
            <p:cNvSpPr/>
            <p:nvPr/>
          </p:nvSpPr>
          <p:spPr>
            <a:xfrm>
              <a:off x="6061000" y="3050338"/>
              <a:ext cx="44050" cy="17275"/>
            </a:xfrm>
            <a:custGeom>
              <a:avLst/>
              <a:gdLst/>
              <a:ahLst/>
              <a:cxnLst/>
              <a:rect l="l" t="t" r="r" b="b"/>
              <a:pathLst>
                <a:path w="1762" h="691" extrusionOk="0">
                  <a:moveTo>
                    <a:pt x="1422" y="0"/>
                  </a:moveTo>
                  <a:cubicBezTo>
                    <a:pt x="1402" y="0"/>
                    <a:pt x="1381" y="3"/>
                    <a:pt x="1360" y="10"/>
                  </a:cubicBezTo>
                  <a:cubicBezTo>
                    <a:pt x="951" y="149"/>
                    <a:pt x="478" y="272"/>
                    <a:pt x="105" y="486"/>
                  </a:cubicBezTo>
                  <a:cubicBezTo>
                    <a:pt x="0" y="542"/>
                    <a:pt x="111" y="691"/>
                    <a:pt x="196" y="691"/>
                  </a:cubicBezTo>
                  <a:cubicBezTo>
                    <a:pt x="198" y="691"/>
                    <a:pt x="199" y="691"/>
                    <a:pt x="200" y="691"/>
                  </a:cubicBezTo>
                  <a:cubicBezTo>
                    <a:pt x="643" y="687"/>
                    <a:pt x="1143" y="511"/>
                    <a:pt x="1561" y="359"/>
                  </a:cubicBezTo>
                  <a:cubicBezTo>
                    <a:pt x="1761" y="284"/>
                    <a:pt x="1610" y="0"/>
                    <a:pt x="14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254;p41">
              <a:extLst>
                <a:ext uri="{FF2B5EF4-FFF2-40B4-BE49-F238E27FC236}">
                  <a16:creationId xmlns:a16="http://schemas.microsoft.com/office/drawing/2014/main" id="{A2E54AAC-7365-DF48-48AA-548991C00109}"/>
                </a:ext>
              </a:extLst>
            </p:cNvPr>
            <p:cNvSpPr/>
            <p:nvPr/>
          </p:nvSpPr>
          <p:spPr>
            <a:xfrm>
              <a:off x="5809525" y="2855088"/>
              <a:ext cx="209725" cy="133575"/>
            </a:xfrm>
            <a:custGeom>
              <a:avLst/>
              <a:gdLst/>
              <a:ahLst/>
              <a:cxnLst/>
              <a:rect l="l" t="t" r="r" b="b"/>
              <a:pathLst>
                <a:path w="8389" h="5343" extrusionOk="0">
                  <a:moveTo>
                    <a:pt x="6612" y="1"/>
                  </a:moveTo>
                  <a:cubicBezTo>
                    <a:pt x="6414" y="1"/>
                    <a:pt x="6213" y="38"/>
                    <a:pt x="6018" y="118"/>
                  </a:cubicBezTo>
                  <a:lnTo>
                    <a:pt x="1" y="2488"/>
                  </a:lnTo>
                  <a:lnTo>
                    <a:pt x="1314" y="5343"/>
                  </a:lnTo>
                  <a:lnTo>
                    <a:pt x="7199" y="3026"/>
                  </a:lnTo>
                  <a:cubicBezTo>
                    <a:pt x="8003" y="2697"/>
                    <a:pt x="8388" y="1782"/>
                    <a:pt x="8065" y="979"/>
                  </a:cubicBezTo>
                  <a:cubicBezTo>
                    <a:pt x="7816" y="370"/>
                    <a:pt x="7230" y="1"/>
                    <a:pt x="661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255;p41">
              <a:extLst>
                <a:ext uri="{FF2B5EF4-FFF2-40B4-BE49-F238E27FC236}">
                  <a16:creationId xmlns:a16="http://schemas.microsoft.com/office/drawing/2014/main" id="{1A25971A-CC3B-F736-EDDE-98C7743AA6A5}"/>
                </a:ext>
              </a:extLst>
            </p:cNvPr>
            <p:cNvSpPr/>
            <p:nvPr/>
          </p:nvSpPr>
          <p:spPr>
            <a:xfrm>
              <a:off x="5809525" y="2856563"/>
              <a:ext cx="209725" cy="132100"/>
            </a:xfrm>
            <a:custGeom>
              <a:avLst/>
              <a:gdLst/>
              <a:ahLst/>
              <a:cxnLst/>
              <a:rect l="l" t="t" r="r" b="b"/>
              <a:pathLst>
                <a:path w="8389" h="5284" extrusionOk="0">
                  <a:moveTo>
                    <a:pt x="7018" y="1"/>
                  </a:moveTo>
                  <a:lnTo>
                    <a:pt x="7018" y="1"/>
                  </a:lnTo>
                  <a:cubicBezTo>
                    <a:pt x="7576" y="637"/>
                    <a:pt x="7449" y="1703"/>
                    <a:pt x="6961" y="1867"/>
                  </a:cubicBezTo>
                  <a:cubicBezTo>
                    <a:pt x="6325" y="2077"/>
                    <a:pt x="3302" y="3245"/>
                    <a:pt x="3302" y="3245"/>
                  </a:cubicBezTo>
                  <a:cubicBezTo>
                    <a:pt x="3302" y="3245"/>
                    <a:pt x="3302" y="2901"/>
                    <a:pt x="2958" y="2265"/>
                  </a:cubicBezTo>
                  <a:cubicBezTo>
                    <a:pt x="2794" y="1962"/>
                    <a:pt x="2499" y="1719"/>
                    <a:pt x="2236" y="1547"/>
                  </a:cubicBezTo>
                  <a:lnTo>
                    <a:pt x="1" y="2429"/>
                  </a:lnTo>
                  <a:lnTo>
                    <a:pt x="1314" y="5284"/>
                  </a:lnTo>
                  <a:lnTo>
                    <a:pt x="7199" y="2967"/>
                  </a:lnTo>
                  <a:cubicBezTo>
                    <a:pt x="8003" y="2638"/>
                    <a:pt x="8388" y="1723"/>
                    <a:pt x="8065" y="920"/>
                  </a:cubicBezTo>
                  <a:cubicBezTo>
                    <a:pt x="7872" y="448"/>
                    <a:pt x="7474" y="128"/>
                    <a:pt x="701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256;p41">
              <a:extLst>
                <a:ext uri="{FF2B5EF4-FFF2-40B4-BE49-F238E27FC236}">
                  <a16:creationId xmlns:a16="http://schemas.microsoft.com/office/drawing/2014/main" id="{DAE1A48F-3FB5-E3C9-87CA-E8C7914CB2B5}"/>
                </a:ext>
              </a:extLst>
            </p:cNvPr>
            <p:cNvSpPr/>
            <p:nvPr/>
          </p:nvSpPr>
          <p:spPr>
            <a:xfrm>
              <a:off x="5891900" y="2869713"/>
              <a:ext cx="71175" cy="30875"/>
            </a:xfrm>
            <a:custGeom>
              <a:avLst/>
              <a:gdLst/>
              <a:ahLst/>
              <a:cxnLst/>
              <a:rect l="l" t="t" r="r" b="b"/>
              <a:pathLst>
                <a:path w="2847" h="1235" extrusionOk="0">
                  <a:moveTo>
                    <a:pt x="2581" y="0"/>
                  </a:moveTo>
                  <a:cubicBezTo>
                    <a:pt x="2562" y="0"/>
                    <a:pt x="2542" y="4"/>
                    <a:pt x="2522" y="12"/>
                  </a:cubicBezTo>
                  <a:cubicBezTo>
                    <a:pt x="2087" y="192"/>
                    <a:pt x="1661" y="394"/>
                    <a:pt x="1226" y="570"/>
                  </a:cubicBezTo>
                  <a:cubicBezTo>
                    <a:pt x="844" y="722"/>
                    <a:pt x="431" y="832"/>
                    <a:pt x="81" y="1054"/>
                  </a:cubicBezTo>
                  <a:cubicBezTo>
                    <a:pt x="1" y="1107"/>
                    <a:pt x="75" y="1235"/>
                    <a:pt x="156" y="1235"/>
                  </a:cubicBezTo>
                  <a:cubicBezTo>
                    <a:pt x="157" y="1235"/>
                    <a:pt x="159" y="1235"/>
                    <a:pt x="160" y="1235"/>
                  </a:cubicBezTo>
                  <a:cubicBezTo>
                    <a:pt x="997" y="1173"/>
                    <a:pt x="1947" y="701"/>
                    <a:pt x="2682" y="320"/>
                  </a:cubicBezTo>
                  <a:cubicBezTo>
                    <a:pt x="2846" y="236"/>
                    <a:pt x="2732" y="0"/>
                    <a:pt x="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257;p41">
              <a:extLst>
                <a:ext uri="{FF2B5EF4-FFF2-40B4-BE49-F238E27FC236}">
                  <a16:creationId xmlns:a16="http://schemas.microsoft.com/office/drawing/2014/main" id="{EF71AA0A-BF48-FD21-EA7A-363DC791649F}"/>
                </a:ext>
              </a:extLst>
            </p:cNvPr>
            <p:cNvSpPr/>
            <p:nvPr/>
          </p:nvSpPr>
          <p:spPr>
            <a:xfrm>
              <a:off x="5608975" y="2886288"/>
              <a:ext cx="287950" cy="196975"/>
            </a:xfrm>
            <a:custGeom>
              <a:avLst/>
              <a:gdLst/>
              <a:ahLst/>
              <a:cxnLst/>
              <a:rect l="l" t="t" r="r" b="b"/>
              <a:pathLst>
                <a:path w="11518" h="7879" extrusionOk="0">
                  <a:moveTo>
                    <a:pt x="8088" y="1"/>
                  </a:moveTo>
                  <a:cubicBezTo>
                    <a:pt x="7721" y="1"/>
                    <a:pt x="7348" y="68"/>
                    <a:pt x="6985" y="211"/>
                  </a:cubicBezTo>
                  <a:lnTo>
                    <a:pt x="2330" y="2024"/>
                  </a:lnTo>
                  <a:cubicBezTo>
                    <a:pt x="772" y="2635"/>
                    <a:pt x="0" y="4390"/>
                    <a:pt x="608" y="5948"/>
                  </a:cubicBezTo>
                  <a:cubicBezTo>
                    <a:pt x="1074" y="7146"/>
                    <a:pt x="2218" y="7879"/>
                    <a:pt x="3429" y="7879"/>
                  </a:cubicBezTo>
                  <a:cubicBezTo>
                    <a:pt x="3795" y="7879"/>
                    <a:pt x="4167" y="7812"/>
                    <a:pt x="4528" y="7671"/>
                  </a:cubicBezTo>
                  <a:lnTo>
                    <a:pt x="9188" y="5854"/>
                  </a:lnTo>
                  <a:cubicBezTo>
                    <a:pt x="10746" y="5244"/>
                    <a:pt x="11517" y="3488"/>
                    <a:pt x="10906" y="1929"/>
                  </a:cubicBezTo>
                  <a:cubicBezTo>
                    <a:pt x="10441" y="734"/>
                    <a:pt x="9298" y="1"/>
                    <a:pt x="8088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258;p41">
              <a:extLst>
                <a:ext uri="{FF2B5EF4-FFF2-40B4-BE49-F238E27FC236}">
                  <a16:creationId xmlns:a16="http://schemas.microsoft.com/office/drawing/2014/main" id="{45861392-1FA8-D5AB-2F04-AFB00E925E4B}"/>
                </a:ext>
              </a:extLst>
            </p:cNvPr>
            <p:cNvSpPr/>
            <p:nvPr/>
          </p:nvSpPr>
          <p:spPr>
            <a:xfrm>
              <a:off x="5650000" y="2886513"/>
              <a:ext cx="246925" cy="196725"/>
            </a:xfrm>
            <a:custGeom>
              <a:avLst/>
              <a:gdLst/>
              <a:ahLst/>
              <a:cxnLst/>
              <a:rect l="l" t="t" r="r" b="b"/>
              <a:pathLst>
                <a:path w="9877" h="7869" extrusionOk="0">
                  <a:moveTo>
                    <a:pt x="6632" y="1"/>
                  </a:moveTo>
                  <a:lnTo>
                    <a:pt x="6632" y="1"/>
                  </a:lnTo>
                  <a:cubicBezTo>
                    <a:pt x="7305" y="559"/>
                    <a:pt x="7904" y="1010"/>
                    <a:pt x="8121" y="2002"/>
                  </a:cubicBezTo>
                  <a:cubicBezTo>
                    <a:pt x="8863" y="5402"/>
                    <a:pt x="2039" y="6547"/>
                    <a:pt x="0" y="7281"/>
                  </a:cubicBezTo>
                  <a:cubicBezTo>
                    <a:pt x="517" y="7659"/>
                    <a:pt x="1145" y="7869"/>
                    <a:pt x="1792" y="7869"/>
                  </a:cubicBezTo>
                  <a:cubicBezTo>
                    <a:pt x="2157" y="7869"/>
                    <a:pt x="2527" y="7802"/>
                    <a:pt x="2887" y="7662"/>
                  </a:cubicBezTo>
                  <a:lnTo>
                    <a:pt x="7547" y="5845"/>
                  </a:lnTo>
                  <a:cubicBezTo>
                    <a:pt x="9105" y="5235"/>
                    <a:pt x="9876" y="3479"/>
                    <a:pt x="9265" y="1920"/>
                  </a:cubicBezTo>
                  <a:cubicBezTo>
                    <a:pt x="8822" y="788"/>
                    <a:pt x="7773" y="75"/>
                    <a:pt x="6632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259;p41">
              <a:extLst>
                <a:ext uri="{FF2B5EF4-FFF2-40B4-BE49-F238E27FC236}">
                  <a16:creationId xmlns:a16="http://schemas.microsoft.com/office/drawing/2014/main" id="{CC34DB5E-15B2-4A3F-B24C-B4B8B6AE09F0}"/>
                </a:ext>
              </a:extLst>
            </p:cNvPr>
            <p:cNvSpPr/>
            <p:nvPr/>
          </p:nvSpPr>
          <p:spPr>
            <a:xfrm>
              <a:off x="5632350" y="2982488"/>
              <a:ext cx="52225" cy="79200"/>
            </a:xfrm>
            <a:custGeom>
              <a:avLst/>
              <a:gdLst/>
              <a:ahLst/>
              <a:cxnLst/>
              <a:rect l="l" t="t" r="r" b="b"/>
              <a:pathLst>
                <a:path w="2089" h="3168" extrusionOk="0">
                  <a:moveTo>
                    <a:pt x="649" y="1"/>
                  </a:moveTo>
                  <a:cubicBezTo>
                    <a:pt x="605" y="1"/>
                    <a:pt x="562" y="8"/>
                    <a:pt x="521" y="21"/>
                  </a:cubicBezTo>
                  <a:cubicBezTo>
                    <a:pt x="103" y="160"/>
                    <a:pt x="0" y="972"/>
                    <a:pt x="292" y="1834"/>
                  </a:cubicBezTo>
                  <a:cubicBezTo>
                    <a:pt x="551" y="2614"/>
                    <a:pt x="1039" y="3167"/>
                    <a:pt x="1439" y="3167"/>
                  </a:cubicBezTo>
                  <a:cubicBezTo>
                    <a:pt x="1483" y="3167"/>
                    <a:pt x="1526" y="3160"/>
                    <a:pt x="1567" y="3147"/>
                  </a:cubicBezTo>
                  <a:cubicBezTo>
                    <a:pt x="1982" y="3007"/>
                    <a:pt x="2088" y="2195"/>
                    <a:pt x="1797" y="1330"/>
                  </a:cubicBezTo>
                  <a:cubicBezTo>
                    <a:pt x="1539" y="554"/>
                    <a:pt x="1047" y="1"/>
                    <a:pt x="649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260;p41">
              <a:extLst>
                <a:ext uri="{FF2B5EF4-FFF2-40B4-BE49-F238E27FC236}">
                  <a16:creationId xmlns:a16="http://schemas.microsoft.com/office/drawing/2014/main" id="{FE474636-CD6D-AAF7-35FA-35A40C922344}"/>
                </a:ext>
              </a:extLst>
            </p:cNvPr>
            <p:cNvSpPr/>
            <p:nvPr/>
          </p:nvSpPr>
          <p:spPr>
            <a:xfrm>
              <a:off x="5516800" y="2282613"/>
              <a:ext cx="172500" cy="477550"/>
            </a:xfrm>
            <a:custGeom>
              <a:avLst/>
              <a:gdLst/>
              <a:ahLst/>
              <a:cxnLst/>
              <a:rect l="l" t="t" r="r" b="b"/>
              <a:pathLst>
                <a:path w="6900" h="19102" extrusionOk="0">
                  <a:moveTo>
                    <a:pt x="2545" y="1"/>
                  </a:moveTo>
                  <a:cubicBezTo>
                    <a:pt x="1839" y="1"/>
                    <a:pt x="1461" y="994"/>
                    <a:pt x="2227" y="1443"/>
                  </a:cubicBezTo>
                  <a:cubicBezTo>
                    <a:pt x="5345" y="3268"/>
                    <a:pt x="5287" y="7230"/>
                    <a:pt x="4651" y="10372"/>
                  </a:cubicBezTo>
                  <a:cubicBezTo>
                    <a:pt x="4048" y="13349"/>
                    <a:pt x="2699" y="15654"/>
                    <a:pt x="521" y="17738"/>
                  </a:cubicBezTo>
                  <a:cubicBezTo>
                    <a:pt x="0" y="18234"/>
                    <a:pt x="456" y="19101"/>
                    <a:pt x="1058" y="19101"/>
                  </a:cubicBezTo>
                  <a:cubicBezTo>
                    <a:pt x="1182" y="19101"/>
                    <a:pt x="1311" y="19065"/>
                    <a:pt x="1440" y="18981"/>
                  </a:cubicBezTo>
                  <a:cubicBezTo>
                    <a:pt x="4487" y="16996"/>
                    <a:pt x="5943" y="13149"/>
                    <a:pt x="6415" y="9691"/>
                  </a:cubicBezTo>
                  <a:cubicBezTo>
                    <a:pt x="6899" y="6151"/>
                    <a:pt x="6403" y="2066"/>
                    <a:pt x="2998" y="130"/>
                  </a:cubicBezTo>
                  <a:cubicBezTo>
                    <a:pt x="2838" y="40"/>
                    <a:pt x="2685" y="1"/>
                    <a:pt x="2545" y="1"/>
                  </a:cubicBezTo>
                  <a:close/>
                </a:path>
              </a:pathLst>
            </a:custGeom>
            <a:solidFill>
              <a:srgbClr val="CD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261;p41">
              <a:extLst>
                <a:ext uri="{FF2B5EF4-FFF2-40B4-BE49-F238E27FC236}">
                  <a16:creationId xmlns:a16="http://schemas.microsoft.com/office/drawing/2014/main" id="{56C23D39-5113-3A27-A3F1-0B5D432FC172}"/>
                </a:ext>
              </a:extLst>
            </p:cNvPr>
            <p:cNvSpPr/>
            <p:nvPr/>
          </p:nvSpPr>
          <p:spPr>
            <a:xfrm>
              <a:off x="5528975" y="2282688"/>
              <a:ext cx="168825" cy="477425"/>
            </a:xfrm>
            <a:custGeom>
              <a:avLst/>
              <a:gdLst/>
              <a:ahLst/>
              <a:cxnLst/>
              <a:rect l="l" t="t" r="r" b="b"/>
              <a:pathLst>
                <a:path w="6753" h="19097" extrusionOk="0">
                  <a:moveTo>
                    <a:pt x="2063" y="0"/>
                  </a:moveTo>
                  <a:cubicBezTo>
                    <a:pt x="1919" y="0"/>
                    <a:pt x="1789" y="42"/>
                    <a:pt x="1678" y="111"/>
                  </a:cubicBezTo>
                  <a:cubicBezTo>
                    <a:pt x="2454" y="512"/>
                    <a:pt x="3881" y="1481"/>
                    <a:pt x="4566" y="3363"/>
                  </a:cubicBezTo>
                  <a:cubicBezTo>
                    <a:pt x="5493" y="5915"/>
                    <a:pt x="6753" y="13600"/>
                    <a:pt x="1" y="18797"/>
                  </a:cubicBezTo>
                  <a:cubicBezTo>
                    <a:pt x="144" y="18975"/>
                    <a:pt x="350" y="19096"/>
                    <a:pt x="575" y="19096"/>
                  </a:cubicBezTo>
                  <a:cubicBezTo>
                    <a:pt x="697" y="19096"/>
                    <a:pt x="826" y="19060"/>
                    <a:pt x="953" y="18978"/>
                  </a:cubicBezTo>
                  <a:cubicBezTo>
                    <a:pt x="4000" y="16993"/>
                    <a:pt x="5456" y="13146"/>
                    <a:pt x="5928" y="9688"/>
                  </a:cubicBezTo>
                  <a:cubicBezTo>
                    <a:pt x="6412" y="6148"/>
                    <a:pt x="5916" y="2063"/>
                    <a:pt x="2511" y="127"/>
                  </a:cubicBezTo>
                  <a:cubicBezTo>
                    <a:pt x="2352" y="39"/>
                    <a:pt x="2201" y="0"/>
                    <a:pt x="2063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262;p41">
              <a:extLst>
                <a:ext uri="{FF2B5EF4-FFF2-40B4-BE49-F238E27FC236}">
                  <a16:creationId xmlns:a16="http://schemas.microsoft.com/office/drawing/2014/main" id="{B4D4F538-93C9-171F-9D0E-E4CB9C41B6E7}"/>
                </a:ext>
              </a:extLst>
            </p:cNvPr>
            <p:cNvSpPr/>
            <p:nvPr/>
          </p:nvSpPr>
          <p:spPr>
            <a:xfrm>
              <a:off x="5309125" y="2394588"/>
              <a:ext cx="483800" cy="633950"/>
            </a:xfrm>
            <a:custGeom>
              <a:avLst/>
              <a:gdLst/>
              <a:ahLst/>
              <a:cxnLst/>
              <a:rect l="l" t="t" r="r" b="b"/>
              <a:pathLst>
                <a:path w="19352" h="25358" extrusionOk="0">
                  <a:moveTo>
                    <a:pt x="6412" y="1"/>
                  </a:moveTo>
                  <a:cubicBezTo>
                    <a:pt x="3017" y="1"/>
                    <a:pt x="1" y="7000"/>
                    <a:pt x="674" y="12976"/>
                  </a:cubicBezTo>
                  <a:cubicBezTo>
                    <a:pt x="1520" y="20477"/>
                    <a:pt x="12823" y="22799"/>
                    <a:pt x="13668" y="23541"/>
                  </a:cubicBezTo>
                  <a:cubicBezTo>
                    <a:pt x="14449" y="24224"/>
                    <a:pt x="13965" y="25358"/>
                    <a:pt x="14638" y="25358"/>
                  </a:cubicBezTo>
                  <a:cubicBezTo>
                    <a:pt x="14693" y="25358"/>
                    <a:pt x="14756" y="25350"/>
                    <a:pt x="14828" y="25334"/>
                  </a:cubicBezTo>
                  <a:cubicBezTo>
                    <a:pt x="15780" y="25124"/>
                    <a:pt x="15886" y="23328"/>
                    <a:pt x="15886" y="23328"/>
                  </a:cubicBezTo>
                  <a:cubicBezTo>
                    <a:pt x="15886" y="23328"/>
                    <a:pt x="15990" y="24912"/>
                    <a:pt x="16625" y="25018"/>
                  </a:cubicBezTo>
                  <a:cubicBezTo>
                    <a:pt x="16642" y="25021"/>
                    <a:pt x="16659" y="25022"/>
                    <a:pt x="16676" y="25022"/>
                  </a:cubicBezTo>
                  <a:cubicBezTo>
                    <a:pt x="17290" y="25022"/>
                    <a:pt x="17892" y="23223"/>
                    <a:pt x="17892" y="23221"/>
                  </a:cubicBezTo>
                  <a:lnTo>
                    <a:pt x="17892" y="23221"/>
                  </a:lnTo>
                  <a:cubicBezTo>
                    <a:pt x="17892" y="23222"/>
                    <a:pt x="17577" y="24280"/>
                    <a:pt x="17892" y="24702"/>
                  </a:cubicBezTo>
                  <a:cubicBezTo>
                    <a:pt x="17947" y="24774"/>
                    <a:pt x="18026" y="24816"/>
                    <a:pt x="18119" y="24816"/>
                  </a:cubicBezTo>
                  <a:cubicBezTo>
                    <a:pt x="18570" y="24816"/>
                    <a:pt x="19351" y="23854"/>
                    <a:pt x="19267" y="20793"/>
                  </a:cubicBezTo>
                  <a:cubicBezTo>
                    <a:pt x="19159" y="17098"/>
                    <a:pt x="11449" y="15831"/>
                    <a:pt x="7962" y="13189"/>
                  </a:cubicBezTo>
                  <a:cubicBezTo>
                    <a:pt x="4477" y="10548"/>
                    <a:pt x="11034" y="3928"/>
                    <a:pt x="9025" y="1496"/>
                  </a:cubicBezTo>
                  <a:cubicBezTo>
                    <a:pt x="8166" y="455"/>
                    <a:pt x="7277" y="1"/>
                    <a:pt x="6412" y="1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263;p41">
              <a:extLst>
                <a:ext uri="{FF2B5EF4-FFF2-40B4-BE49-F238E27FC236}">
                  <a16:creationId xmlns:a16="http://schemas.microsoft.com/office/drawing/2014/main" id="{378D1F59-D39C-2A0E-38EF-4D5AC9680CB2}"/>
                </a:ext>
              </a:extLst>
            </p:cNvPr>
            <p:cNvSpPr/>
            <p:nvPr/>
          </p:nvSpPr>
          <p:spPr>
            <a:xfrm>
              <a:off x="5309125" y="2394588"/>
              <a:ext cx="483525" cy="618375"/>
            </a:xfrm>
            <a:custGeom>
              <a:avLst/>
              <a:gdLst/>
              <a:ahLst/>
              <a:cxnLst/>
              <a:rect l="l" t="t" r="r" b="b"/>
              <a:pathLst>
                <a:path w="19341" h="24735" extrusionOk="0">
                  <a:moveTo>
                    <a:pt x="6412" y="1"/>
                  </a:moveTo>
                  <a:cubicBezTo>
                    <a:pt x="3017" y="1"/>
                    <a:pt x="1" y="7000"/>
                    <a:pt x="674" y="12976"/>
                  </a:cubicBezTo>
                  <a:cubicBezTo>
                    <a:pt x="699" y="13202"/>
                    <a:pt x="785" y="13213"/>
                    <a:pt x="831" y="13431"/>
                  </a:cubicBezTo>
                  <a:cubicBezTo>
                    <a:pt x="1031" y="13456"/>
                    <a:pt x="1253" y="13467"/>
                    <a:pt x="1492" y="13467"/>
                  </a:cubicBezTo>
                  <a:cubicBezTo>
                    <a:pt x="2654" y="13467"/>
                    <a:pt x="4197" y="13185"/>
                    <a:pt x="5350" y="12685"/>
                  </a:cubicBezTo>
                  <a:cubicBezTo>
                    <a:pt x="5469" y="12633"/>
                    <a:pt x="5579" y="12608"/>
                    <a:pt x="5688" y="12608"/>
                  </a:cubicBezTo>
                  <a:cubicBezTo>
                    <a:pt x="6706" y="12608"/>
                    <a:pt x="7514" y="14785"/>
                    <a:pt x="13164" y="16798"/>
                  </a:cubicBezTo>
                  <a:cubicBezTo>
                    <a:pt x="16387" y="17947"/>
                    <a:pt x="18389" y="19263"/>
                    <a:pt x="18676" y="21503"/>
                  </a:cubicBezTo>
                  <a:cubicBezTo>
                    <a:pt x="18856" y="22913"/>
                    <a:pt x="18582" y="24070"/>
                    <a:pt x="18352" y="24734"/>
                  </a:cubicBezTo>
                  <a:cubicBezTo>
                    <a:pt x="18795" y="24460"/>
                    <a:pt x="19340" y="23373"/>
                    <a:pt x="19267" y="20793"/>
                  </a:cubicBezTo>
                  <a:cubicBezTo>
                    <a:pt x="19159" y="17098"/>
                    <a:pt x="11449" y="15831"/>
                    <a:pt x="7962" y="13189"/>
                  </a:cubicBezTo>
                  <a:cubicBezTo>
                    <a:pt x="5255" y="11138"/>
                    <a:pt x="8602" y="6692"/>
                    <a:pt x="9296" y="3665"/>
                  </a:cubicBezTo>
                  <a:lnTo>
                    <a:pt x="9410" y="2783"/>
                  </a:lnTo>
                  <a:cubicBezTo>
                    <a:pt x="9423" y="2283"/>
                    <a:pt x="9316" y="1848"/>
                    <a:pt x="9025" y="1496"/>
                  </a:cubicBezTo>
                  <a:cubicBezTo>
                    <a:pt x="8166" y="455"/>
                    <a:pt x="7277" y="1"/>
                    <a:pt x="6412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264;p41">
              <a:extLst>
                <a:ext uri="{FF2B5EF4-FFF2-40B4-BE49-F238E27FC236}">
                  <a16:creationId xmlns:a16="http://schemas.microsoft.com/office/drawing/2014/main" id="{597F3EA5-7E65-F4E5-4766-E3FCE01DE0C2}"/>
                </a:ext>
              </a:extLst>
            </p:cNvPr>
            <p:cNvSpPr/>
            <p:nvPr/>
          </p:nvSpPr>
          <p:spPr>
            <a:xfrm>
              <a:off x="5847675" y="2207188"/>
              <a:ext cx="121650" cy="466975"/>
            </a:xfrm>
            <a:custGeom>
              <a:avLst/>
              <a:gdLst/>
              <a:ahLst/>
              <a:cxnLst/>
              <a:rect l="l" t="t" r="r" b="b"/>
              <a:pathLst>
                <a:path w="4866" h="18679" extrusionOk="0">
                  <a:moveTo>
                    <a:pt x="936" y="1"/>
                  </a:moveTo>
                  <a:cubicBezTo>
                    <a:pt x="459" y="1"/>
                    <a:pt x="1" y="468"/>
                    <a:pt x="324" y="1080"/>
                  </a:cubicBezTo>
                  <a:cubicBezTo>
                    <a:pt x="1748" y="3767"/>
                    <a:pt x="2277" y="5936"/>
                    <a:pt x="2261" y="8992"/>
                  </a:cubicBezTo>
                  <a:cubicBezTo>
                    <a:pt x="2244" y="11928"/>
                    <a:pt x="1486" y="14746"/>
                    <a:pt x="759" y="17568"/>
                  </a:cubicBezTo>
                  <a:cubicBezTo>
                    <a:pt x="603" y="18175"/>
                    <a:pt x="1190" y="18679"/>
                    <a:pt x="1705" y="18679"/>
                  </a:cubicBezTo>
                  <a:cubicBezTo>
                    <a:pt x="1988" y="18679"/>
                    <a:pt x="2249" y="18528"/>
                    <a:pt x="2355" y="18159"/>
                  </a:cubicBezTo>
                  <a:cubicBezTo>
                    <a:pt x="4139" y="11937"/>
                    <a:pt x="4865" y="6199"/>
                    <a:pt x="1564" y="382"/>
                  </a:cubicBezTo>
                  <a:cubicBezTo>
                    <a:pt x="1412" y="115"/>
                    <a:pt x="1171" y="1"/>
                    <a:pt x="936" y="1"/>
                  </a:cubicBezTo>
                  <a:close/>
                </a:path>
              </a:pathLst>
            </a:custGeom>
            <a:solidFill>
              <a:srgbClr val="CD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265;p41">
              <a:extLst>
                <a:ext uri="{FF2B5EF4-FFF2-40B4-BE49-F238E27FC236}">
                  <a16:creationId xmlns:a16="http://schemas.microsoft.com/office/drawing/2014/main" id="{57818712-1895-D11A-F5B0-4051BD8D1F5F}"/>
                </a:ext>
              </a:extLst>
            </p:cNvPr>
            <p:cNvSpPr/>
            <p:nvPr/>
          </p:nvSpPr>
          <p:spPr>
            <a:xfrm>
              <a:off x="5874850" y="2211913"/>
              <a:ext cx="94475" cy="458075"/>
            </a:xfrm>
            <a:custGeom>
              <a:avLst/>
              <a:gdLst/>
              <a:ahLst/>
              <a:cxnLst/>
              <a:rect l="l" t="t" r="r" b="b"/>
              <a:pathLst>
                <a:path w="3779" h="18323" extrusionOk="0">
                  <a:moveTo>
                    <a:pt x="320" y="0"/>
                  </a:moveTo>
                  <a:cubicBezTo>
                    <a:pt x="104" y="193"/>
                    <a:pt x="0" y="513"/>
                    <a:pt x="202" y="891"/>
                  </a:cubicBezTo>
                  <a:cubicBezTo>
                    <a:pt x="1624" y="3578"/>
                    <a:pt x="2154" y="5747"/>
                    <a:pt x="2137" y="8803"/>
                  </a:cubicBezTo>
                  <a:cubicBezTo>
                    <a:pt x="2125" y="11739"/>
                    <a:pt x="1363" y="14557"/>
                    <a:pt x="636" y="17379"/>
                  </a:cubicBezTo>
                  <a:cubicBezTo>
                    <a:pt x="534" y="17777"/>
                    <a:pt x="751" y="18125"/>
                    <a:pt x="1054" y="18322"/>
                  </a:cubicBezTo>
                  <a:cubicBezTo>
                    <a:pt x="1145" y="18241"/>
                    <a:pt x="1223" y="18125"/>
                    <a:pt x="1268" y="17970"/>
                  </a:cubicBezTo>
                  <a:cubicBezTo>
                    <a:pt x="3052" y="11748"/>
                    <a:pt x="3778" y="6010"/>
                    <a:pt x="477" y="193"/>
                  </a:cubicBezTo>
                  <a:cubicBezTo>
                    <a:pt x="431" y="116"/>
                    <a:pt x="378" y="55"/>
                    <a:pt x="320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266;p41">
              <a:extLst>
                <a:ext uri="{FF2B5EF4-FFF2-40B4-BE49-F238E27FC236}">
                  <a16:creationId xmlns:a16="http://schemas.microsoft.com/office/drawing/2014/main" id="{F5C1CE74-5457-1789-3A35-7B56E018B0CC}"/>
                </a:ext>
              </a:extLst>
            </p:cNvPr>
            <p:cNvSpPr/>
            <p:nvPr/>
          </p:nvSpPr>
          <p:spPr>
            <a:xfrm>
              <a:off x="5283425" y="2389163"/>
              <a:ext cx="319225" cy="317875"/>
            </a:xfrm>
            <a:custGeom>
              <a:avLst/>
              <a:gdLst/>
              <a:ahLst/>
              <a:cxnLst/>
              <a:rect l="l" t="t" r="r" b="b"/>
              <a:pathLst>
                <a:path w="12769" h="12715" extrusionOk="0">
                  <a:moveTo>
                    <a:pt x="7961" y="1"/>
                  </a:moveTo>
                  <a:cubicBezTo>
                    <a:pt x="6005" y="1"/>
                    <a:pt x="4591" y="1502"/>
                    <a:pt x="3625" y="3062"/>
                  </a:cubicBezTo>
                  <a:cubicBezTo>
                    <a:pt x="1686" y="6199"/>
                    <a:pt x="0" y="9014"/>
                    <a:pt x="390" y="11914"/>
                  </a:cubicBezTo>
                  <a:cubicBezTo>
                    <a:pt x="454" y="12377"/>
                    <a:pt x="858" y="12715"/>
                    <a:pt x="1317" y="12715"/>
                  </a:cubicBezTo>
                  <a:cubicBezTo>
                    <a:pt x="1362" y="12715"/>
                    <a:pt x="1407" y="12711"/>
                    <a:pt x="1452" y="12705"/>
                  </a:cubicBezTo>
                  <a:lnTo>
                    <a:pt x="8392" y="11717"/>
                  </a:lnTo>
                  <a:cubicBezTo>
                    <a:pt x="8814" y="11659"/>
                    <a:pt x="9143" y="11323"/>
                    <a:pt x="9187" y="10900"/>
                  </a:cubicBezTo>
                  <a:cubicBezTo>
                    <a:pt x="9586" y="7184"/>
                    <a:pt x="12768" y="1007"/>
                    <a:pt x="8888" y="109"/>
                  </a:cubicBezTo>
                  <a:cubicBezTo>
                    <a:pt x="8566" y="35"/>
                    <a:pt x="8257" y="1"/>
                    <a:pt x="7961" y="1"/>
                  </a:cubicBezTo>
                  <a:close/>
                </a:path>
              </a:pathLst>
            </a:custGeom>
            <a:solidFill>
              <a:srgbClr val="FFBD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267;p41">
              <a:extLst>
                <a:ext uri="{FF2B5EF4-FFF2-40B4-BE49-F238E27FC236}">
                  <a16:creationId xmlns:a16="http://schemas.microsoft.com/office/drawing/2014/main" id="{7E244CD3-3301-F055-C9EF-3618D2FC8956}"/>
                </a:ext>
              </a:extLst>
            </p:cNvPr>
            <p:cNvSpPr/>
            <p:nvPr/>
          </p:nvSpPr>
          <p:spPr>
            <a:xfrm>
              <a:off x="5451800" y="2390838"/>
              <a:ext cx="150850" cy="297175"/>
            </a:xfrm>
            <a:custGeom>
              <a:avLst/>
              <a:gdLst/>
              <a:ahLst/>
              <a:cxnLst/>
              <a:rect l="l" t="t" r="r" b="b"/>
              <a:pathLst>
                <a:path w="6034" h="11887" extrusionOk="0">
                  <a:moveTo>
                    <a:pt x="1911" y="1"/>
                  </a:moveTo>
                  <a:lnTo>
                    <a:pt x="1911" y="1"/>
                  </a:lnTo>
                  <a:cubicBezTo>
                    <a:pt x="2157" y="555"/>
                    <a:pt x="2272" y="1371"/>
                    <a:pt x="2083" y="2569"/>
                  </a:cubicBezTo>
                  <a:cubicBezTo>
                    <a:pt x="1657" y="5259"/>
                    <a:pt x="279" y="9324"/>
                    <a:pt x="0" y="11887"/>
                  </a:cubicBezTo>
                  <a:lnTo>
                    <a:pt x="1657" y="11650"/>
                  </a:lnTo>
                  <a:cubicBezTo>
                    <a:pt x="2079" y="11592"/>
                    <a:pt x="2408" y="11256"/>
                    <a:pt x="2452" y="10833"/>
                  </a:cubicBezTo>
                  <a:cubicBezTo>
                    <a:pt x="2851" y="7117"/>
                    <a:pt x="6033" y="940"/>
                    <a:pt x="2153" y="42"/>
                  </a:cubicBezTo>
                  <a:cubicBezTo>
                    <a:pt x="2071" y="25"/>
                    <a:pt x="1993" y="14"/>
                    <a:pt x="1911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268;p41">
              <a:extLst>
                <a:ext uri="{FF2B5EF4-FFF2-40B4-BE49-F238E27FC236}">
                  <a16:creationId xmlns:a16="http://schemas.microsoft.com/office/drawing/2014/main" id="{8FE05D50-C1C5-0D33-8DED-2D6982FA5352}"/>
                </a:ext>
              </a:extLst>
            </p:cNvPr>
            <p:cNvSpPr/>
            <p:nvPr/>
          </p:nvSpPr>
          <p:spPr>
            <a:xfrm>
              <a:off x="5977575" y="2569063"/>
              <a:ext cx="366425" cy="175525"/>
            </a:xfrm>
            <a:custGeom>
              <a:avLst/>
              <a:gdLst/>
              <a:ahLst/>
              <a:cxnLst/>
              <a:rect l="l" t="t" r="r" b="b"/>
              <a:pathLst>
                <a:path w="14657" h="7021" extrusionOk="0">
                  <a:moveTo>
                    <a:pt x="3906" y="0"/>
                  </a:moveTo>
                  <a:cubicBezTo>
                    <a:pt x="2344" y="1383"/>
                    <a:pt x="1039" y="1986"/>
                    <a:pt x="1" y="2183"/>
                  </a:cubicBezTo>
                  <a:cubicBezTo>
                    <a:pt x="391" y="2724"/>
                    <a:pt x="781" y="3208"/>
                    <a:pt x="1150" y="3593"/>
                  </a:cubicBezTo>
                  <a:cubicBezTo>
                    <a:pt x="3612" y="6164"/>
                    <a:pt x="7630" y="6307"/>
                    <a:pt x="8490" y="6307"/>
                  </a:cubicBezTo>
                  <a:cubicBezTo>
                    <a:pt x="8597" y="6307"/>
                    <a:pt x="8655" y="6304"/>
                    <a:pt x="8655" y="6304"/>
                  </a:cubicBezTo>
                  <a:lnTo>
                    <a:pt x="9250" y="5943"/>
                  </a:lnTo>
                  <a:cubicBezTo>
                    <a:pt x="9337" y="5857"/>
                    <a:pt x="9450" y="5812"/>
                    <a:pt x="9564" y="5812"/>
                  </a:cubicBezTo>
                  <a:cubicBezTo>
                    <a:pt x="9655" y="5812"/>
                    <a:pt x="9746" y="5840"/>
                    <a:pt x="9825" y="5899"/>
                  </a:cubicBezTo>
                  <a:cubicBezTo>
                    <a:pt x="10244" y="6213"/>
                    <a:pt x="10711" y="7020"/>
                    <a:pt x="11348" y="7020"/>
                  </a:cubicBezTo>
                  <a:cubicBezTo>
                    <a:pt x="11434" y="7020"/>
                    <a:pt x="11524" y="7005"/>
                    <a:pt x="11616" y="6973"/>
                  </a:cubicBezTo>
                  <a:cubicBezTo>
                    <a:pt x="12114" y="6802"/>
                    <a:pt x="11713" y="5418"/>
                    <a:pt x="11655" y="5222"/>
                  </a:cubicBezTo>
                  <a:lnTo>
                    <a:pt x="11655" y="5222"/>
                  </a:lnTo>
                  <a:cubicBezTo>
                    <a:pt x="11703" y="5383"/>
                    <a:pt x="12025" y="6326"/>
                    <a:pt x="12563" y="6326"/>
                  </a:cubicBezTo>
                  <a:cubicBezTo>
                    <a:pt x="12637" y="6326"/>
                    <a:pt x="12715" y="6308"/>
                    <a:pt x="12798" y="6268"/>
                  </a:cubicBezTo>
                  <a:cubicBezTo>
                    <a:pt x="13532" y="5907"/>
                    <a:pt x="12741" y="4632"/>
                    <a:pt x="12741" y="4631"/>
                  </a:cubicBezTo>
                  <a:lnTo>
                    <a:pt x="12741" y="4631"/>
                  </a:lnTo>
                  <a:cubicBezTo>
                    <a:pt x="12741" y="4631"/>
                    <a:pt x="13474" y="5661"/>
                    <a:pt x="13960" y="5661"/>
                  </a:cubicBezTo>
                  <a:cubicBezTo>
                    <a:pt x="14006" y="5661"/>
                    <a:pt x="14049" y="5652"/>
                    <a:pt x="14090" y="5632"/>
                  </a:cubicBezTo>
                  <a:cubicBezTo>
                    <a:pt x="14562" y="5394"/>
                    <a:pt x="14656" y="3798"/>
                    <a:pt x="13229" y="3507"/>
                  </a:cubicBezTo>
                  <a:cubicBezTo>
                    <a:pt x="13070" y="3474"/>
                    <a:pt x="12860" y="3464"/>
                    <a:pt x="12610" y="3464"/>
                  </a:cubicBezTo>
                  <a:cubicBezTo>
                    <a:pt x="12114" y="3464"/>
                    <a:pt x="11460" y="3506"/>
                    <a:pt x="10723" y="3506"/>
                  </a:cubicBezTo>
                  <a:cubicBezTo>
                    <a:pt x="8492" y="3506"/>
                    <a:pt x="5509" y="3119"/>
                    <a:pt x="3906" y="0"/>
                  </a:cubicBez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269;p41">
              <a:extLst>
                <a:ext uri="{FF2B5EF4-FFF2-40B4-BE49-F238E27FC236}">
                  <a16:creationId xmlns:a16="http://schemas.microsoft.com/office/drawing/2014/main" id="{DCF7D0DD-2712-60DB-B3F7-45AA262C7D66}"/>
                </a:ext>
              </a:extLst>
            </p:cNvPr>
            <p:cNvSpPr/>
            <p:nvPr/>
          </p:nvSpPr>
          <p:spPr>
            <a:xfrm>
              <a:off x="5977575" y="2569063"/>
              <a:ext cx="363950" cy="136600"/>
            </a:xfrm>
            <a:custGeom>
              <a:avLst/>
              <a:gdLst/>
              <a:ahLst/>
              <a:cxnLst/>
              <a:rect l="l" t="t" r="r" b="b"/>
              <a:pathLst>
                <a:path w="14558" h="5464" extrusionOk="0">
                  <a:moveTo>
                    <a:pt x="3906" y="0"/>
                  </a:moveTo>
                  <a:cubicBezTo>
                    <a:pt x="2344" y="1383"/>
                    <a:pt x="1039" y="1986"/>
                    <a:pt x="1" y="2183"/>
                  </a:cubicBezTo>
                  <a:cubicBezTo>
                    <a:pt x="108" y="2330"/>
                    <a:pt x="211" y="2469"/>
                    <a:pt x="317" y="2605"/>
                  </a:cubicBezTo>
                  <a:cubicBezTo>
                    <a:pt x="1103" y="2256"/>
                    <a:pt x="2550" y="1648"/>
                    <a:pt x="3167" y="1648"/>
                  </a:cubicBezTo>
                  <a:cubicBezTo>
                    <a:pt x="3210" y="1648"/>
                    <a:pt x="3248" y="1651"/>
                    <a:pt x="3283" y="1657"/>
                  </a:cubicBezTo>
                  <a:cubicBezTo>
                    <a:pt x="4004" y="1784"/>
                    <a:pt x="4858" y="3531"/>
                    <a:pt x="8220" y="3872"/>
                  </a:cubicBezTo>
                  <a:cubicBezTo>
                    <a:pt x="8812" y="3932"/>
                    <a:pt x="9338" y="3954"/>
                    <a:pt x="9807" y="3954"/>
                  </a:cubicBezTo>
                  <a:cubicBezTo>
                    <a:pt x="11050" y="3954"/>
                    <a:pt x="11893" y="3801"/>
                    <a:pt x="12506" y="3801"/>
                  </a:cubicBezTo>
                  <a:cubicBezTo>
                    <a:pt x="12979" y="3801"/>
                    <a:pt x="13314" y="3892"/>
                    <a:pt x="13590" y="4213"/>
                  </a:cubicBezTo>
                  <a:cubicBezTo>
                    <a:pt x="13885" y="4553"/>
                    <a:pt x="14077" y="5057"/>
                    <a:pt x="14258" y="5464"/>
                  </a:cubicBezTo>
                  <a:cubicBezTo>
                    <a:pt x="14558" y="4983"/>
                    <a:pt x="14463" y="3758"/>
                    <a:pt x="13229" y="3507"/>
                  </a:cubicBezTo>
                  <a:cubicBezTo>
                    <a:pt x="13070" y="3474"/>
                    <a:pt x="12860" y="3464"/>
                    <a:pt x="12610" y="3464"/>
                  </a:cubicBezTo>
                  <a:cubicBezTo>
                    <a:pt x="12114" y="3464"/>
                    <a:pt x="11460" y="3506"/>
                    <a:pt x="10723" y="3506"/>
                  </a:cubicBezTo>
                  <a:cubicBezTo>
                    <a:pt x="8492" y="3506"/>
                    <a:pt x="5509" y="3119"/>
                    <a:pt x="3906" y="0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270;p41">
              <a:extLst>
                <a:ext uri="{FF2B5EF4-FFF2-40B4-BE49-F238E27FC236}">
                  <a16:creationId xmlns:a16="http://schemas.microsoft.com/office/drawing/2014/main" id="{6D1D78DE-895F-A1B2-FC76-06CE4E3C989C}"/>
                </a:ext>
              </a:extLst>
            </p:cNvPr>
            <p:cNvSpPr/>
            <p:nvPr/>
          </p:nvSpPr>
          <p:spPr>
            <a:xfrm rot="-1265394">
              <a:off x="5976045" y="2811271"/>
              <a:ext cx="94211" cy="127639"/>
            </a:xfrm>
            <a:prstGeom prst="roundRect">
              <a:avLst>
                <a:gd name="adj" fmla="val 16667"/>
              </a:avLst>
            </a:pr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271;p41">
              <a:extLst>
                <a:ext uri="{FF2B5EF4-FFF2-40B4-BE49-F238E27FC236}">
                  <a16:creationId xmlns:a16="http://schemas.microsoft.com/office/drawing/2014/main" id="{A9BD96A7-8ADF-4720-514C-F008F6155344}"/>
                </a:ext>
              </a:extLst>
            </p:cNvPr>
            <p:cNvSpPr/>
            <p:nvPr/>
          </p:nvSpPr>
          <p:spPr>
            <a:xfrm>
              <a:off x="5986458" y="2817358"/>
              <a:ext cx="68550" cy="30850"/>
            </a:xfrm>
            <a:custGeom>
              <a:avLst/>
              <a:gdLst/>
              <a:ahLst/>
              <a:cxnLst/>
              <a:rect l="l" t="t" r="r" b="b"/>
              <a:pathLst>
                <a:path w="2742" h="1234" extrusionOk="0">
                  <a:moveTo>
                    <a:pt x="1648" y="0"/>
                  </a:moveTo>
                  <a:cubicBezTo>
                    <a:pt x="1132" y="0"/>
                    <a:pt x="520" y="328"/>
                    <a:pt x="133" y="550"/>
                  </a:cubicBezTo>
                  <a:cubicBezTo>
                    <a:pt x="0" y="622"/>
                    <a:pt x="89" y="796"/>
                    <a:pt x="216" y="796"/>
                  </a:cubicBezTo>
                  <a:cubicBezTo>
                    <a:pt x="227" y="796"/>
                    <a:pt x="237" y="795"/>
                    <a:pt x="248" y="793"/>
                  </a:cubicBezTo>
                  <a:cubicBezTo>
                    <a:pt x="601" y="707"/>
                    <a:pt x="945" y="571"/>
                    <a:pt x="1299" y="501"/>
                  </a:cubicBezTo>
                  <a:cubicBezTo>
                    <a:pt x="1425" y="475"/>
                    <a:pt x="1536" y="459"/>
                    <a:pt x="1634" y="459"/>
                  </a:cubicBezTo>
                  <a:cubicBezTo>
                    <a:pt x="1887" y="459"/>
                    <a:pt x="2057" y="565"/>
                    <a:pt x="2196" y="874"/>
                  </a:cubicBezTo>
                  <a:cubicBezTo>
                    <a:pt x="2258" y="1010"/>
                    <a:pt x="2278" y="1071"/>
                    <a:pt x="2385" y="1174"/>
                  </a:cubicBezTo>
                  <a:cubicBezTo>
                    <a:pt x="2420" y="1209"/>
                    <a:pt x="2475" y="1234"/>
                    <a:pt x="2524" y="1234"/>
                  </a:cubicBezTo>
                  <a:cubicBezTo>
                    <a:pt x="2574" y="1234"/>
                    <a:pt x="2619" y="1209"/>
                    <a:pt x="2635" y="1145"/>
                  </a:cubicBezTo>
                  <a:cubicBezTo>
                    <a:pt x="2742" y="719"/>
                    <a:pt x="2348" y="173"/>
                    <a:pt x="1942" y="42"/>
                  </a:cubicBezTo>
                  <a:cubicBezTo>
                    <a:pt x="1850" y="13"/>
                    <a:pt x="1751" y="0"/>
                    <a:pt x="1648" y="0"/>
                  </a:cubicBezTo>
                  <a:close/>
                </a:path>
              </a:pathLst>
            </a:custGeom>
            <a:solidFill>
              <a:srgbClr val="CE80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272;p41">
              <a:extLst>
                <a:ext uri="{FF2B5EF4-FFF2-40B4-BE49-F238E27FC236}">
                  <a16:creationId xmlns:a16="http://schemas.microsoft.com/office/drawing/2014/main" id="{412A7F67-B53B-D25F-8602-D94F9EE98F6C}"/>
                </a:ext>
              </a:extLst>
            </p:cNvPr>
            <p:cNvSpPr/>
            <p:nvPr/>
          </p:nvSpPr>
          <p:spPr>
            <a:xfrm>
              <a:off x="6284375" y="3981938"/>
              <a:ext cx="148400" cy="60350"/>
            </a:xfrm>
            <a:custGeom>
              <a:avLst/>
              <a:gdLst/>
              <a:ahLst/>
              <a:cxnLst/>
              <a:rect l="l" t="t" r="r" b="b"/>
              <a:pathLst>
                <a:path w="5936" h="2414" extrusionOk="0">
                  <a:moveTo>
                    <a:pt x="5319" y="0"/>
                  </a:moveTo>
                  <a:cubicBezTo>
                    <a:pt x="5197" y="0"/>
                    <a:pt x="5047" y="29"/>
                    <a:pt x="4865" y="96"/>
                  </a:cubicBezTo>
                  <a:cubicBezTo>
                    <a:pt x="3770" y="503"/>
                    <a:pt x="70" y="1400"/>
                    <a:pt x="70" y="1400"/>
                  </a:cubicBezTo>
                  <a:cubicBezTo>
                    <a:pt x="70" y="1400"/>
                    <a:pt x="325" y="1478"/>
                    <a:pt x="0" y="2413"/>
                  </a:cubicBezTo>
                  <a:lnTo>
                    <a:pt x="5878" y="707"/>
                  </a:lnTo>
                  <a:cubicBezTo>
                    <a:pt x="5878" y="707"/>
                    <a:pt x="5935" y="0"/>
                    <a:pt x="531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273;p41">
              <a:extLst>
                <a:ext uri="{FF2B5EF4-FFF2-40B4-BE49-F238E27FC236}">
                  <a16:creationId xmlns:a16="http://schemas.microsoft.com/office/drawing/2014/main" id="{45D89AE9-DA94-2C75-6FB9-F947E0AD9363}"/>
                </a:ext>
              </a:extLst>
            </p:cNvPr>
            <p:cNvSpPr/>
            <p:nvPr/>
          </p:nvSpPr>
          <p:spPr>
            <a:xfrm>
              <a:off x="6163375" y="3452438"/>
              <a:ext cx="13575" cy="30975"/>
            </a:xfrm>
            <a:custGeom>
              <a:avLst/>
              <a:gdLst/>
              <a:ahLst/>
              <a:cxnLst/>
              <a:rect l="l" t="t" r="r" b="b"/>
              <a:pathLst>
                <a:path w="543" h="1239" extrusionOk="0">
                  <a:moveTo>
                    <a:pt x="542" y="0"/>
                  </a:moveTo>
                  <a:cubicBezTo>
                    <a:pt x="354" y="180"/>
                    <a:pt x="173" y="394"/>
                    <a:pt x="1" y="636"/>
                  </a:cubicBezTo>
                  <a:lnTo>
                    <a:pt x="145" y="1238"/>
                  </a:lnTo>
                  <a:cubicBezTo>
                    <a:pt x="264" y="799"/>
                    <a:pt x="400" y="385"/>
                    <a:pt x="542" y="0"/>
                  </a:cubicBezTo>
                  <a:close/>
                </a:path>
              </a:pathLst>
            </a:custGeom>
            <a:solidFill>
              <a:srgbClr val="DBE6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274;p41">
              <a:extLst>
                <a:ext uri="{FF2B5EF4-FFF2-40B4-BE49-F238E27FC236}">
                  <a16:creationId xmlns:a16="http://schemas.microsoft.com/office/drawing/2014/main" id="{7D0E09AD-4EC6-F272-06AE-E0735736B180}"/>
                </a:ext>
              </a:extLst>
            </p:cNvPr>
            <p:cNvSpPr/>
            <p:nvPr/>
          </p:nvSpPr>
          <p:spPr>
            <a:xfrm>
              <a:off x="6099000" y="3542638"/>
              <a:ext cx="373575" cy="1066125"/>
            </a:xfrm>
            <a:custGeom>
              <a:avLst/>
              <a:gdLst/>
              <a:ahLst/>
              <a:cxnLst/>
              <a:rect l="l" t="t" r="r" b="b"/>
              <a:pathLst>
                <a:path w="14943" h="42645" extrusionOk="0">
                  <a:moveTo>
                    <a:pt x="1280" y="1"/>
                  </a:moveTo>
                  <a:lnTo>
                    <a:pt x="1280" y="1"/>
                  </a:lnTo>
                  <a:cubicBezTo>
                    <a:pt x="33" y="4509"/>
                    <a:pt x="1" y="12047"/>
                    <a:pt x="1453" y="20382"/>
                  </a:cubicBezTo>
                  <a:cubicBezTo>
                    <a:pt x="1707" y="21854"/>
                    <a:pt x="1998" y="23290"/>
                    <a:pt x="2322" y="24672"/>
                  </a:cubicBezTo>
                  <a:cubicBezTo>
                    <a:pt x="2975" y="24659"/>
                    <a:pt x="3639" y="24651"/>
                    <a:pt x="4311" y="24643"/>
                  </a:cubicBezTo>
                  <a:cubicBezTo>
                    <a:pt x="3766" y="22601"/>
                    <a:pt x="3282" y="20431"/>
                    <a:pt x="2880" y="18167"/>
                  </a:cubicBezTo>
                  <a:cubicBezTo>
                    <a:pt x="1850" y="12318"/>
                    <a:pt x="1559" y="6847"/>
                    <a:pt x="1911" y="2520"/>
                  </a:cubicBezTo>
                  <a:lnTo>
                    <a:pt x="1280" y="1"/>
                  </a:lnTo>
                  <a:close/>
                  <a:moveTo>
                    <a:pt x="2876" y="26899"/>
                  </a:moveTo>
                  <a:lnTo>
                    <a:pt x="2876" y="26899"/>
                  </a:lnTo>
                  <a:cubicBezTo>
                    <a:pt x="3397" y="28863"/>
                    <a:pt x="3979" y="30701"/>
                    <a:pt x="4599" y="32382"/>
                  </a:cubicBezTo>
                  <a:cubicBezTo>
                    <a:pt x="6628" y="37772"/>
                    <a:pt x="9081" y="41529"/>
                    <a:pt x="11353" y="42489"/>
                  </a:cubicBezTo>
                  <a:cubicBezTo>
                    <a:pt x="11645" y="42591"/>
                    <a:pt x="11932" y="42644"/>
                    <a:pt x="12215" y="42644"/>
                  </a:cubicBezTo>
                  <a:cubicBezTo>
                    <a:pt x="12342" y="42644"/>
                    <a:pt x="12469" y="42633"/>
                    <a:pt x="12597" y="42612"/>
                  </a:cubicBezTo>
                  <a:cubicBezTo>
                    <a:pt x="13532" y="42447"/>
                    <a:pt x="14319" y="41689"/>
                    <a:pt x="14942" y="40450"/>
                  </a:cubicBezTo>
                  <a:lnTo>
                    <a:pt x="14942" y="40450"/>
                  </a:lnTo>
                  <a:cubicBezTo>
                    <a:pt x="14770" y="40528"/>
                    <a:pt x="14585" y="40586"/>
                    <a:pt x="14401" y="40619"/>
                  </a:cubicBezTo>
                  <a:cubicBezTo>
                    <a:pt x="14261" y="40639"/>
                    <a:pt x="14126" y="40651"/>
                    <a:pt x="13987" y="40651"/>
                  </a:cubicBezTo>
                  <a:cubicBezTo>
                    <a:pt x="10992" y="40651"/>
                    <a:pt x="7478" y="35089"/>
                    <a:pt x="4972" y="26932"/>
                  </a:cubicBezTo>
                  <a:cubicBezTo>
                    <a:pt x="4262" y="26919"/>
                    <a:pt x="3560" y="26911"/>
                    <a:pt x="2876" y="26899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275;p41">
              <a:extLst>
                <a:ext uri="{FF2B5EF4-FFF2-40B4-BE49-F238E27FC236}">
                  <a16:creationId xmlns:a16="http://schemas.microsoft.com/office/drawing/2014/main" id="{FEBC2E06-EEA7-99BD-96FC-2CBDF96CA9F9}"/>
                </a:ext>
              </a:extLst>
            </p:cNvPr>
            <p:cNvSpPr/>
            <p:nvPr/>
          </p:nvSpPr>
          <p:spPr>
            <a:xfrm>
              <a:off x="6159075" y="4167513"/>
              <a:ext cx="61450" cy="39400"/>
            </a:xfrm>
            <a:custGeom>
              <a:avLst/>
              <a:gdLst/>
              <a:ahLst/>
              <a:cxnLst/>
              <a:rect l="l" t="t" r="r" b="b"/>
              <a:pathLst>
                <a:path w="2458" h="1576" extrusionOk="0">
                  <a:moveTo>
                    <a:pt x="2007" y="1"/>
                  </a:moveTo>
                  <a:cubicBezTo>
                    <a:pt x="1322" y="14"/>
                    <a:pt x="653" y="21"/>
                    <a:pt x="1" y="29"/>
                  </a:cubicBezTo>
                  <a:cubicBezTo>
                    <a:pt x="124" y="542"/>
                    <a:pt x="247" y="1051"/>
                    <a:pt x="379" y="1547"/>
                  </a:cubicBezTo>
                  <a:cubicBezTo>
                    <a:pt x="1055" y="1559"/>
                    <a:pt x="1748" y="1568"/>
                    <a:pt x="2458" y="1576"/>
                  </a:cubicBezTo>
                  <a:cubicBezTo>
                    <a:pt x="2302" y="1063"/>
                    <a:pt x="2154" y="538"/>
                    <a:pt x="2007" y="1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276;p41">
              <a:extLst>
                <a:ext uri="{FF2B5EF4-FFF2-40B4-BE49-F238E27FC236}">
                  <a16:creationId xmlns:a16="http://schemas.microsoft.com/office/drawing/2014/main" id="{52A1DB74-933B-BF05-82C3-97D7F4D42FD5}"/>
                </a:ext>
              </a:extLst>
            </p:cNvPr>
            <p:cNvSpPr/>
            <p:nvPr/>
          </p:nvSpPr>
          <p:spPr>
            <a:xfrm>
              <a:off x="6157025" y="4158713"/>
              <a:ext cx="66275" cy="57225"/>
            </a:xfrm>
            <a:custGeom>
              <a:avLst/>
              <a:gdLst/>
              <a:ahLst/>
              <a:cxnLst/>
              <a:rect l="l" t="t" r="r" b="b"/>
              <a:pathLst>
                <a:path w="2651" h="2289" extrusionOk="0">
                  <a:moveTo>
                    <a:pt x="1990" y="0"/>
                  </a:moveTo>
                  <a:cubicBezTo>
                    <a:pt x="1318" y="8"/>
                    <a:pt x="654" y="16"/>
                    <a:pt x="1" y="29"/>
                  </a:cubicBezTo>
                  <a:cubicBezTo>
                    <a:pt x="25" y="148"/>
                    <a:pt x="54" y="267"/>
                    <a:pt x="83" y="381"/>
                  </a:cubicBezTo>
                  <a:cubicBezTo>
                    <a:pt x="735" y="373"/>
                    <a:pt x="1404" y="366"/>
                    <a:pt x="2089" y="353"/>
                  </a:cubicBezTo>
                  <a:cubicBezTo>
                    <a:pt x="2056" y="238"/>
                    <a:pt x="2023" y="119"/>
                    <a:pt x="1990" y="0"/>
                  </a:cubicBezTo>
                  <a:close/>
                  <a:moveTo>
                    <a:pt x="461" y="1899"/>
                  </a:moveTo>
                  <a:lnTo>
                    <a:pt x="461" y="1899"/>
                  </a:lnTo>
                  <a:cubicBezTo>
                    <a:pt x="493" y="2018"/>
                    <a:pt x="522" y="2137"/>
                    <a:pt x="555" y="2256"/>
                  </a:cubicBezTo>
                  <a:cubicBezTo>
                    <a:pt x="1239" y="2268"/>
                    <a:pt x="1941" y="2276"/>
                    <a:pt x="2651" y="2289"/>
                  </a:cubicBezTo>
                  <a:cubicBezTo>
                    <a:pt x="2613" y="2166"/>
                    <a:pt x="2577" y="2047"/>
                    <a:pt x="2540" y="1928"/>
                  </a:cubicBezTo>
                  <a:cubicBezTo>
                    <a:pt x="1830" y="1920"/>
                    <a:pt x="1137" y="1911"/>
                    <a:pt x="461" y="1899"/>
                  </a:cubicBezTo>
                  <a:close/>
                </a:path>
              </a:pathLst>
            </a:custGeom>
            <a:solidFill>
              <a:srgbClr val="8C52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277;p41">
              <a:extLst>
                <a:ext uri="{FF2B5EF4-FFF2-40B4-BE49-F238E27FC236}">
                  <a16:creationId xmlns:a16="http://schemas.microsoft.com/office/drawing/2014/main" id="{25A00F39-1D04-8327-B0E4-FF32AB6AEAE5}"/>
                </a:ext>
              </a:extLst>
            </p:cNvPr>
            <p:cNvSpPr/>
            <p:nvPr/>
          </p:nvSpPr>
          <p:spPr>
            <a:xfrm>
              <a:off x="6128925" y="3512213"/>
              <a:ext cx="21575" cy="93425"/>
            </a:xfrm>
            <a:custGeom>
              <a:avLst/>
              <a:gdLst/>
              <a:ahLst/>
              <a:cxnLst/>
              <a:rect l="l" t="t" r="r" b="b"/>
              <a:pathLst>
                <a:path w="863" h="3737" extrusionOk="0">
                  <a:moveTo>
                    <a:pt x="284" y="0"/>
                  </a:moveTo>
                  <a:cubicBezTo>
                    <a:pt x="182" y="288"/>
                    <a:pt x="91" y="583"/>
                    <a:pt x="1" y="898"/>
                  </a:cubicBezTo>
                  <a:lnTo>
                    <a:pt x="83" y="1218"/>
                  </a:lnTo>
                  <a:lnTo>
                    <a:pt x="714" y="3737"/>
                  </a:lnTo>
                  <a:cubicBezTo>
                    <a:pt x="756" y="3241"/>
                    <a:pt x="805" y="2756"/>
                    <a:pt x="862" y="2293"/>
                  </a:cubicBezTo>
                  <a:cubicBezTo>
                    <a:pt x="665" y="1522"/>
                    <a:pt x="473" y="759"/>
                    <a:pt x="284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278;p41">
              <a:extLst>
                <a:ext uri="{FF2B5EF4-FFF2-40B4-BE49-F238E27FC236}">
                  <a16:creationId xmlns:a16="http://schemas.microsoft.com/office/drawing/2014/main" id="{EF00F92F-C36F-FF1D-BFA2-C3D76FF3E812}"/>
                </a:ext>
              </a:extLst>
            </p:cNvPr>
            <p:cNvSpPr/>
            <p:nvPr/>
          </p:nvSpPr>
          <p:spPr>
            <a:xfrm>
              <a:off x="5317875" y="2007663"/>
              <a:ext cx="90875" cy="86775"/>
            </a:xfrm>
            <a:custGeom>
              <a:avLst/>
              <a:gdLst/>
              <a:ahLst/>
              <a:cxnLst/>
              <a:rect l="l" t="t" r="r" b="b"/>
              <a:pathLst>
                <a:path w="3635" h="3471" extrusionOk="0">
                  <a:moveTo>
                    <a:pt x="3597" y="0"/>
                  </a:moveTo>
                  <a:lnTo>
                    <a:pt x="2683" y="58"/>
                  </a:lnTo>
                  <a:cubicBezTo>
                    <a:pt x="2683" y="58"/>
                    <a:pt x="2912" y="846"/>
                    <a:pt x="2658" y="874"/>
                  </a:cubicBezTo>
                  <a:cubicBezTo>
                    <a:pt x="2651" y="875"/>
                    <a:pt x="2643" y="876"/>
                    <a:pt x="2633" y="876"/>
                  </a:cubicBezTo>
                  <a:cubicBezTo>
                    <a:pt x="2434" y="876"/>
                    <a:pt x="1738" y="704"/>
                    <a:pt x="1153" y="704"/>
                  </a:cubicBezTo>
                  <a:cubicBezTo>
                    <a:pt x="771" y="704"/>
                    <a:pt x="436" y="777"/>
                    <a:pt x="316" y="1018"/>
                  </a:cubicBezTo>
                  <a:cubicBezTo>
                    <a:pt x="0" y="1645"/>
                    <a:pt x="1284" y="3159"/>
                    <a:pt x="2601" y="3331"/>
                  </a:cubicBezTo>
                  <a:lnTo>
                    <a:pt x="3634" y="3470"/>
                  </a:lnTo>
                  <a:lnTo>
                    <a:pt x="3597" y="0"/>
                  </a:lnTo>
                  <a:close/>
                </a:path>
              </a:pathLst>
            </a:custGeom>
            <a:solidFill>
              <a:srgbClr val="FEC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279;p41">
              <a:extLst>
                <a:ext uri="{FF2B5EF4-FFF2-40B4-BE49-F238E27FC236}">
                  <a16:creationId xmlns:a16="http://schemas.microsoft.com/office/drawing/2014/main" id="{26DF9712-4701-4D34-F069-728C8A333190}"/>
                </a:ext>
              </a:extLst>
            </p:cNvPr>
            <p:cNvSpPr/>
            <p:nvPr/>
          </p:nvSpPr>
          <p:spPr>
            <a:xfrm>
              <a:off x="5314500" y="2033113"/>
              <a:ext cx="79675" cy="58900"/>
            </a:xfrm>
            <a:custGeom>
              <a:avLst/>
              <a:gdLst/>
              <a:ahLst/>
              <a:cxnLst/>
              <a:rect l="l" t="t" r="r" b="b"/>
              <a:pathLst>
                <a:path w="3187" h="2356" extrusionOk="0">
                  <a:moveTo>
                    <a:pt x="451" y="0"/>
                  </a:moveTo>
                  <a:lnTo>
                    <a:pt x="451" y="0"/>
                  </a:lnTo>
                  <a:cubicBezTo>
                    <a:pt x="0" y="459"/>
                    <a:pt x="1612" y="2153"/>
                    <a:pt x="2399" y="2329"/>
                  </a:cubicBezTo>
                  <a:cubicBezTo>
                    <a:pt x="2480" y="2348"/>
                    <a:pt x="2553" y="2356"/>
                    <a:pt x="2618" y="2356"/>
                  </a:cubicBezTo>
                  <a:cubicBezTo>
                    <a:pt x="3187" y="2356"/>
                    <a:pt x="3170" y="1719"/>
                    <a:pt x="3170" y="1719"/>
                  </a:cubicBezTo>
                  <a:lnTo>
                    <a:pt x="451" y="0"/>
                  </a:ln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280;p41">
              <a:extLst>
                <a:ext uri="{FF2B5EF4-FFF2-40B4-BE49-F238E27FC236}">
                  <a16:creationId xmlns:a16="http://schemas.microsoft.com/office/drawing/2014/main" id="{76EF4E7F-2DC3-1496-E682-10CCF9AC1D13}"/>
                </a:ext>
              </a:extLst>
            </p:cNvPr>
            <p:cNvSpPr/>
            <p:nvPr/>
          </p:nvSpPr>
          <p:spPr>
            <a:xfrm>
              <a:off x="5319700" y="2003663"/>
              <a:ext cx="72725" cy="94350"/>
            </a:xfrm>
            <a:custGeom>
              <a:avLst/>
              <a:gdLst/>
              <a:ahLst/>
              <a:cxnLst/>
              <a:rect l="l" t="t" r="r" b="b"/>
              <a:pathLst>
                <a:path w="2909" h="3774" extrusionOk="0">
                  <a:moveTo>
                    <a:pt x="2556" y="1"/>
                  </a:moveTo>
                  <a:lnTo>
                    <a:pt x="2269" y="128"/>
                  </a:lnTo>
                  <a:cubicBezTo>
                    <a:pt x="2401" y="423"/>
                    <a:pt x="2503" y="743"/>
                    <a:pt x="2511" y="874"/>
                  </a:cubicBezTo>
                  <a:cubicBezTo>
                    <a:pt x="2433" y="870"/>
                    <a:pt x="2306" y="845"/>
                    <a:pt x="2191" y="830"/>
                  </a:cubicBezTo>
                  <a:cubicBezTo>
                    <a:pt x="1859" y="774"/>
                    <a:pt x="1447" y="706"/>
                    <a:pt x="1073" y="706"/>
                  </a:cubicBezTo>
                  <a:cubicBezTo>
                    <a:pt x="640" y="706"/>
                    <a:pt x="256" y="798"/>
                    <a:pt x="99" y="1108"/>
                  </a:cubicBezTo>
                  <a:cubicBezTo>
                    <a:pt x="1" y="1309"/>
                    <a:pt x="33" y="1584"/>
                    <a:pt x="206" y="1904"/>
                  </a:cubicBezTo>
                  <a:cubicBezTo>
                    <a:pt x="616" y="2679"/>
                    <a:pt x="1786" y="3639"/>
                    <a:pt x="2802" y="3774"/>
                  </a:cubicBezTo>
                  <a:lnTo>
                    <a:pt x="2844" y="3463"/>
                  </a:lnTo>
                  <a:cubicBezTo>
                    <a:pt x="1949" y="3344"/>
                    <a:pt x="858" y="2466"/>
                    <a:pt x="481" y="1756"/>
                  </a:cubicBezTo>
                  <a:cubicBezTo>
                    <a:pt x="366" y="1538"/>
                    <a:pt x="329" y="1354"/>
                    <a:pt x="383" y="1248"/>
                  </a:cubicBezTo>
                  <a:cubicBezTo>
                    <a:pt x="469" y="1076"/>
                    <a:pt x="745" y="1022"/>
                    <a:pt x="1067" y="1022"/>
                  </a:cubicBezTo>
                  <a:cubicBezTo>
                    <a:pt x="1437" y="1022"/>
                    <a:pt x="1868" y="1093"/>
                    <a:pt x="2142" y="1137"/>
                  </a:cubicBezTo>
                  <a:cubicBezTo>
                    <a:pt x="2352" y="1174"/>
                    <a:pt x="2473" y="1192"/>
                    <a:pt x="2555" y="1192"/>
                  </a:cubicBezTo>
                  <a:cubicBezTo>
                    <a:pt x="2572" y="1192"/>
                    <a:pt x="2587" y="1191"/>
                    <a:pt x="2602" y="1190"/>
                  </a:cubicBezTo>
                  <a:cubicBezTo>
                    <a:pt x="2679" y="1182"/>
                    <a:pt x="2740" y="1141"/>
                    <a:pt x="2782" y="1071"/>
                  </a:cubicBezTo>
                  <a:cubicBezTo>
                    <a:pt x="2909" y="849"/>
                    <a:pt x="2691" y="304"/>
                    <a:pt x="2556" y="1"/>
                  </a:cubicBezTo>
                  <a:close/>
                </a:path>
              </a:pathLst>
            </a:custGeom>
            <a:solidFill>
              <a:srgbClr val="BF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" name="Google Shape;2281;p41">
              <a:extLst>
                <a:ext uri="{FF2B5EF4-FFF2-40B4-BE49-F238E27FC236}">
                  <a16:creationId xmlns:a16="http://schemas.microsoft.com/office/drawing/2014/main" id="{326EE32A-2970-965F-D0DF-38079E0751DE}"/>
                </a:ext>
              </a:extLst>
            </p:cNvPr>
            <p:cNvGrpSpPr/>
            <p:nvPr/>
          </p:nvGrpSpPr>
          <p:grpSpPr>
            <a:xfrm>
              <a:off x="7158598" y="3155565"/>
              <a:ext cx="856417" cy="1215324"/>
              <a:chOff x="4598640" y="4070171"/>
              <a:chExt cx="483633" cy="686430"/>
            </a:xfrm>
          </p:grpSpPr>
          <p:sp>
            <p:nvSpPr>
              <p:cNvPr id="197" name="Google Shape;2282;p41">
                <a:extLst>
                  <a:ext uri="{FF2B5EF4-FFF2-40B4-BE49-F238E27FC236}">
                    <a16:creationId xmlns:a16="http://schemas.microsoft.com/office/drawing/2014/main" id="{4AB1F11F-8743-9874-4CED-FA65917CAF6A}"/>
                  </a:ext>
                </a:extLst>
              </p:cNvPr>
              <p:cNvSpPr/>
              <p:nvPr/>
            </p:nvSpPr>
            <p:spPr>
              <a:xfrm flipH="1">
                <a:off x="4635663" y="4378790"/>
                <a:ext cx="117684" cy="107131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878" extrusionOk="0">
                    <a:moveTo>
                      <a:pt x="1032" y="1"/>
                    </a:moveTo>
                    <a:cubicBezTo>
                      <a:pt x="369" y="1"/>
                      <a:pt x="123" y="885"/>
                      <a:pt x="35" y="1438"/>
                    </a:cubicBezTo>
                    <a:cubicBezTo>
                      <a:pt x="0" y="1669"/>
                      <a:pt x="178" y="1878"/>
                      <a:pt x="413" y="1878"/>
                    </a:cubicBezTo>
                    <a:lnTo>
                      <a:pt x="1650" y="1878"/>
                    </a:lnTo>
                    <a:cubicBezTo>
                      <a:pt x="1881" y="1878"/>
                      <a:pt x="2062" y="1669"/>
                      <a:pt x="2025" y="1438"/>
                    </a:cubicBezTo>
                    <a:cubicBezTo>
                      <a:pt x="1936" y="885"/>
                      <a:pt x="1691" y="1"/>
                      <a:pt x="1032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283;p41">
                <a:extLst>
                  <a:ext uri="{FF2B5EF4-FFF2-40B4-BE49-F238E27FC236}">
                    <a16:creationId xmlns:a16="http://schemas.microsoft.com/office/drawing/2014/main" id="{1C096002-F501-39ED-A443-F55A98ECD531}"/>
                  </a:ext>
                </a:extLst>
              </p:cNvPr>
              <p:cNvSpPr/>
              <p:nvPr/>
            </p:nvSpPr>
            <p:spPr>
              <a:xfrm flipH="1">
                <a:off x="4734579" y="4308909"/>
                <a:ext cx="63548" cy="232401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4074" extrusionOk="0">
                    <a:moveTo>
                      <a:pt x="274" y="0"/>
                    </a:moveTo>
                    <a:cubicBezTo>
                      <a:pt x="194" y="0"/>
                      <a:pt x="114" y="49"/>
                      <a:pt x="106" y="153"/>
                    </a:cubicBezTo>
                    <a:cubicBezTo>
                      <a:pt x="1" y="1516"/>
                      <a:pt x="301" y="2700"/>
                      <a:pt x="758" y="3977"/>
                    </a:cubicBezTo>
                    <a:cubicBezTo>
                      <a:pt x="782" y="4045"/>
                      <a:pt x="832" y="4074"/>
                      <a:pt x="886" y="4074"/>
                    </a:cubicBezTo>
                    <a:cubicBezTo>
                      <a:pt x="993" y="4074"/>
                      <a:pt x="1113" y="3960"/>
                      <a:pt x="1066" y="3823"/>
                    </a:cubicBezTo>
                    <a:cubicBezTo>
                      <a:pt x="629" y="2601"/>
                      <a:pt x="349" y="1489"/>
                      <a:pt x="448" y="181"/>
                    </a:cubicBezTo>
                    <a:cubicBezTo>
                      <a:pt x="457" y="63"/>
                      <a:pt x="365" y="0"/>
                      <a:pt x="2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284;p41">
                <a:extLst>
                  <a:ext uri="{FF2B5EF4-FFF2-40B4-BE49-F238E27FC236}">
                    <a16:creationId xmlns:a16="http://schemas.microsoft.com/office/drawing/2014/main" id="{14DF8BAA-ABCF-B136-D0EF-750D35A649D4}"/>
                  </a:ext>
                </a:extLst>
              </p:cNvPr>
              <p:cNvSpPr/>
              <p:nvPr/>
            </p:nvSpPr>
            <p:spPr>
              <a:xfrm flipH="1">
                <a:off x="4675026" y="4070171"/>
                <a:ext cx="236052" cy="251397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4407" extrusionOk="0">
                    <a:moveTo>
                      <a:pt x="2018" y="0"/>
                    </a:moveTo>
                    <a:cubicBezTo>
                      <a:pt x="188" y="0"/>
                      <a:pt x="0" y="2765"/>
                      <a:pt x="0" y="3915"/>
                    </a:cubicBezTo>
                    <a:cubicBezTo>
                      <a:pt x="0" y="4185"/>
                      <a:pt x="222" y="4404"/>
                      <a:pt x="492" y="4404"/>
                    </a:cubicBezTo>
                    <a:cubicBezTo>
                      <a:pt x="728" y="4402"/>
                      <a:pt x="1034" y="4402"/>
                      <a:pt x="1368" y="4402"/>
                    </a:cubicBezTo>
                    <a:cubicBezTo>
                      <a:pt x="2149" y="4402"/>
                      <a:pt x="3085" y="4405"/>
                      <a:pt x="3643" y="4407"/>
                    </a:cubicBezTo>
                    <a:cubicBezTo>
                      <a:pt x="3920" y="4407"/>
                      <a:pt x="4138" y="4182"/>
                      <a:pt x="4131" y="3905"/>
                    </a:cubicBezTo>
                    <a:cubicBezTo>
                      <a:pt x="4104" y="2745"/>
                      <a:pt x="3841" y="0"/>
                      <a:pt x="2018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285;p41">
                <a:extLst>
                  <a:ext uri="{FF2B5EF4-FFF2-40B4-BE49-F238E27FC236}">
                    <a16:creationId xmlns:a16="http://schemas.microsoft.com/office/drawing/2014/main" id="{93859C7D-03D5-1889-D617-C304E3956078}"/>
                  </a:ext>
                </a:extLst>
              </p:cNvPr>
              <p:cNvSpPr/>
              <p:nvPr/>
            </p:nvSpPr>
            <p:spPr>
              <a:xfrm flipH="1">
                <a:off x="4639369" y="4222313"/>
                <a:ext cx="38220" cy="3628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61" extrusionOk="0">
                    <a:moveTo>
                      <a:pt x="278" y="0"/>
                    </a:moveTo>
                    <a:cubicBezTo>
                      <a:pt x="178" y="0"/>
                      <a:pt x="68" y="85"/>
                      <a:pt x="93" y="214"/>
                    </a:cubicBezTo>
                    <a:cubicBezTo>
                      <a:pt x="284" y="1241"/>
                      <a:pt x="325" y="2265"/>
                      <a:pt x="229" y="3303"/>
                    </a:cubicBezTo>
                    <a:cubicBezTo>
                      <a:pt x="141" y="4269"/>
                      <a:pt x="0" y="5225"/>
                      <a:pt x="96" y="6198"/>
                    </a:cubicBezTo>
                    <a:cubicBezTo>
                      <a:pt x="107" y="6306"/>
                      <a:pt x="199" y="6360"/>
                      <a:pt x="285" y="6360"/>
                    </a:cubicBezTo>
                    <a:cubicBezTo>
                      <a:pt x="370" y="6360"/>
                      <a:pt x="449" y="6307"/>
                      <a:pt x="437" y="6198"/>
                    </a:cubicBezTo>
                    <a:cubicBezTo>
                      <a:pt x="335" y="5150"/>
                      <a:pt x="509" y="4129"/>
                      <a:pt x="591" y="3089"/>
                    </a:cubicBezTo>
                    <a:cubicBezTo>
                      <a:pt x="670" y="2091"/>
                      <a:pt x="608" y="1105"/>
                      <a:pt x="424" y="125"/>
                    </a:cubicBezTo>
                    <a:cubicBezTo>
                      <a:pt x="408" y="38"/>
                      <a:pt x="345" y="0"/>
                      <a:pt x="27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286;p41">
                <a:extLst>
                  <a:ext uri="{FF2B5EF4-FFF2-40B4-BE49-F238E27FC236}">
                    <a16:creationId xmlns:a16="http://schemas.microsoft.com/office/drawing/2014/main" id="{1FDE4EE8-9F14-E23E-DEF1-4B49482014FA}"/>
                  </a:ext>
                </a:extLst>
              </p:cNvPr>
              <p:cNvSpPr/>
              <p:nvPr/>
            </p:nvSpPr>
            <p:spPr>
              <a:xfrm flipH="1">
                <a:off x="4598640" y="4103372"/>
                <a:ext cx="132687" cy="142099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491" extrusionOk="0">
                    <a:moveTo>
                      <a:pt x="1079" y="1"/>
                    </a:moveTo>
                    <a:cubicBezTo>
                      <a:pt x="151" y="1"/>
                      <a:pt x="17" y="1527"/>
                      <a:pt x="4" y="2166"/>
                    </a:cubicBezTo>
                    <a:cubicBezTo>
                      <a:pt x="0" y="2319"/>
                      <a:pt x="117" y="2445"/>
                      <a:pt x="270" y="2453"/>
                    </a:cubicBezTo>
                    <a:lnTo>
                      <a:pt x="1110" y="2490"/>
                    </a:lnTo>
                    <a:cubicBezTo>
                      <a:pt x="1557" y="2480"/>
                      <a:pt x="1847" y="2480"/>
                      <a:pt x="2035" y="2480"/>
                    </a:cubicBezTo>
                    <a:cubicBezTo>
                      <a:pt x="2036" y="2480"/>
                      <a:pt x="2038" y="2480"/>
                      <a:pt x="2040" y="2480"/>
                    </a:cubicBezTo>
                    <a:cubicBezTo>
                      <a:pt x="2198" y="2480"/>
                      <a:pt x="2325" y="2341"/>
                      <a:pt x="2315" y="2183"/>
                    </a:cubicBezTo>
                    <a:cubicBezTo>
                      <a:pt x="2264" y="1524"/>
                      <a:pt x="2048" y="36"/>
                      <a:pt x="1110" y="1"/>
                    </a:cubicBezTo>
                    <a:cubicBezTo>
                      <a:pt x="1099" y="1"/>
                      <a:pt x="1089" y="1"/>
                      <a:pt x="1079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287;p41">
                <a:extLst>
                  <a:ext uri="{FF2B5EF4-FFF2-40B4-BE49-F238E27FC236}">
                    <a16:creationId xmlns:a16="http://schemas.microsoft.com/office/drawing/2014/main" id="{1B6E014C-FE94-09AF-D2CF-7CD8040C9FD2}"/>
                  </a:ext>
                </a:extLst>
              </p:cNvPr>
              <p:cNvSpPr/>
              <p:nvPr/>
            </p:nvSpPr>
            <p:spPr>
              <a:xfrm flipH="1">
                <a:off x="4782497" y="4318207"/>
                <a:ext cx="20593" cy="24729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35" extrusionOk="0">
                    <a:moveTo>
                      <a:pt x="172" y="1"/>
                    </a:moveTo>
                    <a:cubicBezTo>
                      <a:pt x="86" y="1"/>
                      <a:pt x="1" y="55"/>
                      <a:pt x="2" y="165"/>
                    </a:cubicBezTo>
                    <a:cubicBezTo>
                      <a:pt x="6" y="1499"/>
                      <a:pt x="12" y="2834"/>
                      <a:pt x="15" y="4168"/>
                    </a:cubicBezTo>
                    <a:cubicBezTo>
                      <a:pt x="18" y="4279"/>
                      <a:pt x="104" y="4335"/>
                      <a:pt x="189" y="4335"/>
                    </a:cubicBezTo>
                    <a:cubicBezTo>
                      <a:pt x="275" y="4335"/>
                      <a:pt x="360" y="4279"/>
                      <a:pt x="360" y="4168"/>
                    </a:cubicBezTo>
                    <a:cubicBezTo>
                      <a:pt x="354" y="2834"/>
                      <a:pt x="351" y="1499"/>
                      <a:pt x="343" y="165"/>
                    </a:cubicBezTo>
                    <a:cubicBezTo>
                      <a:pt x="343" y="55"/>
                      <a:pt x="257" y="1"/>
                      <a:pt x="17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288;p41">
                <a:extLst>
                  <a:ext uri="{FF2B5EF4-FFF2-40B4-BE49-F238E27FC236}">
                    <a16:creationId xmlns:a16="http://schemas.microsoft.com/office/drawing/2014/main" id="{1D35394C-2055-57D1-78E2-7B6051C682C8}"/>
                  </a:ext>
                </a:extLst>
              </p:cNvPr>
              <p:cNvSpPr/>
              <p:nvPr/>
            </p:nvSpPr>
            <p:spPr>
              <a:xfrm flipH="1">
                <a:off x="4722715" y="4179186"/>
                <a:ext cx="146492" cy="172789"/>
              </a:xfrm>
              <a:custGeom>
                <a:avLst/>
                <a:gdLst/>
                <a:ahLst/>
                <a:cxnLst/>
                <a:rect l="l" t="t" r="r" b="b"/>
                <a:pathLst>
                  <a:path w="2568" h="3029" extrusionOk="0">
                    <a:moveTo>
                      <a:pt x="1284" y="0"/>
                    </a:moveTo>
                    <a:cubicBezTo>
                      <a:pt x="232" y="0"/>
                      <a:pt x="41" y="1789"/>
                      <a:pt x="7" y="2619"/>
                    </a:cubicBezTo>
                    <a:cubicBezTo>
                      <a:pt x="0" y="2841"/>
                      <a:pt x="178" y="3029"/>
                      <a:pt x="404" y="3029"/>
                    </a:cubicBezTo>
                    <a:lnTo>
                      <a:pt x="2162" y="3029"/>
                    </a:lnTo>
                    <a:cubicBezTo>
                      <a:pt x="2387" y="3029"/>
                      <a:pt x="2567" y="2841"/>
                      <a:pt x="2557" y="2619"/>
                    </a:cubicBezTo>
                    <a:cubicBezTo>
                      <a:pt x="2523" y="1789"/>
                      <a:pt x="2332" y="0"/>
                      <a:pt x="1284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289;p41">
                <a:extLst>
                  <a:ext uri="{FF2B5EF4-FFF2-40B4-BE49-F238E27FC236}">
                    <a16:creationId xmlns:a16="http://schemas.microsoft.com/office/drawing/2014/main" id="{1F768081-0E4E-49D8-9439-0ED774706E62}"/>
                  </a:ext>
                </a:extLst>
              </p:cNvPr>
              <p:cNvSpPr/>
              <p:nvPr/>
            </p:nvSpPr>
            <p:spPr>
              <a:xfrm flipH="1">
                <a:off x="4675366" y="4456715"/>
                <a:ext cx="54877" cy="8836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49" extrusionOk="0">
                    <a:moveTo>
                      <a:pt x="713" y="0"/>
                    </a:moveTo>
                    <a:cubicBezTo>
                      <a:pt x="611" y="0"/>
                      <a:pt x="502" y="85"/>
                      <a:pt x="531" y="215"/>
                    </a:cubicBezTo>
                    <a:cubicBezTo>
                      <a:pt x="572" y="399"/>
                      <a:pt x="432" y="642"/>
                      <a:pt x="357" y="798"/>
                    </a:cubicBezTo>
                    <a:cubicBezTo>
                      <a:pt x="279" y="970"/>
                      <a:pt x="183" y="1133"/>
                      <a:pt x="84" y="1294"/>
                    </a:cubicBezTo>
                    <a:cubicBezTo>
                      <a:pt x="0" y="1425"/>
                      <a:pt x="119" y="1548"/>
                      <a:pt x="238" y="1548"/>
                    </a:cubicBezTo>
                    <a:cubicBezTo>
                      <a:pt x="290" y="1548"/>
                      <a:pt x="342" y="1525"/>
                      <a:pt x="377" y="1468"/>
                    </a:cubicBezTo>
                    <a:cubicBezTo>
                      <a:pt x="606" y="1110"/>
                      <a:pt x="961" y="570"/>
                      <a:pt x="862" y="122"/>
                    </a:cubicBezTo>
                    <a:cubicBezTo>
                      <a:pt x="843" y="37"/>
                      <a:pt x="779" y="0"/>
                      <a:pt x="71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290;p41">
                <a:extLst>
                  <a:ext uri="{FF2B5EF4-FFF2-40B4-BE49-F238E27FC236}">
                    <a16:creationId xmlns:a16="http://schemas.microsoft.com/office/drawing/2014/main" id="{CB0E902A-0A3B-B15E-675A-5F21B4FE162B}"/>
                  </a:ext>
                </a:extLst>
              </p:cNvPr>
              <p:cNvSpPr/>
              <p:nvPr/>
            </p:nvSpPr>
            <p:spPr>
              <a:xfrm flipH="1">
                <a:off x="4749016" y="4489573"/>
                <a:ext cx="333257" cy="267028"/>
              </a:xfrm>
              <a:custGeom>
                <a:avLst/>
                <a:gdLst/>
                <a:ahLst/>
                <a:cxnLst/>
                <a:rect l="l" t="t" r="r" b="b"/>
                <a:pathLst>
                  <a:path w="5842" h="4681" extrusionOk="0">
                    <a:moveTo>
                      <a:pt x="279" y="0"/>
                    </a:moveTo>
                    <a:cubicBezTo>
                      <a:pt x="77" y="0"/>
                      <a:pt x="1" y="111"/>
                      <a:pt x="104" y="359"/>
                    </a:cubicBezTo>
                    <a:cubicBezTo>
                      <a:pt x="687" y="1766"/>
                      <a:pt x="5739" y="4630"/>
                      <a:pt x="5774" y="4681"/>
                    </a:cubicBezTo>
                    <a:lnTo>
                      <a:pt x="5842" y="4548"/>
                    </a:lnTo>
                    <a:cubicBezTo>
                      <a:pt x="4872" y="2401"/>
                      <a:pt x="1218" y="0"/>
                      <a:pt x="279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291;p41">
                <a:extLst>
                  <a:ext uri="{FF2B5EF4-FFF2-40B4-BE49-F238E27FC236}">
                    <a16:creationId xmlns:a16="http://schemas.microsoft.com/office/drawing/2014/main" id="{A08C5CBD-F042-B7F5-3421-0A5DB85A2AD5}"/>
                  </a:ext>
                </a:extLst>
              </p:cNvPr>
              <p:cNvSpPr/>
              <p:nvPr/>
            </p:nvSpPr>
            <p:spPr>
              <a:xfrm flipH="1">
                <a:off x="4768297" y="4503207"/>
                <a:ext cx="299886" cy="228522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4006" extrusionOk="0">
                    <a:moveTo>
                      <a:pt x="0" y="0"/>
                    </a:moveTo>
                    <a:cubicBezTo>
                      <a:pt x="211" y="178"/>
                      <a:pt x="427" y="349"/>
                      <a:pt x="641" y="526"/>
                    </a:cubicBezTo>
                    <a:lnTo>
                      <a:pt x="1167" y="943"/>
                    </a:lnTo>
                    <a:cubicBezTo>
                      <a:pt x="1106" y="953"/>
                      <a:pt x="1048" y="960"/>
                      <a:pt x="986" y="974"/>
                    </a:cubicBezTo>
                    <a:cubicBezTo>
                      <a:pt x="904" y="994"/>
                      <a:pt x="823" y="1015"/>
                      <a:pt x="741" y="1045"/>
                    </a:cubicBezTo>
                    <a:cubicBezTo>
                      <a:pt x="826" y="1059"/>
                      <a:pt x="911" y="1062"/>
                      <a:pt x="996" y="1062"/>
                    </a:cubicBezTo>
                    <a:cubicBezTo>
                      <a:pt x="1082" y="1062"/>
                      <a:pt x="1164" y="1056"/>
                      <a:pt x="1249" y="1045"/>
                    </a:cubicBezTo>
                    <a:lnTo>
                      <a:pt x="1294" y="1042"/>
                    </a:lnTo>
                    <a:cubicBezTo>
                      <a:pt x="1498" y="1206"/>
                      <a:pt x="1707" y="1366"/>
                      <a:pt x="1911" y="1524"/>
                    </a:cubicBezTo>
                    <a:cubicBezTo>
                      <a:pt x="1881" y="1537"/>
                      <a:pt x="1850" y="1547"/>
                      <a:pt x="1820" y="1560"/>
                    </a:cubicBezTo>
                    <a:cubicBezTo>
                      <a:pt x="1744" y="1588"/>
                      <a:pt x="1672" y="1622"/>
                      <a:pt x="1604" y="1670"/>
                    </a:cubicBezTo>
                    <a:cubicBezTo>
                      <a:pt x="1614" y="1671"/>
                      <a:pt x="1624" y="1671"/>
                      <a:pt x="1634" y="1671"/>
                    </a:cubicBezTo>
                    <a:cubicBezTo>
                      <a:pt x="1706" y="1671"/>
                      <a:pt x="1774" y="1661"/>
                      <a:pt x="1843" y="1650"/>
                    </a:cubicBezTo>
                    <a:cubicBezTo>
                      <a:pt x="1905" y="1639"/>
                      <a:pt x="1963" y="1622"/>
                      <a:pt x="2020" y="1609"/>
                    </a:cubicBezTo>
                    <a:cubicBezTo>
                      <a:pt x="2212" y="1755"/>
                      <a:pt x="2403" y="1902"/>
                      <a:pt x="2594" y="2049"/>
                    </a:cubicBezTo>
                    <a:cubicBezTo>
                      <a:pt x="2625" y="2072"/>
                      <a:pt x="2659" y="2097"/>
                      <a:pt x="2690" y="2124"/>
                    </a:cubicBezTo>
                    <a:cubicBezTo>
                      <a:pt x="2598" y="2162"/>
                      <a:pt x="2509" y="2203"/>
                      <a:pt x="2423" y="2261"/>
                    </a:cubicBezTo>
                    <a:cubicBezTo>
                      <a:pt x="2553" y="2257"/>
                      <a:pt x="2672" y="2230"/>
                      <a:pt x="2792" y="2199"/>
                    </a:cubicBezTo>
                    <a:cubicBezTo>
                      <a:pt x="3035" y="2384"/>
                      <a:pt x="3280" y="2564"/>
                      <a:pt x="3523" y="2745"/>
                    </a:cubicBezTo>
                    <a:cubicBezTo>
                      <a:pt x="3403" y="2779"/>
                      <a:pt x="3284" y="2817"/>
                      <a:pt x="3167" y="2875"/>
                    </a:cubicBezTo>
                    <a:cubicBezTo>
                      <a:pt x="3196" y="2877"/>
                      <a:pt x="3223" y="2878"/>
                      <a:pt x="3251" y="2878"/>
                    </a:cubicBezTo>
                    <a:cubicBezTo>
                      <a:pt x="3384" y="2878"/>
                      <a:pt x="3512" y="2859"/>
                      <a:pt x="3638" y="2834"/>
                    </a:cubicBezTo>
                    <a:cubicBezTo>
                      <a:pt x="3731" y="2902"/>
                      <a:pt x="3823" y="2970"/>
                      <a:pt x="3915" y="3039"/>
                    </a:cubicBezTo>
                    <a:cubicBezTo>
                      <a:pt x="4041" y="3131"/>
                      <a:pt x="4164" y="3223"/>
                      <a:pt x="4291" y="3312"/>
                    </a:cubicBezTo>
                    <a:cubicBezTo>
                      <a:pt x="4232" y="3332"/>
                      <a:pt x="4178" y="3356"/>
                      <a:pt x="4123" y="3387"/>
                    </a:cubicBezTo>
                    <a:cubicBezTo>
                      <a:pt x="4170" y="3394"/>
                      <a:pt x="4215" y="3396"/>
                      <a:pt x="4259" y="3396"/>
                    </a:cubicBezTo>
                    <a:cubicBezTo>
                      <a:pt x="4304" y="3396"/>
                      <a:pt x="4347" y="3394"/>
                      <a:pt x="4390" y="3391"/>
                    </a:cubicBezTo>
                    <a:lnTo>
                      <a:pt x="4393" y="3391"/>
                    </a:lnTo>
                    <a:cubicBezTo>
                      <a:pt x="4680" y="3599"/>
                      <a:pt x="4966" y="3804"/>
                      <a:pt x="5256" y="4005"/>
                    </a:cubicBezTo>
                    <a:lnTo>
                      <a:pt x="4615" y="3482"/>
                    </a:lnTo>
                    <a:lnTo>
                      <a:pt x="4434" y="3336"/>
                    </a:lnTo>
                    <a:lnTo>
                      <a:pt x="4431" y="3329"/>
                    </a:lnTo>
                    <a:cubicBezTo>
                      <a:pt x="4424" y="3244"/>
                      <a:pt x="4410" y="3158"/>
                      <a:pt x="4386" y="3076"/>
                    </a:cubicBezTo>
                    <a:cubicBezTo>
                      <a:pt x="4363" y="2991"/>
                      <a:pt x="4335" y="2909"/>
                      <a:pt x="4291" y="2827"/>
                    </a:cubicBezTo>
                    <a:cubicBezTo>
                      <a:pt x="4273" y="2920"/>
                      <a:pt x="4277" y="3008"/>
                      <a:pt x="4284" y="3093"/>
                    </a:cubicBezTo>
                    <a:cubicBezTo>
                      <a:pt x="4291" y="3142"/>
                      <a:pt x="4298" y="3189"/>
                      <a:pt x="4304" y="3237"/>
                    </a:cubicBezTo>
                    <a:lnTo>
                      <a:pt x="3966" y="2970"/>
                    </a:lnTo>
                    <a:cubicBezTo>
                      <a:pt x="3878" y="2899"/>
                      <a:pt x="3786" y="2830"/>
                      <a:pt x="3697" y="2759"/>
                    </a:cubicBezTo>
                    <a:cubicBezTo>
                      <a:pt x="3687" y="2677"/>
                      <a:pt x="3676" y="2595"/>
                      <a:pt x="3659" y="2513"/>
                    </a:cubicBezTo>
                    <a:cubicBezTo>
                      <a:pt x="3638" y="2431"/>
                      <a:pt x="3618" y="2346"/>
                      <a:pt x="3584" y="2264"/>
                    </a:cubicBezTo>
                    <a:cubicBezTo>
                      <a:pt x="3570" y="2353"/>
                      <a:pt x="3567" y="2438"/>
                      <a:pt x="3567" y="2523"/>
                    </a:cubicBezTo>
                    <a:cubicBezTo>
                      <a:pt x="3567" y="2571"/>
                      <a:pt x="3570" y="2616"/>
                      <a:pt x="3574" y="2663"/>
                    </a:cubicBezTo>
                    <a:cubicBezTo>
                      <a:pt x="3335" y="2479"/>
                      <a:pt x="3096" y="2294"/>
                      <a:pt x="2857" y="2110"/>
                    </a:cubicBezTo>
                    <a:cubicBezTo>
                      <a:pt x="2857" y="2028"/>
                      <a:pt x="2854" y="1943"/>
                      <a:pt x="2844" y="1861"/>
                    </a:cubicBezTo>
                    <a:cubicBezTo>
                      <a:pt x="2830" y="1769"/>
                      <a:pt x="2816" y="1680"/>
                      <a:pt x="2786" y="1588"/>
                    </a:cubicBezTo>
                    <a:cubicBezTo>
                      <a:pt x="2762" y="1680"/>
                      <a:pt x="2751" y="1773"/>
                      <a:pt x="2748" y="1864"/>
                    </a:cubicBezTo>
                    <a:cubicBezTo>
                      <a:pt x="2745" y="1916"/>
                      <a:pt x="2745" y="1970"/>
                      <a:pt x="2745" y="2022"/>
                    </a:cubicBezTo>
                    <a:cubicBezTo>
                      <a:pt x="2717" y="2001"/>
                      <a:pt x="2690" y="1981"/>
                      <a:pt x="2663" y="1960"/>
                    </a:cubicBezTo>
                    <a:cubicBezTo>
                      <a:pt x="2478" y="1820"/>
                      <a:pt x="2297" y="1683"/>
                      <a:pt x="2116" y="1547"/>
                    </a:cubicBezTo>
                    <a:lnTo>
                      <a:pt x="2116" y="1540"/>
                    </a:lnTo>
                    <a:cubicBezTo>
                      <a:pt x="2113" y="1404"/>
                      <a:pt x="2106" y="1267"/>
                      <a:pt x="2065" y="1130"/>
                    </a:cubicBezTo>
                    <a:cubicBezTo>
                      <a:pt x="2028" y="1243"/>
                      <a:pt x="2014" y="1352"/>
                      <a:pt x="2007" y="1465"/>
                    </a:cubicBezTo>
                    <a:cubicBezTo>
                      <a:pt x="1785" y="1298"/>
                      <a:pt x="1563" y="1130"/>
                      <a:pt x="1341" y="966"/>
                    </a:cubicBezTo>
                    <a:lnTo>
                      <a:pt x="1297" y="936"/>
                    </a:lnTo>
                    <a:cubicBezTo>
                      <a:pt x="1297" y="861"/>
                      <a:pt x="1294" y="789"/>
                      <a:pt x="1283" y="714"/>
                    </a:cubicBezTo>
                    <a:cubicBezTo>
                      <a:pt x="1273" y="622"/>
                      <a:pt x="1259" y="530"/>
                      <a:pt x="1232" y="438"/>
                    </a:cubicBezTo>
                    <a:cubicBezTo>
                      <a:pt x="1212" y="530"/>
                      <a:pt x="1198" y="622"/>
                      <a:pt x="1191" y="714"/>
                    </a:cubicBezTo>
                    <a:cubicBezTo>
                      <a:pt x="1188" y="762"/>
                      <a:pt x="1188" y="810"/>
                      <a:pt x="1185" y="854"/>
                    </a:cubicBezTo>
                    <a:lnTo>
                      <a:pt x="676" y="479"/>
                    </a:lnTo>
                    <a:cubicBezTo>
                      <a:pt x="451" y="322"/>
                      <a:pt x="229" y="158"/>
                      <a:pt x="0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292;p41">
                <a:extLst>
                  <a:ext uri="{FF2B5EF4-FFF2-40B4-BE49-F238E27FC236}">
                    <a16:creationId xmlns:a16="http://schemas.microsoft.com/office/drawing/2014/main" id="{7BE24BBC-91F3-7BBA-1EA5-C20B09E83811}"/>
                  </a:ext>
                </a:extLst>
              </p:cNvPr>
              <p:cNvSpPr/>
              <p:nvPr/>
            </p:nvSpPr>
            <p:spPr>
              <a:xfrm flipH="1">
                <a:off x="4817924" y="4245417"/>
                <a:ext cx="125100" cy="272048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4769" extrusionOk="0">
                    <a:moveTo>
                      <a:pt x="711" y="0"/>
                    </a:moveTo>
                    <a:lnTo>
                      <a:pt x="711" y="0"/>
                    </a:lnTo>
                    <a:cubicBezTo>
                      <a:pt x="714" y="191"/>
                      <a:pt x="724" y="379"/>
                      <a:pt x="732" y="570"/>
                    </a:cubicBezTo>
                    <a:cubicBezTo>
                      <a:pt x="752" y="762"/>
                      <a:pt x="765" y="952"/>
                      <a:pt x="789" y="1140"/>
                    </a:cubicBezTo>
                    <a:cubicBezTo>
                      <a:pt x="820" y="1386"/>
                      <a:pt x="861" y="1628"/>
                      <a:pt x="909" y="1871"/>
                    </a:cubicBezTo>
                    <a:cubicBezTo>
                      <a:pt x="612" y="1686"/>
                      <a:pt x="311" y="1509"/>
                      <a:pt x="1" y="1348"/>
                    </a:cubicBezTo>
                    <a:lnTo>
                      <a:pt x="1" y="1348"/>
                    </a:lnTo>
                    <a:cubicBezTo>
                      <a:pt x="305" y="1587"/>
                      <a:pt x="622" y="1813"/>
                      <a:pt x="943" y="2028"/>
                    </a:cubicBezTo>
                    <a:cubicBezTo>
                      <a:pt x="960" y="2110"/>
                      <a:pt x="981" y="2188"/>
                      <a:pt x="998" y="2266"/>
                    </a:cubicBezTo>
                    <a:cubicBezTo>
                      <a:pt x="1069" y="2547"/>
                      <a:pt x="1151" y="2827"/>
                      <a:pt x="1250" y="3100"/>
                    </a:cubicBezTo>
                    <a:cubicBezTo>
                      <a:pt x="1219" y="3089"/>
                      <a:pt x="1192" y="3076"/>
                      <a:pt x="1165" y="3065"/>
                    </a:cubicBezTo>
                    <a:cubicBezTo>
                      <a:pt x="1072" y="3032"/>
                      <a:pt x="981" y="2997"/>
                      <a:pt x="888" y="2970"/>
                    </a:cubicBezTo>
                    <a:cubicBezTo>
                      <a:pt x="704" y="2909"/>
                      <a:pt x="513" y="2857"/>
                      <a:pt x="322" y="2813"/>
                    </a:cubicBezTo>
                    <a:lnTo>
                      <a:pt x="322" y="2813"/>
                    </a:lnTo>
                    <a:cubicBezTo>
                      <a:pt x="499" y="2901"/>
                      <a:pt x="673" y="2983"/>
                      <a:pt x="855" y="3059"/>
                    </a:cubicBezTo>
                    <a:lnTo>
                      <a:pt x="1117" y="3175"/>
                    </a:lnTo>
                    <a:cubicBezTo>
                      <a:pt x="1162" y="3196"/>
                      <a:pt x="1206" y="3212"/>
                      <a:pt x="1247" y="3232"/>
                    </a:cubicBezTo>
                    <a:cubicBezTo>
                      <a:pt x="1253" y="3236"/>
                      <a:pt x="1266" y="3244"/>
                      <a:pt x="1268" y="3244"/>
                    </a:cubicBezTo>
                    <a:cubicBezTo>
                      <a:pt x="1268" y="3244"/>
                      <a:pt x="1268" y="3244"/>
                      <a:pt x="1267" y="3243"/>
                    </a:cubicBezTo>
                    <a:cubicBezTo>
                      <a:pt x="1264" y="3243"/>
                      <a:pt x="1264" y="3240"/>
                      <a:pt x="1260" y="3237"/>
                    </a:cubicBezTo>
                    <a:lnTo>
                      <a:pt x="1260" y="3229"/>
                    </a:lnTo>
                    <a:cubicBezTo>
                      <a:pt x="1260" y="3232"/>
                      <a:pt x="1271" y="3250"/>
                      <a:pt x="1281" y="3257"/>
                    </a:cubicBezTo>
                    <a:cubicBezTo>
                      <a:pt x="1294" y="3267"/>
                      <a:pt x="1305" y="3267"/>
                      <a:pt x="1312" y="3270"/>
                    </a:cubicBezTo>
                    <a:cubicBezTo>
                      <a:pt x="1326" y="3298"/>
                      <a:pt x="1335" y="3328"/>
                      <a:pt x="1346" y="3359"/>
                    </a:cubicBezTo>
                    <a:cubicBezTo>
                      <a:pt x="1431" y="3560"/>
                      <a:pt x="1520" y="3758"/>
                      <a:pt x="1619" y="3949"/>
                    </a:cubicBezTo>
                    <a:cubicBezTo>
                      <a:pt x="1493" y="3929"/>
                      <a:pt x="1362" y="3916"/>
                      <a:pt x="1233" y="3905"/>
                    </a:cubicBezTo>
                    <a:cubicBezTo>
                      <a:pt x="1104" y="3894"/>
                      <a:pt x="975" y="3887"/>
                      <a:pt x="844" y="3887"/>
                    </a:cubicBezTo>
                    <a:cubicBezTo>
                      <a:pt x="819" y="3887"/>
                      <a:pt x="794" y="3887"/>
                      <a:pt x="768" y="3888"/>
                    </a:cubicBezTo>
                    <a:cubicBezTo>
                      <a:pt x="919" y="3939"/>
                      <a:pt x="1069" y="3974"/>
                      <a:pt x="1219" y="4004"/>
                    </a:cubicBezTo>
                    <a:cubicBezTo>
                      <a:pt x="1370" y="4035"/>
                      <a:pt x="1520" y="4059"/>
                      <a:pt x="1674" y="4080"/>
                    </a:cubicBezTo>
                    <a:lnTo>
                      <a:pt x="1694" y="4083"/>
                    </a:lnTo>
                    <a:cubicBezTo>
                      <a:pt x="1752" y="4182"/>
                      <a:pt x="2076" y="4677"/>
                      <a:pt x="2141" y="4769"/>
                    </a:cubicBezTo>
                    <a:cubicBezTo>
                      <a:pt x="2192" y="4656"/>
                      <a:pt x="1776" y="4168"/>
                      <a:pt x="1728" y="4066"/>
                    </a:cubicBezTo>
                    <a:lnTo>
                      <a:pt x="1738" y="4042"/>
                    </a:lnTo>
                    <a:cubicBezTo>
                      <a:pt x="1789" y="3916"/>
                      <a:pt x="1841" y="3785"/>
                      <a:pt x="1888" y="3656"/>
                    </a:cubicBezTo>
                    <a:cubicBezTo>
                      <a:pt x="1912" y="3591"/>
                      <a:pt x="1933" y="3523"/>
                      <a:pt x="1953" y="3458"/>
                    </a:cubicBezTo>
                    <a:cubicBezTo>
                      <a:pt x="1977" y="3393"/>
                      <a:pt x="1994" y="3325"/>
                      <a:pt x="2022" y="3260"/>
                    </a:cubicBezTo>
                    <a:lnTo>
                      <a:pt x="2022" y="3260"/>
                    </a:lnTo>
                    <a:cubicBezTo>
                      <a:pt x="1970" y="3311"/>
                      <a:pt x="1940" y="3376"/>
                      <a:pt x="1902" y="3434"/>
                    </a:cubicBezTo>
                    <a:cubicBezTo>
                      <a:pt x="1868" y="3495"/>
                      <a:pt x="1830" y="3554"/>
                      <a:pt x="1800" y="3618"/>
                    </a:cubicBezTo>
                    <a:cubicBezTo>
                      <a:pt x="1752" y="3714"/>
                      <a:pt x="1704" y="3810"/>
                      <a:pt x="1663" y="3908"/>
                    </a:cubicBezTo>
                    <a:cubicBezTo>
                      <a:pt x="1653" y="3892"/>
                      <a:pt x="1646" y="3875"/>
                      <a:pt x="1639" y="3858"/>
                    </a:cubicBezTo>
                    <a:cubicBezTo>
                      <a:pt x="1564" y="3683"/>
                      <a:pt x="1499" y="3503"/>
                      <a:pt x="1438" y="3325"/>
                    </a:cubicBezTo>
                    <a:cubicBezTo>
                      <a:pt x="1424" y="3287"/>
                      <a:pt x="1414" y="3250"/>
                      <a:pt x="1400" y="3209"/>
                    </a:cubicBezTo>
                    <a:cubicBezTo>
                      <a:pt x="1411" y="3199"/>
                      <a:pt x="1421" y="3185"/>
                      <a:pt x="1428" y="3171"/>
                    </a:cubicBezTo>
                    <a:cubicBezTo>
                      <a:pt x="1537" y="3007"/>
                      <a:pt x="1633" y="2837"/>
                      <a:pt x="1725" y="2666"/>
                    </a:cubicBezTo>
                    <a:cubicBezTo>
                      <a:pt x="1817" y="2495"/>
                      <a:pt x="1902" y="2318"/>
                      <a:pt x="1977" y="2137"/>
                    </a:cubicBezTo>
                    <a:lnTo>
                      <a:pt x="1977" y="2137"/>
                    </a:lnTo>
                    <a:cubicBezTo>
                      <a:pt x="1858" y="2294"/>
                      <a:pt x="1745" y="2454"/>
                      <a:pt x="1639" y="2615"/>
                    </a:cubicBezTo>
                    <a:lnTo>
                      <a:pt x="1353" y="3059"/>
                    </a:lnTo>
                    <a:cubicBezTo>
                      <a:pt x="1267" y="2786"/>
                      <a:pt x="1189" y="2512"/>
                      <a:pt x="1121" y="2236"/>
                    </a:cubicBezTo>
                    <a:cubicBezTo>
                      <a:pt x="1100" y="2158"/>
                      <a:pt x="1083" y="2082"/>
                      <a:pt x="1066" y="2004"/>
                    </a:cubicBezTo>
                    <a:cubicBezTo>
                      <a:pt x="1247" y="1768"/>
                      <a:pt x="1424" y="1529"/>
                      <a:pt x="1598" y="1283"/>
                    </a:cubicBezTo>
                    <a:cubicBezTo>
                      <a:pt x="1776" y="1034"/>
                      <a:pt x="1950" y="779"/>
                      <a:pt x="2110" y="512"/>
                    </a:cubicBezTo>
                    <a:lnTo>
                      <a:pt x="2110" y="512"/>
                    </a:lnTo>
                    <a:cubicBezTo>
                      <a:pt x="1902" y="741"/>
                      <a:pt x="1704" y="976"/>
                      <a:pt x="1513" y="1219"/>
                    </a:cubicBezTo>
                    <a:cubicBezTo>
                      <a:pt x="1346" y="1423"/>
                      <a:pt x="1189" y="1635"/>
                      <a:pt x="1031" y="1847"/>
                    </a:cubicBezTo>
                    <a:cubicBezTo>
                      <a:pt x="1018" y="1792"/>
                      <a:pt x="1004" y="1737"/>
                      <a:pt x="994" y="1683"/>
                    </a:cubicBezTo>
                    <a:cubicBezTo>
                      <a:pt x="950" y="1499"/>
                      <a:pt x="926" y="1311"/>
                      <a:pt x="885" y="1127"/>
                    </a:cubicBezTo>
                    <a:cubicBezTo>
                      <a:pt x="817" y="754"/>
                      <a:pt x="768" y="376"/>
                      <a:pt x="711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293;p41">
                <a:extLst>
                  <a:ext uri="{FF2B5EF4-FFF2-40B4-BE49-F238E27FC236}">
                    <a16:creationId xmlns:a16="http://schemas.microsoft.com/office/drawing/2014/main" id="{A7D8FD1C-F807-086B-CED9-E092AC077F84}"/>
                  </a:ext>
                </a:extLst>
              </p:cNvPr>
              <p:cNvSpPr/>
              <p:nvPr/>
            </p:nvSpPr>
            <p:spPr>
              <a:xfrm flipH="1">
                <a:off x="4871090" y="4206968"/>
                <a:ext cx="55733" cy="490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60" extrusionOk="0">
                    <a:moveTo>
                      <a:pt x="487" y="1"/>
                    </a:moveTo>
                    <a:cubicBezTo>
                      <a:pt x="425" y="1"/>
                      <a:pt x="363" y="14"/>
                      <a:pt x="304" y="43"/>
                    </a:cubicBezTo>
                    <a:cubicBezTo>
                      <a:pt x="89" y="145"/>
                      <a:pt x="0" y="401"/>
                      <a:pt x="103" y="616"/>
                    </a:cubicBezTo>
                    <a:cubicBezTo>
                      <a:pt x="177" y="769"/>
                      <a:pt x="331" y="860"/>
                      <a:pt x="490" y="860"/>
                    </a:cubicBezTo>
                    <a:cubicBezTo>
                      <a:pt x="552" y="860"/>
                      <a:pt x="614" y="846"/>
                      <a:pt x="673" y="818"/>
                    </a:cubicBezTo>
                    <a:cubicBezTo>
                      <a:pt x="888" y="715"/>
                      <a:pt x="976" y="459"/>
                      <a:pt x="874" y="244"/>
                    </a:cubicBezTo>
                    <a:cubicBezTo>
                      <a:pt x="800" y="91"/>
                      <a:pt x="646" y="1"/>
                      <a:pt x="487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294;p41">
                <a:extLst>
                  <a:ext uri="{FF2B5EF4-FFF2-40B4-BE49-F238E27FC236}">
                    <a16:creationId xmlns:a16="http://schemas.microsoft.com/office/drawing/2014/main" id="{91128A51-4CA6-7C85-6802-6E9153E879BE}"/>
                  </a:ext>
                </a:extLst>
              </p:cNvPr>
              <p:cNvSpPr/>
              <p:nvPr/>
            </p:nvSpPr>
            <p:spPr>
              <a:xfrm flipH="1">
                <a:off x="4799440" y="4256598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90" y="0"/>
                    </a:moveTo>
                    <a:cubicBezTo>
                      <a:pt x="428" y="0"/>
                      <a:pt x="364" y="14"/>
                      <a:pt x="304" y="43"/>
                    </a:cubicBezTo>
                    <a:cubicBezTo>
                      <a:pt x="93" y="145"/>
                      <a:pt x="0" y="402"/>
                      <a:pt x="103" y="613"/>
                    </a:cubicBezTo>
                    <a:cubicBezTo>
                      <a:pt x="176" y="768"/>
                      <a:pt x="329" y="857"/>
                      <a:pt x="489" y="857"/>
                    </a:cubicBezTo>
                    <a:cubicBezTo>
                      <a:pt x="552" y="857"/>
                      <a:pt x="616" y="843"/>
                      <a:pt x="676" y="815"/>
                    </a:cubicBezTo>
                    <a:cubicBezTo>
                      <a:pt x="887" y="712"/>
                      <a:pt x="977" y="456"/>
                      <a:pt x="878" y="244"/>
                    </a:cubicBezTo>
                    <a:cubicBezTo>
                      <a:pt x="804" y="90"/>
                      <a:pt x="651" y="0"/>
                      <a:pt x="49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295;p41">
                <a:extLst>
                  <a:ext uri="{FF2B5EF4-FFF2-40B4-BE49-F238E27FC236}">
                    <a16:creationId xmlns:a16="http://schemas.microsoft.com/office/drawing/2014/main" id="{47AE0EB4-81B0-CA17-A425-3E443B0FE161}"/>
                  </a:ext>
                </a:extLst>
              </p:cNvPr>
              <p:cNvSpPr/>
              <p:nvPr/>
            </p:nvSpPr>
            <p:spPr>
              <a:xfrm flipH="1">
                <a:off x="4800410" y="4336234"/>
                <a:ext cx="51112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787" extrusionOk="0">
                    <a:moveTo>
                      <a:pt x="449" y="1"/>
                    </a:moveTo>
                    <a:cubicBezTo>
                      <a:pt x="393" y="1"/>
                      <a:pt x="335" y="13"/>
                      <a:pt x="281" y="40"/>
                    </a:cubicBezTo>
                    <a:cubicBezTo>
                      <a:pt x="83" y="132"/>
                      <a:pt x="1" y="367"/>
                      <a:pt x="97" y="562"/>
                    </a:cubicBezTo>
                    <a:cubicBezTo>
                      <a:pt x="163" y="704"/>
                      <a:pt x="303" y="786"/>
                      <a:pt x="448" y="786"/>
                    </a:cubicBezTo>
                    <a:cubicBezTo>
                      <a:pt x="506" y="786"/>
                      <a:pt x="564" y="773"/>
                      <a:pt x="619" y="747"/>
                    </a:cubicBezTo>
                    <a:cubicBezTo>
                      <a:pt x="814" y="654"/>
                      <a:pt x="896" y="419"/>
                      <a:pt x="803" y="224"/>
                    </a:cubicBezTo>
                    <a:cubicBezTo>
                      <a:pt x="737" y="84"/>
                      <a:pt x="596" y="1"/>
                      <a:pt x="44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296;p41">
                <a:extLst>
                  <a:ext uri="{FF2B5EF4-FFF2-40B4-BE49-F238E27FC236}">
                    <a16:creationId xmlns:a16="http://schemas.microsoft.com/office/drawing/2014/main" id="{82E6BBF0-DCB7-FEE9-CB0E-64B36BCB926A}"/>
                  </a:ext>
                </a:extLst>
              </p:cNvPr>
              <p:cNvSpPr/>
              <p:nvPr/>
            </p:nvSpPr>
            <p:spPr>
              <a:xfrm flipH="1">
                <a:off x="4898928" y="4383525"/>
                <a:ext cx="51283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9" h="787" extrusionOk="0">
                    <a:moveTo>
                      <a:pt x="451" y="0"/>
                    </a:moveTo>
                    <a:cubicBezTo>
                      <a:pt x="394" y="0"/>
                      <a:pt x="335" y="13"/>
                      <a:pt x="280" y="40"/>
                    </a:cubicBezTo>
                    <a:cubicBezTo>
                      <a:pt x="83" y="132"/>
                      <a:pt x="1" y="368"/>
                      <a:pt x="96" y="562"/>
                    </a:cubicBezTo>
                    <a:cubicBezTo>
                      <a:pt x="162" y="703"/>
                      <a:pt x="303" y="786"/>
                      <a:pt x="449" y="786"/>
                    </a:cubicBezTo>
                    <a:cubicBezTo>
                      <a:pt x="506" y="786"/>
                      <a:pt x="564" y="774"/>
                      <a:pt x="618" y="747"/>
                    </a:cubicBezTo>
                    <a:cubicBezTo>
                      <a:pt x="813" y="655"/>
                      <a:pt x="899" y="419"/>
                      <a:pt x="803" y="225"/>
                    </a:cubicBezTo>
                    <a:cubicBezTo>
                      <a:pt x="736" y="83"/>
                      <a:pt x="597" y="0"/>
                      <a:pt x="45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297;p41">
                <a:extLst>
                  <a:ext uri="{FF2B5EF4-FFF2-40B4-BE49-F238E27FC236}">
                    <a16:creationId xmlns:a16="http://schemas.microsoft.com/office/drawing/2014/main" id="{5651FA63-9022-713B-FFA6-84D9FCA7BB20}"/>
                  </a:ext>
                </a:extLst>
              </p:cNvPr>
              <p:cNvSpPr/>
              <p:nvPr/>
            </p:nvSpPr>
            <p:spPr>
              <a:xfrm flipH="1">
                <a:off x="4877137" y="4452893"/>
                <a:ext cx="3514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43" extrusionOk="0">
                    <a:moveTo>
                      <a:pt x="306" y="1"/>
                    </a:moveTo>
                    <a:cubicBezTo>
                      <a:pt x="272" y="1"/>
                      <a:pt x="236" y="8"/>
                      <a:pt x="202" y="22"/>
                    </a:cubicBezTo>
                    <a:cubicBezTo>
                      <a:pt x="62" y="84"/>
                      <a:pt x="1" y="241"/>
                      <a:pt x="59" y="378"/>
                    </a:cubicBezTo>
                    <a:cubicBezTo>
                      <a:pt x="105" y="482"/>
                      <a:pt x="205" y="543"/>
                      <a:pt x="309" y="543"/>
                    </a:cubicBezTo>
                    <a:cubicBezTo>
                      <a:pt x="344" y="543"/>
                      <a:pt x="379" y="536"/>
                      <a:pt x="414" y="521"/>
                    </a:cubicBezTo>
                    <a:cubicBezTo>
                      <a:pt x="554" y="460"/>
                      <a:pt x="615" y="302"/>
                      <a:pt x="557" y="166"/>
                    </a:cubicBezTo>
                    <a:cubicBezTo>
                      <a:pt x="511" y="63"/>
                      <a:pt x="411" y="1"/>
                      <a:pt x="306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298;p41">
                <a:extLst>
                  <a:ext uri="{FF2B5EF4-FFF2-40B4-BE49-F238E27FC236}">
                    <a16:creationId xmlns:a16="http://schemas.microsoft.com/office/drawing/2014/main" id="{2C558634-D682-4155-EBB5-2701CFCB5BC8}"/>
                  </a:ext>
                </a:extLst>
              </p:cNvPr>
              <p:cNvSpPr/>
              <p:nvPr/>
            </p:nvSpPr>
            <p:spPr>
              <a:xfrm flipH="1">
                <a:off x="4809594" y="4411534"/>
                <a:ext cx="35083" cy="3086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541" extrusionOk="0">
                    <a:moveTo>
                      <a:pt x="310" y="1"/>
                    </a:moveTo>
                    <a:cubicBezTo>
                      <a:pt x="274" y="1"/>
                      <a:pt x="237" y="8"/>
                      <a:pt x="202" y="24"/>
                    </a:cubicBezTo>
                    <a:cubicBezTo>
                      <a:pt x="65" y="82"/>
                      <a:pt x="1" y="243"/>
                      <a:pt x="62" y="379"/>
                    </a:cubicBezTo>
                    <a:cubicBezTo>
                      <a:pt x="105" y="480"/>
                      <a:pt x="205" y="541"/>
                      <a:pt x="310" y="541"/>
                    </a:cubicBezTo>
                    <a:cubicBezTo>
                      <a:pt x="346" y="541"/>
                      <a:pt x="382" y="534"/>
                      <a:pt x="417" y="519"/>
                    </a:cubicBezTo>
                    <a:cubicBezTo>
                      <a:pt x="554" y="461"/>
                      <a:pt x="615" y="300"/>
                      <a:pt x="557" y="164"/>
                    </a:cubicBezTo>
                    <a:cubicBezTo>
                      <a:pt x="514" y="62"/>
                      <a:pt x="415" y="1"/>
                      <a:pt x="310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299;p41">
                <a:extLst>
                  <a:ext uri="{FF2B5EF4-FFF2-40B4-BE49-F238E27FC236}">
                    <a16:creationId xmlns:a16="http://schemas.microsoft.com/office/drawing/2014/main" id="{3494A026-EF79-C849-80F0-29165D744B88}"/>
                  </a:ext>
                </a:extLst>
              </p:cNvPr>
              <p:cNvSpPr/>
              <p:nvPr/>
            </p:nvSpPr>
            <p:spPr>
              <a:xfrm flipH="1">
                <a:off x="4918039" y="4291624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89" y="1"/>
                    </a:moveTo>
                    <a:cubicBezTo>
                      <a:pt x="426" y="1"/>
                      <a:pt x="363" y="15"/>
                      <a:pt x="304" y="43"/>
                    </a:cubicBezTo>
                    <a:cubicBezTo>
                      <a:pt x="89" y="146"/>
                      <a:pt x="1" y="402"/>
                      <a:pt x="103" y="613"/>
                    </a:cubicBezTo>
                    <a:cubicBezTo>
                      <a:pt x="177" y="768"/>
                      <a:pt x="329" y="858"/>
                      <a:pt x="488" y="858"/>
                    </a:cubicBezTo>
                    <a:cubicBezTo>
                      <a:pt x="550" y="858"/>
                      <a:pt x="613" y="844"/>
                      <a:pt x="673" y="815"/>
                    </a:cubicBezTo>
                    <a:cubicBezTo>
                      <a:pt x="888" y="713"/>
                      <a:pt x="976" y="456"/>
                      <a:pt x="874" y="245"/>
                    </a:cubicBezTo>
                    <a:cubicBezTo>
                      <a:pt x="800" y="90"/>
                      <a:pt x="648" y="1"/>
                      <a:pt x="48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300;p41">
                <a:extLst>
                  <a:ext uri="{FF2B5EF4-FFF2-40B4-BE49-F238E27FC236}">
                    <a16:creationId xmlns:a16="http://schemas.microsoft.com/office/drawing/2014/main" id="{101BA45C-6BC0-86C5-3A2F-B8A7A9B27F99}"/>
                  </a:ext>
                </a:extLst>
              </p:cNvPr>
              <p:cNvSpPr/>
              <p:nvPr/>
            </p:nvSpPr>
            <p:spPr>
              <a:xfrm flipH="1">
                <a:off x="4812446" y="4416612"/>
                <a:ext cx="16828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59" extrusionOk="0">
                    <a:moveTo>
                      <a:pt x="148" y="1"/>
                    </a:moveTo>
                    <a:cubicBezTo>
                      <a:pt x="130" y="1"/>
                      <a:pt x="111" y="5"/>
                      <a:pt x="93" y="13"/>
                    </a:cubicBezTo>
                    <a:cubicBezTo>
                      <a:pt x="28" y="44"/>
                      <a:pt x="0" y="122"/>
                      <a:pt x="31" y="184"/>
                    </a:cubicBezTo>
                    <a:cubicBezTo>
                      <a:pt x="53" y="231"/>
                      <a:pt x="100" y="258"/>
                      <a:pt x="148" y="258"/>
                    </a:cubicBezTo>
                    <a:cubicBezTo>
                      <a:pt x="166" y="258"/>
                      <a:pt x="185" y="254"/>
                      <a:pt x="202" y="245"/>
                    </a:cubicBezTo>
                    <a:cubicBezTo>
                      <a:pt x="266" y="215"/>
                      <a:pt x="294" y="140"/>
                      <a:pt x="263" y="75"/>
                    </a:cubicBezTo>
                    <a:cubicBezTo>
                      <a:pt x="241" y="28"/>
                      <a:pt x="196" y="1"/>
                      <a:pt x="148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301;p41">
                <a:extLst>
                  <a:ext uri="{FF2B5EF4-FFF2-40B4-BE49-F238E27FC236}">
                    <a16:creationId xmlns:a16="http://schemas.microsoft.com/office/drawing/2014/main" id="{5BF59F01-0787-6E84-469A-27AEF4EEC363}"/>
                  </a:ext>
                </a:extLst>
              </p:cNvPr>
              <p:cNvSpPr/>
              <p:nvPr/>
            </p:nvSpPr>
            <p:spPr>
              <a:xfrm flipH="1">
                <a:off x="4895391" y="4457399"/>
                <a:ext cx="11751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1" extrusionOk="0">
                    <a:moveTo>
                      <a:pt x="99" y="0"/>
                    </a:moveTo>
                    <a:cubicBezTo>
                      <a:pt x="87" y="0"/>
                      <a:pt x="74" y="3"/>
                      <a:pt x="62" y="8"/>
                    </a:cubicBezTo>
                    <a:cubicBezTo>
                      <a:pt x="17" y="33"/>
                      <a:pt x="0" y="83"/>
                      <a:pt x="21" y="131"/>
                    </a:cubicBezTo>
                    <a:cubicBezTo>
                      <a:pt x="35" y="163"/>
                      <a:pt x="67" y="181"/>
                      <a:pt x="100" y="181"/>
                    </a:cubicBezTo>
                    <a:cubicBezTo>
                      <a:pt x="113" y="181"/>
                      <a:pt x="127" y="178"/>
                      <a:pt x="139" y="172"/>
                    </a:cubicBezTo>
                    <a:cubicBezTo>
                      <a:pt x="185" y="151"/>
                      <a:pt x="205" y="97"/>
                      <a:pt x="185" y="53"/>
                    </a:cubicBezTo>
                    <a:cubicBezTo>
                      <a:pt x="166" y="20"/>
                      <a:pt x="134" y="0"/>
                      <a:pt x="9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302;p41">
                <a:extLst>
                  <a:ext uri="{FF2B5EF4-FFF2-40B4-BE49-F238E27FC236}">
                    <a16:creationId xmlns:a16="http://schemas.microsoft.com/office/drawing/2014/main" id="{6B0C202D-C6A0-FF59-FCEA-C912FFC21B77}"/>
                  </a:ext>
                </a:extLst>
              </p:cNvPr>
              <p:cNvSpPr/>
              <p:nvPr/>
            </p:nvSpPr>
            <p:spPr>
              <a:xfrm flipH="1">
                <a:off x="4924427" y="4390656"/>
                <a:ext cx="19395" cy="16999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8" extrusionOk="0">
                    <a:moveTo>
                      <a:pt x="168" y="0"/>
                    </a:moveTo>
                    <a:cubicBezTo>
                      <a:pt x="146" y="0"/>
                      <a:pt x="124" y="5"/>
                      <a:pt x="103" y="15"/>
                    </a:cubicBezTo>
                    <a:cubicBezTo>
                      <a:pt x="32" y="51"/>
                      <a:pt x="1" y="141"/>
                      <a:pt x="35" y="212"/>
                    </a:cubicBezTo>
                    <a:cubicBezTo>
                      <a:pt x="60" y="267"/>
                      <a:pt x="114" y="298"/>
                      <a:pt x="170" y="298"/>
                    </a:cubicBezTo>
                    <a:cubicBezTo>
                      <a:pt x="191" y="298"/>
                      <a:pt x="213" y="293"/>
                      <a:pt x="234" y="284"/>
                    </a:cubicBezTo>
                    <a:cubicBezTo>
                      <a:pt x="308" y="246"/>
                      <a:pt x="339" y="158"/>
                      <a:pt x="302" y="86"/>
                    </a:cubicBezTo>
                    <a:cubicBezTo>
                      <a:pt x="277" y="31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303;p41">
                <a:extLst>
                  <a:ext uri="{FF2B5EF4-FFF2-40B4-BE49-F238E27FC236}">
                    <a16:creationId xmlns:a16="http://schemas.microsoft.com/office/drawing/2014/main" id="{539D4B8A-623C-0B15-AD93-28DC4BAF7AEC}"/>
                  </a:ext>
                </a:extLst>
              </p:cNvPr>
              <p:cNvSpPr/>
              <p:nvPr/>
            </p:nvSpPr>
            <p:spPr>
              <a:xfrm flipH="1">
                <a:off x="4944108" y="4297842"/>
                <a:ext cx="22647" cy="19966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50" extrusionOk="0">
                    <a:moveTo>
                      <a:pt x="200" y="1"/>
                    </a:moveTo>
                    <a:cubicBezTo>
                      <a:pt x="174" y="1"/>
                      <a:pt x="148" y="7"/>
                      <a:pt x="124" y="19"/>
                    </a:cubicBezTo>
                    <a:cubicBezTo>
                      <a:pt x="34" y="60"/>
                      <a:pt x="1" y="163"/>
                      <a:pt x="42" y="252"/>
                    </a:cubicBezTo>
                    <a:cubicBezTo>
                      <a:pt x="71" y="313"/>
                      <a:pt x="131" y="349"/>
                      <a:pt x="196" y="349"/>
                    </a:cubicBezTo>
                    <a:cubicBezTo>
                      <a:pt x="221" y="349"/>
                      <a:pt x="248" y="343"/>
                      <a:pt x="273" y="331"/>
                    </a:cubicBezTo>
                    <a:cubicBezTo>
                      <a:pt x="359" y="290"/>
                      <a:pt x="396" y="187"/>
                      <a:pt x="355" y="98"/>
                    </a:cubicBezTo>
                    <a:cubicBezTo>
                      <a:pt x="326" y="37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304;p41">
                <a:extLst>
                  <a:ext uri="{FF2B5EF4-FFF2-40B4-BE49-F238E27FC236}">
                    <a16:creationId xmlns:a16="http://schemas.microsoft.com/office/drawing/2014/main" id="{9AF34BB2-7531-2B93-1A20-B94EA64D5094}"/>
                  </a:ext>
                </a:extLst>
              </p:cNvPr>
              <p:cNvSpPr/>
              <p:nvPr/>
            </p:nvSpPr>
            <p:spPr>
              <a:xfrm flipH="1">
                <a:off x="4884724" y="4212900"/>
                <a:ext cx="22076" cy="19281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38" extrusionOk="0">
                    <a:moveTo>
                      <a:pt x="196" y="0"/>
                    </a:moveTo>
                    <a:cubicBezTo>
                      <a:pt x="171" y="0"/>
                      <a:pt x="145" y="6"/>
                      <a:pt x="120" y="17"/>
                    </a:cubicBezTo>
                    <a:cubicBezTo>
                      <a:pt x="38" y="58"/>
                      <a:pt x="1" y="157"/>
                      <a:pt x="42" y="243"/>
                    </a:cubicBezTo>
                    <a:cubicBezTo>
                      <a:pt x="71" y="302"/>
                      <a:pt x="131" y="337"/>
                      <a:pt x="194" y="337"/>
                    </a:cubicBezTo>
                    <a:cubicBezTo>
                      <a:pt x="218" y="337"/>
                      <a:pt x="243" y="332"/>
                      <a:pt x="267" y="321"/>
                    </a:cubicBezTo>
                    <a:cubicBezTo>
                      <a:pt x="352" y="280"/>
                      <a:pt x="387" y="181"/>
                      <a:pt x="346" y="95"/>
                    </a:cubicBezTo>
                    <a:cubicBezTo>
                      <a:pt x="316" y="35"/>
                      <a:pt x="258" y="0"/>
                      <a:pt x="19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305;p41">
                <a:extLst>
                  <a:ext uri="{FF2B5EF4-FFF2-40B4-BE49-F238E27FC236}">
                    <a16:creationId xmlns:a16="http://schemas.microsoft.com/office/drawing/2014/main" id="{A6846642-F472-683F-50BA-9EFD06F05934}"/>
                  </a:ext>
                </a:extLst>
              </p:cNvPr>
              <p:cNvSpPr/>
              <p:nvPr/>
            </p:nvSpPr>
            <p:spPr>
              <a:xfrm flipH="1">
                <a:off x="4805087" y="4267094"/>
                <a:ext cx="16999" cy="1488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1" extrusionOk="0">
                    <a:moveTo>
                      <a:pt x="148" y="0"/>
                    </a:moveTo>
                    <a:cubicBezTo>
                      <a:pt x="130" y="0"/>
                      <a:pt x="111" y="4"/>
                      <a:pt x="93" y="13"/>
                    </a:cubicBezTo>
                    <a:cubicBezTo>
                      <a:pt x="28" y="43"/>
                      <a:pt x="0" y="122"/>
                      <a:pt x="31" y="187"/>
                    </a:cubicBezTo>
                    <a:cubicBezTo>
                      <a:pt x="53" y="233"/>
                      <a:pt x="100" y="261"/>
                      <a:pt x="149" y="261"/>
                    </a:cubicBezTo>
                    <a:cubicBezTo>
                      <a:pt x="168" y="261"/>
                      <a:pt x="187" y="257"/>
                      <a:pt x="205" y="248"/>
                    </a:cubicBezTo>
                    <a:cubicBezTo>
                      <a:pt x="271" y="218"/>
                      <a:pt x="298" y="139"/>
                      <a:pt x="267" y="74"/>
                    </a:cubicBezTo>
                    <a:cubicBezTo>
                      <a:pt x="242" y="28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306;p41">
                <a:extLst>
                  <a:ext uri="{FF2B5EF4-FFF2-40B4-BE49-F238E27FC236}">
                    <a16:creationId xmlns:a16="http://schemas.microsoft.com/office/drawing/2014/main" id="{D561E5C0-BDDF-E7CF-4C90-862A9F51DAFE}"/>
                  </a:ext>
                </a:extLst>
              </p:cNvPr>
              <p:cNvSpPr/>
              <p:nvPr/>
            </p:nvSpPr>
            <p:spPr>
              <a:xfrm flipH="1">
                <a:off x="4807255" y="4344163"/>
                <a:ext cx="17570" cy="1563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74" extrusionOk="0">
                    <a:moveTo>
                      <a:pt x="153" y="1"/>
                    </a:moveTo>
                    <a:cubicBezTo>
                      <a:pt x="134" y="1"/>
                      <a:pt x="114" y="5"/>
                      <a:pt x="97" y="14"/>
                    </a:cubicBezTo>
                    <a:cubicBezTo>
                      <a:pt x="28" y="47"/>
                      <a:pt x="1" y="129"/>
                      <a:pt x="32" y="195"/>
                    </a:cubicBezTo>
                    <a:cubicBezTo>
                      <a:pt x="54" y="244"/>
                      <a:pt x="102" y="273"/>
                      <a:pt x="153" y="273"/>
                    </a:cubicBezTo>
                    <a:cubicBezTo>
                      <a:pt x="173" y="273"/>
                      <a:pt x="193" y="269"/>
                      <a:pt x="212" y="259"/>
                    </a:cubicBezTo>
                    <a:cubicBezTo>
                      <a:pt x="281" y="228"/>
                      <a:pt x="308" y="146"/>
                      <a:pt x="278" y="78"/>
                    </a:cubicBezTo>
                    <a:cubicBezTo>
                      <a:pt x="253" y="29"/>
                      <a:pt x="203" y="1"/>
                      <a:pt x="153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307;p41">
                <a:extLst>
                  <a:ext uri="{FF2B5EF4-FFF2-40B4-BE49-F238E27FC236}">
                    <a16:creationId xmlns:a16="http://schemas.microsoft.com/office/drawing/2014/main" id="{EAF8FAA6-7411-3BD0-67E8-C23C5BBD554D}"/>
                  </a:ext>
                </a:extLst>
              </p:cNvPr>
              <p:cNvSpPr/>
              <p:nvPr/>
            </p:nvSpPr>
            <p:spPr>
              <a:xfrm flipH="1">
                <a:off x="4630987" y="4519580"/>
                <a:ext cx="240730" cy="158357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2776" extrusionOk="0">
                    <a:moveTo>
                      <a:pt x="2045" y="0"/>
                    </a:moveTo>
                    <a:cubicBezTo>
                      <a:pt x="226" y="0"/>
                      <a:pt x="0" y="1530"/>
                      <a:pt x="7" y="2318"/>
                    </a:cubicBezTo>
                    <a:cubicBezTo>
                      <a:pt x="7" y="2571"/>
                      <a:pt x="212" y="2776"/>
                      <a:pt x="468" y="2776"/>
                    </a:cubicBezTo>
                    <a:lnTo>
                      <a:pt x="1929" y="2776"/>
                    </a:lnTo>
                    <a:cubicBezTo>
                      <a:pt x="2215" y="2763"/>
                      <a:pt x="2572" y="2759"/>
                      <a:pt x="2918" y="2759"/>
                    </a:cubicBezTo>
                    <a:cubicBezTo>
                      <a:pt x="3218" y="2759"/>
                      <a:pt x="3509" y="2762"/>
                      <a:pt x="3738" y="2765"/>
                    </a:cubicBezTo>
                    <a:cubicBezTo>
                      <a:pt x="3742" y="2765"/>
                      <a:pt x="3746" y="2765"/>
                      <a:pt x="3751" y="2765"/>
                    </a:cubicBezTo>
                    <a:cubicBezTo>
                      <a:pt x="4011" y="2765"/>
                      <a:pt x="4219" y="2546"/>
                      <a:pt x="4205" y="2284"/>
                    </a:cubicBezTo>
                    <a:cubicBezTo>
                      <a:pt x="4161" y="1486"/>
                      <a:pt x="3834" y="0"/>
                      <a:pt x="2045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308;p41">
                <a:extLst>
                  <a:ext uri="{FF2B5EF4-FFF2-40B4-BE49-F238E27FC236}">
                    <a16:creationId xmlns:a16="http://schemas.microsoft.com/office/drawing/2014/main" id="{A70EEB26-B821-4A24-B5F6-08BE63FA99D7}"/>
                  </a:ext>
                </a:extLst>
              </p:cNvPr>
              <p:cNvSpPr/>
              <p:nvPr/>
            </p:nvSpPr>
            <p:spPr>
              <a:xfrm flipH="1">
                <a:off x="4698584" y="4676912"/>
                <a:ext cx="102225" cy="7917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8" extrusionOk="0">
                    <a:moveTo>
                      <a:pt x="1546" y="1"/>
                    </a:moveTo>
                    <a:lnTo>
                      <a:pt x="259" y="18"/>
                    </a:lnTo>
                    <a:cubicBezTo>
                      <a:pt x="259" y="18"/>
                      <a:pt x="0" y="1387"/>
                      <a:pt x="871" y="1387"/>
                    </a:cubicBezTo>
                    <a:cubicBezTo>
                      <a:pt x="879" y="1387"/>
                      <a:pt x="886" y="1387"/>
                      <a:pt x="894" y="1387"/>
                    </a:cubicBezTo>
                    <a:cubicBezTo>
                      <a:pt x="1792" y="1366"/>
                      <a:pt x="1546" y="1"/>
                      <a:pt x="1546" y="1"/>
                    </a:cubicBezTo>
                    <a:close/>
                  </a:path>
                </a:pathLst>
              </a:custGeom>
              <a:solidFill>
                <a:srgbClr val="F4E9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309;p41">
                <a:extLst>
                  <a:ext uri="{FF2B5EF4-FFF2-40B4-BE49-F238E27FC236}">
                    <a16:creationId xmlns:a16="http://schemas.microsoft.com/office/drawing/2014/main" id="{79F87FC7-2C67-60B6-36B6-A2777F7EC51C}"/>
                  </a:ext>
                </a:extLst>
              </p:cNvPr>
              <p:cNvSpPr/>
              <p:nvPr/>
            </p:nvSpPr>
            <p:spPr>
              <a:xfrm flipH="1">
                <a:off x="4749354" y="4603894"/>
                <a:ext cx="36109" cy="3605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2" extrusionOk="0">
                    <a:moveTo>
                      <a:pt x="318" y="0"/>
                    </a:moveTo>
                    <a:cubicBezTo>
                      <a:pt x="144" y="0"/>
                      <a:pt x="1" y="144"/>
                      <a:pt x="1" y="318"/>
                    </a:cubicBezTo>
                    <a:cubicBezTo>
                      <a:pt x="1" y="488"/>
                      <a:pt x="144" y="632"/>
                      <a:pt x="318" y="632"/>
                    </a:cubicBezTo>
                    <a:cubicBezTo>
                      <a:pt x="489" y="632"/>
                      <a:pt x="632" y="488"/>
                      <a:pt x="632" y="318"/>
                    </a:cubicBezTo>
                    <a:cubicBezTo>
                      <a:pt x="632" y="144"/>
                      <a:pt x="489" y="0"/>
                      <a:pt x="31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310;p41">
                <a:extLst>
                  <a:ext uri="{FF2B5EF4-FFF2-40B4-BE49-F238E27FC236}">
                    <a16:creationId xmlns:a16="http://schemas.microsoft.com/office/drawing/2014/main" id="{B27A8DB7-E999-B3ED-D2B9-4BF2C75FE3EA}"/>
                  </a:ext>
                </a:extLst>
              </p:cNvPr>
              <p:cNvSpPr/>
              <p:nvPr/>
            </p:nvSpPr>
            <p:spPr>
              <a:xfrm flipH="1">
                <a:off x="4820091" y="4582216"/>
                <a:ext cx="37992" cy="35311"/>
              </a:xfrm>
              <a:custGeom>
                <a:avLst/>
                <a:gdLst/>
                <a:ahLst/>
                <a:cxnLst/>
                <a:rect l="l" t="t" r="r" b="b"/>
                <a:pathLst>
                  <a:path w="666" h="619" extrusionOk="0">
                    <a:moveTo>
                      <a:pt x="353" y="1"/>
                    </a:moveTo>
                    <a:cubicBezTo>
                      <a:pt x="238" y="1"/>
                      <a:pt x="123" y="73"/>
                      <a:pt x="68" y="193"/>
                    </a:cubicBezTo>
                    <a:cubicBezTo>
                      <a:pt x="0" y="353"/>
                      <a:pt x="62" y="534"/>
                      <a:pt x="205" y="596"/>
                    </a:cubicBezTo>
                    <a:cubicBezTo>
                      <a:pt x="241" y="611"/>
                      <a:pt x="278" y="619"/>
                      <a:pt x="315" y="619"/>
                    </a:cubicBezTo>
                    <a:cubicBezTo>
                      <a:pt x="430" y="619"/>
                      <a:pt x="542" y="547"/>
                      <a:pt x="594" y="429"/>
                    </a:cubicBezTo>
                    <a:cubicBezTo>
                      <a:pt x="666" y="268"/>
                      <a:pt x="604" y="87"/>
                      <a:pt x="458" y="22"/>
                    </a:cubicBezTo>
                    <a:cubicBezTo>
                      <a:pt x="424" y="8"/>
                      <a:pt x="388" y="1"/>
                      <a:pt x="353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311;p41">
                <a:extLst>
                  <a:ext uri="{FF2B5EF4-FFF2-40B4-BE49-F238E27FC236}">
                    <a16:creationId xmlns:a16="http://schemas.microsoft.com/office/drawing/2014/main" id="{F09C8696-6D2E-F66F-11CD-15B891320271}"/>
                  </a:ext>
                </a:extLst>
              </p:cNvPr>
              <p:cNvSpPr/>
              <p:nvPr/>
            </p:nvSpPr>
            <p:spPr>
              <a:xfrm flipH="1">
                <a:off x="4735606" y="4537891"/>
                <a:ext cx="36623" cy="2806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492" extrusionOk="0">
                    <a:moveTo>
                      <a:pt x="322" y="0"/>
                    </a:moveTo>
                    <a:cubicBezTo>
                      <a:pt x="144" y="0"/>
                      <a:pt x="0" y="109"/>
                      <a:pt x="0" y="246"/>
                    </a:cubicBezTo>
                    <a:cubicBezTo>
                      <a:pt x="0" y="383"/>
                      <a:pt x="144" y="492"/>
                      <a:pt x="322" y="492"/>
                    </a:cubicBezTo>
                    <a:cubicBezTo>
                      <a:pt x="499" y="492"/>
                      <a:pt x="642" y="383"/>
                      <a:pt x="642" y="246"/>
                    </a:cubicBezTo>
                    <a:cubicBezTo>
                      <a:pt x="642" y="109"/>
                      <a:pt x="499" y="0"/>
                      <a:pt x="322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312;p41">
                <a:extLst>
                  <a:ext uri="{FF2B5EF4-FFF2-40B4-BE49-F238E27FC236}">
                    <a16:creationId xmlns:a16="http://schemas.microsoft.com/office/drawing/2014/main" id="{00883326-1D98-D3CF-1303-14FFF27C7E67}"/>
                  </a:ext>
                </a:extLst>
              </p:cNvPr>
              <p:cNvSpPr/>
              <p:nvPr/>
            </p:nvSpPr>
            <p:spPr>
              <a:xfrm flipH="1">
                <a:off x="4663728" y="4577025"/>
                <a:ext cx="31603" cy="294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17" extrusionOk="0">
                    <a:moveTo>
                      <a:pt x="277" y="0"/>
                    </a:moveTo>
                    <a:cubicBezTo>
                      <a:pt x="124" y="0"/>
                      <a:pt x="1" y="116"/>
                      <a:pt x="1" y="257"/>
                    </a:cubicBezTo>
                    <a:cubicBezTo>
                      <a:pt x="1" y="400"/>
                      <a:pt x="124" y="516"/>
                      <a:pt x="277" y="516"/>
                    </a:cubicBezTo>
                    <a:cubicBezTo>
                      <a:pt x="431" y="516"/>
                      <a:pt x="554" y="400"/>
                      <a:pt x="554" y="257"/>
                    </a:cubicBezTo>
                    <a:cubicBezTo>
                      <a:pt x="554" y="116"/>
                      <a:pt x="431" y="0"/>
                      <a:pt x="27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5" name="Google Shape;2313;p41">
              <a:extLst>
                <a:ext uri="{FF2B5EF4-FFF2-40B4-BE49-F238E27FC236}">
                  <a16:creationId xmlns:a16="http://schemas.microsoft.com/office/drawing/2014/main" id="{F996DE41-71EE-0437-A577-EE1F2F501852}"/>
                </a:ext>
              </a:extLst>
            </p:cNvPr>
            <p:cNvSpPr/>
            <p:nvPr/>
          </p:nvSpPr>
          <p:spPr>
            <a:xfrm>
              <a:off x="6251075" y="4004813"/>
              <a:ext cx="46975" cy="47075"/>
            </a:xfrm>
            <a:custGeom>
              <a:avLst/>
              <a:gdLst/>
              <a:ahLst/>
              <a:cxnLst/>
              <a:rect l="l" t="t" r="r" b="b"/>
              <a:pathLst>
                <a:path w="1879" h="1883" extrusionOk="0">
                  <a:moveTo>
                    <a:pt x="939" y="0"/>
                  </a:moveTo>
                  <a:cubicBezTo>
                    <a:pt x="418" y="0"/>
                    <a:pt x="0" y="422"/>
                    <a:pt x="0" y="943"/>
                  </a:cubicBezTo>
                  <a:cubicBezTo>
                    <a:pt x="0" y="1460"/>
                    <a:pt x="418" y="1882"/>
                    <a:pt x="939" y="1882"/>
                  </a:cubicBezTo>
                  <a:cubicBezTo>
                    <a:pt x="1460" y="1882"/>
                    <a:pt x="1878" y="1460"/>
                    <a:pt x="1878" y="943"/>
                  </a:cubicBezTo>
                  <a:cubicBezTo>
                    <a:pt x="1878" y="422"/>
                    <a:pt x="1460" y="0"/>
                    <a:pt x="93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314;p41">
              <a:extLst>
                <a:ext uri="{FF2B5EF4-FFF2-40B4-BE49-F238E27FC236}">
                  <a16:creationId xmlns:a16="http://schemas.microsoft.com/office/drawing/2014/main" id="{1653705E-804B-3B18-59CE-CC8D28DACFF2}"/>
                </a:ext>
              </a:extLst>
            </p:cNvPr>
            <p:cNvSpPr/>
            <p:nvPr/>
          </p:nvSpPr>
          <p:spPr>
            <a:xfrm>
              <a:off x="6400975" y="3962563"/>
              <a:ext cx="53650" cy="46975"/>
            </a:xfrm>
            <a:custGeom>
              <a:avLst/>
              <a:gdLst/>
              <a:ahLst/>
              <a:cxnLst/>
              <a:rect l="l" t="t" r="r" b="b"/>
              <a:pathLst>
                <a:path w="2146" h="1879" extrusionOk="0">
                  <a:moveTo>
                    <a:pt x="1071" y="0"/>
                  </a:moveTo>
                  <a:cubicBezTo>
                    <a:pt x="719" y="0"/>
                    <a:pt x="383" y="199"/>
                    <a:pt x="222" y="537"/>
                  </a:cubicBezTo>
                  <a:cubicBezTo>
                    <a:pt x="1" y="1009"/>
                    <a:pt x="202" y="1571"/>
                    <a:pt x="673" y="1789"/>
                  </a:cubicBezTo>
                  <a:cubicBezTo>
                    <a:pt x="802" y="1850"/>
                    <a:pt x="938" y="1879"/>
                    <a:pt x="1072" y="1879"/>
                  </a:cubicBezTo>
                  <a:cubicBezTo>
                    <a:pt x="1425" y="1879"/>
                    <a:pt x="1764" y="1679"/>
                    <a:pt x="1924" y="1341"/>
                  </a:cubicBezTo>
                  <a:cubicBezTo>
                    <a:pt x="2146" y="869"/>
                    <a:pt x="1945" y="312"/>
                    <a:pt x="1472" y="91"/>
                  </a:cubicBezTo>
                  <a:cubicBezTo>
                    <a:pt x="1342" y="29"/>
                    <a:pt x="1205" y="0"/>
                    <a:pt x="107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49271364"/>
      </p:ext>
    </p:extLst>
  </p:cSld>
  <p:clrMapOvr>
    <a:masterClrMapping/>
  </p:clrMapOvr>
  <p:transition spd="med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655;p38">
            <a:extLst>
              <a:ext uri="{FF2B5EF4-FFF2-40B4-BE49-F238E27FC236}">
                <a16:creationId xmlns:a16="http://schemas.microsoft.com/office/drawing/2014/main" id="{5C280FAA-AA09-5563-0687-D0C85C0A745F}"/>
              </a:ext>
            </a:extLst>
          </p:cNvPr>
          <p:cNvGrpSpPr/>
          <p:nvPr/>
        </p:nvGrpSpPr>
        <p:grpSpPr>
          <a:xfrm>
            <a:off x="7920269" y="1384648"/>
            <a:ext cx="4150302" cy="3506312"/>
            <a:chOff x="4291891" y="1277838"/>
            <a:chExt cx="4150302" cy="3506312"/>
          </a:xfrm>
        </p:grpSpPr>
        <p:sp>
          <p:nvSpPr>
            <p:cNvPr id="5" name="Google Shape;1656;p38">
              <a:extLst>
                <a:ext uri="{FF2B5EF4-FFF2-40B4-BE49-F238E27FC236}">
                  <a16:creationId xmlns:a16="http://schemas.microsoft.com/office/drawing/2014/main" id="{D5E383EC-6F12-AA06-8429-AADDE3C6BDE7}"/>
                </a:ext>
              </a:extLst>
            </p:cNvPr>
            <p:cNvSpPr/>
            <p:nvPr/>
          </p:nvSpPr>
          <p:spPr>
            <a:xfrm>
              <a:off x="6038032" y="24132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657;p38">
              <a:extLst>
                <a:ext uri="{FF2B5EF4-FFF2-40B4-BE49-F238E27FC236}">
                  <a16:creationId xmlns:a16="http://schemas.microsoft.com/office/drawing/2014/main" id="{C25BA0CF-BC0E-B22E-3BE7-E9BE9649DC23}"/>
                </a:ext>
              </a:extLst>
            </p:cNvPr>
            <p:cNvSpPr/>
            <p:nvPr/>
          </p:nvSpPr>
          <p:spPr>
            <a:xfrm>
              <a:off x="6038032" y="2878918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58;p38">
              <a:extLst>
                <a:ext uri="{FF2B5EF4-FFF2-40B4-BE49-F238E27FC236}">
                  <a16:creationId xmlns:a16="http://schemas.microsoft.com/office/drawing/2014/main" id="{2AA11B3E-D2F8-C815-3D93-FBE97770540B}"/>
                </a:ext>
              </a:extLst>
            </p:cNvPr>
            <p:cNvSpPr/>
            <p:nvPr/>
          </p:nvSpPr>
          <p:spPr>
            <a:xfrm>
              <a:off x="6038032" y="34198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659;p38">
              <a:extLst>
                <a:ext uri="{FF2B5EF4-FFF2-40B4-BE49-F238E27FC236}">
                  <a16:creationId xmlns:a16="http://schemas.microsoft.com/office/drawing/2014/main" id="{41639381-2295-BE06-A0A9-87A40831DC69}"/>
                </a:ext>
              </a:extLst>
            </p:cNvPr>
            <p:cNvSpPr/>
            <p:nvPr/>
          </p:nvSpPr>
          <p:spPr>
            <a:xfrm>
              <a:off x="6038032" y="39231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660;p38">
              <a:extLst>
                <a:ext uri="{FF2B5EF4-FFF2-40B4-BE49-F238E27FC236}">
                  <a16:creationId xmlns:a16="http://schemas.microsoft.com/office/drawing/2014/main" id="{EE6474B2-33B6-2BE8-3DB2-8A5DD462CD9D}"/>
                </a:ext>
              </a:extLst>
            </p:cNvPr>
            <p:cNvSpPr/>
            <p:nvPr/>
          </p:nvSpPr>
          <p:spPr>
            <a:xfrm flipH="1">
              <a:off x="4291891" y="4608612"/>
              <a:ext cx="4131359" cy="175538"/>
            </a:xfrm>
            <a:custGeom>
              <a:avLst/>
              <a:gdLst/>
              <a:ahLst/>
              <a:cxnLst/>
              <a:rect l="l" t="t" r="r" b="b"/>
              <a:pathLst>
                <a:path w="70321" h="2988" extrusionOk="0">
                  <a:moveTo>
                    <a:pt x="32372" y="1"/>
                  </a:moveTo>
                  <a:cubicBezTo>
                    <a:pt x="14259" y="62"/>
                    <a:pt x="1" y="704"/>
                    <a:pt x="1" y="1493"/>
                  </a:cubicBezTo>
                  <a:cubicBezTo>
                    <a:pt x="1" y="2318"/>
                    <a:pt x="15745" y="2988"/>
                    <a:pt x="35161" y="2988"/>
                  </a:cubicBezTo>
                  <a:cubicBezTo>
                    <a:pt x="54581" y="2988"/>
                    <a:pt x="70321" y="2318"/>
                    <a:pt x="70321" y="1493"/>
                  </a:cubicBezTo>
                  <a:cubicBezTo>
                    <a:pt x="70321" y="1189"/>
                    <a:pt x="68184" y="905"/>
                    <a:pt x="64511" y="667"/>
                  </a:cubicBezTo>
                  <a:cubicBezTo>
                    <a:pt x="63702" y="1271"/>
                    <a:pt x="62706" y="1625"/>
                    <a:pt x="61627" y="1625"/>
                  </a:cubicBezTo>
                  <a:lnTo>
                    <a:pt x="35980" y="1625"/>
                  </a:lnTo>
                  <a:cubicBezTo>
                    <a:pt x="34550" y="1625"/>
                    <a:pt x="33260" y="998"/>
                    <a:pt x="32372" y="1"/>
                  </a:cubicBezTo>
                  <a:close/>
                </a:path>
              </a:pathLst>
            </a:custGeom>
            <a:solidFill>
              <a:srgbClr val="A2D5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1661;p38">
              <a:extLst>
                <a:ext uri="{FF2B5EF4-FFF2-40B4-BE49-F238E27FC236}">
                  <a16:creationId xmlns:a16="http://schemas.microsoft.com/office/drawing/2014/main" id="{F929F503-7D7F-9235-5508-316890877392}"/>
                </a:ext>
              </a:extLst>
            </p:cNvPr>
            <p:cNvGrpSpPr/>
            <p:nvPr/>
          </p:nvGrpSpPr>
          <p:grpSpPr>
            <a:xfrm>
              <a:off x="4567724" y="1277838"/>
              <a:ext cx="2130085" cy="3433068"/>
              <a:chOff x="4633351" y="1345102"/>
              <a:chExt cx="2130085" cy="3433068"/>
            </a:xfrm>
          </p:grpSpPr>
          <p:sp>
            <p:nvSpPr>
              <p:cNvPr id="96" name="Google Shape;1662;p38">
                <a:extLst>
                  <a:ext uri="{FF2B5EF4-FFF2-40B4-BE49-F238E27FC236}">
                    <a16:creationId xmlns:a16="http://schemas.microsoft.com/office/drawing/2014/main" id="{BE980E92-21D0-EC35-4222-7110C357883A}"/>
                  </a:ext>
                </a:extLst>
              </p:cNvPr>
              <p:cNvSpPr/>
              <p:nvPr/>
            </p:nvSpPr>
            <p:spPr>
              <a:xfrm>
                <a:off x="4633351" y="1608896"/>
                <a:ext cx="2130085" cy="3169274"/>
              </a:xfrm>
              <a:custGeom>
                <a:avLst/>
                <a:gdLst/>
                <a:ahLst/>
                <a:cxnLst/>
                <a:rect l="l" t="t" r="r" b="b"/>
                <a:pathLst>
                  <a:path w="53513" h="79620" extrusionOk="0">
                    <a:moveTo>
                      <a:pt x="2909" y="0"/>
                    </a:moveTo>
                    <a:cubicBezTo>
                      <a:pt x="1308" y="0"/>
                      <a:pt x="1" y="1308"/>
                      <a:pt x="1" y="2905"/>
                    </a:cubicBezTo>
                    <a:lnTo>
                      <a:pt x="1" y="76714"/>
                    </a:lnTo>
                    <a:cubicBezTo>
                      <a:pt x="1" y="78312"/>
                      <a:pt x="1308" y="79619"/>
                      <a:pt x="2909" y="79619"/>
                    </a:cubicBezTo>
                    <a:lnTo>
                      <a:pt x="50604" y="79619"/>
                    </a:lnTo>
                    <a:cubicBezTo>
                      <a:pt x="52202" y="79619"/>
                      <a:pt x="53513" y="78312"/>
                      <a:pt x="53513" y="76714"/>
                    </a:cubicBezTo>
                    <a:lnTo>
                      <a:pt x="53513" y="2905"/>
                    </a:lnTo>
                    <a:cubicBezTo>
                      <a:pt x="53513" y="1308"/>
                      <a:pt x="52202" y="0"/>
                      <a:pt x="50604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663;p38">
                <a:extLst>
                  <a:ext uri="{FF2B5EF4-FFF2-40B4-BE49-F238E27FC236}">
                    <a16:creationId xmlns:a16="http://schemas.microsoft.com/office/drawing/2014/main" id="{0ECEE072-0966-8FD1-51EF-6CC30684E222}"/>
                  </a:ext>
                </a:extLst>
              </p:cNvPr>
              <p:cNvSpPr/>
              <p:nvPr/>
            </p:nvSpPr>
            <p:spPr>
              <a:xfrm>
                <a:off x="4740707" y="1768557"/>
                <a:ext cx="1915257" cy="2900113"/>
              </a:xfrm>
              <a:custGeom>
                <a:avLst/>
                <a:gdLst/>
                <a:ahLst/>
                <a:cxnLst/>
                <a:rect l="l" t="t" r="r" b="b"/>
                <a:pathLst>
                  <a:path w="48116" h="72858" extrusionOk="0">
                    <a:moveTo>
                      <a:pt x="2708" y="0"/>
                    </a:moveTo>
                    <a:cubicBezTo>
                      <a:pt x="1219" y="0"/>
                      <a:pt x="1" y="1219"/>
                      <a:pt x="1" y="2707"/>
                    </a:cubicBezTo>
                    <a:lnTo>
                      <a:pt x="1" y="70153"/>
                    </a:lnTo>
                    <a:cubicBezTo>
                      <a:pt x="1" y="71641"/>
                      <a:pt x="1219" y="72857"/>
                      <a:pt x="2708" y="72857"/>
                    </a:cubicBezTo>
                    <a:lnTo>
                      <a:pt x="45412" y="72857"/>
                    </a:lnTo>
                    <a:cubicBezTo>
                      <a:pt x="46900" y="72857"/>
                      <a:pt x="48115" y="71641"/>
                      <a:pt x="48115" y="70153"/>
                    </a:cubicBezTo>
                    <a:lnTo>
                      <a:pt x="48115" y="2707"/>
                    </a:lnTo>
                    <a:cubicBezTo>
                      <a:pt x="48115" y="1219"/>
                      <a:pt x="46900" y="0"/>
                      <a:pt x="45412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664;p38">
                <a:extLst>
                  <a:ext uri="{FF2B5EF4-FFF2-40B4-BE49-F238E27FC236}">
                    <a16:creationId xmlns:a16="http://schemas.microsoft.com/office/drawing/2014/main" id="{70B8D736-F1B9-2FE8-5A32-38971B5AB0CC}"/>
                  </a:ext>
                </a:extLst>
              </p:cNvPr>
              <p:cNvSpPr/>
              <p:nvPr/>
            </p:nvSpPr>
            <p:spPr>
              <a:xfrm>
                <a:off x="4799421" y="1783484"/>
                <a:ext cx="1797833" cy="2820065"/>
              </a:xfrm>
              <a:custGeom>
                <a:avLst/>
                <a:gdLst/>
                <a:ahLst/>
                <a:cxnLst/>
                <a:rect l="l" t="t" r="r" b="b"/>
                <a:pathLst>
                  <a:path w="45166" h="70847" extrusionOk="0">
                    <a:moveTo>
                      <a:pt x="2970" y="1"/>
                    </a:moveTo>
                    <a:cubicBezTo>
                      <a:pt x="1338" y="1"/>
                      <a:pt x="0" y="1335"/>
                      <a:pt x="0" y="2967"/>
                    </a:cubicBezTo>
                    <a:lnTo>
                      <a:pt x="0" y="67880"/>
                    </a:lnTo>
                    <a:cubicBezTo>
                      <a:pt x="0" y="69512"/>
                      <a:pt x="1338" y="70847"/>
                      <a:pt x="2970" y="70847"/>
                    </a:cubicBezTo>
                    <a:lnTo>
                      <a:pt x="42199" y="70847"/>
                    </a:lnTo>
                    <a:cubicBezTo>
                      <a:pt x="43831" y="70847"/>
                      <a:pt x="45166" y="69512"/>
                      <a:pt x="45166" y="67880"/>
                    </a:cubicBezTo>
                    <a:lnTo>
                      <a:pt x="45166" y="2967"/>
                    </a:lnTo>
                    <a:cubicBezTo>
                      <a:pt x="45166" y="1335"/>
                      <a:pt x="43831" y="1"/>
                      <a:pt x="4219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665;p38">
                <a:extLst>
                  <a:ext uri="{FF2B5EF4-FFF2-40B4-BE49-F238E27FC236}">
                    <a16:creationId xmlns:a16="http://schemas.microsoft.com/office/drawing/2014/main" id="{2383108D-A390-8F82-4166-13C91F8EC6DF}"/>
                  </a:ext>
                </a:extLst>
              </p:cNvPr>
              <p:cNvSpPr/>
              <p:nvPr/>
            </p:nvSpPr>
            <p:spPr>
              <a:xfrm>
                <a:off x="5025120" y="2109575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0"/>
                    </a:moveTo>
                    <a:cubicBezTo>
                      <a:pt x="103" y="0"/>
                      <a:pt x="1" y="99"/>
                      <a:pt x="1" y="222"/>
                    </a:cubicBezTo>
                    <a:cubicBezTo>
                      <a:pt x="1" y="345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5"/>
                      <a:pt x="24087" y="222"/>
                    </a:cubicBezTo>
                    <a:cubicBezTo>
                      <a:pt x="24087" y="99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666;p38">
                <a:extLst>
                  <a:ext uri="{FF2B5EF4-FFF2-40B4-BE49-F238E27FC236}">
                    <a16:creationId xmlns:a16="http://schemas.microsoft.com/office/drawing/2014/main" id="{C65F39B1-E943-DCC3-FA1F-92F41AA3E1F5}"/>
                  </a:ext>
                </a:extLst>
              </p:cNvPr>
              <p:cNvSpPr/>
              <p:nvPr/>
            </p:nvSpPr>
            <p:spPr>
              <a:xfrm>
                <a:off x="6087975" y="2036173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8"/>
                    </a:moveTo>
                    <a:cubicBezTo>
                      <a:pt x="6032" y="448"/>
                      <a:pt x="7162" y="1551"/>
                      <a:pt x="7162" y="2903"/>
                    </a:cubicBezTo>
                    <a:lnTo>
                      <a:pt x="7162" y="4537"/>
                    </a:lnTo>
                    <a:cubicBezTo>
                      <a:pt x="7162" y="5893"/>
                      <a:pt x="6032" y="6992"/>
                      <a:pt x="4646" y="6992"/>
                    </a:cubicBezTo>
                    <a:lnTo>
                      <a:pt x="2973" y="6992"/>
                    </a:lnTo>
                    <a:cubicBezTo>
                      <a:pt x="1585" y="6992"/>
                      <a:pt x="458" y="5893"/>
                      <a:pt x="458" y="4537"/>
                    </a:cubicBezTo>
                    <a:lnTo>
                      <a:pt x="458" y="2903"/>
                    </a:lnTo>
                    <a:cubicBezTo>
                      <a:pt x="458" y="1551"/>
                      <a:pt x="1585" y="448"/>
                      <a:pt x="2973" y="448"/>
                    </a:cubicBezTo>
                    <a:close/>
                    <a:moveTo>
                      <a:pt x="2973" y="1"/>
                    </a:moveTo>
                    <a:cubicBezTo>
                      <a:pt x="1335" y="1"/>
                      <a:pt x="0" y="1301"/>
                      <a:pt x="0" y="2903"/>
                    </a:cubicBezTo>
                    <a:lnTo>
                      <a:pt x="0" y="4537"/>
                    </a:lnTo>
                    <a:cubicBezTo>
                      <a:pt x="0" y="6139"/>
                      <a:pt x="1335" y="7439"/>
                      <a:pt x="2973" y="7439"/>
                    </a:cubicBezTo>
                    <a:lnTo>
                      <a:pt x="4646" y="7439"/>
                    </a:lnTo>
                    <a:cubicBezTo>
                      <a:pt x="6285" y="7439"/>
                      <a:pt x="7619" y="6139"/>
                      <a:pt x="7619" y="4537"/>
                    </a:cubicBezTo>
                    <a:lnTo>
                      <a:pt x="7619" y="2903"/>
                    </a:lnTo>
                    <a:cubicBezTo>
                      <a:pt x="7619" y="1301"/>
                      <a:pt x="6285" y="1"/>
                      <a:pt x="46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667;p38">
                <a:extLst>
                  <a:ext uri="{FF2B5EF4-FFF2-40B4-BE49-F238E27FC236}">
                    <a16:creationId xmlns:a16="http://schemas.microsoft.com/office/drawing/2014/main" id="{1ACCD4DA-E6E4-DF23-930D-C84B29B7AAA9}"/>
                  </a:ext>
                </a:extLst>
              </p:cNvPr>
              <p:cNvSpPr/>
              <p:nvPr/>
            </p:nvSpPr>
            <p:spPr>
              <a:xfrm>
                <a:off x="5025120" y="2591906"/>
                <a:ext cx="958783" cy="17872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9" extrusionOk="0">
                    <a:moveTo>
                      <a:pt x="229" y="1"/>
                    </a:moveTo>
                    <a:cubicBezTo>
                      <a:pt x="103" y="1"/>
                      <a:pt x="1" y="103"/>
                      <a:pt x="1" y="226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6"/>
                    </a:cubicBezTo>
                    <a:cubicBezTo>
                      <a:pt x="24087" y="103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668;p38">
                <a:extLst>
                  <a:ext uri="{FF2B5EF4-FFF2-40B4-BE49-F238E27FC236}">
                    <a16:creationId xmlns:a16="http://schemas.microsoft.com/office/drawing/2014/main" id="{40CCEEC0-17AE-34B1-8F7F-E126FC3F4A59}"/>
                  </a:ext>
                </a:extLst>
              </p:cNvPr>
              <p:cNvSpPr/>
              <p:nvPr/>
            </p:nvSpPr>
            <p:spPr>
              <a:xfrm>
                <a:off x="6087975" y="2518703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4"/>
                    </a:moveTo>
                    <a:cubicBezTo>
                      <a:pt x="6032" y="444"/>
                      <a:pt x="7162" y="1546"/>
                      <a:pt x="7162" y="2902"/>
                    </a:cubicBezTo>
                    <a:lnTo>
                      <a:pt x="7162" y="4537"/>
                    </a:lnTo>
                    <a:cubicBezTo>
                      <a:pt x="7162" y="5889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9"/>
                      <a:pt x="458" y="4537"/>
                    </a:cubicBezTo>
                    <a:lnTo>
                      <a:pt x="458" y="2902"/>
                    </a:lnTo>
                    <a:cubicBezTo>
                      <a:pt x="458" y="1546"/>
                      <a:pt x="1585" y="444"/>
                      <a:pt x="2973" y="444"/>
                    </a:cubicBezTo>
                    <a:close/>
                    <a:moveTo>
                      <a:pt x="2973" y="1"/>
                    </a:moveTo>
                    <a:cubicBezTo>
                      <a:pt x="1335" y="1"/>
                      <a:pt x="0" y="1301"/>
                      <a:pt x="0" y="2902"/>
                    </a:cubicBezTo>
                    <a:lnTo>
                      <a:pt x="0" y="4537"/>
                    </a:lnTo>
                    <a:cubicBezTo>
                      <a:pt x="0" y="6134"/>
                      <a:pt x="1335" y="7439"/>
                      <a:pt x="2973" y="7439"/>
                    </a:cubicBezTo>
                    <a:lnTo>
                      <a:pt x="4646" y="7439"/>
                    </a:lnTo>
                    <a:cubicBezTo>
                      <a:pt x="6285" y="7439"/>
                      <a:pt x="7619" y="6134"/>
                      <a:pt x="7619" y="4537"/>
                    </a:cubicBezTo>
                    <a:lnTo>
                      <a:pt x="7619" y="2902"/>
                    </a:lnTo>
                    <a:cubicBezTo>
                      <a:pt x="7619" y="1301"/>
                      <a:pt x="6285" y="1"/>
                      <a:pt x="46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669;p38">
                <a:extLst>
                  <a:ext uri="{FF2B5EF4-FFF2-40B4-BE49-F238E27FC236}">
                    <a16:creationId xmlns:a16="http://schemas.microsoft.com/office/drawing/2014/main" id="{E0E0C836-9B13-746C-1E15-187B9DEBF69D}"/>
                  </a:ext>
                </a:extLst>
              </p:cNvPr>
              <p:cNvSpPr/>
              <p:nvPr/>
            </p:nvSpPr>
            <p:spPr>
              <a:xfrm>
                <a:off x="5025120" y="3079437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670;p38">
                <a:extLst>
                  <a:ext uri="{FF2B5EF4-FFF2-40B4-BE49-F238E27FC236}">
                    <a16:creationId xmlns:a16="http://schemas.microsoft.com/office/drawing/2014/main" id="{779A8639-2B97-5757-8A04-239C321AF341}"/>
                  </a:ext>
                </a:extLst>
              </p:cNvPr>
              <p:cNvSpPr/>
              <p:nvPr/>
            </p:nvSpPr>
            <p:spPr>
              <a:xfrm>
                <a:off x="6087975" y="3006074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8"/>
                    </a:moveTo>
                    <a:cubicBezTo>
                      <a:pt x="6032" y="448"/>
                      <a:pt x="7162" y="1550"/>
                      <a:pt x="7162" y="2902"/>
                    </a:cubicBezTo>
                    <a:lnTo>
                      <a:pt x="7162" y="4537"/>
                    </a:lnTo>
                    <a:cubicBezTo>
                      <a:pt x="7162" y="5892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92"/>
                      <a:pt x="458" y="4537"/>
                    </a:cubicBezTo>
                    <a:lnTo>
                      <a:pt x="458" y="2902"/>
                    </a:lnTo>
                    <a:cubicBezTo>
                      <a:pt x="458" y="1550"/>
                      <a:pt x="1585" y="448"/>
                      <a:pt x="2973" y="448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1"/>
                      <a:pt x="0" y="2902"/>
                    </a:cubicBezTo>
                    <a:lnTo>
                      <a:pt x="0" y="4537"/>
                    </a:lnTo>
                    <a:cubicBezTo>
                      <a:pt x="0" y="6138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8"/>
                      <a:pt x="7619" y="4537"/>
                    </a:cubicBezTo>
                    <a:lnTo>
                      <a:pt x="7619" y="2902"/>
                    </a:lnTo>
                    <a:cubicBezTo>
                      <a:pt x="7619" y="1301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671;p38">
                <a:extLst>
                  <a:ext uri="{FF2B5EF4-FFF2-40B4-BE49-F238E27FC236}">
                    <a16:creationId xmlns:a16="http://schemas.microsoft.com/office/drawing/2014/main" id="{25814121-5686-DDE1-0F03-BAB9EAC23817}"/>
                  </a:ext>
                </a:extLst>
              </p:cNvPr>
              <p:cNvSpPr/>
              <p:nvPr/>
            </p:nvSpPr>
            <p:spPr>
              <a:xfrm>
                <a:off x="5021420" y="4094835"/>
                <a:ext cx="958783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7" extrusionOk="0">
                    <a:moveTo>
                      <a:pt x="229" y="0"/>
                    </a:moveTo>
                    <a:cubicBezTo>
                      <a:pt x="103" y="0"/>
                      <a:pt x="1" y="103"/>
                      <a:pt x="1" y="225"/>
                    </a:cubicBezTo>
                    <a:cubicBezTo>
                      <a:pt x="1" y="348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8"/>
                      <a:pt x="24087" y="225"/>
                    </a:cubicBezTo>
                    <a:cubicBezTo>
                      <a:pt x="24087" y="103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672;p38">
                <a:extLst>
                  <a:ext uri="{FF2B5EF4-FFF2-40B4-BE49-F238E27FC236}">
                    <a16:creationId xmlns:a16="http://schemas.microsoft.com/office/drawing/2014/main" id="{484D7B3A-55B8-7D22-EDEB-C64E5B71FDB8}"/>
                  </a:ext>
                </a:extLst>
              </p:cNvPr>
              <p:cNvSpPr/>
              <p:nvPr/>
            </p:nvSpPr>
            <p:spPr>
              <a:xfrm>
                <a:off x="5025120" y="2218125"/>
                <a:ext cx="958783" cy="1783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8" extrusionOk="0">
                    <a:moveTo>
                      <a:pt x="229" y="0"/>
                    </a:moveTo>
                    <a:cubicBezTo>
                      <a:pt x="103" y="0"/>
                      <a:pt x="1" y="100"/>
                      <a:pt x="1" y="222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2"/>
                    </a:cubicBezTo>
                    <a:cubicBezTo>
                      <a:pt x="24087" y="100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673;p38">
                <a:extLst>
                  <a:ext uri="{FF2B5EF4-FFF2-40B4-BE49-F238E27FC236}">
                    <a16:creationId xmlns:a16="http://schemas.microsoft.com/office/drawing/2014/main" id="{5A32C7B2-BD4E-FE9A-D30D-E840B5F73325}"/>
                  </a:ext>
                </a:extLst>
              </p:cNvPr>
              <p:cNvSpPr/>
              <p:nvPr/>
            </p:nvSpPr>
            <p:spPr>
              <a:xfrm>
                <a:off x="5025120" y="2700656"/>
                <a:ext cx="958783" cy="1767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4" extrusionOk="0">
                    <a:moveTo>
                      <a:pt x="229" y="0"/>
                    </a:moveTo>
                    <a:cubicBezTo>
                      <a:pt x="103" y="0"/>
                      <a:pt x="1" y="99"/>
                      <a:pt x="1" y="222"/>
                    </a:cubicBezTo>
                    <a:cubicBezTo>
                      <a:pt x="1" y="345"/>
                      <a:pt x="103" y="443"/>
                      <a:pt x="229" y="443"/>
                    </a:cubicBezTo>
                    <a:lnTo>
                      <a:pt x="23858" y="443"/>
                    </a:lnTo>
                    <a:cubicBezTo>
                      <a:pt x="23985" y="443"/>
                      <a:pt x="24087" y="345"/>
                      <a:pt x="24087" y="222"/>
                    </a:cubicBezTo>
                    <a:cubicBezTo>
                      <a:pt x="24087" y="99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674;p38">
                <a:extLst>
                  <a:ext uri="{FF2B5EF4-FFF2-40B4-BE49-F238E27FC236}">
                    <a16:creationId xmlns:a16="http://schemas.microsoft.com/office/drawing/2014/main" id="{1899ACCE-E03E-9668-0369-C77F923D8948}"/>
                  </a:ext>
                </a:extLst>
              </p:cNvPr>
              <p:cNvSpPr/>
              <p:nvPr/>
            </p:nvSpPr>
            <p:spPr>
              <a:xfrm>
                <a:off x="5025120" y="3187987"/>
                <a:ext cx="958783" cy="17872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9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6"/>
                    </a:cubicBezTo>
                    <a:cubicBezTo>
                      <a:pt x="1" y="349"/>
                      <a:pt x="103" y="448"/>
                      <a:pt x="229" y="448"/>
                    </a:cubicBezTo>
                    <a:lnTo>
                      <a:pt x="23858" y="448"/>
                    </a:lnTo>
                    <a:cubicBezTo>
                      <a:pt x="23985" y="448"/>
                      <a:pt x="24087" y="349"/>
                      <a:pt x="24087" y="226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675;p38">
                <a:extLst>
                  <a:ext uri="{FF2B5EF4-FFF2-40B4-BE49-F238E27FC236}">
                    <a16:creationId xmlns:a16="http://schemas.microsoft.com/office/drawing/2014/main" id="{5B404F88-3DE4-9EF9-2E88-ADD6C9C68BD8}"/>
                  </a:ext>
                </a:extLst>
              </p:cNvPr>
              <p:cNvSpPr/>
              <p:nvPr/>
            </p:nvSpPr>
            <p:spPr>
              <a:xfrm>
                <a:off x="5021420" y="4203505"/>
                <a:ext cx="95878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5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5"/>
                      <a:pt x="229" y="445"/>
                    </a:cubicBezTo>
                    <a:lnTo>
                      <a:pt x="23858" y="445"/>
                    </a:lnTo>
                    <a:cubicBezTo>
                      <a:pt x="23985" y="445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676;p38">
                <a:extLst>
                  <a:ext uri="{FF2B5EF4-FFF2-40B4-BE49-F238E27FC236}">
                    <a16:creationId xmlns:a16="http://schemas.microsoft.com/office/drawing/2014/main" id="{129EFA08-88C5-B0FC-BB37-1C5CFB530E66}"/>
                  </a:ext>
                </a:extLst>
              </p:cNvPr>
              <p:cNvSpPr/>
              <p:nvPr/>
            </p:nvSpPr>
            <p:spPr>
              <a:xfrm>
                <a:off x="6084275" y="4021592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3"/>
                    </a:moveTo>
                    <a:cubicBezTo>
                      <a:pt x="6032" y="443"/>
                      <a:pt x="7162" y="1546"/>
                      <a:pt x="7162" y="2901"/>
                    </a:cubicBezTo>
                    <a:lnTo>
                      <a:pt x="7162" y="4536"/>
                    </a:lnTo>
                    <a:cubicBezTo>
                      <a:pt x="7162" y="5888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8"/>
                      <a:pt x="458" y="4536"/>
                    </a:cubicBezTo>
                    <a:lnTo>
                      <a:pt x="458" y="2901"/>
                    </a:lnTo>
                    <a:cubicBezTo>
                      <a:pt x="458" y="1546"/>
                      <a:pt x="1585" y="443"/>
                      <a:pt x="2973" y="443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0"/>
                      <a:pt x="0" y="2901"/>
                    </a:cubicBezTo>
                    <a:lnTo>
                      <a:pt x="0" y="4536"/>
                    </a:lnTo>
                    <a:cubicBezTo>
                      <a:pt x="0" y="6134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4"/>
                      <a:pt x="7619" y="4536"/>
                    </a:cubicBezTo>
                    <a:lnTo>
                      <a:pt x="7619" y="2901"/>
                    </a:lnTo>
                    <a:cubicBezTo>
                      <a:pt x="7619" y="1300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677;p38">
                <a:extLst>
                  <a:ext uri="{FF2B5EF4-FFF2-40B4-BE49-F238E27FC236}">
                    <a16:creationId xmlns:a16="http://schemas.microsoft.com/office/drawing/2014/main" id="{EA688513-42AC-6AF3-99ED-8789F1DDD86A}"/>
                  </a:ext>
                </a:extLst>
              </p:cNvPr>
              <p:cNvSpPr/>
              <p:nvPr/>
            </p:nvSpPr>
            <p:spPr>
              <a:xfrm>
                <a:off x="6103659" y="2002457"/>
                <a:ext cx="304747" cy="273182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863" extrusionOk="0">
                    <a:moveTo>
                      <a:pt x="6406" y="1"/>
                    </a:moveTo>
                    <a:cubicBezTo>
                      <a:pt x="5991" y="1"/>
                      <a:pt x="5565" y="203"/>
                      <a:pt x="5372" y="670"/>
                    </a:cubicBezTo>
                    <a:cubicBezTo>
                      <a:pt x="4972" y="1647"/>
                      <a:pt x="4536" y="2616"/>
                      <a:pt x="3945" y="3496"/>
                    </a:cubicBezTo>
                    <a:cubicBezTo>
                      <a:pt x="3713" y="3845"/>
                      <a:pt x="3351" y="4490"/>
                      <a:pt x="2965" y="4664"/>
                    </a:cubicBezTo>
                    <a:cubicBezTo>
                      <a:pt x="2869" y="4709"/>
                      <a:pt x="2910" y="4779"/>
                      <a:pt x="2884" y="4779"/>
                    </a:cubicBezTo>
                    <a:cubicBezTo>
                      <a:pt x="2867" y="4779"/>
                      <a:pt x="2820" y="4748"/>
                      <a:pt x="2682" y="4657"/>
                    </a:cubicBezTo>
                    <a:cubicBezTo>
                      <a:pt x="2456" y="4514"/>
                      <a:pt x="2252" y="4237"/>
                      <a:pt x="2084" y="4036"/>
                    </a:cubicBezTo>
                    <a:cubicBezTo>
                      <a:pt x="1884" y="3796"/>
                      <a:pt x="1648" y="3696"/>
                      <a:pt x="1417" y="3696"/>
                    </a:cubicBezTo>
                    <a:cubicBezTo>
                      <a:pt x="685" y="3696"/>
                      <a:pt x="0" y="4702"/>
                      <a:pt x="630" y="5459"/>
                    </a:cubicBezTo>
                    <a:cubicBezTo>
                      <a:pt x="1095" y="6016"/>
                      <a:pt x="1740" y="6644"/>
                      <a:pt x="2477" y="6818"/>
                    </a:cubicBezTo>
                    <a:cubicBezTo>
                      <a:pt x="2606" y="6848"/>
                      <a:pt x="2731" y="6863"/>
                      <a:pt x="2853" y="6863"/>
                    </a:cubicBezTo>
                    <a:cubicBezTo>
                      <a:pt x="3571" y="6863"/>
                      <a:pt x="4162" y="6367"/>
                      <a:pt x="4652" y="5855"/>
                    </a:cubicBezTo>
                    <a:cubicBezTo>
                      <a:pt x="5925" y="4538"/>
                      <a:pt x="6672" y="2869"/>
                      <a:pt x="7356" y="1206"/>
                    </a:cubicBezTo>
                    <a:cubicBezTo>
                      <a:pt x="7655" y="478"/>
                      <a:pt x="7043" y="1"/>
                      <a:pt x="6406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678;p38">
                <a:extLst>
                  <a:ext uri="{FF2B5EF4-FFF2-40B4-BE49-F238E27FC236}">
                    <a16:creationId xmlns:a16="http://schemas.microsoft.com/office/drawing/2014/main" id="{B267D983-04A2-3001-C72D-402883395FF7}"/>
                  </a:ext>
                </a:extLst>
              </p:cNvPr>
              <p:cNvSpPr/>
              <p:nvPr/>
            </p:nvSpPr>
            <p:spPr>
              <a:xfrm>
                <a:off x="5282465" y="1608896"/>
                <a:ext cx="831885" cy="159698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4012" extrusionOk="0">
                    <a:moveTo>
                      <a:pt x="18" y="0"/>
                    </a:moveTo>
                    <a:cubicBezTo>
                      <a:pt x="8" y="103"/>
                      <a:pt x="0" y="208"/>
                      <a:pt x="0" y="314"/>
                    </a:cubicBezTo>
                    <a:lnTo>
                      <a:pt x="0" y="4011"/>
                    </a:lnTo>
                    <a:lnTo>
                      <a:pt x="20899" y="4011"/>
                    </a:lnTo>
                    <a:lnTo>
                      <a:pt x="20899" y="314"/>
                    </a:lnTo>
                    <a:cubicBezTo>
                      <a:pt x="20899" y="208"/>
                      <a:pt x="20892" y="103"/>
                      <a:pt x="208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679;p38">
                <a:extLst>
                  <a:ext uri="{FF2B5EF4-FFF2-40B4-BE49-F238E27FC236}">
                    <a16:creationId xmlns:a16="http://schemas.microsoft.com/office/drawing/2014/main" id="{25C0F1F0-60AE-929C-57CD-B767490267CF}"/>
                  </a:ext>
                </a:extLst>
              </p:cNvPr>
              <p:cNvSpPr/>
              <p:nvPr/>
            </p:nvSpPr>
            <p:spPr>
              <a:xfrm>
                <a:off x="5282465" y="1768557"/>
                <a:ext cx="831885" cy="14967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376" extrusionOk="0">
                    <a:moveTo>
                      <a:pt x="0" y="0"/>
                    </a:moveTo>
                    <a:lnTo>
                      <a:pt x="0" y="317"/>
                    </a:lnTo>
                    <a:lnTo>
                      <a:pt x="0" y="376"/>
                    </a:lnTo>
                    <a:lnTo>
                      <a:pt x="20899" y="376"/>
                    </a:lnTo>
                    <a:lnTo>
                      <a:pt x="20899" y="317"/>
                    </a:lnTo>
                    <a:lnTo>
                      <a:pt x="20899" y="0"/>
                    </a:lnTo>
                    <a:close/>
                  </a:path>
                </a:pathLst>
              </a:custGeom>
              <a:solidFill>
                <a:srgbClr val="4E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680;p38">
                <a:extLst>
                  <a:ext uri="{FF2B5EF4-FFF2-40B4-BE49-F238E27FC236}">
                    <a16:creationId xmlns:a16="http://schemas.microsoft.com/office/drawing/2014/main" id="{7B0525C8-18B9-22D6-130D-8DB1C2686905}"/>
                  </a:ext>
                </a:extLst>
              </p:cNvPr>
              <p:cNvSpPr/>
              <p:nvPr/>
            </p:nvSpPr>
            <p:spPr>
              <a:xfrm>
                <a:off x="5282465" y="1783484"/>
                <a:ext cx="831885" cy="104409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2623" extrusionOk="0">
                    <a:moveTo>
                      <a:pt x="0" y="1"/>
                    </a:moveTo>
                    <a:cubicBezTo>
                      <a:pt x="31" y="1448"/>
                      <a:pt x="1253" y="2622"/>
                      <a:pt x="2742" y="2622"/>
                    </a:cubicBezTo>
                    <a:lnTo>
                      <a:pt x="18154" y="2622"/>
                    </a:lnTo>
                    <a:cubicBezTo>
                      <a:pt x="19642" y="2622"/>
                      <a:pt x="20865" y="1448"/>
                      <a:pt x="20899" y="1"/>
                    </a:cubicBezTo>
                    <a:close/>
                  </a:path>
                </a:pathLst>
              </a:custGeom>
              <a:solidFill>
                <a:srgbClr val="827F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681;p38">
                <a:extLst>
                  <a:ext uri="{FF2B5EF4-FFF2-40B4-BE49-F238E27FC236}">
                    <a16:creationId xmlns:a16="http://schemas.microsoft.com/office/drawing/2014/main" id="{C7E4930C-E8EB-B31F-5754-4AC6C0DA2D32}"/>
                  </a:ext>
                </a:extLst>
              </p:cNvPr>
              <p:cNvSpPr/>
              <p:nvPr/>
            </p:nvSpPr>
            <p:spPr>
              <a:xfrm>
                <a:off x="5282465" y="1345102"/>
                <a:ext cx="831885" cy="515992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12963" extrusionOk="0">
                    <a:moveTo>
                      <a:pt x="12098" y="1599"/>
                    </a:moveTo>
                    <a:cubicBezTo>
                      <a:pt x="12505" y="1599"/>
                      <a:pt x="12836" y="1923"/>
                      <a:pt x="12836" y="2319"/>
                    </a:cubicBezTo>
                    <a:cubicBezTo>
                      <a:pt x="12836" y="2715"/>
                      <a:pt x="12505" y="3036"/>
                      <a:pt x="12098" y="3036"/>
                    </a:cubicBezTo>
                    <a:lnTo>
                      <a:pt x="8798" y="3036"/>
                    </a:lnTo>
                    <a:cubicBezTo>
                      <a:pt x="8391" y="3036"/>
                      <a:pt x="8060" y="2715"/>
                      <a:pt x="8060" y="2319"/>
                    </a:cubicBezTo>
                    <a:cubicBezTo>
                      <a:pt x="8060" y="1923"/>
                      <a:pt x="8391" y="1599"/>
                      <a:pt x="8798" y="1599"/>
                    </a:cubicBezTo>
                    <a:close/>
                    <a:moveTo>
                      <a:pt x="7930" y="1"/>
                    </a:moveTo>
                    <a:cubicBezTo>
                      <a:pt x="6422" y="1"/>
                      <a:pt x="5185" y="1206"/>
                      <a:pt x="5185" y="2681"/>
                    </a:cubicBezTo>
                    <a:lnTo>
                      <a:pt x="5185" y="3593"/>
                    </a:lnTo>
                    <a:lnTo>
                      <a:pt x="2742" y="3593"/>
                    </a:lnTo>
                    <a:cubicBezTo>
                      <a:pt x="1233" y="3593"/>
                      <a:pt x="0" y="4797"/>
                      <a:pt x="0" y="6272"/>
                    </a:cubicBezTo>
                    <a:lnTo>
                      <a:pt x="0" y="10286"/>
                    </a:lnTo>
                    <a:cubicBezTo>
                      <a:pt x="0" y="11757"/>
                      <a:pt x="1233" y="12963"/>
                      <a:pt x="2742" y="12963"/>
                    </a:cubicBezTo>
                    <a:lnTo>
                      <a:pt x="18154" y="12963"/>
                    </a:lnTo>
                    <a:cubicBezTo>
                      <a:pt x="19663" y="12963"/>
                      <a:pt x="20899" y="11757"/>
                      <a:pt x="20899" y="10286"/>
                    </a:cubicBezTo>
                    <a:lnTo>
                      <a:pt x="20899" y="6272"/>
                    </a:lnTo>
                    <a:cubicBezTo>
                      <a:pt x="20899" y="4797"/>
                      <a:pt x="19663" y="3593"/>
                      <a:pt x="18154" y="3593"/>
                    </a:cubicBezTo>
                    <a:lnTo>
                      <a:pt x="15710" y="3593"/>
                    </a:lnTo>
                    <a:lnTo>
                      <a:pt x="15710" y="2681"/>
                    </a:lnTo>
                    <a:cubicBezTo>
                      <a:pt x="15710" y="1206"/>
                      <a:pt x="14478" y="1"/>
                      <a:pt x="12968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682;p38">
                <a:extLst>
                  <a:ext uri="{FF2B5EF4-FFF2-40B4-BE49-F238E27FC236}">
                    <a16:creationId xmlns:a16="http://schemas.microsoft.com/office/drawing/2014/main" id="{5C94D56B-4C2F-9EA4-7F6C-4B5EF41F773A}"/>
                  </a:ext>
                </a:extLst>
              </p:cNvPr>
              <p:cNvSpPr/>
              <p:nvPr/>
            </p:nvSpPr>
            <p:spPr>
              <a:xfrm>
                <a:off x="5336282" y="1680745"/>
                <a:ext cx="35227" cy="26709"/>
              </a:xfrm>
              <a:custGeom>
                <a:avLst/>
                <a:gdLst/>
                <a:ahLst/>
                <a:cxnLst/>
                <a:rect l="l" t="t" r="r" b="b"/>
                <a:pathLst>
                  <a:path w="885" h="671" extrusionOk="0">
                    <a:moveTo>
                      <a:pt x="444" y="1"/>
                    </a:moveTo>
                    <a:cubicBezTo>
                      <a:pt x="3" y="1"/>
                      <a:pt x="0" y="670"/>
                      <a:pt x="444" y="670"/>
                    </a:cubicBezTo>
                    <a:cubicBezTo>
                      <a:pt x="884" y="670"/>
                      <a:pt x="884" y="1"/>
                      <a:pt x="4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683;p38">
                <a:extLst>
                  <a:ext uri="{FF2B5EF4-FFF2-40B4-BE49-F238E27FC236}">
                    <a16:creationId xmlns:a16="http://schemas.microsoft.com/office/drawing/2014/main" id="{9091967F-AD1B-473B-74F0-EEB2B9B665F9}"/>
                  </a:ext>
                </a:extLst>
              </p:cNvPr>
              <p:cNvSpPr/>
              <p:nvPr/>
            </p:nvSpPr>
            <p:spPr>
              <a:xfrm>
                <a:off x="5338471" y="1726363"/>
                <a:ext cx="126381" cy="98876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484" extrusionOk="0">
                    <a:moveTo>
                      <a:pt x="457" y="1"/>
                    </a:moveTo>
                    <a:cubicBezTo>
                      <a:pt x="286" y="1"/>
                      <a:pt x="101" y="107"/>
                      <a:pt x="75" y="319"/>
                    </a:cubicBezTo>
                    <a:cubicBezTo>
                      <a:pt x="0" y="927"/>
                      <a:pt x="102" y="1538"/>
                      <a:pt x="608" y="1944"/>
                    </a:cubicBezTo>
                    <a:cubicBezTo>
                      <a:pt x="1195" y="2419"/>
                      <a:pt x="2004" y="2460"/>
                      <a:pt x="2731" y="2483"/>
                    </a:cubicBezTo>
                    <a:cubicBezTo>
                      <a:pt x="2735" y="2484"/>
                      <a:pt x="2740" y="2484"/>
                      <a:pt x="2744" y="2484"/>
                    </a:cubicBezTo>
                    <a:cubicBezTo>
                      <a:pt x="3175" y="2484"/>
                      <a:pt x="3167" y="1828"/>
                      <a:pt x="2731" y="1814"/>
                    </a:cubicBezTo>
                    <a:cubicBezTo>
                      <a:pt x="2195" y="1798"/>
                      <a:pt x="1563" y="1798"/>
                      <a:pt x="1106" y="1477"/>
                    </a:cubicBezTo>
                    <a:cubicBezTo>
                      <a:pt x="710" y="1200"/>
                      <a:pt x="706" y="756"/>
                      <a:pt x="758" y="319"/>
                    </a:cubicBezTo>
                    <a:cubicBezTo>
                      <a:pt x="785" y="106"/>
                      <a:pt x="628" y="1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684;p38">
                <a:extLst>
                  <a:ext uri="{FF2B5EF4-FFF2-40B4-BE49-F238E27FC236}">
                    <a16:creationId xmlns:a16="http://schemas.microsoft.com/office/drawing/2014/main" id="{163F29FE-6D09-4D03-C374-2DF361CAA542}"/>
                  </a:ext>
                </a:extLst>
              </p:cNvPr>
              <p:cNvSpPr/>
              <p:nvPr/>
            </p:nvSpPr>
            <p:spPr>
              <a:xfrm>
                <a:off x="5021420" y="3604223"/>
                <a:ext cx="958783" cy="1779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7" extrusionOk="0">
                    <a:moveTo>
                      <a:pt x="229" y="0"/>
                    </a:moveTo>
                    <a:cubicBezTo>
                      <a:pt x="103" y="0"/>
                      <a:pt x="1" y="103"/>
                      <a:pt x="1" y="225"/>
                    </a:cubicBezTo>
                    <a:cubicBezTo>
                      <a:pt x="1" y="348"/>
                      <a:pt x="103" y="447"/>
                      <a:pt x="229" y="447"/>
                    </a:cubicBezTo>
                    <a:lnTo>
                      <a:pt x="23858" y="447"/>
                    </a:lnTo>
                    <a:cubicBezTo>
                      <a:pt x="23985" y="447"/>
                      <a:pt x="24087" y="348"/>
                      <a:pt x="24087" y="225"/>
                    </a:cubicBezTo>
                    <a:cubicBezTo>
                      <a:pt x="24087" y="103"/>
                      <a:pt x="23985" y="0"/>
                      <a:pt x="2385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685;p38">
                <a:extLst>
                  <a:ext uri="{FF2B5EF4-FFF2-40B4-BE49-F238E27FC236}">
                    <a16:creationId xmlns:a16="http://schemas.microsoft.com/office/drawing/2014/main" id="{344B7F0D-32A2-04D3-B6EF-4C037F785A11}"/>
                  </a:ext>
                </a:extLst>
              </p:cNvPr>
              <p:cNvSpPr/>
              <p:nvPr/>
            </p:nvSpPr>
            <p:spPr>
              <a:xfrm>
                <a:off x="5021420" y="3712893"/>
                <a:ext cx="958783" cy="17713"/>
              </a:xfrm>
              <a:custGeom>
                <a:avLst/>
                <a:gdLst/>
                <a:ahLst/>
                <a:cxnLst/>
                <a:rect l="l" t="t" r="r" b="b"/>
                <a:pathLst>
                  <a:path w="24087" h="445" extrusionOk="0">
                    <a:moveTo>
                      <a:pt x="229" y="1"/>
                    </a:moveTo>
                    <a:cubicBezTo>
                      <a:pt x="103" y="1"/>
                      <a:pt x="1" y="100"/>
                      <a:pt x="1" y="223"/>
                    </a:cubicBezTo>
                    <a:cubicBezTo>
                      <a:pt x="1" y="346"/>
                      <a:pt x="103" y="445"/>
                      <a:pt x="229" y="445"/>
                    </a:cubicBezTo>
                    <a:lnTo>
                      <a:pt x="23858" y="445"/>
                    </a:lnTo>
                    <a:cubicBezTo>
                      <a:pt x="23985" y="445"/>
                      <a:pt x="24087" y="346"/>
                      <a:pt x="24087" y="223"/>
                    </a:cubicBezTo>
                    <a:cubicBezTo>
                      <a:pt x="24087" y="100"/>
                      <a:pt x="23985" y="1"/>
                      <a:pt x="23858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686;p38">
                <a:extLst>
                  <a:ext uri="{FF2B5EF4-FFF2-40B4-BE49-F238E27FC236}">
                    <a16:creationId xmlns:a16="http://schemas.microsoft.com/office/drawing/2014/main" id="{0957CF07-CDC2-CFB8-3044-01FD761CA0AC}"/>
                  </a:ext>
                </a:extLst>
              </p:cNvPr>
              <p:cNvSpPr/>
              <p:nvPr/>
            </p:nvSpPr>
            <p:spPr>
              <a:xfrm>
                <a:off x="6084275" y="3530980"/>
                <a:ext cx="303314" cy="296109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7439" extrusionOk="0">
                    <a:moveTo>
                      <a:pt x="4646" y="443"/>
                    </a:moveTo>
                    <a:cubicBezTo>
                      <a:pt x="6032" y="443"/>
                      <a:pt x="7162" y="1546"/>
                      <a:pt x="7162" y="2901"/>
                    </a:cubicBezTo>
                    <a:lnTo>
                      <a:pt x="7162" y="4536"/>
                    </a:lnTo>
                    <a:cubicBezTo>
                      <a:pt x="7162" y="5888"/>
                      <a:pt x="6032" y="6991"/>
                      <a:pt x="4646" y="6991"/>
                    </a:cubicBezTo>
                    <a:lnTo>
                      <a:pt x="2973" y="6991"/>
                    </a:lnTo>
                    <a:cubicBezTo>
                      <a:pt x="1585" y="6991"/>
                      <a:pt x="458" y="5888"/>
                      <a:pt x="458" y="4536"/>
                    </a:cubicBezTo>
                    <a:lnTo>
                      <a:pt x="458" y="2901"/>
                    </a:lnTo>
                    <a:cubicBezTo>
                      <a:pt x="458" y="1546"/>
                      <a:pt x="1585" y="443"/>
                      <a:pt x="2973" y="443"/>
                    </a:cubicBezTo>
                    <a:close/>
                    <a:moveTo>
                      <a:pt x="2973" y="0"/>
                    </a:moveTo>
                    <a:cubicBezTo>
                      <a:pt x="1335" y="0"/>
                      <a:pt x="0" y="1300"/>
                      <a:pt x="0" y="2901"/>
                    </a:cubicBezTo>
                    <a:lnTo>
                      <a:pt x="0" y="4536"/>
                    </a:lnTo>
                    <a:cubicBezTo>
                      <a:pt x="0" y="6134"/>
                      <a:pt x="1335" y="7438"/>
                      <a:pt x="2973" y="7438"/>
                    </a:cubicBezTo>
                    <a:lnTo>
                      <a:pt x="4646" y="7438"/>
                    </a:lnTo>
                    <a:cubicBezTo>
                      <a:pt x="6285" y="7438"/>
                      <a:pt x="7619" y="6134"/>
                      <a:pt x="7619" y="4536"/>
                    </a:cubicBezTo>
                    <a:lnTo>
                      <a:pt x="7619" y="2901"/>
                    </a:lnTo>
                    <a:cubicBezTo>
                      <a:pt x="7619" y="1300"/>
                      <a:pt x="6285" y="0"/>
                      <a:pt x="4646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Google Shape;1687;p38">
              <a:extLst>
                <a:ext uri="{FF2B5EF4-FFF2-40B4-BE49-F238E27FC236}">
                  <a16:creationId xmlns:a16="http://schemas.microsoft.com/office/drawing/2014/main" id="{328E655F-B607-5973-9FB3-871E50DC6C91}"/>
                </a:ext>
              </a:extLst>
            </p:cNvPr>
            <p:cNvSpPr/>
            <p:nvPr/>
          </p:nvSpPr>
          <p:spPr>
            <a:xfrm>
              <a:off x="6038032" y="24132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88;p38">
              <a:extLst>
                <a:ext uri="{FF2B5EF4-FFF2-40B4-BE49-F238E27FC236}">
                  <a16:creationId xmlns:a16="http://schemas.microsoft.com/office/drawing/2014/main" id="{A8811EA6-C688-98FD-FAC4-211399111134}"/>
                </a:ext>
              </a:extLst>
            </p:cNvPr>
            <p:cNvSpPr/>
            <p:nvPr/>
          </p:nvSpPr>
          <p:spPr>
            <a:xfrm>
              <a:off x="6038032" y="2878918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89;p38">
              <a:extLst>
                <a:ext uri="{FF2B5EF4-FFF2-40B4-BE49-F238E27FC236}">
                  <a16:creationId xmlns:a16="http://schemas.microsoft.com/office/drawing/2014/main" id="{A94230AE-6A66-BBDB-416C-E4F6D6064958}"/>
                </a:ext>
              </a:extLst>
            </p:cNvPr>
            <p:cNvSpPr/>
            <p:nvPr/>
          </p:nvSpPr>
          <p:spPr>
            <a:xfrm>
              <a:off x="6038032" y="34198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90;p38">
              <a:extLst>
                <a:ext uri="{FF2B5EF4-FFF2-40B4-BE49-F238E27FC236}">
                  <a16:creationId xmlns:a16="http://schemas.microsoft.com/office/drawing/2014/main" id="{3AE7E816-7B36-6DE7-83DB-1D2A81089ADA}"/>
                </a:ext>
              </a:extLst>
            </p:cNvPr>
            <p:cNvSpPr/>
            <p:nvPr/>
          </p:nvSpPr>
          <p:spPr>
            <a:xfrm>
              <a:off x="6038032" y="3923193"/>
              <a:ext cx="304747" cy="273182"/>
            </a:xfrm>
            <a:custGeom>
              <a:avLst/>
              <a:gdLst/>
              <a:ahLst/>
              <a:cxnLst/>
              <a:rect l="l" t="t" r="r" b="b"/>
              <a:pathLst>
                <a:path w="7656" h="6863" extrusionOk="0">
                  <a:moveTo>
                    <a:pt x="6406" y="1"/>
                  </a:moveTo>
                  <a:cubicBezTo>
                    <a:pt x="5991" y="1"/>
                    <a:pt x="5565" y="203"/>
                    <a:pt x="5372" y="670"/>
                  </a:cubicBezTo>
                  <a:cubicBezTo>
                    <a:pt x="4972" y="1647"/>
                    <a:pt x="4536" y="2616"/>
                    <a:pt x="3945" y="3496"/>
                  </a:cubicBezTo>
                  <a:cubicBezTo>
                    <a:pt x="3713" y="3845"/>
                    <a:pt x="3351" y="4490"/>
                    <a:pt x="2965" y="4664"/>
                  </a:cubicBezTo>
                  <a:cubicBezTo>
                    <a:pt x="2869" y="4709"/>
                    <a:pt x="2910" y="4779"/>
                    <a:pt x="2884" y="4779"/>
                  </a:cubicBezTo>
                  <a:cubicBezTo>
                    <a:pt x="2867" y="4779"/>
                    <a:pt x="2820" y="4748"/>
                    <a:pt x="2682" y="4657"/>
                  </a:cubicBezTo>
                  <a:cubicBezTo>
                    <a:pt x="2456" y="4514"/>
                    <a:pt x="2252" y="4237"/>
                    <a:pt x="2084" y="4036"/>
                  </a:cubicBezTo>
                  <a:cubicBezTo>
                    <a:pt x="1884" y="3796"/>
                    <a:pt x="1648" y="3696"/>
                    <a:pt x="1417" y="3696"/>
                  </a:cubicBezTo>
                  <a:cubicBezTo>
                    <a:pt x="685" y="3696"/>
                    <a:pt x="0" y="4702"/>
                    <a:pt x="630" y="5459"/>
                  </a:cubicBezTo>
                  <a:cubicBezTo>
                    <a:pt x="1095" y="6016"/>
                    <a:pt x="1740" y="6644"/>
                    <a:pt x="2477" y="6818"/>
                  </a:cubicBezTo>
                  <a:cubicBezTo>
                    <a:pt x="2606" y="6848"/>
                    <a:pt x="2731" y="6863"/>
                    <a:pt x="2853" y="6863"/>
                  </a:cubicBezTo>
                  <a:cubicBezTo>
                    <a:pt x="3571" y="6863"/>
                    <a:pt x="4162" y="6367"/>
                    <a:pt x="4652" y="5855"/>
                  </a:cubicBezTo>
                  <a:cubicBezTo>
                    <a:pt x="5925" y="4538"/>
                    <a:pt x="6672" y="2869"/>
                    <a:pt x="7356" y="1206"/>
                  </a:cubicBezTo>
                  <a:cubicBezTo>
                    <a:pt x="7655" y="478"/>
                    <a:pt x="7043" y="1"/>
                    <a:pt x="6406" y="1"/>
                  </a:cubicBezTo>
                  <a:close/>
                </a:path>
              </a:pathLst>
            </a:custGeom>
            <a:solidFill>
              <a:srgbClr val="FF9F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1691;p38">
              <a:extLst>
                <a:ext uri="{FF2B5EF4-FFF2-40B4-BE49-F238E27FC236}">
                  <a16:creationId xmlns:a16="http://schemas.microsoft.com/office/drawing/2014/main" id="{328B4A86-A5EC-3CA9-F933-D1BB691B1060}"/>
                </a:ext>
              </a:extLst>
            </p:cNvPr>
            <p:cNvGrpSpPr/>
            <p:nvPr/>
          </p:nvGrpSpPr>
          <p:grpSpPr>
            <a:xfrm>
              <a:off x="6108638" y="1591541"/>
              <a:ext cx="2333555" cy="3119355"/>
              <a:chOff x="6283248" y="1922125"/>
              <a:chExt cx="2158900" cy="2886154"/>
            </a:xfrm>
          </p:grpSpPr>
          <p:sp>
            <p:nvSpPr>
              <p:cNvPr id="18" name="Google Shape;1692;p38">
                <a:extLst>
                  <a:ext uri="{FF2B5EF4-FFF2-40B4-BE49-F238E27FC236}">
                    <a16:creationId xmlns:a16="http://schemas.microsoft.com/office/drawing/2014/main" id="{0BD9CA2B-2D84-6196-D4B0-C67B88769B20}"/>
                  </a:ext>
                </a:extLst>
              </p:cNvPr>
              <p:cNvSpPr/>
              <p:nvPr/>
            </p:nvSpPr>
            <p:spPr>
              <a:xfrm rot="5400000">
                <a:off x="6967400" y="2210175"/>
                <a:ext cx="534300" cy="352800"/>
              </a:xfrm>
              <a:prstGeom prst="doubleWave">
                <a:avLst>
                  <a:gd name="adj1" fmla="val 6250"/>
                  <a:gd name="adj2" fmla="val 0"/>
                </a:avLst>
              </a:pr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" name="Google Shape;1693;p38">
                <a:extLst>
                  <a:ext uri="{FF2B5EF4-FFF2-40B4-BE49-F238E27FC236}">
                    <a16:creationId xmlns:a16="http://schemas.microsoft.com/office/drawing/2014/main" id="{0955781E-1A81-674C-2010-F65D9E487613}"/>
                  </a:ext>
                </a:extLst>
              </p:cNvPr>
              <p:cNvGrpSpPr/>
              <p:nvPr/>
            </p:nvGrpSpPr>
            <p:grpSpPr>
              <a:xfrm>
                <a:off x="6283248" y="2002366"/>
                <a:ext cx="2158900" cy="2805913"/>
                <a:chOff x="6283248" y="2002366"/>
                <a:chExt cx="2158900" cy="2805913"/>
              </a:xfrm>
            </p:grpSpPr>
            <p:grpSp>
              <p:nvGrpSpPr>
                <p:cNvPr id="26" name="Google Shape;1694;p38">
                  <a:extLst>
                    <a:ext uri="{FF2B5EF4-FFF2-40B4-BE49-F238E27FC236}">
                      <a16:creationId xmlns:a16="http://schemas.microsoft.com/office/drawing/2014/main" id="{F9F93DDB-B7C2-3042-A6A4-9079784366B5}"/>
                    </a:ext>
                  </a:extLst>
                </p:cNvPr>
                <p:cNvGrpSpPr/>
                <p:nvPr/>
              </p:nvGrpSpPr>
              <p:grpSpPr>
                <a:xfrm>
                  <a:off x="6283248" y="2002366"/>
                  <a:ext cx="2158900" cy="2805913"/>
                  <a:chOff x="5921198" y="2000316"/>
                  <a:chExt cx="2158900" cy="2805913"/>
                </a:xfrm>
              </p:grpSpPr>
              <p:sp>
                <p:nvSpPr>
                  <p:cNvPr id="31" name="Google Shape;1695;p38">
                    <a:extLst>
                      <a:ext uri="{FF2B5EF4-FFF2-40B4-BE49-F238E27FC236}">
                        <a16:creationId xmlns:a16="http://schemas.microsoft.com/office/drawing/2014/main" id="{33C0A71B-3515-550A-226F-CCE63B266BBF}"/>
                      </a:ext>
                    </a:extLst>
                  </p:cNvPr>
                  <p:cNvSpPr/>
                  <p:nvPr/>
                </p:nvSpPr>
                <p:spPr>
                  <a:xfrm flipH="1">
                    <a:off x="7047405" y="2721884"/>
                    <a:ext cx="605304" cy="614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11" h="10764" extrusionOk="0">
                        <a:moveTo>
                          <a:pt x="9692" y="0"/>
                        </a:moveTo>
                        <a:cubicBezTo>
                          <a:pt x="7656" y="0"/>
                          <a:pt x="0" y="3688"/>
                          <a:pt x="1653" y="7106"/>
                        </a:cubicBezTo>
                        <a:cubicBezTo>
                          <a:pt x="3117" y="10123"/>
                          <a:pt x="5374" y="10763"/>
                          <a:pt x="6296" y="10763"/>
                        </a:cubicBezTo>
                        <a:cubicBezTo>
                          <a:pt x="6451" y="10763"/>
                          <a:pt x="6568" y="10745"/>
                          <a:pt x="6637" y="10717"/>
                        </a:cubicBezTo>
                        <a:cubicBezTo>
                          <a:pt x="7112" y="10519"/>
                          <a:pt x="7924" y="9888"/>
                          <a:pt x="7784" y="9365"/>
                        </a:cubicBezTo>
                        <a:cubicBezTo>
                          <a:pt x="7644" y="8840"/>
                          <a:pt x="5937" y="6491"/>
                          <a:pt x="7518" y="4979"/>
                        </a:cubicBezTo>
                        <a:cubicBezTo>
                          <a:pt x="9099" y="3466"/>
                          <a:pt x="10037" y="3384"/>
                          <a:pt x="10324" y="2097"/>
                        </a:cubicBezTo>
                        <a:cubicBezTo>
                          <a:pt x="10611" y="811"/>
                          <a:pt x="10337" y="80"/>
                          <a:pt x="9874" y="12"/>
                        </a:cubicBezTo>
                        <a:cubicBezTo>
                          <a:pt x="9820" y="4"/>
                          <a:pt x="9759" y="0"/>
                          <a:pt x="9692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2" name="Google Shape;1696;p38">
                    <a:extLst>
                      <a:ext uri="{FF2B5EF4-FFF2-40B4-BE49-F238E27FC236}">
                        <a16:creationId xmlns:a16="http://schemas.microsoft.com/office/drawing/2014/main" id="{3AA26F15-2F3D-0555-898A-5785A432C8A2}"/>
                      </a:ext>
                    </a:extLst>
                  </p:cNvPr>
                  <p:cNvSpPr/>
                  <p:nvPr/>
                </p:nvSpPr>
                <p:spPr>
                  <a:xfrm flipH="1">
                    <a:off x="7458478" y="4134913"/>
                    <a:ext cx="621619" cy="603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97" h="10587" extrusionOk="0">
                        <a:moveTo>
                          <a:pt x="4120" y="1"/>
                        </a:moveTo>
                        <a:lnTo>
                          <a:pt x="686" y="4538"/>
                        </a:lnTo>
                        <a:cubicBezTo>
                          <a:pt x="273" y="5135"/>
                          <a:pt x="0" y="7866"/>
                          <a:pt x="2239" y="9439"/>
                        </a:cubicBezTo>
                        <a:cubicBezTo>
                          <a:pt x="3470" y="10304"/>
                          <a:pt x="4559" y="10587"/>
                          <a:pt x="5432" y="10587"/>
                        </a:cubicBezTo>
                        <a:cubicBezTo>
                          <a:pt x="6595" y="10587"/>
                          <a:pt x="7375" y="10086"/>
                          <a:pt x="7599" y="9788"/>
                        </a:cubicBezTo>
                        <a:lnTo>
                          <a:pt x="10897" y="5436"/>
                        </a:lnTo>
                        <a:lnTo>
                          <a:pt x="4120" y="1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3" name="Google Shape;1697;p38">
                    <a:extLst>
                      <a:ext uri="{FF2B5EF4-FFF2-40B4-BE49-F238E27FC236}">
                        <a16:creationId xmlns:a16="http://schemas.microsoft.com/office/drawing/2014/main" id="{3F28C5E9-05CC-7CB9-CCDF-CF8C3CBE15AD}"/>
                      </a:ext>
                    </a:extLst>
                  </p:cNvPr>
                  <p:cNvSpPr/>
                  <p:nvPr/>
                </p:nvSpPr>
                <p:spPr>
                  <a:xfrm flipH="1">
                    <a:off x="6248412" y="2870146"/>
                    <a:ext cx="17798" cy="10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" h="185" extrusionOk="0">
                        <a:moveTo>
                          <a:pt x="56" y="1"/>
                        </a:moveTo>
                        <a:lnTo>
                          <a:pt x="1" y="72"/>
                        </a:lnTo>
                        <a:lnTo>
                          <a:pt x="284" y="185"/>
                        </a:lnTo>
                        <a:lnTo>
                          <a:pt x="305" y="133"/>
                        </a:lnTo>
                        <a:cubicBezTo>
                          <a:pt x="311" y="117"/>
                          <a:pt x="301" y="100"/>
                          <a:pt x="287" y="92"/>
                        </a:cubicBezTo>
                        <a:lnTo>
                          <a:pt x="56" y="1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" name="Google Shape;1698;p38">
                    <a:extLst>
                      <a:ext uri="{FF2B5EF4-FFF2-40B4-BE49-F238E27FC236}">
                        <a16:creationId xmlns:a16="http://schemas.microsoft.com/office/drawing/2014/main" id="{9F744C17-937F-2C85-60EF-5487452CB618}"/>
                      </a:ext>
                    </a:extLst>
                  </p:cNvPr>
                  <p:cNvSpPr/>
                  <p:nvPr/>
                </p:nvSpPr>
                <p:spPr>
                  <a:xfrm flipH="1">
                    <a:off x="6276250" y="2900153"/>
                    <a:ext cx="13520" cy="9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" h="175" extrusionOk="0">
                        <a:moveTo>
                          <a:pt x="69" y="1"/>
                        </a:moveTo>
                        <a:lnTo>
                          <a:pt x="1" y="92"/>
                        </a:lnTo>
                        <a:lnTo>
                          <a:pt x="199" y="174"/>
                        </a:lnTo>
                        <a:lnTo>
                          <a:pt x="229" y="99"/>
                        </a:lnTo>
                        <a:cubicBezTo>
                          <a:pt x="237" y="82"/>
                          <a:pt x="226" y="62"/>
                          <a:pt x="209" y="55"/>
                        </a:cubicBezTo>
                        <a:lnTo>
                          <a:pt x="69" y="1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" name="Google Shape;1699;p38">
                    <a:extLst>
                      <a:ext uri="{FF2B5EF4-FFF2-40B4-BE49-F238E27FC236}">
                        <a16:creationId xmlns:a16="http://schemas.microsoft.com/office/drawing/2014/main" id="{7D1CE056-7EBF-314B-A0F2-D4E9014898F3}"/>
                      </a:ext>
                    </a:extLst>
                  </p:cNvPr>
                  <p:cNvSpPr/>
                  <p:nvPr/>
                </p:nvSpPr>
                <p:spPr>
                  <a:xfrm flipH="1">
                    <a:off x="6109190" y="2262949"/>
                    <a:ext cx="1787676" cy="2241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38" h="39299" extrusionOk="0">
                        <a:moveTo>
                          <a:pt x="26787" y="1"/>
                        </a:moveTo>
                        <a:lnTo>
                          <a:pt x="110" y="34444"/>
                        </a:lnTo>
                        <a:cubicBezTo>
                          <a:pt x="1" y="35547"/>
                          <a:pt x="308" y="37291"/>
                          <a:pt x="1926" y="38432"/>
                        </a:cubicBezTo>
                        <a:cubicBezTo>
                          <a:pt x="2509" y="38841"/>
                          <a:pt x="3062" y="39121"/>
                          <a:pt x="3574" y="39298"/>
                        </a:cubicBezTo>
                        <a:lnTo>
                          <a:pt x="31338" y="3455"/>
                        </a:lnTo>
                        <a:lnTo>
                          <a:pt x="26787" y="1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" name="Google Shape;1700;p38">
                    <a:extLst>
                      <a:ext uri="{FF2B5EF4-FFF2-40B4-BE49-F238E27FC236}">
                        <a16:creationId xmlns:a16="http://schemas.microsoft.com/office/drawing/2014/main" id="{86987ACD-C3C3-06DE-6130-B5A78F199947}"/>
                      </a:ext>
                    </a:extLst>
                  </p:cNvPr>
                  <p:cNvSpPr/>
                  <p:nvPr/>
                </p:nvSpPr>
                <p:spPr>
                  <a:xfrm flipH="1">
                    <a:off x="6011092" y="2458252"/>
                    <a:ext cx="1683683" cy="2060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15" h="36121" extrusionOk="0">
                        <a:moveTo>
                          <a:pt x="27764" y="0"/>
                        </a:moveTo>
                        <a:lnTo>
                          <a:pt x="0" y="35843"/>
                        </a:lnTo>
                        <a:cubicBezTo>
                          <a:pt x="567" y="36042"/>
                          <a:pt x="1085" y="36120"/>
                          <a:pt x="1543" y="36120"/>
                        </a:cubicBezTo>
                        <a:cubicBezTo>
                          <a:pt x="2705" y="36120"/>
                          <a:pt x="3486" y="35621"/>
                          <a:pt x="3711" y="35325"/>
                        </a:cubicBezTo>
                        <a:lnTo>
                          <a:pt x="3714" y="35321"/>
                        </a:lnTo>
                        <a:lnTo>
                          <a:pt x="29514" y="1332"/>
                        </a:lnTo>
                        <a:lnTo>
                          <a:pt x="277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" name="Google Shape;1701;p38">
                    <a:extLst>
                      <a:ext uri="{FF2B5EF4-FFF2-40B4-BE49-F238E27FC236}">
                        <a16:creationId xmlns:a16="http://schemas.microsoft.com/office/drawing/2014/main" id="{BFCF3457-7293-2C58-0EBF-9259AB193DE4}"/>
                      </a:ext>
                    </a:extLst>
                  </p:cNvPr>
                  <p:cNvSpPr/>
                  <p:nvPr/>
                </p:nvSpPr>
                <p:spPr>
                  <a:xfrm flipH="1">
                    <a:off x="6367011" y="2238271"/>
                    <a:ext cx="1521847" cy="1991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678" h="34909" extrusionOk="0">
                        <a:moveTo>
                          <a:pt x="26063" y="1"/>
                        </a:moveTo>
                        <a:lnTo>
                          <a:pt x="260" y="33990"/>
                        </a:lnTo>
                        <a:lnTo>
                          <a:pt x="260" y="33993"/>
                        </a:lnTo>
                        <a:cubicBezTo>
                          <a:pt x="147" y="34157"/>
                          <a:pt x="42" y="34485"/>
                          <a:pt x="1" y="34908"/>
                        </a:cubicBezTo>
                        <a:lnTo>
                          <a:pt x="26678" y="465"/>
                        </a:lnTo>
                        <a:lnTo>
                          <a:pt x="26063" y="1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" name="Google Shape;1702;p38">
                    <a:extLst>
                      <a:ext uri="{FF2B5EF4-FFF2-40B4-BE49-F238E27FC236}">
                        <a16:creationId xmlns:a16="http://schemas.microsoft.com/office/drawing/2014/main" id="{039DD071-04BD-5C8D-1A12-3C698E73B086}"/>
                      </a:ext>
                    </a:extLst>
                  </p:cNvPr>
                  <p:cNvSpPr/>
                  <p:nvPr/>
                </p:nvSpPr>
                <p:spPr>
                  <a:xfrm flipH="1">
                    <a:off x="6222913" y="2821030"/>
                    <a:ext cx="80490" cy="55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1" h="975" extrusionOk="0">
                        <a:moveTo>
                          <a:pt x="422" y="1"/>
                        </a:moveTo>
                        <a:cubicBezTo>
                          <a:pt x="273" y="1"/>
                          <a:pt x="133" y="91"/>
                          <a:pt x="76" y="236"/>
                        </a:cubicBezTo>
                        <a:cubicBezTo>
                          <a:pt x="1" y="428"/>
                          <a:pt x="93" y="646"/>
                          <a:pt x="284" y="721"/>
                        </a:cubicBezTo>
                        <a:lnTo>
                          <a:pt x="851" y="947"/>
                        </a:lnTo>
                        <a:cubicBezTo>
                          <a:pt x="896" y="965"/>
                          <a:pt x="944" y="974"/>
                          <a:pt x="990" y="974"/>
                        </a:cubicBezTo>
                        <a:cubicBezTo>
                          <a:pt x="1138" y="974"/>
                          <a:pt x="1279" y="884"/>
                          <a:pt x="1336" y="739"/>
                        </a:cubicBezTo>
                        <a:cubicBezTo>
                          <a:pt x="1411" y="548"/>
                          <a:pt x="1319" y="329"/>
                          <a:pt x="1127" y="254"/>
                        </a:cubicBezTo>
                        <a:lnTo>
                          <a:pt x="561" y="28"/>
                        </a:lnTo>
                        <a:cubicBezTo>
                          <a:pt x="515" y="10"/>
                          <a:pt x="468" y="1"/>
                          <a:pt x="422" y="1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" name="Google Shape;1703;p38">
                    <a:extLst>
                      <a:ext uri="{FF2B5EF4-FFF2-40B4-BE49-F238E27FC236}">
                        <a16:creationId xmlns:a16="http://schemas.microsoft.com/office/drawing/2014/main" id="{12981088-BC5F-4CA5-4E01-61D4456E1ACB}"/>
                      </a:ext>
                    </a:extLst>
                  </p:cNvPr>
                  <p:cNvSpPr/>
                  <p:nvPr/>
                </p:nvSpPr>
                <p:spPr>
                  <a:xfrm flipH="1">
                    <a:off x="6242594" y="2854915"/>
                    <a:ext cx="77695" cy="54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2" h="956" extrusionOk="0">
                        <a:moveTo>
                          <a:pt x="421" y="1"/>
                        </a:moveTo>
                        <a:cubicBezTo>
                          <a:pt x="273" y="1"/>
                          <a:pt x="132" y="91"/>
                          <a:pt x="75" y="236"/>
                        </a:cubicBezTo>
                        <a:cubicBezTo>
                          <a:pt x="0" y="428"/>
                          <a:pt x="92" y="646"/>
                          <a:pt x="283" y="721"/>
                        </a:cubicBezTo>
                        <a:lnTo>
                          <a:pt x="799" y="930"/>
                        </a:lnTo>
                        <a:cubicBezTo>
                          <a:pt x="843" y="947"/>
                          <a:pt x="889" y="955"/>
                          <a:pt x="934" y="955"/>
                        </a:cubicBezTo>
                        <a:cubicBezTo>
                          <a:pt x="1083" y="955"/>
                          <a:pt x="1226" y="865"/>
                          <a:pt x="1284" y="718"/>
                        </a:cubicBezTo>
                        <a:cubicBezTo>
                          <a:pt x="1362" y="527"/>
                          <a:pt x="1267" y="309"/>
                          <a:pt x="1075" y="233"/>
                        </a:cubicBezTo>
                        <a:lnTo>
                          <a:pt x="560" y="28"/>
                        </a:lnTo>
                        <a:cubicBezTo>
                          <a:pt x="514" y="10"/>
                          <a:pt x="467" y="1"/>
                          <a:pt x="421" y="1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" name="Google Shape;1704;p38">
                    <a:extLst>
                      <a:ext uri="{FF2B5EF4-FFF2-40B4-BE49-F238E27FC236}">
                        <a16:creationId xmlns:a16="http://schemas.microsoft.com/office/drawing/2014/main" id="{F583E7E4-4FCE-ECCE-87EE-DFA4603FD93E}"/>
                      </a:ext>
                    </a:extLst>
                  </p:cNvPr>
                  <p:cNvSpPr/>
                  <p:nvPr/>
                </p:nvSpPr>
                <p:spPr>
                  <a:xfrm flipH="1">
                    <a:off x="6270603" y="2888173"/>
                    <a:ext cx="64347" cy="49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861" extrusionOk="0">
                        <a:moveTo>
                          <a:pt x="429" y="0"/>
                        </a:moveTo>
                        <a:cubicBezTo>
                          <a:pt x="278" y="0"/>
                          <a:pt x="134" y="91"/>
                          <a:pt x="76" y="238"/>
                        </a:cubicBezTo>
                        <a:cubicBezTo>
                          <a:pt x="1" y="428"/>
                          <a:pt x="93" y="647"/>
                          <a:pt x="284" y="723"/>
                        </a:cubicBezTo>
                        <a:lnTo>
                          <a:pt x="564" y="835"/>
                        </a:lnTo>
                        <a:cubicBezTo>
                          <a:pt x="609" y="853"/>
                          <a:pt x="656" y="861"/>
                          <a:pt x="702" y="861"/>
                        </a:cubicBezTo>
                        <a:cubicBezTo>
                          <a:pt x="852" y="861"/>
                          <a:pt x="995" y="773"/>
                          <a:pt x="1053" y="627"/>
                        </a:cubicBezTo>
                        <a:cubicBezTo>
                          <a:pt x="1127" y="436"/>
                          <a:pt x="1035" y="217"/>
                          <a:pt x="844" y="138"/>
                        </a:cubicBezTo>
                        <a:lnTo>
                          <a:pt x="564" y="26"/>
                        </a:lnTo>
                        <a:cubicBezTo>
                          <a:pt x="520" y="9"/>
                          <a:pt x="474" y="0"/>
                          <a:pt x="429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" name="Google Shape;1705;p38">
                    <a:extLst>
                      <a:ext uri="{FF2B5EF4-FFF2-40B4-BE49-F238E27FC236}">
                        <a16:creationId xmlns:a16="http://schemas.microsoft.com/office/drawing/2014/main" id="{24EFA94A-738B-705E-AC16-B181120D9574}"/>
                      </a:ext>
                    </a:extLst>
                  </p:cNvPr>
                  <p:cNvSpPr/>
                  <p:nvPr/>
                </p:nvSpPr>
                <p:spPr>
                  <a:xfrm flipH="1">
                    <a:off x="5943378" y="2073638"/>
                    <a:ext cx="496468" cy="505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43" h="9013" extrusionOk="0">
                        <a:moveTo>
                          <a:pt x="5718" y="0"/>
                        </a:moveTo>
                        <a:cubicBezTo>
                          <a:pt x="3497" y="1127"/>
                          <a:pt x="926" y="2619"/>
                          <a:pt x="683" y="2967"/>
                        </a:cubicBezTo>
                        <a:cubicBezTo>
                          <a:pt x="274" y="3561"/>
                          <a:pt x="1" y="6295"/>
                          <a:pt x="2240" y="7869"/>
                        </a:cubicBezTo>
                        <a:cubicBezTo>
                          <a:pt x="3468" y="8731"/>
                          <a:pt x="4556" y="9013"/>
                          <a:pt x="5429" y="9013"/>
                        </a:cubicBezTo>
                        <a:cubicBezTo>
                          <a:pt x="6592" y="9013"/>
                          <a:pt x="7373" y="8513"/>
                          <a:pt x="7599" y="8217"/>
                        </a:cubicBezTo>
                        <a:cubicBezTo>
                          <a:pt x="7828" y="7913"/>
                          <a:pt x="8470" y="4909"/>
                          <a:pt x="8842" y="2359"/>
                        </a:cubicBezTo>
                        <a:cubicBezTo>
                          <a:pt x="6326" y="2222"/>
                          <a:pt x="5818" y="720"/>
                          <a:pt x="5718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" name="Google Shape;1706;p38">
                    <a:extLst>
                      <a:ext uri="{FF2B5EF4-FFF2-40B4-BE49-F238E27FC236}">
                        <a16:creationId xmlns:a16="http://schemas.microsoft.com/office/drawing/2014/main" id="{3FC69F60-4D1E-FED7-606F-21DD14A017EC}"/>
                      </a:ext>
                    </a:extLst>
                  </p:cNvPr>
                  <p:cNvSpPr/>
                  <p:nvPr/>
                </p:nvSpPr>
                <p:spPr>
                  <a:xfrm flipH="1">
                    <a:off x="5943347" y="2201749"/>
                    <a:ext cx="253820" cy="379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21" h="6766" extrusionOk="0">
                        <a:moveTo>
                          <a:pt x="3684" y="0"/>
                        </a:moveTo>
                        <a:cubicBezTo>
                          <a:pt x="2868" y="2396"/>
                          <a:pt x="1659" y="5165"/>
                          <a:pt x="0" y="6619"/>
                        </a:cubicBezTo>
                        <a:cubicBezTo>
                          <a:pt x="400" y="6721"/>
                          <a:pt x="772" y="6766"/>
                          <a:pt x="1110" y="6766"/>
                        </a:cubicBezTo>
                        <a:cubicBezTo>
                          <a:pt x="2271" y="6766"/>
                          <a:pt x="3052" y="6263"/>
                          <a:pt x="3277" y="5967"/>
                        </a:cubicBezTo>
                        <a:cubicBezTo>
                          <a:pt x="3506" y="5663"/>
                          <a:pt x="4148" y="2659"/>
                          <a:pt x="4520" y="109"/>
                        </a:cubicBezTo>
                        <a:cubicBezTo>
                          <a:pt x="4213" y="92"/>
                          <a:pt x="3933" y="54"/>
                          <a:pt x="3684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" name="Google Shape;1707;p38">
                    <a:extLst>
                      <a:ext uri="{FF2B5EF4-FFF2-40B4-BE49-F238E27FC236}">
                        <a16:creationId xmlns:a16="http://schemas.microsoft.com/office/drawing/2014/main" id="{FBCA0073-16C2-532B-7BB4-B349386A0619}"/>
                      </a:ext>
                    </a:extLst>
                  </p:cNvPr>
                  <p:cNvSpPr/>
                  <p:nvPr/>
                </p:nvSpPr>
                <p:spPr>
                  <a:xfrm flipH="1">
                    <a:off x="5921198" y="2000316"/>
                    <a:ext cx="197622" cy="205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0" h="3665" extrusionOk="0">
                        <a:moveTo>
                          <a:pt x="3144" y="1"/>
                        </a:moveTo>
                        <a:cubicBezTo>
                          <a:pt x="2739" y="1"/>
                          <a:pt x="1444" y="575"/>
                          <a:pt x="0" y="1306"/>
                        </a:cubicBezTo>
                        <a:cubicBezTo>
                          <a:pt x="100" y="2026"/>
                          <a:pt x="608" y="3528"/>
                          <a:pt x="3124" y="3665"/>
                        </a:cubicBezTo>
                        <a:cubicBezTo>
                          <a:pt x="3394" y="1801"/>
                          <a:pt x="3520" y="180"/>
                          <a:pt x="3240" y="19"/>
                        </a:cubicBezTo>
                        <a:cubicBezTo>
                          <a:pt x="3218" y="7"/>
                          <a:pt x="3186" y="1"/>
                          <a:pt x="3144" y="1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1708;p38">
                    <a:extLst>
                      <a:ext uri="{FF2B5EF4-FFF2-40B4-BE49-F238E27FC236}">
                        <a16:creationId xmlns:a16="http://schemas.microsoft.com/office/drawing/2014/main" id="{E3B69075-791C-8D49-248A-B3DFBC1DF4C4}"/>
                      </a:ext>
                    </a:extLst>
                  </p:cNvPr>
                  <p:cNvSpPr/>
                  <p:nvPr/>
                </p:nvSpPr>
                <p:spPr>
                  <a:xfrm flipH="1">
                    <a:off x="6768162" y="4692652"/>
                    <a:ext cx="332858" cy="72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5" h="1277" extrusionOk="0">
                        <a:moveTo>
                          <a:pt x="342" y="1"/>
                        </a:moveTo>
                        <a:cubicBezTo>
                          <a:pt x="342" y="1"/>
                          <a:pt x="130" y="96"/>
                          <a:pt x="141" y="280"/>
                        </a:cubicBezTo>
                        <a:cubicBezTo>
                          <a:pt x="151" y="461"/>
                          <a:pt x="1" y="936"/>
                          <a:pt x="677" y="936"/>
                        </a:cubicBezTo>
                        <a:cubicBezTo>
                          <a:pt x="1257" y="936"/>
                          <a:pt x="3726" y="1276"/>
                          <a:pt x="4705" y="1276"/>
                        </a:cubicBezTo>
                        <a:cubicBezTo>
                          <a:pt x="4873" y="1276"/>
                          <a:pt x="4997" y="1266"/>
                          <a:pt x="5060" y="1243"/>
                        </a:cubicBezTo>
                        <a:cubicBezTo>
                          <a:pt x="5262" y="1226"/>
                          <a:pt x="5667" y="1127"/>
                          <a:pt x="5705" y="943"/>
                        </a:cubicBezTo>
                        <a:cubicBezTo>
                          <a:pt x="5835" y="352"/>
                          <a:pt x="5561" y="260"/>
                          <a:pt x="5561" y="260"/>
                        </a:cubicBezTo>
                        <a:lnTo>
                          <a:pt x="342" y="1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1709;p38">
                    <a:extLst>
                      <a:ext uri="{FF2B5EF4-FFF2-40B4-BE49-F238E27FC236}">
                        <a16:creationId xmlns:a16="http://schemas.microsoft.com/office/drawing/2014/main" id="{B0840DD4-48CE-23BE-8A9E-8BD5E1AFF4C7}"/>
                      </a:ext>
                    </a:extLst>
                  </p:cNvPr>
                  <p:cNvSpPr/>
                  <p:nvPr/>
                </p:nvSpPr>
                <p:spPr>
                  <a:xfrm flipH="1">
                    <a:off x="6864910" y="4531440"/>
                    <a:ext cx="227553" cy="194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9" h="3414" extrusionOk="0">
                        <a:moveTo>
                          <a:pt x="2432" y="0"/>
                        </a:moveTo>
                        <a:lnTo>
                          <a:pt x="455" y="136"/>
                        </a:lnTo>
                        <a:cubicBezTo>
                          <a:pt x="455" y="136"/>
                          <a:pt x="520" y="1110"/>
                          <a:pt x="325" y="1812"/>
                        </a:cubicBezTo>
                        <a:cubicBezTo>
                          <a:pt x="134" y="2512"/>
                          <a:pt x="1" y="3233"/>
                          <a:pt x="1045" y="3274"/>
                        </a:cubicBezTo>
                        <a:lnTo>
                          <a:pt x="2859" y="3413"/>
                        </a:lnTo>
                        <a:cubicBezTo>
                          <a:pt x="2859" y="3413"/>
                          <a:pt x="2824" y="1574"/>
                          <a:pt x="3988" y="1468"/>
                        </a:cubicBezTo>
                        <a:cubicBezTo>
                          <a:pt x="3988" y="1468"/>
                          <a:pt x="2506" y="1185"/>
                          <a:pt x="2432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1710;p38">
                    <a:extLst>
                      <a:ext uri="{FF2B5EF4-FFF2-40B4-BE49-F238E27FC236}">
                        <a16:creationId xmlns:a16="http://schemas.microsoft.com/office/drawing/2014/main" id="{681FE5AB-DA4C-FF36-ABC7-A9AE0457D552}"/>
                      </a:ext>
                    </a:extLst>
                  </p:cNvPr>
                  <p:cNvSpPr/>
                  <p:nvPr/>
                </p:nvSpPr>
                <p:spPr>
                  <a:xfrm flipH="1">
                    <a:off x="6773065" y="4614784"/>
                    <a:ext cx="165944" cy="124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9" h="2175" extrusionOk="0">
                        <a:moveTo>
                          <a:pt x="1501" y="1"/>
                        </a:moveTo>
                        <a:cubicBezTo>
                          <a:pt x="1302" y="1"/>
                          <a:pt x="1076" y="59"/>
                          <a:pt x="810" y="178"/>
                        </a:cubicBezTo>
                        <a:cubicBezTo>
                          <a:pt x="1" y="536"/>
                          <a:pt x="100" y="1813"/>
                          <a:pt x="100" y="1813"/>
                        </a:cubicBezTo>
                        <a:cubicBezTo>
                          <a:pt x="116" y="2096"/>
                          <a:pt x="726" y="2175"/>
                          <a:pt x="1317" y="2175"/>
                        </a:cubicBezTo>
                        <a:cubicBezTo>
                          <a:pt x="1759" y="2175"/>
                          <a:pt x="2191" y="2131"/>
                          <a:pt x="2356" y="2096"/>
                        </a:cubicBezTo>
                        <a:cubicBezTo>
                          <a:pt x="2735" y="2014"/>
                          <a:pt x="2909" y="1386"/>
                          <a:pt x="2483" y="703"/>
                        </a:cubicBezTo>
                        <a:cubicBezTo>
                          <a:pt x="2199" y="243"/>
                          <a:pt x="1907" y="1"/>
                          <a:pt x="1501" y="1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1711;p38">
                    <a:extLst>
                      <a:ext uri="{FF2B5EF4-FFF2-40B4-BE49-F238E27FC236}">
                        <a16:creationId xmlns:a16="http://schemas.microsoft.com/office/drawing/2014/main" id="{5CDFB943-40C5-6827-7526-8B70419FA479}"/>
                      </a:ext>
                    </a:extLst>
                  </p:cNvPr>
                  <p:cNvSpPr/>
                  <p:nvPr/>
                </p:nvSpPr>
                <p:spPr>
                  <a:xfrm flipH="1">
                    <a:off x="6892804" y="4541936"/>
                    <a:ext cx="122533" cy="84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8" h="1486" extrusionOk="0">
                        <a:moveTo>
                          <a:pt x="155" y="1"/>
                        </a:moveTo>
                        <a:lnTo>
                          <a:pt x="1" y="28"/>
                        </a:lnTo>
                        <a:cubicBezTo>
                          <a:pt x="7" y="75"/>
                          <a:pt x="209" y="1206"/>
                          <a:pt x="831" y="1403"/>
                        </a:cubicBezTo>
                        <a:cubicBezTo>
                          <a:pt x="1008" y="1458"/>
                          <a:pt x="1179" y="1485"/>
                          <a:pt x="1332" y="1485"/>
                        </a:cubicBezTo>
                        <a:cubicBezTo>
                          <a:pt x="1718" y="1485"/>
                          <a:pt x="2019" y="1335"/>
                          <a:pt x="2148" y="1137"/>
                        </a:cubicBezTo>
                        <a:lnTo>
                          <a:pt x="2014" y="1052"/>
                        </a:lnTo>
                        <a:cubicBezTo>
                          <a:pt x="1924" y="1191"/>
                          <a:pt x="1676" y="1327"/>
                          <a:pt x="1332" y="1327"/>
                        </a:cubicBezTo>
                        <a:cubicBezTo>
                          <a:pt x="1194" y="1327"/>
                          <a:pt x="1042" y="1305"/>
                          <a:pt x="878" y="1253"/>
                        </a:cubicBezTo>
                        <a:cubicBezTo>
                          <a:pt x="346" y="1086"/>
                          <a:pt x="158" y="10"/>
                          <a:pt x="155" y="1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1712;p38">
                    <a:extLst>
                      <a:ext uri="{FF2B5EF4-FFF2-40B4-BE49-F238E27FC236}">
                        <a16:creationId xmlns:a16="http://schemas.microsoft.com/office/drawing/2014/main" id="{0CE5E9F7-23B0-6447-C6D8-27CDD5BD6D6B}"/>
                      </a:ext>
                    </a:extLst>
                  </p:cNvPr>
                  <p:cNvSpPr/>
                  <p:nvPr/>
                </p:nvSpPr>
                <p:spPr>
                  <a:xfrm flipH="1">
                    <a:off x="6912427" y="4565496"/>
                    <a:ext cx="87507" cy="65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" h="1145" extrusionOk="0">
                        <a:moveTo>
                          <a:pt x="1194" y="1"/>
                        </a:moveTo>
                        <a:cubicBezTo>
                          <a:pt x="879" y="1"/>
                          <a:pt x="275" y="115"/>
                          <a:pt x="24" y="939"/>
                        </a:cubicBezTo>
                        <a:cubicBezTo>
                          <a:pt x="0" y="1025"/>
                          <a:pt x="49" y="1113"/>
                          <a:pt x="131" y="1137"/>
                        </a:cubicBezTo>
                        <a:cubicBezTo>
                          <a:pt x="147" y="1144"/>
                          <a:pt x="161" y="1144"/>
                          <a:pt x="178" y="1144"/>
                        </a:cubicBezTo>
                        <a:cubicBezTo>
                          <a:pt x="243" y="1144"/>
                          <a:pt x="307" y="1100"/>
                          <a:pt x="328" y="1031"/>
                        </a:cubicBezTo>
                        <a:cubicBezTo>
                          <a:pt x="518" y="402"/>
                          <a:pt x="944" y="312"/>
                          <a:pt x="1175" y="312"/>
                        </a:cubicBezTo>
                        <a:cubicBezTo>
                          <a:pt x="1251" y="312"/>
                          <a:pt x="1306" y="321"/>
                          <a:pt x="1325" y="325"/>
                        </a:cubicBezTo>
                        <a:cubicBezTo>
                          <a:pt x="1337" y="328"/>
                          <a:pt x="1349" y="329"/>
                          <a:pt x="1361" y="329"/>
                        </a:cubicBezTo>
                        <a:cubicBezTo>
                          <a:pt x="1433" y="329"/>
                          <a:pt x="1498" y="278"/>
                          <a:pt x="1513" y="205"/>
                        </a:cubicBezTo>
                        <a:cubicBezTo>
                          <a:pt x="1533" y="120"/>
                          <a:pt x="1478" y="35"/>
                          <a:pt x="1393" y="18"/>
                        </a:cubicBezTo>
                        <a:cubicBezTo>
                          <a:pt x="1390" y="17"/>
                          <a:pt x="1313" y="1"/>
                          <a:pt x="1194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1713;p38">
                    <a:extLst>
                      <a:ext uri="{FF2B5EF4-FFF2-40B4-BE49-F238E27FC236}">
                        <a16:creationId xmlns:a16="http://schemas.microsoft.com/office/drawing/2014/main" id="{AB6CEC91-1859-DB6B-28F5-9DE29E10011D}"/>
                      </a:ext>
                    </a:extLst>
                  </p:cNvPr>
                  <p:cNvSpPr/>
                  <p:nvPr/>
                </p:nvSpPr>
                <p:spPr>
                  <a:xfrm flipH="1">
                    <a:off x="6889266" y="4585177"/>
                    <a:ext cx="77182" cy="51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3" h="895" extrusionOk="0">
                        <a:moveTo>
                          <a:pt x="1194" y="0"/>
                        </a:moveTo>
                        <a:cubicBezTo>
                          <a:pt x="1192" y="0"/>
                          <a:pt x="1190" y="0"/>
                          <a:pt x="1189" y="0"/>
                        </a:cubicBezTo>
                        <a:cubicBezTo>
                          <a:pt x="1154" y="4"/>
                          <a:pt x="325" y="27"/>
                          <a:pt x="35" y="673"/>
                        </a:cubicBezTo>
                        <a:cubicBezTo>
                          <a:pt x="1" y="755"/>
                          <a:pt x="38" y="847"/>
                          <a:pt x="117" y="881"/>
                        </a:cubicBezTo>
                        <a:cubicBezTo>
                          <a:pt x="137" y="891"/>
                          <a:pt x="161" y="894"/>
                          <a:pt x="182" y="894"/>
                        </a:cubicBezTo>
                        <a:cubicBezTo>
                          <a:pt x="243" y="894"/>
                          <a:pt x="301" y="861"/>
                          <a:pt x="325" y="802"/>
                        </a:cubicBezTo>
                        <a:cubicBezTo>
                          <a:pt x="530" y="341"/>
                          <a:pt x="1185" y="317"/>
                          <a:pt x="1198" y="317"/>
                        </a:cubicBezTo>
                        <a:cubicBezTo>
                          <a:pt x="1284" y="314"/>
                          <a:pt x="1352" y="243"/>
                          <a:pt x="1352" y="157"/>
                        </a:cubicBezTo>
                        <a:cubicBezTo>
                          <a:pt x="1349" y="70"/>
                          <a:pt x="1277" y="0"/>
                          <a:pt x="1194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" name="Google Shape;1714;p38">
                    <a:extLst>
                      <a:ext uri="{FF2B5EF4-FFF2-40B4-BE49-F238E27FC236}">
                        <a16:creationId xmlns:a16="http://schemas.microsoft.com/office/drawing/2014/main" id="{45A22DBF-9018-D758-0A9F-BF9001F3A8AC}"/>
                      </a:ext>
                    </a:extLst>
                  </p:cNvPr>
                  <p:cNvSpPr/>
                  <p:nvPr/>
                </p:nvSpPr>
                <p:spPr>
                  <a:xfrm flipH="1">
                    <a:off x="6879116" y="4733725"/>
                    <a:ext cx="332686" cy="72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32" h="1271" extrusionOk="0">
                        <a:moveTo>
                          <a:pt x="342" y="1"/>
                        </a:moveTo>
                        <a:cubicBezTo>
                          <a:pt x="342" y="1"/>
                          <a:pt x="127" y="97"/>
                          <a:pt x="137" y="281"/>
                        </a:cubicBezTo>
                        <a:cubicBezTo>
                          <a:pt x="147" y="461"/>
                          <a:pt x="1" y="888"/>
                          <a:pt x="676" y="936"/>
                        </a:cubicBezTo>
                        <a:cubicBezTo>
                          <a:pt x="1285" y="977"/>
                          <a:pt x="3644" y="1271"/>
                          <a:pt x="4668" y="1271"/>
                        </a:cubicBezTo>
                        <a:cubicBezTo>
                          <a:pt x="4840" y="1271"/>
                          <a:pt x="4974" y="1263"/>
                          <a:pt x="5056" y="1244"/>
                        </a:cubicBezTo>
                        <a:cubicBezTo>
                          <a:pt x="5261" y="1226"/>
                          <a:pt x="5663" y="1127"/>
                          <a:pt x="5704" y="943"/>
                        </a:cubicBezTo>
                        <a:cubicBezTo>
                          <a:pt x="5831" y="352"/>
                          <a:pt x="5558" y="264"/>
                          <a:pt x="5558" y="264"/>
                        </a:cubicBezTo>
                        <a:lnTo>
                          <a:pt x="342" y="1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1715;p38">
                    <a:extLst>
                      <a:ext uri="{FF2B5EF4-FFF2-40B4-BE49-F238E27FC236}">
                        <a16:creationId xmlns:a16="http://schemas.microsoft.com/office/drawing/2014/main" id="{2A0A66AB-ADE8-74B9-CD25-41A174E12B66}"/>
                      </a:ext>
                    </a:extLst>
                  </p:cNvPr>
                  <p:cNvSpPr/>
                  <p:nvPr/>
                </p:nvSpPr>
                <p:spPr>
                  <a:xfrm flipH="1">
                    <a:off x="6975750" y="4572513"/>
                    <a:ext cx="227495" cy="1948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8" h="3415" extrusionOk="0">
                        <a:moveTo>
                          <a:pt x="2431" y="0"/>
                        </a:moveTo>
                        <a:lnTo>
                          <a:pt x="451" y="137"/>
                        </a:lnTo>
                        <a:cubicBezTo>
                          <a:pt x="451" y="137"/>
                          <a:pt x="516" y="1110"/>
                          <a:pt x="325" y="1813"/>
                        </a:cubicBezTo>
                        <a:cubicBezTo>
                          <a:pt x="131" y="2513"/>
                          <a:pt x="0" y="3233"/>
                          <a:pt x="1042" y="3277"/>
                        </a:cubicBezTo>
                        <a:lnTo>
                          <a:pt x="2855" y="3414"/>
                        </a:lnTo>
                        <a:cubicBezTo>
                          <a:pt x="2855" y="3414"/>
                          <a:pt x="2820" y="1577"/>
                          <a:pt x="3988" y="1472"/>
                        </a:cubicBezTo>
                        <a:cubicBezTo>
                          <a:pt x="3988" y="1472"/>
                          <a:pt x="2502" y="1185"/>
                          <a:pt x="2431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1716;p38">
                    <a:extLst>
                      <a:ext uri="{FF2B5EF4-FFF2-40B4-BE49-F238E27FC236}">
                        <a16:creationId xmlns:a16="http://schemas.microsoft.com/office/drawing/2014/main" id="{B5780EC6-4B9D-B2AA-C7A9-85418872C3A7}"/>
                      </a:ext>
                    </a:extLst>
                  </p:cNvPr>
                  <p:cNvSpPr/>
                  <p:nvPr/>
                </p:nvSpPr>
                <p:spPr>
                  <a:xfrm flipH="1">
                    <a:off x="7138727" y="4677078"/>
                    <a:ext cx="45636" cy="59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" h="1049" extrusionOk="0">
                        <a:moveTo>
                          <a:pt x="373" y="0"/>
                        </a:moveTo>
                        <a:lnTo>
                          <a:pt x="236" y="311"/>
                        </a:lnTo>
                        <a:lnTo>
                          <a:pt x="0" y="311"/>
                        </a:lnTo>
                        <a:lnTo>
                          <a:pt x="141" y="574"/>
                        </a:lnTo>
                        <a:lnTo>
                          <a:pt x="55" y="942"/>
                        </a:lnTo>
                        <a:lnTo>
                          <a:pt x="349" y="731"/>
                        </a:lnTo>
                        <a:lnTo>
                          <a:pt x="608" y="1049"/>
                        </a:lnTo>
                        <a:lnTo>
                          <a:pt x="544" y="584"/>
                        </a:lnTo>
                        <a:lnTo>
                          <a:pt x="799" y="488"/>
                        </a:lnTo>
                        <a:lnTo>
                          <a:pt x="482" y="397"/>
                        </a:lnTo>
                        <a:lnTo>
                          <a:pt x="373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1717;p38">
                    <a:extLst>
                      <a:ext uri="{FF2B5EF4-FFF2-40B4-BE49-F238E27FC236}">
                        <a16:creationId xmlns:a16="http://schemas.microsoft.com/office/drawing/2014/main" id="{86D4A565-360E-9DA6-BF37-95AF4E6228AB}"/>
                      </a:ext>
                    </a:extLst>
                  </p:cNvPr>
                  <p:cNvSpPr/>
                  <p:nvPr/>
                </p:nvSpPr>
                <p:spPr>
                  <a:xfrm flipH="1">
                    <a:off x="6884019" y="4655857"/>
                    <a:ext cx="166001" cy="124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" h="2176" extrusionOk="0">
                        <a:moveTo>
                          <a:pt x="1503" y="1"/>
                        </a:moveTo>
                        <a:cubicBezTo>
                          <a:pt x="1304" y="1"/>
                          <a:pt x="1077" y="59"/>
                          <a:pt x="810" y="178"/>
                        </a:cubicBezTo>
                        <a:cubicBezTo>
                          <a:pt x="1" y="536"/>
                          <a:pt x="100" y="1816"/>
                          <a:pt x="100" y="1816"/>
                        </a:cubicBezTo>
                        <a:cubicBezTo>
                          <a:pt x="116" y="2097"/>
                          <a:pt x="726" y="2176"/>
                          <a:pt x="1318" y="2176"/>
                        </a:cubicBezTo>
                        <a:cubicBezTo>
                          <a:pt x="1762" y="2176"/>
                          <a:pt x="2195" y="2132"/>
                          <a:pt x="2360" y="2097"/>
                        </a:cubicBezTo>
                        <a:cubicBezTo>
                          <a:pt x="2739" y="2015"/>
                          <a:pt x="2909" y="1386"/>
                          <a:pt x="2486" y="704"/>
                        </a:cubicBezTo>
                        <a:cubicBezTo>
                          <a:pt x="2200" y="243"/>
                          <a:pt x="1909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1718;p38">
                    <a:extLst>
                      <a:ext uri="{FF2B5EF4-FFF2-40B4-BE49-F238E27FC236}">
                        <a16:creationId xmlns:a16="http://schemas.microsoft.com/office/drawing/2014/main" id="{CB69E68E-1CD2-90D2-E55F-E5682B4BAF3F}"/>
                      </a:ext>
                    </a:extLst>
                  </p:cNvPr>
                  <p:cNvSpPr/>
                  <p:nvPr/>
                </p:nvSpPr>
                <p:spPr>
                  <a:xfrm flipH="1">
                    <a:off x="7003758" y="4583009"/>
                    <a:ext cx="122590" cy="84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9" h="1486" extrusionOk="0">
                        <a:moveTo>
                          <a:pt x="158" y="1"/>
                        </a:moveTo>
                        <a:lnTo>
                          <a:pt x="1" y="28"/>
                        </a:lnTo>
                        <a:cubicBezTo>
                          <a:pt x="8" y="76"/>
                          <a:pt x="209" y="1206"/>
                          <a:pt x="831" y="1403"/>
                        </a:cubicBezTo>
                        <a:cubicBezTo>
                          <a:pt x="1008" y="1461"/>
                          <a:pt x="1179" y="1485"/>
                          <a:pt x="1332" y="1485"/>
                        </a:cubicBezTo>
                        <a:cubicBezTo>
                          <a:pt x="1718" y="1485"/>
                          <a:pt x="2022" y="1335"/>
                          <a:pt x="2148" y="1141"/>
                        </a:cubicBezTo>
                        <a:lnTo>
                          <a:pt x="2015" y="1052"/>
                        </a:lnTo>
                        <a:cubicBezTo>
                          <a:pt x="1925" y="1191"/>
                          <a:pt x="1678" y="1327"/>
                          <a:pt x="1334" y="1327"/>
                        </a:cubicBezTo>
                        <a:cubicBezTo>
                          <a:pt x="1196" y="1327"/>
                          <a:pt x="1043" y="1305"/>
                          <a:pt x="878" y="1253"/>
                        </a:cubicBezTo>
                        <a:cubicBezTo>
                          <a:pt x="349" y="1086"/>
                          <a:pt x="158" y="11"/>
                          <a:pt x="158" y="1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1719;p38">
                    <a:extLst>
                      <a:ext uri="{FF2B5EF4-FFF2-40B4-BE49-F238E27FC236}">
                        <a16:creationId xmlns:a16="http://schemas.microsoft.com/office/drawing/2014/main" id="{021975B6-1245-6CC7-6C7B-D823B60FB817}"/>
                      </a:ext>
                    </a:extLst>
                  </p:cNvPr>
                  <p:cNvSpPr/>
                  <p:nvPr/>
                </p:nvSpPr>
                <p:spPr>
                  <a:xfrm flipH="1">
                    <a:off x="7023438" y="4606569"/>
                    <a:ext cx="87507" cy="65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" h="1145" extrusionOk="0">
                        <a:moveTo>
                          <a:pt x="1196" y="1"/>
                        </a:moveTo>
                        <a:cubicBezTo>
                          <a:pt x="882" y="1"/>
                          <a:pt x="279" y="116"/>
                          <a:pt x="28" y="943"/>
                        </a:cubicBezTo>
                        <a:cubicBezTo>
                          <a:pt x="0" y="1025"/>
                          <a:pt x="49" y="1113"/>
                          <a:pt x="131" y="1138"/>
                        </a:cubicBezTo>
                        <a:cubicBezTo>
                          <a:pt x="147" y="1144"/>
                          <a:pt x="161" y="1144"/>
                          <a:pt x="178" y="1144"/>
                        </a:cubicBezTo>
                        <a:cubicBezTo>
                          <a:pt x="246" y="1144"/>
                          <a:pt x="308" y="1103"/>
                          <a:pt x="328" y="1035"/>
                        </a:cubicBezTo>
                        <a:cubicBezTo>
                          <a:pt x="521" y="407"/>
                          <a:pt x="945" y="314"/>
                          <a:pt x="1177" y="314"/>
                        </a:cubicBezTo>
                        <a:cubicBezTo>
                          <a:pt x="1253" y="314"/>
                          <a:pt x="1309" y="324"/>
                          <a:pt x="1329" y="328"/>
                        </a:cubicBezTo>
                        <a:cubicBezTo>
                          <a:pt x="1339" y="330"/>
                          <a:pt x="1350" y="331"/>
                          <a:pt x="1360" y="331"/>
                        </a:cubicBezTo>
                        <a:cubicBezTo>
                          <a:pt x="1433" y="331"/>
                          <a:pt x="1498" y="280"/>
                          <a:pt x="1516" y="205"/>
                        </a:cubicBezTo>
                        <a:cubicBezTo>
                          <a:pt x="1533" y="120"/>
                          <a:pt x="1478" y="35"/>
                          <a:pt x="1393" y="18"/>
                        </a:cubicBezTo>
                        <a:cubicBezTo>
                          <a:pt x="1391" y="17"/>
                          <a:pt x="1314" y="1"/>
                          <a:pt x="1196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1720;p38">
                    <a:extLst>
                      <a:ext uri="{FF2B5EF4-FFF2-40B4-BE49-F238E27FC236}">
                        <a16:creationId xmlns:a16="http://schemas.microsoft.com/office/drawing/2014/main" id="{B7D99080-F2E5-2C9F-26FD-6EDCCA9DFCB4}"/>
                      </a:ext>
                    </a:extLst>
                  </p:cNvPr>
                  <p:cNvSpPr/>
                  <p:nvPr/>
                </p:nvSpPr>
                <p:spPr>
                  <a:xfrm flipH="1">
                    <a:off x="7000106" y="4626250"/>
                    <a:ext cx="77353" cy="512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6" h="899" extrusionOk="0">
                        <a:moveTo>
                          <a:pt x="1192" y="1"/>
                        </a:moveTo>
                        <a:cubicBezTo>
                          <a:pt x="1154" y="4"/>
                          <a:pt x="325" y="28"/>
                          <a:pt x="39" y="673"/>
                        </a:cubicBezTo>
                        <a:cubicBezTo>
                          <a:pt x="1" y="755"/>
                          <a:pt x="39" y="847"/>
                          <a:pt x="117" y="885"/>
                        </a:cubicBezTo>
                        <a:cubicBezTo>
                          <a:pt x="138" y="891"/>
                          <a:pt x="161" y="898"/>
                          <a:pt x="182" y="898"/>
                        </a:cubicBezTo>
                        <a:cubicBezTo>
                          <a:pt x="243" y="898"/>
                          <a:pt x="302" y="861"/>
                          <a:pt x="329" y="803"/>
                        </a:cubicBezTo>
                        <a:cubicBezTo>
                          <a:pt x="533" y="342"/>
                          <a:pt x="1192" y="318"/>
                          <a:pt x="1199" y="318"/>
                        </a:cubicBezTo>
                        <a:cubicBezTo>
                          <a:pt x="1285" y="318"/>
                          <a:pt x="1356" y="243"/>
                          <a:pt x="1353" y="158"/>
                        </a:cubicBezTo>
                        <a:cubicBezTo>
                          <a:pt x="1349" y="69"/>
                          <a:pt x="1277" y="4"/>
                          <a:pt x="1192" y="1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1721;p38">
                    <a:extLst>
                      <a:ext uri="{FF2B5EF4-FFF2-40B4-BE49-F238E27FC236}">
                        <a16:creationId xmlns:a16="http://schemas.microsoft.com/office/drawing/2014/main" id="{410632E4-9CE0-B79F-886F-075D021C1100}"/>
                      </a:ext>
                    </a:extLst>
                  </p:cNvPr>
                  <p:cNvSpPr/>
                  <p:nvPr/>
                </p:nvSpPr>
                <p:spPr>
                  <a:xfrm flipH="1">
                    <a:off x="6709351" y="2692905"/>
                    <a:ext cx="601368" cy="52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2" h="9269" extrusionOk="0">
                        <a:moveTo>
                          <a:pt x="6645" y="1"/>
                        </a:moveTo>
                        <a:cubicBezTo>
                          <a:pt x="5506" y="1"/>
                          <a:pt x="4402" y="359"/>
                          <a:pt x="3879" y="520"/>
                        </a:cubicBezTo>
                        <a:cubicBezTo>
                          <a:pt x="2967" y="800"/>
                          <a:pt x="561" y="2227"/>
                          <a:pt x="280" y="4043"/>
                        </a:cubicBezTo>
                        <a:cubicBezTo>
                          <a:pt x="0" y="5862"/>
                          <a:pt x="2288" y="8873"/>
                          <a:pt x="2346" y="9228"/>
                        </a:cubicBezTo>
                        <a:cubicBezTo>
                          <a:pt x="2350" y="9256"/>
                          <a:pt x="2401" y="9269"/>
                          <a:pt x="2490" y="9269"/>
                        </a:cubicBezTo>
                        <a:cubicBezTo>
                          <a:pt x="3555" y="9269"/>
                          <a:pt x="10121" y="7453"/>
                          <a:pt x="10121" y="7453"/>
                        </a:cubicBezTo>
                        <a:cubicBezTo>
                          <a:pt x="10121" y="7453"/>
                          <a:pt x="10542" y="2227"/>
                          <a:pt x="8992" y="800"/>
                        </a:cubicBezTo>
                        <a:cubicBezTo>
                          <a:pt x="8336" y="194"/>
                          <a:pt x="7481" y="1"/>
                          <a:pt x="6645" y="1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" name="Google Shape;1722;p38">
                    <a:extLst>
                      <a:ext uri="{FF2B5EF4-FFF2-40B4-BE49-F238E27FC236}">
                        <a16:creationId xmlns:a16="http://schemas.microsoft.com/office/drawing/2014/main" id="{53237AFB-6CDD-3BE6-AA79-CAB183BBC1FF}"/>
                      </a:ext>
                    </a:extLst>
                  </p:cNvPr>
                  <p:cNvSpPr/>
                  <p:nvPr/>
                </p:nvSpPr>
                <p:spPr>
                  <a:xfrm flipH="1">
                    <a:off x="7045060" y="2953319"/>
                    <a:ext cx="214432" cy="254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9" h="4459" extrusionOk="0">
                        <a:moveTo>
                          <a:pt x="1386" y="1"/>
                        </a:moveTo>
                        <a:cubicBezTo>
                          <a:pt x="1302" y="1"/>
                          <a:pt x="1220" y="23"/>
                          <a:pt x="1140" y="72"/>
                        </a:cubicBezTo>
                        <a:cubicBezTo>
                          <a:pt x="93" y="717"/>
                          <a:pt x="0" y="2048"/>
                          <a:pt x="0" y="2048"/>
                        </a:cubicBezTo>
                        <a:lnTo>
                          <a:pt x="1202" y="4458"/>
                        </a:lnTo>
                        <a:lnTo>
                          <a:pt x="3759" y="3400"/>
                        </a:lnTo>
                        <a:cubicBezTo>
                          <a:pt x="3759" y="3400"/>
                          <a:pt x="2416" y="1"/>
                          <a:pt x="1386" y="1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" name="Google Shape;1723;p38">
                    <a:extLst>
                      <a:ext uri="{FF2B5EF4-FFF2-40B4-BE49-F238E27FC236}">
                        <a16:creationId xmlns:a16="http://schemas.microsoft.com/office/drawing/2014/main" id="{E5F9D9FE-5C21-4487-76E5-0DFF02C96D37}"/>
                      </a:ext>
                    </a:extLst>
                  </p:cNvPr>
                  <p:cNvSpPr/>
                  <p:nvPr/>
                </p:nvSpPr>
                <p:spPr>
                  <a:xfrm flipH="1">
                    <a:off x="6668850" y="3103921"/>
                    <a:ext cx="691328" cy="1379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19" h="24174" extrusionOk="0">
                        <a:moveTo>
                          <a:pt x="9345" y="1"/>
                        </a:moveTo>
                        <a:cubicBezTo>
                          <a:pt x="6833" y="1"/>
                          <a:pt x="3500" y="1145"/>
                          <a:pt x="2779" y="1590"/>
                        </a:cubicBezTo>
                        <a:cubicBezTo>
                          <a:pt x="2608" y="1696"/>
                          <a:pt x="3213" y="2921"/>
                          <a:pt x="3213" y="2921"/>
                        </a:cubicBezTo>
                        <a:cubicBezTo>
                          <a:pt x="3213" y="2921"/>
                          <a:pt x="219" y="5798"/>
                          <a:pt x="127" y="10270"/>
                        </a:cubicBezTo>
                        <a:cubicBezTo>
                          <a:pt x="0" y="16230"/>
                          <a:pt x="2595" y="23498"/>
                          <a:pt x="2595" y="23498"/>
                        </a:cubicBezTo>
                        <a:cubicBezTo>
                          <a:pt x="2595" y="23498"/>
                          <a:pt x="2803" y="24174"/>
                          <a:pt x="3943" y="24174"/>
                        </a:cubicBezTo>
                        <a:cubicBezTo>
                          <a:pt x="5086" y="24174"/>
                          <a:pt x="5879" y="23662"/>
                          <a:pt x="5879" y="23662"/>
                        </a:cubicBezTo>
                        <a:cubicBezTo>
                          <a:pt x="5929" y="23664"/>
                          <a:pt x="5978" y="23665"/>
                          <a:pt x="6026" y="23665"/>
                        </a:cubicBezTo>
                        <a:cubicBezTo>
                          <a:pt x="7377" y="23665"/>
                          <a:pt x="7506" y="22754"/>
                          <a:pt x="7506" y="22754"/>
                        </a:cubicBezTo>
                        <a:cubicBezTo>
                          <a:pt x="7763" y="21962"/>
                          <a:pt x="10022" y="16534"/>
                          <a:pt x="11070" y="11574"/>
                        </a:cubicBezTo>
                        <a:cubicBezTo>
                          <a:pt x="12119" y="6614"/>
                          <a:pt x="11654" y="1959"/>
                          <a:pt x="11675" y="1655"/>
                        </a:cubicBezTo>
                        <a:cubicBezTo>
                          <a:pt x="11699" y="1351"/>
                          <a:pt x="11675" y="607"/>
                          <a:pt x="11675" y="607"/>
                        </a:cubicBezTo>
                        <a:cubicBezTo>
                          <a:pt x="11147" y="168"/>
                          <a:pt x="10306" y="1"/>
                          <a:pt x="9345" y="1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" name="Google Shape;1724;p38">
                    <a:extLst>
                      <a:ext uri="{FF2B5EF4-FFF2-40B4-BE49-F238E27FC236}">
                        <a16:creationId xmlns:a16="http://schemas.microsoft.com/office/drawing/2014/main" id="{76B0449A-64F6-E109-4B59-E811ECFAF289}"/>
                      </a:ext>
                    </a:extLst>
                  </p:cNvPr>
                  <p:cNvSpPr/>
                  <p:nvPr/>
                </p:nvSpPr>
                <p:spPr>
                  <a:xfrm flipH="1">
                    <a:off x="6700958" y="3139061"/>
                    <a:ext cx="92185" cy="221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6" h="3875" extrusionOk="0">
                        <a:moveTo>
                          <a:pt x="1524" y="1"/>
                        </a:moveTo>
                        <a:cubicBezTo>
                          <a:pt x="1478" y="1"/>
                          <a:pt x="1442" y="35"/>
                          <a:pt x="1445" y="79"/>
                        </a:cubicBezTo>
                        <a:cubicBezTo>
                          <a:pt x="1462" y="1721"/>
                          <a:pt x="1373" y="3486"/>
                          <a:pt x="1196" y="3605"/>
                        </a:cubicBezTo>
                        <a:cubicBezTo>
                          <a:pt x="1043" y="3695"/>
                          <a:pt x="747" y="3719"/>
                          <a:pt x="490" y="3719"/>
                        </a:cubicBezTo>
                        <a:cubicBezTo>
                          <a:pt x="327" y="3719"/>
                          <a:pt x="179" y="3709"/>
                          <a:pt x="93" y="3701"/>
                        </a:cubicBezTo>
                        <a:cubicBezTo>
                          <a:pt x="89" y="3701"/>
                          <a:pt x="84" y="3700"/>
                          <a:pt x="80" y="3700"/>
                        </a:cubicBezTo>
                        <a:cubicBezTo>
                          <a:pt x="42" y="3700"/>
                          <a:pt x="11" y="3729"/>
                          <a:pt x="8" y="3769"/>
                        </a:cubicBezTo>
                        <a:cubicBezTo>
                          <a:pt x="0" y="3813"/>
                          <a:pt x="35" y="3851"/>
                          <a:pt x="76" y="3858"/>
                        </a:cubicBezTo>
                        <a:cubicBezTo>
                          <a:pt x="93" y="3858"/>
                          <a:pt x="274" y="3875"/>
                          <a:pt x="499" y="3875"/>
                        </a:cubicBezTo>
                        <a:cubicBezTo>
                          <a:pt x="766" y="3875"/>
                          <a:pt x="1089" y="3851"/>
                          <a:pt x="1274" y="3742"/>
                        </a:cubicBezTo>
                        <a:cubicBezTo>
                          <a:pt x="1615" y="3547"/>
                          <a:pt x="1612" y="888"/>
                          <a:pt x="1601" y="79"/>
                        </a:cubicBezTo>
                        <a:cubicBezTo>
                          <a:pt x="1601" y="35"/>
                          <a:pt x="1564" y="1"/>
                          <a:pt x="1524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1725;p38">
                    <a:extLst>
                      <a:ext uri="{FF2B5EF4-FFF2-40B4-BE49-F238E27FC236}">
                        <a16:creationId xmlns:a16="http://schemas.microsoft.com/office/drawing/2014/main" id="{EA5D605A-A580-B7F6-6FCC-C9E2376FF11D}"/>
                      </a:ext>
                    </a:extLst>
                  </p:cNvPr>
                  <p:cNvSpPr/>
                  <p:nvPr/>
                </p:nvSpPr>
                <p:spPr>
                  <a:xfrm flipH="1">
                    <a:off x="6709970" y="3134212"/>
                    <a:ext cx="23388" cy="49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" h="861" extrusionOk="0">
                        <a:moveTo>
                          <a:pt x="205" y="0"/>
                        </a:moveTo>
                        <a:cubicBezTo>
                          <a:pt x="93" y="0"/>
                          <a:pt x="0" y="191"/>
                          <a:pt x="0" y="431"/>
                        </a:cubicBezTo>
                        <a:cubicBezTo>
                          <a:pt x="0" y="666"/>
                          <a:pt x="93" y="861"/>
                          <a:pt x="205" y="861"/>
                        </a:cubicBezTo>
                        <a:cubicBezTo>
                          <a:pt x="318" y="861"/>
                          <a:pt x="410" y="666"/>
                          <a:pt x="410" y="431"/>
                        </a:cubicBezTo>
                        <a:cubicBezTo>
                          <a:pt x="410" y="191"/>
                          <a:pt x="318" y="0"/>
                          <a:pt x="205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1726;p38">
                    <a:extLst>
                      <a:ext uri="{FF2B5EF4-FFF2-40B4-BE49-F238E27FC236}">
                        <a16:creationId xmlns:a16="http://schemas.microsoft.com/office/drawing/2014/main" id="{5A36AA9C-87E4-5F03-6903-D49FFDC26376}"/>
                      </a:ext>
                    </a:extLst>
                  </p:cNvPr>
                  <p:cNvSpPr/>
                  <p:nvPr/>
                </p:nvSpPr>
                <p:spPr>
                  <a:xfrm flipH="1">
                    <a:off x="6744375" y="3189946"/>
                    <a:ext cx="437649" cy="85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2" h="1492" extrusionOk="0">
                        <a:moveTo>
                          <a:pt x="6523" y="1"/>
                        </a:moveTo>
                        <a:cubicBezTo>
                          <a:pt x="3032" y="1"/>
                          <a:pt x="90" y="1325"/>
                          <a:pt x="59" y="1341"/>
                        </a:cubicBezTo>
                        <a:cubicBezTo>
                          <a:pt x="18" y="1358"/>
                          <a:pt x="0" y="1406"/>
                          <a:pt x="18" y="1444"/>
                        </a:cubicBezTo>
                        <a:cubicBezTo>
                          <a:pt x="32" y="1475"/>
                          <a:pt x="62" y="1491"/>
                          <a:pt x="90" y="1491"/>
                        </a:cubicBezTo>
                        <a:cubicBezTo>
                          <a:pt x="103" y="1491"/>
                          <a:pt x="113" y="1488"/>
                          <a:pt x="123" y="1484"/>
                        </a:cubicBezTo>
                        <a:cubicBezTo>
                          <a:pt x="155" y="1469"/>
                          <a:pt x="3067" y="158"/>
                          <a:pt x="6523" y="158"/>
                        </a:cubicBezTo>
                        <a:cubicBezTo>
                          <a:pt x="6871" y="158"/>
                          <a:pt x="7225" y="171"/>
                          <a:pt x="7583" y="201"/>
                        </a:cubicBezTo>
                        <a:cubicBezTo>
                          <a:pt x="7585" y="201"/>
                          <a:pt x="7588" y="201"/>
                          <a:pt x="7590" y="201"/>
                        </a:cubicBezTo>
                        <a:cubicBezTo>
                          <a:pt x="7631" y="201"/>
                          <a:pt x="7665" y="171"/>
                          <a:pt x="7668" y="129"/>
                        </a:cubicBezTo>
                        <a:cubicBezTo>
                          <a:pt x="7671" y="85"/>
                          <a:pt x="7640" y="47"/>
                          <a:pt x="7596" y="44"/>
                        </a:cubicBezTo>
                        <a:cubicBezTo>
                          <a:pt x="7234" y="14"/>
                          <a:pt x="6876" y="1"/>
                          <a:pt x="6523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1727;p38">
                    <a:extLst>
                      <a:ext uri="{FF2B5EF4-FFF2-40B4-BE49-F238E27FC236}">
                        <a16:creationId xmlns:a16="http://schemas.microsoft.com/office/drawing/2014/main" id="{979BADD2-162B-C32A-1F0F-2132A49AAC04}"/>
                      </a:ext>
                    </a:extLst>
                  </p:cNvPr>
                  <p:cNvSpPr/>
                  <p:nvPr/>
                </p:nvSpPr>
                <p:spPr>
                  <a:xfrm flipH="1">
                    <a:off x="7055555" y="3137521"/>
                    <a:ext cx="79521" cy="118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2080" extrusionOk="0">
                        <a:moveTo>
                          <a:pt x="1202" y="1"/>
                        </a:moveTo>
                        <a:lnTo>
                          <a:pt x="263" y="223"/>
                        </a:lnTo>
                        <a:cubicBezTo>
                          <a:pt x="1" y="1393"/>
                          <a:pt x="673" y="2079"/>
                          <a:pt x="673" y="2079"/>
                        </a:cubicBezTo>
                        <a:lnTo>
                          <a:pt x="1394" y="1878"/>
                        </a:lnTo>
                        <a:cubicBezTo>
                          <a:pt x="800" y="1226"/>
                          <a:pt x="1202" y="1"/>
                          <a:pt x="1202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" name="Google Shape;1728;p38">
                    <a:extLst>
                      <a:ext uri="{FF2B5EF4-FFF2-40B4-BE49-F238E27FC236}">
                        <a16:creationId xmlns:a16="http://schemas.microsoft.com/office/drawing/2014/main" id="{A301E901-4A14-6E95-7E33-6BE1567163A3}"/>
                      </a:ext>
                    </a:extLst>
                  </p:cNvPr>
                  <p:cNvSpPr/>
                  <p:nvPr/>
                </p:nvSpPr>
                <p:spPr>
                  <a:xfrm flipH="1">
                    <a:off x="7050706" y="3133071"/>
                    <a:ext cx="89047" cy="127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61" h="2236" extrusionOk="0">
                        <a:moveTo>
                          <a:pt x="1172" y="188"/>
                        </a:moveTo>
                        <a:lnTo>
                          <a:pt x="1172" y="188"/>
                        </a:lnTo>
                        <a:cubicBezTo>
                          <a:pt x="1090" y="512"/>
                          <a:pt x="929" y="1352"/>
                          <a:pt x="1339" y="1911"/>
                        </a:cubicBezTo>
                        <a:lnTo>
                          <a:pt x="779" y="2069"/>
                        </a:lnTo>
                        <a:cubicBezTo>
                          <a:pt x="660" y="1922"/>
                          <a:pt x="219" y="1314"/>
                          <a:pt x="410" y="365"/>
                        </a:cubicBezTo>
                        <a:lnTo>
                          <a:pt x="1172" y="188"/>
                        </a:lnTo>
                        <a:close/>
                        <a:moveTo>
                          <a:pt x="1287" y="1"/>
                        </a:moveTo>
                        <a:cubicBezTo>
                          <a:pt x="1280" y="1"/>
                          <a:pt x="1273" y="2"/>
                          <a:pt x="1267" y="3"/>
                        </a:cubicBezTo>
                        <a:lnTo>
                          <a:pt x="324" y="222"/>
                        </a:lnTo>
                        <a:cubicBezTo>
                          <a:pt x="297" y="228"/>
                          <a:pt x="274" y="252"/>
                          <a:pt x="267" y="283"/>
                        </a:cubicBezTo>
                        <a:cubicBezTo>
                          <a:pt x="1" y="1484"/>
                          <a:pt x="669" y="2181"/>
                          <a:pt x="697" y="2212"/>
                        </a:cubicBezTo>
                        <a:cubicBezTo>
                          <a:pt x="714" y="2226"/>
                          <a:pt x="734" y="2236"/>
                          <a:pt x="755" y="2236"/>
                        </a:cubicBezTo>
                        <a:cubicBezTo>
                          <a:pt x="762" y="2236"/>
                          <a:pt x="768" y="2236"/>
                          <a:pt x="775" y="2232"/>
                        </a:cubicBezTo>
                        <a:lnTo>
                          <a:pt x="1496" y="2031"/>
                        </a:lnTo>
                        <a:cubicBezTo>
                          <a:pt x="1523" y="2024"/>
                          <a:pt x="1544" y="2004"/>
                          <a:pt x="1553" y="1976"/>
                        </a:cubicBezTo>
                        <a:cubicBezTo>
                          <a:pt x="1561" y="1952"/>
                          <a:pt x="1553" y="1922"/>
                          <a:pt x="1533" y="1901"/>
                        </a:cubicBezTo>
                        <a:cubicBezTo>
                          <a:pt x="977" y="1294"/>
                          <a:pt x="1356" y="116"/>
                          <a:pt x="1359" y="102"/>
                        </a:cubicBezTo>
                        <a:cubicBezTo>
                          <a:pt x="1369" y="75"/>
                          <a:pt x="1362" y="47"/>
                          <a:pt x="1345" y="27"/>
                        </a:cubicBezTo>
                        <a:cubicBezTo>
                          <a:pt x="1330" y="9"/>
                          <a:pt x="1308" y="1"/>
                          <a:pt x="1287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" name="Google Shape;1729;p38">
                    <a:extLst>
                      <a:ext uri="{FF2B5EF4-FFF2-40B4-BE49-F238E27FC236}">
                        <a16:creationId xmlns:a16="http://schemas.microsoft.com/office/drawing/2014/main" id="{B212E797-876C-EB64-B1A9-14373BF61291}"/>
                      </a:ext>
                    </a:extLst>
                  </p:cNvPr>
                  <p:cNvSpPr/>
                  <p:nvPr/>
                </p:nvSpPr>
                <p:spPr>
                  <a:xfrm flipH="1">
                    <a:off x="6884988" y="3100498"/>
                    <a:ext cx="73075" cy="1188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" h="2084" extrusionOk="0">
                        <a:moveTo>
                          <a:pt x="1281" y="1"/>
                        </a:moveTo>
                        <a:lnTo>
                          <a:pt x="416" y="127"/>
                        </a:lnTo>
                        <a:cubicBezTo>
                          <a:pt x="416" y="127"/>
                          <a:pt x="0" y="984"/>
                          <a:pt x="403" y="2083"/>
                        </a:cubicBezTo>
                        <a:lnTo>
                          <a:pt x="1141" y="1950"/>
                        </a:lnTo>
                        <a:cubicBezTo>
                          <a:pt x="1141" y="1950"/>
                          <a:pt x="867" y="913"/>
                          <a:pt x="1281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" name="Google Shape;1730;p38">
                    <a:extLst>
                      <a:ext uri="{FF2B5EF4-FFF2-40B4-BE49-F238E27FC236}">
                        <a16:creationId xmlns:a16="http://schemas.microsoft.com/office/drawing/2014/main" id="{2F87941C-A3DD-5EE6-D2E2-32E9890B5175}"/>
                      </a:ext>
                    </a:extLst>
                  </p:cNvPr>
                  <p:cNvSpPr/>
                  <p:nvPr/>
                </p:nvSpPr>
                <p:spPr>
                  <a:xfrm flipH="1">
                    <a:off x="6880310" y="3095991"/>
                    <a:ext cx="82430" cy="128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5" h="2245" extrusionOk="0">
                        <a:moveTo>
                          <a:pt x="1236" y="179"/>
                        </a:moveTo>
                        <a:lnTo>
                          <a:pt x="1236" y="179"/>
                        </a:lnTo>
                        <a:cubicBezTo>
                          <a:pt x="949" y="926"/>
                          <a:pt x="1072" y="1712"/>
                          <a:pt x="1127" y="1967"/>
                        </a:cubicBezTo>
                        <a:lnTo>
                          <a:pt x="539" y="2073"/>
                        </a:lnTo>
                        <a:cubicBezTo>
                          <a:pt x="232" y="1176"/>
                          <a:pt x="485" y="448"/>
                          <a:pt x="553" y="278"/>
                        </a:cubicBezTo>
                        <a:lnTo>
                          <a:pt x="1236" y="179"/>
                        </a:lnTo>
                        <a:close/>
                        <a:moveTo>
                          <a:pt x="1360" y="0"/>
                        </a:moveTo>
                        <a:cubicBezTo>
                          <a:pt x="1356" y="0"/>
                          <a:pt x="1352" y="1"/>
                          <a:pt x="1349" y="1"/>
                        </a:cubicBezTo>
                        <a:lnTo>
                          <a:pt x="489" y="127"/>
                        </a:lnTo>
                        <a:cubicBezTo>
                          <a:pt x="462" y="131"/>
                          <a:pt x="441" y="148"/>
                          <a:pt x="430" y="172"/>
                        </a:cubicBezTo>
                        <a:cubicBezTo>
                          <a:pt x="410" y="206"/>
                          <a:pt x="0" y="1069"/>
                          <a:pt x="413" y="2189"/>
                        </a:cubicBezTo>
                        <a:cubicBezTo>
                          <a:pt x="424" y="2224"/>
                          <a:pt x="454" y="2244"/>
                          <a:pt x="485" y="2244"/>
                        </a:cubicBezTo>
                        <a:cubicBezTo>
                          <a:pt x="492" y="2244"/>
                          <a:pt x="495" y="2244"/>
                          <a:pt x="503" y="2241"/>
                        </a:cubicBezTo>
                        <a:lnTo>
                          <a:pt x="1236" y="2107"/>
                        </a:lnTo>
                        <a:cubicBezTo>
                          <a:pt x="1256" y="2104"/>
                          <a:pt x="1277" y="2090"/>
                          <a:pt x="1287" y="2073"/>
                        </a:cubicBezTo>
                        <a:cubicBezTo>
                          <a:pt x="1301" y="2053"/>
                          <a:pt x="1305" y="2029"/>
                          <a:pt x="1297" y="2008"/>
                        </a:cubicBezTo>
                        <a:cubicBezTo>
                          <a:pt x="1294" y="1998"/>
                          <a:pt x="1038" y="984"/>
                          <a:pt x="1434" y="111"/>
                        </a:cubicBezTo>
                        <a:cubicBezTo>
                          <a:pt x="1445" y="86"/>
                          <a:pt x="1441" y="56"/>
                          <a:pt x="1424" y="32"/>
                        </a:cubicBezTo>
                        <a:cubicBezTo>
                          <a:pt x="1409" y="11"/>
                          <a:pt x="1386" y="0"/>
                          <a:pt x="136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" name="Google Shape;1731;p38">
                    <a:extLst>
                      <a:ext uri="{FF2B5EF4-FFF2-40B4-BE49-F238E27FC236}">
                        <a16:creationId xmlns:a16="http://schemas.microsoft.com/office/drawing/2014/main" id="{8F832A4B-60F2-A67C-0B87-5F655466D652}"/>
                      </a:ext>
                    </a:extLst>
                  </p:cNvPr>
                  <p:cNvSpPr/>
                  <p:nvPr/>
                </p:nvSpPr>
                <p:spPr>
                  <a:xfrm flipH="1">
                    <a:off x="7010205" y="3297535"/>
                    <a:ext cx="218768" cy="218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5" h="3835" extrusionOk="0">
                        <a:moveTo>
                          <a:pt x="3043" y="1"/>
                        </a:moveTo>
                        <a:cubicBezTo>
                          <a:pt x="3035" y="1"/>
                          <a:pt x="3027" y="2"/>
                          <a:pt x="3019" y="5"/>
                        </a:cubicBezTo>
                        <a:cubicBezTo>
                          <a:pt x="2978" y="15"/>
                          <a:pt x="2950" y="60"/>
                          <a:pt x="2964" y="104"/>
                        </a:cubicBezTo>
                        <a:cubicBezTo>
                          <a:pt x="2994" y="203"/>
                          <a:pt x="3637" y="2595"/>
                          <a:pt x="66" y="3681"/>
                        </a:cubicBezTo>
                        <a:cubicBezTo>
                          <a:pt x="25" y="3695"/>
                          <a:pt x="1" y="3739"/>
                          <a:pt x="15" y="3780"/>
                        </a:cubicBezTo>
                        <a:cubicBezTo>
                          <a:pt x="25" y="3814"/>
                          <a:pt x="56" y="3835"/>
                          <a:pt x="90" y="3835"/>
                        </a:cubicBezTo>
                        <a:cubicBezTo>
                          <a:pt x="97" y="3835"/>
                          <a:pt x="103" y="3835"/>
                          <a:pt x="114" y="3832"/>
                        </a:cubicBezTo>
                        <a:cubicBezTo>
                          <a:pt x="3834" y="2702"/>
                          <a:pt x="3125" y="83"/>
                          <a:pt x="3117" y="60"/>
                        </a:cubicBezTo>
                        <a:cubicBezTo>
                          <a:pt x="3107" y="23"/>
                          <a:pt x="3076" y="1"/>
                          <a:pt x="3043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" name="Google Shape;1732;p38">
                    <a:extLst>
                      <a:ext uri="{FF2B5EF4-FFF2-40B4-BE49-F238E27FC236}">
                        <a16:creationId xmlns:a16="http://schemas.microsoft.com/office/drawing/2014/main" id="{8C4C5071-110F-AECE-2AFF-9F3693CAF91F}"/>
                      </a:ext>
                    </a:extLst>
                  </p:cNvPr>
                  <p:cNvSpPr/>
                  <p:nvPr/>
                </p:nvSpPr>
                <p:spPr>
                  <a:xfrm flipH="1">
                    <a:off x="7128630" y="3256120"/>
                    <a:ext cx="37593" cy="39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" h="691" extrusionOk="0">
                        <a:moveTo>
                          <a:pt x="123" y="0"/>
                        </a:moveTo>
                        <a:lnTo>
                          <a:pt x="79" y="85"/>
                        </a:lnTo>
                        <a:cubicBezTo>
                          <a:pt x="0" y="233"/>
                          <a:pt x="62" y="564"/>
                          <a:pt x="72" y="628"/>
                        </a:cubicBezTo>
                        <a:cubicBezTo>
                          <a:pt x="79" y="666"/>
                          <a:pt x="113" y="690"/>
                          <a:pt x="150" y="690"/>
                        </a:cubicBezTo>
                        <a:lnTo>
                          <a:pt x="164" y="690"/>
                        </a:lnTo>
                        <a:cubicBezTo>
                          <a:pt x="208" y="683"/>
                          <a:pt x="235" y="638"/>
                          <a:pt x="229" y="597"/>
                        </a:cubicBezTo>
                        <a:cubicBezTo>
                          <a:pt x="208" y="502"/>
                          <a:pt x="194" y="365"/>
                          <a:pt x="199" y="266"/>
                        </a:cubicBezTo>
                        <a:lnTo>
                          <a:pt x="199" y="266"/>
                        </a:lnTo>
                        <a:cubicBezTo>
                          <a:pt x="335" y="386"/>
                          <a:pt x="481" y="543"/>
                          <a:pt x="495" y="625"/>
                        </a:cubicBezTo>
                        <a:cubicBezTo>
                          <a:pt x="501" y="665"/>
                          <a:pt x="535" y="691"/>
                          <a:pt x="574" y="691"/>
                        </a:cubicBezTo>
                        <a:cubicBezTo>
                          <a:pt x="579" y="691"/>
                          <a:pt x="583" y="691"/>
                          <a:pt x="588" y="690"/>
                        </a:cubicBezTo>
                        <a:cubicBezTo>
                          <a:pt x="629" y="683"/>
                          <a:pt x="659" y="642"/>
                          <a:pt x="652" y="597"/>
                        </a:cubicBezTo>
                        <a:cubicBezTo>
                          <a:pt x="618" y="400"/>
                          <a:pt x="270" y="113"/>
                          <a:pt x="199" y="58"/>
                        </a:cubicBezTo>
                        <a:lnTo>
                          <a:pt x="123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" name="Google Shape;1733;p38">
                    <a:extLst>
                      <a:ext uri="{FF2B5EF4-FFF2-40B4-BE49-F238E27FC236}">
                        <a16:creationId xmlns:a16="http://schemas.microsoft.com/office/drawing/2014/main" id="{6AE9509D-3AE1-592A-67B2-D1A7183A67B7}"/>
                      </a:ext>
                    </a:extLst>
                  </p:cNvPr>
                  <p:cNvSpPr/>
                  <p:nvPr/>
                </p:nvSpPr>
                <p:spPr>
                  <a:xfrm flipH="1">
                    <a:off x="6847222" y="3191429"/>
                    <a:ext cx="21278" cy="32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" h="572" extrusionOk="0">
                        <a:moveTo>
                          <a:pt x="282" y="1"/>
                        </a:moveTo>
                        <a:cubicBezTo>
                          <a:pt x="267" y="1"/>
                          <a:pt x="251" y="5"/>
                          <a:pt x="236" y="15"/>
                        </a:cubicBezTo>
                        <a:cubicBezTo>
                          <a:pt x="223" y="25"/>
                          <a:pt x="93" y="121"/>
                          <a:pt x="11" y="472"/>
                        </a:cubicBezTo>
                        <a:cubicBezTo>
                          <a:pt x="1" y="516"/>
                          <a:pt x="28" y="557"/>
                          <a:pt x="69" y="568"/>
                        </a:cubicBezTo>
                        <a:cubicBezTo>
                          <a:pt x="75" y="568"/>
                          <a:pt x="83" y="571"/>
                          <a:pt x="86" y="571"/>
                        </a:cubicBezTo>
                        <a:cubicBezTo>
                          <a:pt x="124" y="571"/>
                          <a:pt x="157" y="543"/>
                          <a:pt x="165" y="510"/>
                        </a:cubicBezTo>
                        <a:cubicBezTo>
                          <a:pt x="233" y="223"/>
                          <a:pt x="329" y="144"/>
                          <a:pt x="325" y="144"/>
                        </a:cubicBezTo>
                        <a:cubicBezTo>
                          <a:pt x="362" y="121"/>
                          <a:pt x="373" y="69"/>
                          <a:pt x="346" y="35"/>
                        </a:cubicBezTo>
                        <a:cubicBezTo>
                          <a:pt x="331" y="12"/>
                          <a:pt x="307" y="1"/>
                          <a:pt x="282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" name="Google Shape;1734;p38">
                    <a:extLst>
                      <a:ext uri="{FF2B5EF4-FFF2-40B4-BE49-F238E27FC236}">
                        <a16:creationId xmlns:a16="http://schemas.microsoft.com/office/drawing/2014/main" id="{06F6BF44-89D8-DB76-57B3-1B05C9BDBBDB}"/>
                      </a:ext>
                    </a:extLst>
                  </p:cNvPr>
                  <p:cNvSpPr/>
                  <p:nvPr/>
                </p:nvSpPr>
                <p:spPr>
                  <a:xfrm flipH="1">
                    <a:off x="6792690" y="3402385"/>
                    <a:ext cx="237022" cy="1055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" h="18509" extrusionOk="0">
                        <a:moveTo>
                          <a:pt x="4068" y="1"/>
                        </a:moveTo>
                        <a:cubicBezTo>
                          <a:pt x="4059" y="1"/>
                          <a:pt x="4048" y="3"/>
                          <a:pt x="4039" y="7"/>
                        </a:cubicBezTo>
                        <a:cubicBezTo>
                          <a:pt x="3489" y="222"/>
                          <a:pt x="3349" y="713"/>
                          <a:pt x="3196" y="1437"/>
                        </a:cubicBezTo>
                        <a:cubicBezTo>
                          <a:pt x="3045" y="2154"/>
                          <a:pt x="273" y="15979"/>
                          <a:pt x="7" y="18420"/>
                        </a:cubicBezTo>
                        <a:cubicBezTo>
                          <a:pt x="0" y="18464"/>
                          <a:pt x="31" y="18505"/>
                          <a:pt x="75" y="18508"/>
                        </a:cubicBezTo>
                        <a:lnTo>
                          <a:pt x="86" y="18508"/>
                        </a:lnTo>
                        <a:cubicBezTo>
                          <a:pt x="123" y="18508"/>
                          <a:pt x="157" y="18478"/>
                          <a:pt x="164" y="18440"/>
                        </a:cubicBezTo>
                        <a:cubicBezTo>
                          <a:pt x="423" y="16057"/>
                          <a:pt x="3205" y="2157"/>
                          <a:pt x="3352" y="1471"/>
                        </a:cubicBezTo>
                        <a:cubicBezTo>
                          <a:pt x="3495" y="775"/>
                          <a:pt x="3618" y="341"/>
                          <a:pt x="4097" y="154"/>
                        </a:cubicBezTo>
                        <a:cubicBezTo>
                          <a:pt x="4138" y="140"/>
                          <a:pt x="4155" y="92"/>
                          <a:pt x="4141" y="51"/>
                        </a:cubicBezTo>
                        <a:cubicBezTo>
                          <a:pt x="4128" y="20"/>
                          <a:pt x="4099" y="1"/>
                          <a:pt x="4068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" name="Google Shape;1735;p38">
                    <a:extLst>
                      <a:ext uri="{FF2B5EF4-FFF2-40B4-BE49-F238E27FC236}">
                        <a16:creationId xmlns:a16="http://schemas.microsoft.com/office/drawing/2014/main" id="{0426B153-DF8F-BCB9-43D4-B4EADBA2BF40}"/>
                      </a:ext>
                    </a:extLst>
                  </p:cNvPr>
                  <p:cNvSpPr/>
                  <p:nvPr/>
                </p:nvSpPr>
                <p:spPr>
                  <a:xfrm flipH="1">
                    <a:off x="6909749" y="4378728"/>
                    <a:ext cx="331888" cy="216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8" h="3795" extrusionOk="0">
                        <a:moveTo>
                          <a:pt x="5576" y="1"/>
                        </a:moveTo>
                        <a:lnTo>
                          <a:pt x="5463" y="311"/>
                        </a:lnTo>
                        <a:cubicBezTo>
                          <a:pt x="5463" y="311"/>
                          <a:pt x="5149" y="772"/>
                          <a:pt x="4634" y="858"/>
                        </a:cubicBezTo>
                        <a:cubicBezTo>
                          <a:pt x="4566" y="869"/>
                          <a:pt x="4504" y="874"/>
                          <a:pt x="4446" y="874"/>
                        </a:cubicBezTo>
                        <a:cubicBezTo>
                          <a:pt x="4062" y="874"/>
                          <a:pt x="3889" y="659"/>
                          <a:pt x="3889" y="659"/>
                        </a:cubicBezTo>
                        <a:lnTo>
                          <a:pt x="3848" y="933"/>
                        </a:lnTo>
                        <a:cubicBezTo>
                          <a:pt x="3368" y="1402"/>
                          <a:pt x="2627" y="1597"/>
                          <a:pt x="1953" y="1597"/>
                        </a:cubicBezTo>
                        <a:cubicBezTo>
                          <a:pt x="1587" y="1597"/>
                          <a:pt x="1241" y="1540"/>
                          <a:pt x="968" y="1438"/>
                        </a:cubicBezTo>
                        <a:cubicBezTo>
                          <a:pt x="377" y="1216"/>
                          <a:pt x="431" y="913"/>
                          <a:pt x="431" y="913"/>
                        </a:cubicBezTo>
                        <a:cubicBezTo>
                          <a:pt x="431" y="913"/>
                          <a:pt x="429" y="912"/>
                          <a:pt x="425" y="912"/>
                        </a:cubicBezTo>
                        <a:cubicBezTo>
                          <a:pt x="393" y="912"/>
                          <a:pt x="243" y="921"/>
                          <a:pt x="131" y="1072"/>
                        </a:cubicBezTo>
                        <a:cubicBezTo>
                          <a:pt x="1" y="1247"/>
                          <a:pt x="288" y="2807"/>
                          <a:pt x="346" y="3281"/>
                        </a:cubicBezTo>
                        <a:cubicBezTo>
                          <a:pt x="386" y="3627"/>
                          <a:pt x="974" y="3795"/>
                          <a:pt x="1641" y="3795"/>
                        </a:cubicBezTo>
                        <a:cubicBezTo>
                          <a:pt x="1889" y="3795"/>
                          <a:pt x="2148" y="3771"/>
                          <a:pt x="2394" y="3725"/>
                        </a:cubicBezTo>
                        <a:cubicBezTo>
                          <a:pt x="3298" y="3555"/>
                          <a:pt x="3569" y="2752"/>
                          <a:pt x="3569" y="2752"/>
                        </a:cubicBezTo>
                        <a:cubicBezTo>
                          <a:pt x="3684" y="2880"/>
                          <a:pt x="4000" y="2943"/>
                          <a:pt x="4342" y="2943"/>
                        </a:cubicBezTo>
                        <a:cubicBezTo>
                          <a:pt x="4768" y="2943"/>
                          <a:pt x="5234" y="2845"/>
                          <a:pt x="5405" y="2649"/>
                        </a:cubicBezTo>
                        <a:cubicBezTo>
                          <a:pt x="5682" y="2336"/>
                          <a:pt x="5764" y="786"/>
                          <a:pt x="5791" y="445"/>
                        </a:cubicBezTo>
                        <a:cubicBezTo>
                          <a:pt x="5818" y="100"/>
                          <a:pt x="5576" y="1"/>
                          <a:pt x="5576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" name="Google Shape;1736;p38">
                    <a:extLst>
                      <a:ext uri="{FF2B5EF4-FFF2-40B4-BE49-F238E27FC236}">
                        <a16:creationId xmlns:a16="http://schemas.microsoft.com/office/drawing/2014/main" id="{A24EE44E-F230-AABF-B999-E71B178C6D87}"/>
                      </a:ext>
                    </a:extLst>
                  </p:cNvPr>
                  <p:cNvSpPr/>
                  <p:nvPr/>
                </p:nvSpPr>
                <p:spPr>
                  <a:xfrm flipH="1">
                    <a:off x="7013511" y="4402230"/>
                    <a:ext cx="28865" cy="135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" h="2375" extrusionOk="0">
                        <a:moveTo>
                          <a:pt x="422" y="1"/>
                        </a:moveTo>
                        <a:cubicBezTo>
                          <a:pt x="382" y="1"/>
                          <a:pt x="348" y="29"/>
                          <a:pt x="342" y="70"/>
                        </a:cubicBezTo>
                        <a:lnTo>
                          <a:pt x="7" y="2282"/>
                        </a:lnTo>
                        <a:cubicBezTo>
                          <a:pt x="0" y="2327"/>
                          <a:pt x="27" y="2368"/>
                          <a:pt x="72" y="2374"/>
                        </a:cubicBezTo>
                        <a:lnTo>
                          <a:pt x="82" y="2374"/>
                        </a:lnTo>
                        <a:cubicBezTo>
                          <a:pt x="123" y="2374"/>
                          <a:pt x="158" y="2347"/>
                          <a:pt x="161" y="2306"/>
                        </a:cubicBezTo>
                        <a:lnTo>
                          <a:pt x="498" y="94"/>
                        </a:lnTo>
                        <a:cubicBezTo>
                          <a:pt x="506" y="50"/>
                          <a:pt x="475" y="9"/>
                          <a:pt x="434" y="2"/>
                        </a:cubicBezTo>
                        <a:cubicBezTo>
                          <a:pt x="430" y="1"/>
                          <a:pt x="426" y="1"/>
                          <a:pt x="422" y="1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" name="Google Shape;1737;p38">
                    <a:extLst>
                      <a:ext uri="{FF2B5EF4-FFF2-40B4-BE49-F238E27FC236}">
                        <a16:creationId xmlns:a16="http://schemas.microsoft.com/office/drawing/2014/main" id="{CBE2A913-1F20-B7BF-5A5E-BF0ABF10DBB1}"/>
                      </a:ext>
                    </a:extLst>
                  </p:cNvPr>
                  <p:cNvSpPr/>
                  <p:nvPr/>
                </p:nvSpPr>
                <p:spPr>
                  <a:xfrm flipH="1">
                    <a:off x="7234850" y="3369356"/>
                    <a:ext cx="64803" cy="521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" h="915" extrusionOk="0">
                        <a:moveTo>
                          <a:pt x="403" y="1"/>
                        </a:moveTo>
                        <a:cubicBezTo>
                          <a:pt x="375" y="1"/>
                          <a:pt x="348" y="6"/>
                          <a:pt x="321" y="19"/>
                        </a:cubicBezTo>
                        <a:cubicBezTo>
                          <a:pt x="0" y="173"/>
                          <a:pt x="344" y="914"/>
                          <a:pt x="635" y="914"/>
                        </a:cubicBezTo>
                        <a:cubicBezTo>
                          <a:pt x="646" y="914"/>
                          <a:pt x="658" y="913"/>
                          <a:pt x="670" y="910"/>
                        </a:cubicBezTo>
                        <a:cubicBezTo>
                          <a:pt x="1136" y="809"/>
                          <a:pt x="734" y="1"/>
                          <a:pt x="403" y="1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" name="Google Shape;1738;p38">
                    <a:extLst>
                      <a:ext uri="{FF2B5EF4-FFF2-40B4-BE49-F238E27FC236}">
                        <a16:creationId xmlns:a16="http://schemas.microsoft.com/office/drawing/2014/main" id="{93B9E0C0-8854-F2FB-6550-FBE1AF9E8187}"/>
                      </a:ext>
                    </a:extLst>
                  </p:cNvPr>
                  <p:cNvSpPr/>
                  <p:nvPr/>
                </p:nvSpPr>
                <p:spPr>
                  <a:xfrm flipH="1">
                    <a:off x="7215911" y="3350531"/>
                    <a:ext cx="65031" cy="52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0" h="913" extrusionOk="0">
                        <a:moveTo>
                          <a:pt x="406" y="0"/>
                        </a:moveTo>
                        <a:cubicBezTo>
                          <a:pt x="378" y="0"/>
                          <a:pt x="351" y="6"/>
                          <a:pt x="325" y="18"/>
                        </a:cubicBezTo>
                        <a:cubicBezTo>
                          <a:pt x="0" y="172"/>
                          <a:pt x="343" y="912"/>
                          <a:pt x="638" y="912"/>
                        </a:cubicBezTo>
                        <a:cubicBezTo>
                          <a:pt x="650" y="912"/>
                          <a:pt x="662" y="911"/>
                          <a:pt x="673" y="909"/>
                        </a:cubicBezTo>
                        <a:cubicBezTo>
                          <a:pt x="1139" y="808"/>
                          <a:pt x="736" y="0"/>
                          <a:pt x="406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" name="Google Shape;1739;p38">
                    <a:extLst>
                      <a:ext uri="{FF2B5EF4-FFF2-40B4-BE49-F238E27FC236}">
                        <a16:creationId xmlns:a16="http://schemas.microsoft.com/office/drawing/2014/main" id="{DB61530F-2F05-279E-6A7F-0271E5837D07}"/>
                      </a:ext>
                    </a:extLst>
                  </p:cNvPr>
                  <p:cNvSpPr/>
                  <p:nvPr/>
                </p:nvSpPr>
                <p:spPr>
                  <a:xfrm rot="4341851">
                    <a:off x="7307518" y="3183355"/>
                    <a:ext cx="219684" cy="38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7" h="9692" extrusionOk="0">
                        <a:moveTo>
                          <a:pt x="4178" y="0"/>
                        </a:moveTo>
                        <a:cubicBezTo>
                          <a:pt x="4016" y="0"/>
                          <a:pt x="3864" y="96"/>
                          <a:pt x="3800" y="254"/>
                        </a:cubicBezTo>
                        <a:lnTo>
                          <a:pt x="89" y="9120"/>
                        </a:lnTo>
                        <a:cubicBezTo>
                          <a:pt x="0" y="9328"/>
                          <a:pt x="99" y="9570"/>
                          <a:pt x="311" y="9660"/>
                        </a:cubicBezTo>
                        <a:cubicBezTo>
                          <a:pt x="362" y="9682"/>
                          <a:pt x="416" y="9692"/>
                          <a:pt x="469" y="9692"/>
                        </a:cubicBezTo>
                        <a:cubicBezTo>
                          <a:pt x="630" y="9692"/>
                          <a:pt x="783" y="9596"/>
                          <a:pt x="850" y="9438"/>
                        </a:cubicBezTo>
                        <a:lnTo>
                          <a:pt x="4558" y="572"/>
                        </a:lnTo>
                        <a:cubicBezTo>
                          <a:pt x="4646" y="364"/>
                          <a:pt x="4547" y="122"/>
                          <a:pt x="4339" y="33"/>
                        </a:cubicBezTo>
                        <a:cubicBezTo>
                          <a:pt x="4286" y="11"/>
                          <a:pt x="4231" y="0"/>
                          <a:pt x="4178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6" name="Google Shape;1740;p38">
                    <a:extLst>
                      <a:ext uri="{FF2B5EF4-FFF2-40B4-BE49-F238E27FC236}">
                        <a16:creationId xmlns:a16="http://schemas.microsoft.com/office/drawing/2014/main" id="{137C637A-5997-57DA-7E1D-868F4BFAFB9D}"/>
                      </a:ext>
                    </a:extLst>
                  </p:cNvPr>
                  <p:cNvSpPr/>
                  <p:nvPr/>
                </p:nvSpPr>
                <p:spPr>
                  <a:xfrm flipH="1">
                    <a:off x="7140497" y="3275972"/>
                    <a:ext cx="148203" cy="1458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8" h="2557" extrusionOk="0">
                        <a:moveTo>
                          <a:pt x="1372" y="0"/>
                        </a:moveTo>
                        <a:cubicBezTo>
                          <a:pt x="1226" y="372"/>
                          <a:pt x="768" y="741"/>
                          <a:pt x="406" y="929"/>
                        </a:cubicBezTo>
                        <a:cubicBezTo>
                          <a:pt x="605" y="1735"/>
                          <a:pt x="0" y="2297"/>
                          <a:pt x="293" y="2499"/>
                        </a:cubicBezTo>
                        <a:cubicBezTo>
                          <a:pt x="354" y="2541"/>
                          <a:pt x="416" y="2557"/>
                          <a:pt x="476" y="2557"/>
                        </a:cubicBezTo>
                        <a:cubicBezTo>
                          <a:pt x="642" y="2557"/>
                          <a:pt x="785" y="2434"/>
                          <a:pt x="785" y="2434"/>
                        </a:cubicBezTo>
                        <a:cubicBezTo>
                          <a:pt x="785" y="2434"/>
                          <a:pt x="874" y="2542"/>
                          <a:pt x="1090" y="2542"/>
                        </a:cubicBezTo>
                        <a:cubicBezTo>
                          <a:pt x="1105" y="2542"/>
                          <a:pt x="1121" y="2541"/>
                          <a:pt x="1137" y="2540"/>
                        </a:cubicBezTo>
                        <a:cubicBezTo>
                          <a:pt x="1386" y="2523"/>
                          <a:pt x="1533" y="2223"/>
                          <a:pt x="1533" y="2223"/>
                        </a:cubicBezTo>
                        <a:cubicBezTo>
                          <a:pt x="1533" y="2223"/>
                          <a:pt x="1582" y="2238"/>
                          <a:pt x="1661" y="2238"/>
                        </a:cubicBezTo>
                        <a:cubicBezTo>
                          <a:pt x="1739" y="2238"/>
                          <a:pt x="1845" y="2223"/>
                          <a:pt x="1960" y="2161"/>
                        </a:cubicBezTo>
                        <a:cubicBezTo>
                          <a:pt x="2141" y="2066"/>
                          <a:pt x="2215" y="1656"/>
                          <a:pt x="2215" y="1656"/>
                        </a:cubicBezTo>
                        <a:cubicBezTo>
                          <a:pt x="2215" y="1656"/>
                          <a:pt x="2598" y="1448"/>
                          <a:pt x="2437" y="1147"/>
                        </a:cubicBezTo>
                        <a:cubicBezTo>
                          <a:pt x="2301" y="895"/>
                          <a:pt x="1639" y="287"/>
                          <a:pt x="13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7" name="Google Shape;1741;p38">
                    <a:extLst>
                      <a:ext uri="{FF2B5EF4-FFF2-40B4-BE49-F238E27FC236}">
                        <a16:creationId xmlns:a16="http://schemas.microsoft.com/office/drawing/2014/main" id="{EE73AF1F-7B01-9F95-FB93-DA19319C1862}"/>
                      </a:ext>
                    </a:extLst>
                  </p:cNvPr>
                  <p:cNvSpPr/>
                  <p:nvPr/>
                </p:nvSpPr>
                <p:spPr>
                  <a:xfrm flipH="1">
                    <a:off x="6839639" y="2617946"/>
                    <a:ext cx="276155" cy="104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41" h="1835" extrusionOk="0">
                        <a:moveTo>
                          <a:pt x="3269" y="1"/>
                        </a:moveTo>
                        <a:cubicBezTo>
                          <a:pt x="2709" y="1"/>
                          <a:pt x="1908" y="23"/>
                          <a:pt x="1056" y="134"/>
                        </a:cubicBezTo>
                        <a:cubicBezTo>
                          <a:pt x="0" y="274"/>
                          <a:pt x="462" y="1834"/>
                          <a:pt x="462" y="1834"/>
                        </a:cubicBezTo>
                        <a:cubicBezTo>
                          <a:pt x="462" y="1834"/>
                          <a:pt x="4640" y="1776"/>
                          <a:pt x="4742" y="1584"/>
                        </a:cubicBezTo>
                        <a:cubicBezTo>
                          <a:pt x="4841" y="1394"/>
                          <a:pt x="4786" y="765"/>
                          <a:pt x="4615" y="414"/>
                        </a:cubicBezTo>
                        <a:cubicBezTo>
                          <a:pt x="4492" y="158"/>
                          <a:pt x="4295" y="18"/>
                          <a:pt x="3827" y="7"/>
                        </a:cubicBezTo>
                        <a:cubicBezTo>
                          <a:pt x="3691" y="4"/>
                          <a:pt x="3500" y="1"/>
                          <a:pt x="3269" y="1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8" name="Google Shape;1742;p38">
                    <a:extLst>
                      <a:ext uri="{FF2B5EF4-FFF2-40B4-BE49-F238E27FC236}">
                        <a16:creationId xmlns:a16="http://schemas.microsoft.com/office/drawing/2014/main" id="{2FB4AA49-C428-9763-9262-01C9F63BF4FF}"/>
                      </a:ext>
                    </a:extLst>
                  </p:cNvPr>
                  <p:cNvSpPr/>
                  <p:nvPr/>
                </p:nvSpPr>
                <p:spPr>
                  <a:xfrm flipH="1">
                    <a:off x="6603990" y="2017594"/>
                    <a:ext cx="760638" cy="616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34" h="10815" extrusionOk="0">
                        <a:moveTo>
                          <a:pt x="8359" y="0"/>
                        </a:moveTo>
                        <a:cubicBezTo>
                          <a:pt x="8359" y="0"/>
                          <a:pt x="6373" y="5141"/>
                          <a:pt x="3441" y="7398"/>
                        </a:cubicBezTo>
                        <a:cubicBezTo>
                          <a:pt x="3441" y="7398"/>
                          <a:pt x="2802" y="6968"/>
                          <a:pt x="2083" y="6968"/>
                        </a:cubicBezTo>
                        <a:cubicBezTo>
                          <a:pt x="1694" y="6968"/>
                          <a:pt x="1282" y="7093"/>
                          <a:pt x="935" y="7480"/>
                        </a:cubicBezTo>
                        <a:cubicBezTo>
                          <a:pt x="0" y="8525"/>
                          <a:pt x="764" y="10178"/>
                          <a:pt x="2687" y="10178"/>
                        </a:cubicBezTo>
                        <a:cubicBezTo>
                          <a:pt x="2793" y="10178"/>
                          <a:pt x="2902" y="10173"/>
                          <a:pt x="3014" y="10163"/>
                        </a:cubicBezTo>
                        <a:cubicBezTo>
                          <a:pt x="3391" y="10129"/>
                          <a:pt x="3708" y="10113"/>
                          <a:pt x="3977" y="10113"/>
                        </a:cubicBezTo>
                        <a:cubicBezTo>
                          <a:pt x="5246" y="10113"/>
                          <a:pt x="5420" y="10457"/>
                          <a:pt x="5594" y="10815"/>
                        </a:cubicBezTo>
                        <a:cubicBezTo>
                          <a:pt x="5594" y="10815"/>
                          <a:pt x="6711" y="10630"/>
                          <a:pt x="8169" y="10630"/>
                        </a:cubicBezTo>
                        <a:cubicBezTo>
                          <a:pt x="8169" y="10630"/>
                          <a:pt x="8032" y="9951"/>
                          <a:pt x="8940" y="9778"/>
                        </a:cubicBezTo>
                        <a:cubicBezTo>
                          <a:pt x="9848" y="9603"/>
                          <a:pt x="13313" y="8627"/>
                          <a:pt x="13327" y="6647"/>
                        </a:cubicBezTo>
                        <a:cubicBezTo>
                          <a:pt x="13333" y="5585"/>
                          <a:pt x="12862" y="4657"/>
                          <a:pt x="12927" y="3985"/>
                        </a:cubicBezTo>
                        <a:cubicBezTo>
                          <a:pt x="13043" y="2762"/>
                          <a:pt x="12418" y="254"/>
                          <a:pt x="8359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9" name="Google Shape;1743;p38">
                    <a:extLst>
                      <a:ext uri="{FF2B5EF4-FFF2-40B4-BE49-F238E27FC236}">
                        <a16:creationId xmlns:a16="http://schemas.microsoft.com/office/drawing/2014/main" id="{12946A04-557B-6AF3-D967-8CFAEFE12BCF}"/>
                      </a:ext>
                    </a:extLst>
                  </p:cNvPr>
                  <p:cNvSpPr/>
                  <p:nvPr/>
                </p:nvSpPr>
                <p:spPr>
                  <a:xfrm flipH="1">
                    <a:off x="6913967" y="2228607"/>
                    <a:ext cx="87963" cy="527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2" h="925" extrusionOk="0">
                        <a:moveTo>
                          <a:pt x="1327" y="1"/>
                        </a:moveTo>
                        <a:cubicBezTo>
                          <a:pt x="996" y="1"/>
                          <a:pt x="0" y="708"/>
                          <a:pt x="145" y="866"/>
                        </a:cubicBezTo>
                        <a:cubicBezTo>
                          <a:pt x="182" y="907"/>
                          <a:pt x="236" y="925"/>
                          <a:pt x="301" y="925"/>
                        </a:cubicBezTo>
                        <a:cubicBezTo>
                          <a:pt x="704" y="925"/>
                          <a:pt x="1542" y="242"/>
                          <a:pt x="1418" y="40"/>
                        </a:cubicBezTo>
                        <a:cubicBezTo>
                          <a:pt x="1402" y="13"/>
                          <a:pt x="1370" y="1"/>
                          <a:pt x="1327" y="1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" name="Google Shape;1744;p38">
                    <a:extLst>
                      <a:ext uri="{FF2B5EF4-FFF2-40B4-BE49-F238E27FC236}">
                        <a16:creationId xmlns:a16="http://schemas.microsoft.com/office/drawing/2014/main" id="{B844B316-F8F1-0AFA-5439-EC4ACF8C7B41}"/>
                      </a:ext>
                    </a:extLst>
                  </p:cNvPr>
                  <p:cNvSpPr/>
                  <p:nvPr/>
                </p:nvSpPr>
                <p:spPr>
                  <a:xfrm flipH="1">
                    <a:off x="6625485" y="2209953"/>
                    <a:ext cx="46435" cy="23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417" extrusionOk="0">
                        <a:moveTo>
                          <a:pt x="211" y="1"/>
                        </a:moveTo>
                        <a:cubicBezTo>
                          <a:pt x="141" y="1"/>
                          <a:pt x="87" y="23"/>
                          <a:pt x="67" y="77"/>
                        </a:cubicBezTo>
                        <a:cubicBezTo>
                          <a:pt x="0" y="257"/>
                          <a:pt x="407" y="416"/>
                          <a:pt x="599" y="416"/>
                        </a:cubicBezTo>
                        <a:cubicBezTo>
                          <a:pt x="643" y="416"/>
                          <a:pt x="675" y="408"/>
                          <a:pt x="689" y="391"/>
                        </a:cubicBezTo>
                        <a:cubicBezTo>
                          <a:pt x="814" y="229"/>
                          <a:pt x="435" y="1"/>
                          <a:pt x="211" y="1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1" name="Google Shape;1745;p38">
                    <a:extLst>
                      <a:ext uri="{FF2B5EF4-FFF2-40B4-BE49-F238E27FC236}">
                        <a16:creationId xmlns:a16="http://schemas.microsoft.com/office/drawing/2014/main" id="{37ADE1E8-D581-B1F3-DD44-291E0133F433}"/>
                      </a:ext>
                    </a:extLst>
                  </p:cNvPr>
                  <p:cNvSpPr/>
                  <p:nvPr/>
                </p:nvSpPr>
                <p:spPr>
                  <a:xfrm flipH="1">
                    <a:off x="6741689" y="2363350"/>
                    <a:ext cx="100913" cy="456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9" h="801" extrusionOk="0">
                        <a:moveTo>
                          <a:pt x="92" y="0"/>
                        </a:moveTo>
                        <a:cubicBezTo>
                          <a:pt x="83" y="0"/>
                          <a:pt x="74" y="2"/>
                          <a:pt x="65" y="5"/>
                        </a:cubicBezTo>
                        <a:cubicBezTo>
                          <a:pt x="24" y="19"/>
                          <a:pt x="1" y="63"/>
                          <a:pt x="18" y="104"/>
                        </a:cubicBezTo>
                        <a:cubicBezTo>
                          <a:pt x="21" y="115"/>
                          <a:pt x="274" y="801"/>
                          <a:pt x="1162" y="801"/>
                        </a:cubicBezTo>
                        <a:cubicBezTo>
                          <a:pt x="1321" y="801"/>
                          <a:pt x="1499" y="777"/>
                          <a:pt x="1701" y="726"/>
                        </a:cubicBezTo>
                        <a:cubicBezTo>
                          <a:pt x="1742" y="716"/>
                          <a:pt x="1769" y="671"/>
                          <a:pt x="1756" y="630"/>
                        </a:cubicBezTo>
                        <a:cubicBezTo>
                          <a:pt x="1747" y="593"/>
                          <a:pt x="1716" y="570"/>
                          <a:pt x="1679" y="570"/>
                        </a:cubicBezTo>
                        <a:cubicBezTo>
                          <a:pt x="1673" y="570"/>
                          <a:pt x="1666" y="571"/>
                          <a:pt x="1660" y="572"/>
                        </a:cubicBezTo>
                        <a:cubicBezTo>
                          <a:pt x="1470" y="621"/>
                          <a:pt x="1302" y="642"/>
                          <a:pt x="1155" y="642"/>
                        </a:cubicBezTo>
                        <a:cubicBezTo>
                          <a:pt x="389" y="642"/>
                          <a:pt x="176" y="82"/>
                          <a:pt x="165" y="54"/>
                        </a:cubicBezTo>
                        <a:cubicBezTo>
                          <a:pt x="154" y="22"/>
                          <a:pt x="124" y="0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2" name="Google Shape;1746;p38">
                    <a:extLst>
                      <a:ext uri="{FF2B5EF4-FFF2-40B4-BE49-F238E27FC236}">
                        <a16:creationId xmlns:a16="http://schemas.microsoft.com/office/drawing/2014/main" id="{756F3E7F-9791-7EC0-7FF6-4EA96E2D941F}"/>
                      </a:ext>
                    </a:extLst>
                  </p:cNvPr>
                  <p:cNvSpPr/>
                  <p:nvPr/>
                </p:nvSpPr>
                <p:spPr>
                  <a:xfrm flipH="1">
                    <a:off x="6645451" y="2267798"/>
                    <a:ext cx="26925" cy="4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" h="817" extrusionOk="0">
                        <a:moveTo>
                          <a:pt x="236" y="1"/>
                        </a:moveTo>
                        <a:cubicBezTo>
                          <a:pt x="106" y="1"/>
                          <a:pt x="0" y="182"/>
                          <a:pt x="0" y="407"/>
                        </a:cubicBezTo>
                        <a:cubicBezTo>
                          <a:pt x="0" y="636"/>
                          <a:pt x="106" y="817"/>
                          <a:pt x="236" y="817"/>
                        </a:cubicBezTo>
                        <a:cubicBezTo>
                          <a:pt x="365" y="817"/>
                          <a:pt x="472" y="636"/>
                          <a:pt x="472" y="407"/>
                        </a:cubicBezTo>
                        <a:cubicBezTo>
                          <a:pt x="472" y="182"/>
                          <a:pt x="3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3" name="Google Shape;1747;p38">
                    <a:extLst>
                      <a:ext uri="{FF2B5EF4-FFF2-40B4-BE49-F238E27FC236}">
                        <a16:creationId xmlns:a16="http://schemas.microsoft.com/office/drawing/2014/main" id="{029762CC-AE25-3CF0-B09B-AC15DED46030}"/>
                      </a:ext>
                    </a:extLst>
                  </p:cNvPr>
                  <p:cNvSpPr/>
                  <p:nvPr/>
                </p:nvSpPr>
                <p:spPr>
                  <a:xfrm flipH="1">
                    <a:off x="6648417" y="2275556"/>
                    <a:ext cx="6845" cy="118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" h="207" extrusionOk="0">
                        <a:moveTo>
                          <a:pt x="51" y="1"/>
                        </a:moveTo>
                        <a:cubicBezTo>
                          <a:pt x="49" y="1"/>
                          <a:pt x="47" y="1"/>
                          <a:pt x="45" y="2"/>
                        </a:cubicBezTo>
                        <a:cubicBezTo>
                          <a:pt x="18" y="5"/>
                          <a:pt x="0" y="53"/>
                          <a:pt x="8" y="107"/>
                        </a:cubicBezTo>
                        <a:cubicBezTo>
                          <a:pt x="14" y="163"/>
                          <a:pt x="39" y="207"/>
                          <a:pt x="69" y="207"/>
                        </a:cubicBezTo>
                        <a:cubicBezTo>
                          <a:pt x="70" y="207"/>
                          <a:pt x="71" y="207"/>
                          <a:pt x="72" y="206"/>
                        </a:cubicBezTo>
                        <a:cubicBezTo>
                          <a:pt x="99" y="203"/>
                          <a:pt x="120" y="152"/>
                          <a:pt x="110" y="97"/>
                        </a:cubicBezTo>
                        <a:cubicBezTo>
                          <a:pt x="103" y="43"/>
                          <a:pt x="79" y="1"/>
                          <a:pt x="5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4" name="Google Shape;1748;p38">
                    <a:extLst>
                      <a:ext uri="{FF2B5EF4-FFF2-40B4-BE49-F238E27FC236}">
                        <a16:creationId xmlns:a16="http://schemas.microsoft.com/office/drawing/2014/main" id="{11DD224C-1F58-3557-6EAD-415F312442C8}"/>
                      </a:ext>
                    </a:extLst>
                  </p:cNvPr>
                  <p:cNvSpPr/>
                  <p:nvPr/>
                </p:nvSpPr>
                <p:spPr>
                  <a:xfrm flipH="1">
                    <a:off x="6888695" y="2291016"/>
                    <a:ext cx="39361" cy="59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" h="1035" extrusionOk="0">
                        <a:moveTo>
                          <a:pt x="345" y="0"/>
                        </a:moveTo>
                        <a:cubicBezTo>
                          <a:pt x="153" y="0"/>
                          <a:pt x="0" y="233"/>
                          <a:pt x="0" y="520"/>
                        </a:cubicBezTo>
                        <a:cubicBezTo>
                          <a:pt x="0" y="802"/>
                          <a:pt x="153" y="1035"/>
                          <a:pt x="345" y="1035"/>
                        </a:cubicBezTo>
                        <a:cubicBezTo>
                          <a:pt x="533" y="1035"/>
                          <a:pt x="689" y="802"/>
                          <a:pt x="689" y="520"/>
                        </a:cubicBezTo>
                        <a:cubicBezTo>
                          <a:pt x="689" y="233"/>
                          <a:pt x="533" y="0"/>
                          <a:pt x="345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5" name="Google Shape;1749;p38">
                    <a:extLst>
                      <a:ext uri="{FF2B5EF4-FFF2-40B4-BE49-F238E27FC236}">
                        <a16:creationId xmlns:a16="http://schemas.microsoft.com/office/drawing/2014/main" id="{2A1A1204-786B-0327-92EE-94375667722E}"/>
                      </a:ext>
                    </a:extLst>
                  </p:cNvPr>
                  <p:cNvSpPr/>
                  <p:nvPr/>
                </p:nvSpPr>
                <p:spPr>
                  <a:xfrm flipH="1">
                    <a:off x="6894342" y="2302653"/>
                    <a:ext cx="7815" cy="134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" h="235" extrusionOk="0">
                        <a:moveTo>
                          <a:pt x="58" y="1"/>
                        </a:moveTo>
                        <a:cubicBezTo>
                          <a:pt x="57" y="1"/>
                          <a:pt x="56" y="1"/>
                          <a:pt x="55" y="1"/>
                        </a:cubicBezTo>
                        <a:cubicBezTo>
                          <a:pt x="21" y="4"/>
                          <a:pt x="0" y="62"/>
                          <a:pt x="10" y="124"/>
                        </a:cubicBezTo>
                        <a:cubicBezTo>
                          <a:pt x="17" y="185"/>
                          <a:pt x="47" y="234"/>
                          <a:pt x="77" y="234"/>
                        </a:cubicBezTo>
                        <a:cubicBezTo>
                          <a:pt x="78" y="234"/>
                          <a:pt x="80" y="234"/>
                          <a:pt x="82" y="234"/>
                        </a:cubicBezTo>
                        <a:cubicBezTo>
                          <a:pt x="116" y="230"/>
                          <a:pt x="137" y="175"/>
                          <a:pt x="126" y="111"/>
                        </a:cubicBezTo>
                        <a:cubicBezTo>
                          <a:pt x="120" y="47"/>
                          <a:pt x="88" y="1"/>
                          <a:pt x="5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6" name="Google Shape;1750;p38">
                    <a:extLst>
                      <a:ext uri="{FF2B5EF4-FFF2-40B4-BE49-F238E27FC236}">
                        <a16:creationId xmlns:a16="http://schemas.microsoft.com/office/drawing/2014/main" id="{4D4F5212-A670-2A71-841E-064BDAAA25E6}"/>
                      </a:ext>
                    </a:extLst>
                  </p:cNvPr>
                  <p:cNvSpPr/>
                  <p:nvPr/>
                </p:nvSpPr>
                <p:spPr>
                  <a:xfrm flipH="1">
                    <a:off x="6913967" y="2228721"/>
                    <a:ext cx="87906" cy="5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1" h="926" extrusionOk="0">
                        <a:moveTo>
                          <a:pt x="1325" y="0"/>
                        </a:moveTo>
                        <a:cubicBezTo>
                          <a:pt x="994" y="0"/>
                          <a:pt x="1" y="706"/>
                          <a:pt x="144" y="864"/>
                        </a:cubicBezTo>
                        <a:cubicBezTo>
                          <a:pt x="178" y="905"/>
                          <a:pt x="233" y="925"/>
                          <a:pt x="301" y="925"/>
                        </a:cubicBezTo>
                        <a:cubicBezTo>
                          <a:pt x="704" y="925"/>
                          <a:pt x="1540" y="239"/>
                          <a:pt x="1417" y="38"/>
                        </a:cubicBezTo>
                        <a:cubicBezTo>
                          <a:pt x="1400" y="10"/>
                          <a:pt x="1369" y="0"/>
                          <a:pt x="1325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7" name="Google Shape;1751;p38">
                    <a:extLst>
                      <a:ext uri="{FF2B5EF4-FFF2-40B4-BE49-F238E27FC236}">
                        <a16:creationId xmlns:a16="http://schemas.microsoft.com/office/drawing/2014/main" id="{94CD0C20-E227-2149-A230-E8CD23081EBA}"/>
                      </a:ext>
                    </a:extLst>
                  </p:cNvPr>
                  <p:cNvSpPr/>
                  <p:nvPr/>
                </p:nvSpPr>
                <p:spPr>
                  <a:xfrm flipH="1">
                    <a:off x="6804153" y="2363236"/>
                    <a:ext cx="38448" cy="38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680" extrusionOk="0">
                        <a:moveTo>
                          <a:pt x="92" y="1"/>
                        </a:moveTo>
                        <a:cubicBezTo>
                          <a:pt x="83" y="1"/>
                          <a:pt x="72" y="4"/>
                          <a:pt x="65" y="7"/>
                        </a:cubicBezTo>
                        <a:cubicBezTo>
                          <a:pt x="24" y="21"/>
                          <a:pt x="1" y="65"/>
                          <a:pt x="18" y="106"/>
                        </a:cubicBezTo>
                        <a:cubicBezTo>
                          <a:pt x="18" y="114"/>
                          <a:pt x="158" y="486"/>
                          <a:pt x="581" y="680"/>
                        </a:cubicBezTo>
                        <a:cubicBezTo>
                          <a:pt x="612" y="639"/>
                          <a:pt x="642" y="595"/>
                          <a:pt x="673" y="554"/>
                        </a:cubicBezTo>
                        <a:cubicBezTo>
                          <a:pt x="294" y="393"/>
                          <a:pt x="174" y="76"/>
                          <a:pt x="165" y="56"/>
                        </a:cubicBezTo>
                        <a:cubicBezTo>
                          <a:pt x="154" y="21"/>
                          <a:pt x="124" y="1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8" name="Google Shape;1752;p38">
                    <a:extLst>
                      <a:ext uri="{FF2B5EF4-FFF2-40B4-BE49-F238E27FC236}">
                        <a16:creationId xmlns:a16="http://schemas.microsoft.com/office/drawing/2014/main" id="{AF43D253-C24F-DA0D-ADD5-9729353FE0EF}"/>
                      </a:ext>
                    </a:extLst>
                  </p:cNvPr>
                  <p:cNvSpPr/>
                  <p:nvPr/>
                </p:nvSpPr>
                <p:spPr>
                  <a:xfrm flipH="1">
                    <a:off x="6888695" y="2291016"/>
                    <a:ext cx="39361" cy="59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" h="1035" extrusionOk="0">
                        <a:moveTo>
                          <a:pt x="512" y="205"/>
                        </a:moveTo>
                        <a:cubicBezTo>
                          <a:pt x="543" y="205"/>
                          <a:pt x="574" y="253"/>
                          <a:pt x="580" y="315"/>
                        </a:cubicBezTo>
                        <a:cubicBezTo>
                          <a:pt x="591" y="379"/>
                          <a:pt x="570" y="434"/>
                          <a:pt x="536" y="438"/>
                        </a:cubicBezTo>
                        <a:lnTo>
                          <a:pt x="533" y="438"/>
                        </a:lnTo>
                        <a:cubicBezTo>
                          <a:pt x="502" y="438"/>
                          <a:pt x="471" y="393"/>
                          <a:pt x="464" y="328"/>
                        </a:cubicBezTo>
                        <a:cubicBezTo>
                          <a:pt x="454" y="266"/>
                          <a:pt x="475" y="208"/>
                          <a:pt x="509" y="205"/>
                        </a:cubicBezTo>
                        <a:close/>
                        <a:moveTo>
                          <a:pt x="345" y="0"/>
                        </a:moveTo>
                        <a:cubicBezTo>
                          <a:pt x="153" y="0"/>
                          <a:pt x="0" y="233"/>
                          <a:pt x="0" y="520"/>
                        </a:cubicBezTo>
                        <a:cubicBezTo>
                          <a:pt x="0" y="802"/>
                          <a:pt x="153" y="1035"/>
                          <a:pt x="345" y="1035"/>
                        </a:cubicBezTo>
                        <a:cubicBezTo>
                          <a:pt x="533" y="1035"/>
                          <a:pt x="689" y="802"/>
                          <a:pt x="689" y="520"/>
                        </a:cubicBezTo>
                        <a:cubicBezTo>
                          <a:pt x="689" y="233"/>
                          <a:pt x="533" y="0"/>
                          <a:pt x="345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9" name="Google Shape;1753;p38">
                    <a:extLst>
                      <a:ext uri="{FF2B5EF4-FFF2-40B4-BE49-F238E27FC236}">
                        <a16:creationId xmlns:a16="http://schemas.microsoft.com/office/drawing/2014/main" id="{603C27D7-E398-847D-8B34-8842EABB843C}"/>
                      </a:ext>
                    </a:extLst>
                  </p:cNvPr>
                  <p:cNvSpPr/>
                  <p:nvPr/>
                </p:nvSpPr>
                <p:spPr>
                  <a:xfrm flipH="1">
                    <a:off x="6894342" y="2302653"/>
                    <a:ext cx="7815" cy="13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" h="234" extrusionOk="0">
                        <a:moveTo>
                          <a:pt x="55" y="1"/>
                        </a:moveTo>
                        <a:cubicBezTo>
                          <a:pt x="21" y="4"/>
                          <a:pt x="0" y="62"/>
                          <a:pt x="10" y="124"/>
                        </a:cubicBezTo>
                        <a:cubicBezTo>
                          <a:pt x="17" y="189"/>
                          <a:pt x="48" y="234"/>
                          <a:pt x="79" y="234"/>
                        </a:cubicBezTo>
                        <a:lnTo>
                          <a:pt x="82" y="234"/>
                        </a:lnTo>
                        <a:cubicBezTo>
                          <a:pt x="116" y="230"/>
                          <a:pt x="137" y="175"/>
                          <a:pt x="126" y="111"/>
                        </a:cubicBezTo>
                        <a:cubicBezTo>
                          <a:pt x="120" y="49"/>
                          <a:pt x="89" y="1"/>
                          <a:pt x="58" y="1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0" name="Google Shape;1754;p38">
                    <a:extLst>
                      <a:ext uri="{FF2B5EF4-FFF2-40B4-BE49-F238E27FC236}">
                        <a16:creationId xmlns:a16="http://schemas.microsoft.com/office/drawing/2014/main" id="{83126751-895D-2F25-23E5-D5DAC12F314C}"/>
                      </a:ext>
                    </a:extLst>
                  </p:cNvPr>
                  <p:cNvSpPr/>
                  <p:nvPr/>
                </p:nvSpPr>
                <p:spPr>
                  <a:xfrm flipH="1">
                    <a:off x="7171644" y="2476244"/>
                    <a:ext cx="107758" cy="68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9" h="1209" extrusionOk="0">
                        <a:moveTo>
                          <a:pt x="977" y="0"/>
                        </a:moveTo>
                        <a:cubicBezTo>
                          <a:pt x="867" y="0"/>
                          <a:pt x="770" y="18"/>
                          <a:pt x="697" y="38"/>
                        </a:cubicBezTo>
                        <a:cubicBezTo>
                          <a:pt x="360" y="133"/>
                          <a:pt x="76" y="392"/>
                          <a:pt x="12" y="673"/>
                        </a:cubicBezTo>
                        <a:cubicBezTo>
                          <a:pt x="1" y="714"/>
                          <a:pt x="28" y="758"/>
                          <a:pt x="69" y="764"/>
                        </a:cubicBezTo>
                        <a:cubicBezTo>
                          <a:pt x="77" y="767"/>
                          <a:pt x="85" y="768"/>
                          <a:pt x="92" y="768"/>
                        </a:cubicBezTo>
                        <a:cubicBezTo>
                          <a:pt x="127" y="768"/>
                          <a:pt x="157" y="743"/>
                          <a:pt x="165" y="706"/>
                        </a:cubicBezTo>
                        <a:cubicBezTo>
                          <a:pt x="220" y="484"/>
                          <a:pt x="458" y="269"/>
                          <a:pt x="738" y="191"/>
                        </a:cubicBezTo>
                        <a:cubicBezTo>
                          <a:pt x="800" y="173"/>
                          <a:pt x="882" y="158"/>
                          <a:pt x="975" y="158"/>
                        </a:cubicBezTo>
                        <a:cubicBezTo>
                          <a:pt x="1118" y="158"/>
                          <a:pt x="1288" y="194"/>
                          <a:pt x="1462" y="314"/>
                        </a:cubicBezTo>
                        <a:cubicBezTo>
                          <a:pt x="1277" y="324"/>
                          <a:pt x="1028" y="365"/>
                          <a:pt x="878" y="505"/>
                        </a:cubicBezTo>
                        <a:cubicBezTo>
                          <a:pt x="790" y="591"/>
                          <a:pt x="749" y="700"/>
                          <a:pt x="755" y="829"/>
                        </a:cubicBezTo>
                        <a:cubicBezTo>
                          <a:pt x="762" y="983"/>
                          <a:pt x="817" y="1092"/>
                          <a:pt x="919" y="1157"/>
                        </a:cubicBezTo>
                        <a:cubicBezTo>
                          <a:pt x="984" y="1194"/>
                          <a:pt x="1059" y="1208"/>
                          <a:pt x="1131" y="1208"/>
                        </a:cubicBezTo>
                        <a:cubicBezTo>
                          <a:pt x="1291" y="1208"/>
                          <a:pt x="1441" y="1144"/>
                          <a:pt x="1466" y="1133"/>
                        </a:cubicBezTo>
                        <a:cubicBezTo>
                          <a:pt x="1503" y="1116"/>
                          <a:pt x="1523" y="1068"/>
                          <a:pt x="1503" y="1027"/>
                        </a:cubicBezTo>
                        <a:cubicBezTo>
                          <a:pt x="1491" y="1000"/>
                          <a:pt x="1462" y="982"/>
                          <a:pt x="1432" y="982"/>
                        </a:cubicBezTo>
                        <a:cubicBezTo>
                          <a:pt x="1421" y="982"/>
                          <a:pt x="1410" y="984"/>
                          <a:pt x="1400" y="990"/>
                        </a:cubicBezTo>
                        <a:cubicBezTo>
                          <a:pt x="1353" y="1011"/>
                          <a:pt x="1235" y="1051"/>
                          <a:pt x="1130" y="1051"/>
                        </a:cubicBezTo>
                        <a:cubicBezTo>
                          <a:pt x="1082" y="1051"/>
                          <a:pt x="1036" y="1043"/>
                          <a:pt x="1001" y="1021"/>
                        </a:cubicBezTo>
                        <a:cubicBezTo>
                          <a:pt x="946" y="986"/>
                          <a:pt x="916" y="922"/>
                          <a:pt x="913" y="822"/>
                        </a:cubicBezTo>
                        <a:cubicBezTo>
                          <a:pt x="909" y="737"/>
                          <a:pt x="933" y="673"/>
                          <a:pt x="987" y="621"/>
                        </a:cubicBezTo>
                        <a:cubicBezTo>
                          <a:pt x="1116" y="498"/>
                          <a:pt x="1380" y="469"/>
                          <a:pt x="1554" y="469"/>
                        </a:cubicBezTo>
                        <a:cubicBezTo>
                          <a:pt x="1603" y="469"/>
                          <a:pt x="1644" y="471"/>
                          <a:pt x="1674" y="474"/>
                        </a:cubicBezTo>
                        <a:lnTo>
                          <a:pt x="1888" y="495"/>
                        </a:lnTo>
                        <a:lnTo>
                          <a:pt x="1888" y="495"/>
                        </a:lnTo>
                        <a:lnTo>
                          <a:pt x="1735" y="341"/>
                        </a:lnTo>
                        <a:cubicBezTo>
                          <a:pt x="1471" y="71"/>
                          <a:pt x="1196" y="0"/>
                          <a:pt x="977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1" name="Google Shape;1755;p38">
                    <a:extLst>
                      <a:ext uri="{FF2B5EF4-FFF2-40B4-BE49-F238E27FC236}">
                        <a16:creationId xmlns:a16="http://schemas.microsoft.com/office/drawing/2014/main" id="{B7C19943-B4BB-BB11-5841-35B145647D7A}"/>
                      </a:ext>
                    </a:extLst>
                  </p:cNvPr>
                  <p:cNvSpPr/>
                  <p:nvPr/>
                </p:nvSpPr>
                <p:spPr>
                  <a:xfrm flipH="1">
                    <a:off x="6625371" y="2210010"/>
                    <a:ext cx="46435" cy="23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414" extrusionOk="0">
                        <a:moveTo>
                          <a:pt x="208" y="0"/>
                        </a:moveTo>
                        <a:cubicBezTo>
                          <a:pt x="140" y="0"/>
                          <a:pt x="86" y="21"/>
                          <a:pt x="65" y="76"/>
                        </a:cubicBezTo>
                        <a:cubicBezTo>
                          <a:pt x="0" y="256"/>
                          <a:pt x="403" y="413"/>
                          <a:pt x="594" y="413"/>
                        </a:cubicBezTo>
                        <a:cubicBezTo>
                          <a:pt x="639" y="413"/>
                          <a:pt x="673" y="407"/>
                          <a:pt x="687" y="390"/>
                        </a:cubicBezTo>
                        <a:cubicBezTo>
                          <a:pt x="813" y="229"/>
                          <a:pt x="434" y="0"/>
                          <a:pt x="208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2" name="Google Shape;1756;p38">
                    <a:extLst>
                      <a:ext uri="{FF2B5EF4-FFF2-40B4-BE49-F238E27FC236}">
                        <a16:creationId xmlns:a16="http://schemas.microsoft.com/office/drawing/2014/main" id="{CEBC9634-77EA-CA64-6927-1ADEA9B2F7AE}"/>
                      </a:ext>
                    </a:extLst>
                  </p:cNvPr>
                  <p:cNvSpPr/>
                  <p:nvPr/>
                </p:nvSpPr>
                <p:spPr>
                  <a:xfrm flipH="1">
                    <a:off x="6604378" y="2312008"/>
                    <a:ext cx="12721" cy="853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" h="1496" extrusionOk="0">
                        <a:moveTo>
                          <a:pt x="223" y="1493"/>
                        </a:moveTo>
                        <a:lnTo>
                          <a:pt x="223" y="1496"/>
                        </a:lnTo>
                        <a:lnTo>
                          <a:pt x="223" y="1493"/>
                        </a:lnTo>
                        <a:close/>
                        <a:moveTo>
                          <a:pt x="223" y="1486"/>
                        </a:moveTo>
                        <a:lnTo>
                          <a:pt x="223" y="1493"/>
                        </a:lnTo>
                        <a:lnTo>
                          <a:pt x="223" y="1486"/>
                        </a:lnTo>
                        <a:close/>
                        <a:moveTo>
                          <a:pt x="199" y="1045"/>
                        </a:moveTo>
                        <a:lnTo>
                          <a:pt x="199" y="1045"/>
                        </a:lnTo>
                        <a:lnTo>
                          <a:pt x="199" y="1045"/>
                        </a:lnTo>
                        <a:close/>
                        <a:moveTo>
                          <a:pt x="199" y="1039"/>
                        </a:moveTo>
                        <a:lnTo>
                          <a:pt x="199" y="1039"/>
                        </a:lnTo>
                        <a:lnTo>
                          <a:pt x="199" y="1039"/>
                        </a:lnTo>
                        <a:close/>
                        <a:moveTo>
                          <a:pt x="199" y="1032"/>
                        </a:moveTo>
                        <a:lnTo>
                          <a:pt x="199" y="1032"/>
                        </a:lnTo>
                        <a:lnTo>
                          <a:pt x="199" y="1032"/>
                        </a:lnTo>
                        <a:close/>
                        <a:moveTo>
                          <a:pt x="199" y="1025"/>
                        </a:moveTo>
                        <a:lnTo>
                          <a:pt x="199" y="1028"/>
                        </a:lnTo>
                        <a:lnTo>
                          <a:pt x="199" y="1025"/>
                        </a:lnTo>
                        <a:close/>
                        <a:moveTo>
                          <a:pt x="195" y="1018"/>
                        </a:moveTo>
                        <a:lnTo>
                          <a:pt x="195" y="1022"/>
                        </a:lnTo>
                        <a:lnTo>
                          <a:pt x="195" y="1018"/>
                        </a:lnTo>
                        <a:close/>
                        <a:moveTo>
                          <a:pt x="195" y="1015"/>
                        </a:moveTo>
                        <a:lnTo>
                          <a:pt x="195" y="1015"/>
                        </a:lnTo>
                        <a:lnTo>
                          <a:pt x="195" y="1015"/>
                        </a:lnTo>
                        <a:close/>
                        <a:moveTo>
                          <a:pt x="195" y="1008"/>
                        </a:moveTo>
                        <a:lnTo>
                          <a:pt x="195" y="1008"/>
                        </a:lnTo>
                        <a:lnTo>
                          <a:pt x="195" y="1008"/>
                        </a:lnTo>
                        <a:close/>
                        <a:moveTo>
                          <a:pt x="195" y="1001"/>
                        </a:moveTo>
                        <a:lnTo>
                          <a:pt x="195" y="1004"/>
                        </a:lnTo>
                        <a:lnTo>
                          <a:pt x="195" y="1001"/>
                        </a:lnTo>
                        <a:close/>
                        <a:moveTo>
                          <a:pt x="195" y="995"/>
                        </a:moveTo>
                        <a:lnTo>
                          <a:pt x="195" y="998"/>
                        </a:lnTo>
                        <a:lnTo>
                          <a:pt x="195" y="995"/>
                        </a:lnTo>
                        <a:close/>
                        <a:moveTo>
                          <a:pt x="192" y="987"/>
                        </a:moveTo>
                        <a:cubicBezTo>
                          <a:pt x="192" y="991"/>
                          <a:pt x="192" y="991"/>
                          <a:pt x="195" y="991"/>
                        </a:cubicBezTo>
                        <a:cubicBezTo>
                          <a:pt x="192" y="991"/>
                          <a:pt x="192" y="991"/>
                          <a:pt x="192" y="987"/>
                        </a:cubicBezTo>
                        <a:close/>
                        <a:moveTo>
                          <a:pt x="192" y="981"/>
                        </a:moveTo>
                        <a:lnTo>
                          <a:pt x="192" y="987"/>
                        </a:lnTo>
                        <a:lnTo>
                          <a:pt x="192" y="981"/>
                        </a:lnTo>
                        <a:close/>
                        <a:moveTo>
                          <a:pt x="192" y="977"/>
                        </a:moveTo>
                        <a:lnTo>
                          <a:pt x="192" y="981"/>
                        </a:lnTo>
                        <a:lnTo>
                          <a:pt x="192" y="977"/>
                        </a:lnTo>
                        <a:close/>
                        <a:moveTo>
                          <a:pt x="192" y="971"/>
                        </a:moveTo>
                        <a:lnTo>
                          <a:pt x="192" y="974"/>
                        </a:lnTo>
                        <a:lnTo>
                          <a:pt x="192" y="971"/>
                        </a:lnTo>
                        <a:close/>
                        <a:moveTo>
                          <a:pt x="192" y="963"/>
                        </a:moveTo>
                        <a:lnTo>
                          <a:pt x="192" y="971"/>
                        </a:lnTo>
                        <a:lnTo>
                          <a:pt x="192" y="963"/>
                        </a:lnTo>
                        <a:close/>
                        <a:moveTo>
                          <a:pt x="1" y="1"/>
                        </a:moveTo>
                        <a:lnTo>
                          <a:pt x="1" y="1"/>
                        </a:lnTo>
                        <a:cubicBezTo>
                          <a:pt x="72" y="302"/>
                          <a:pt x="147" y="626"/>
                          <a:pt x="192" y="963"/>
                        </a:cubicBezTo>
                        <a:cubicBezTo>
                          <a:pt x="147" y="626"/>
                          <a:pt x="72" y="302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3" name="Google Shape;1757;p38">
                    <a:extLst>
                      <a:ext uri="{FF2B5EF4-FFF2-40B4-BE49-F238E27FC236}">
                        <a16:creationId xmlns:a16="http://schemas.microsoft.com/office/drawing/2014/main" id="{59079FCB-1F41-A792-E91D-A2C507E4C637}"/>
                      </a:ext>
                    </a:extLst>
                  </p:cNvPr>
                  <p:cNvSpPr/>
                  <p:nvPr/>
                </p:nvSpPr>
                <p:spPr>
                  <a:xfrm flipH="1">
                    <a:off x="6645451" y="2267798"/>
                    <a:ext cx="26925" cy="46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" h="817" extrusionOk="0">
                        <a:moveTo>
                          <a:pt x="349" y="134"/>
                        </a:moveTo>
                        <a:cubicBezTo>
                          <a:pt x="379" y="134"/>
                          <a:pt x="403" y="179"/>
                          <a:pt x="410" y="233"/>
                        </a:cubicBezTo>
                        <a:cubicBezTo>
                          <a:pt x="420" y="288"/>
                          <a:pt x="399" y="339"/>
                          <a:pt x="372" y="342"/>
                        </a:cubicBezTo>
                        <a:lnTo>
                          <a:pt x="369" y="342"/>
                        </a:lnTo>
                        <a:cubicBezTo>
                          <a:pt x="341" y="342"/>
                          <a:pt x="314" y="298"/>
                          <a:pt x="308" y="243"/>
                        </a:cubicBezTo>
                        <a:cubicBezTo>
                          <a:pt x="300" y="189"/>
                          <a:pt x="318" y="141"/>
                          <a:pt x="345" y="138"/>
                        </a:cubicBezTo>
                        <a:lnTo>
                          <a:pt x="349" y="134"/>
                        </a:lnTo>
                        <a:close/>
                        <a:moveTo>
                          <a:pt x="236" y="1"/>
                        </a:moveTo>
                        <a:cubicBezTo>
                          <a:pt x="106" y="1"/>
                          <a:pt x="0" y="182"/>
                          <a:pt x="0" y="407"/>
                        </a:cubicBezTo>
                        <a:cubicBezTo>
                          <a:pt x="0" y="636"/>
                          <a:pt x="106" y="817"/>
                          <a:pt x="236" y="817"/>
                        </a:cubicBezTo>
                        <a:cubicBezTo>
                          <a:pt x="365" y="817"/>
                          <a:pt x="472" y="636"/>
                          <a:pt x="472" y="407"/>
                        </a:cubicBezTo>
                        <a:cubicBezTo>
                          <a:pt x="472" y="182"/>
                          <a:pt x="3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4" name="Google Shape;1758;p38">
                    <a:extLst>
                      <a:ext uri="{FF2B5EF4-FFF2-40B4-BE49-F238E27FC236}">
                        <a16:creationId xmlns:a16="http://schemas.microsoft.com/office/drawing/2014/main" id="{C4AA491D-7690-11EA-2FCD-34588CCDA1EB}"/>
                      </a:ext>
                    </a:extLst>
                  </p:cNvPr>
                  <p:cNvSpPr/>
                  <p:nvPr/>
                </p:nvSpPr>
                <p:spPr>
                  <a:xfrm flipH="1">
                    <a:off x="6648417" y="2275442"/>
                    <a:ext cx="6845" cy="119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" h="209" extrusionOk="0">
                        <a:moveTo>
                          <a:pt x="49" y="0"/>
                        </a:moveTo>
                        <a:lnTo>
                          <a:pt x="45" y="4"/>
                        </a:lnTo>
                        <a:cubicBezTo>
                          <a:pt x="18" y="7"/>
                          <a:pt x="0" y="55"/>
                          <a:pt x="8" y="109"/>
                        </a:cubicBezTo>
                        <a:cubicBezTo>
                          <a:pt x="14" y="164"/>
                          <a:pt x="41" y="208"/>
                          <a:pt x="69" y="208"/>
                        </a:cubicBezTo>
                        <a:lnTo>
                          <a:pt x="72" y="208"/>
                        </a:lnTo>
                        <a:cubicBezTo>
                          <a:pt x="99" y="205"/>
                          <a:pt x="120" y="154"/>
                          <a:pt x="110" y="99"/>
                        </a:cubicBezTo>
                        <a:cubicBezTo>
                          <a:pt x="103" y="45"/>
                          <a:pt x="79" y="0"/>
                          <a:pt x="49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95" name="Google Shape;1759;p38">
                    <a:extLst>
                      <a:ext uri="{FF2B5EF4-FFF2-40B4-BE49-F238E27FC236}">
                        <a16:creationId xmlns:a16="http://schemas.microsoft.com/office/drawing/2014/main" id="{436EE91B-7DF1-88AB-FA6C-7FA236A09DD9}"/>
                      </a:ext>
                    </a:extLst>
                  </p:cNvPr>
                  <p:cNvSpPr/>
                  <p:nvPr/>
                </p:nvSpPr>
                <p:spPr>
                  <a:xfrm flipH="1">
                    <a:off x="6701927" y="2253593"/>
                    <a:ext cx="63320" cy="1175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" h="2060" extrusionOk="0">
                        <a:moveTo>
                          <a:pt x="37" y="1"/>
                        </a:moveTo>
                        <a:cubicBezTo>
                          <a:pt x="37" y="1"/>
                          <a:pt x="0" y="1384"/>
                          <a:pt x="192" y="1384"/>
                        </a:cubicBezTo>
                        <a:cubicBezTo>
                          <a:pt x="193" y="1384"/>
                          <a:pt x="194" y="1384"/>
                          <a:pt x="195" y="1384"/>
                        </a:cubicBezTo>
                        <a:cubicBezTo>
                          <a:pt x="224" y="1382"/>
                          <a:pt x="257" y="1373"/>
                          <a:pt x="294" y="1359"/>
                        </a:cubicBezTo>
                        <a:lnTo>
                          <a:pt x="294" y="1359"/>
                        </a:lnTo>
                        <a:lnTo>
                          <a:pt x="427" y="2060"/>
                        </a:lnTo>
                        <a:cubicBezTo>
                          <a:pt x="427" y="2060"/>
                          <a:pt x="1109" y="1554"/>
                          <a:pt x="966" y="1308"/>
                        </a:cubicBezTo>
                        <a:cubicBezTo>
                          <a:pt x="918" y="1229"/>
                          <a:pt x="851" y="1200"/>
                          <a:pt x="773" y="1200"/>
                        </a:cubicBezTo>
                        <a:cubicBezTo>
                          <a:pt x="622" y="1200"/>
                          <a:pt x="435" y="1309"/>
                          <a:pt x="294" y="1359"/>
                        </a:cubicBezTo>
                        <a:lnTo>
                          <a:pt x="294" y="1359"/>
                        </a:lnTo>
                        <a:lnTo>
                          <a:pt x="37" y="1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7" name="Google Shape;1760;p38">
                  <a:extLst>
                    <a:ext uri="{FF2B5EF4-FFF2-40B4-BE49-F238E27FC236}">
                      <a16:creationId xmlns:a16="http://schemas.microsoft.com/office/drawing/2014/main" id="{E5A9652C-FAED-B264-AB0D-2E03C989C808}"/>
                    </a:ext>
                  </a:extLst>
                </p:cNvPr>
                <p:cNvGrpSpPr/>
                <p:nvPr/>
              </p:nvGrpSpPr>
              <p:grpSpPr>
                <a:xfrm rot="5400000">
                  <a:off x="7588825" y="3480287"/>
                  <a:ext cx="468295" cy="265172"/>
                  <a:chOff x="4986800" y="2344025"/>
                  <a:chExt cx="741325" cy="419775"/>
                </a:xfrm>
              </p:grpSpPr>
              <p:sp>
                <p:nvSpPr>
                  <p:cNvPr id="28" name="Google Shape;1761;p38">
                    <a:extLst>
                      <a:ext uri="{FF2B5EF4-FFF2-40B4-BE49-F238E27FC236}">
                        <a16:creationId xmlns:a16="http://schemas.microsoft.com/office/drawing/2014/main" id="{960E1CDE-0929-E23D-A6C4-021590AEAB71}"/>
                      </a:ext>
                    </a:extLst>
                  </p:cNvPr>
                  <p:cNvSpPr/>
                  <p:nvPr/>
                </p:nvSpPr>
                <p:spPr>
                  <a:xfrm>
                    <a:off x="4986800" y="2344025"/>
                    <a:ext cx="741325" cy="41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3" h="16791" extrusionOk="0">
                        <a:moveTo>
                          <a:pt x="0" y="0"/>
                        </a:moveTo>
                        <a:lnTo>
                          <a:pt x="0" y="16791"/>
                        </a:lnTo>
                        <a:lnTo>
                          <a:pt x="29653" y="16791"/>
                        </a:lnTo>
                        <a:lnTo>
                          <a:pt x="2965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9" name="Google Shape;1762;p38">
                    <a:extLst>
                      <a:ext uri="{FF2B5EF4-FFF2-40B4-BE49-F238E27FC236}">
                        <a16:creationId xmlns:a16="http://schemas.microsoft.com/office/drawing/2014/main" id="{689FCE96-7B04-C8CE-7232-579C8515C68D}"/>
                      </a:ext>
                    </a:extLst>
                  </p:cNvPr>
                  <p:cNvSpPr/>
                  <p:nvPr/>
                </p:nvSpPr>
                <p:spPr>
                  <a:xfrm>
                    <a:off x="5163875" y="2344025"/>
                    <a:ext cx="46950" cy="41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8" h="16791" extrusionOk="0">
                        <a:moveTo>
                          <a:pt x="0" y="0"/>
                        </a:moveTo>
                        <a:lnTo>
                          <a:pt x="0" y="16791"/>
                        </a:lnTo>
                        <a:lnTo>
                          <a:pt x="1877" y="16791"/>
                        </a:lnTo>
                        <a:lnTo>
                          <a:pt x="1877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0" name="Google Shape;1763;p38">
                    <a:extLst>
                      <a:ext uri="{FF2B5EF4-FFF2-40B4-BE49-F238E27FC236}">
                        <a16:creationId xmlns:a16="http://schemas.microsoft.com/office/drawing/2014/main" id="{9016E724-8337-990A-8A3A-30410C05D47E}"/>
                      </a:ext>
                    </a:extLst>
                  </p:cNvPr>
                  <p:cNvSpPr/>
                  <p:nvPr/>
                </p:nvSpPr>
                <p:spPr>
                  <a:xfrm>
                    <a:off x="4986800" y="2530475"/>
                    <a:ext cx="741325" cy="4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3" h="1875" extrusionOk="0">
                        <a:moveTo>
                          <a:pt x="0" y="1"/>
                        </a:moveTo>
                        <a:lnTo>
                          <a:pt x="0" y="1874"/>
                        </a:lnTo>
                        <a:lnTo>
                          <a:pt x="29653" y="1874"/>
                        </a:lnTo>
                        <a:lnTo>
                          <a:pt x="29653" y="1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0" name="Google Shape;1764;p38">
                <a:extLst>
                  <a:ext uri="{FF2B5EF4-FFF2-40B4-BE49-F238E27FC236}">
                    <a16:creationId xmlns:a16="http://schemas.microsoft.com/office/drawing/2014/main" id="{10BD3DEE-7BD4-978E-1E78-64C9242D1951}"/>
                  </a:ext>
                </a:extLst>
              </p:cNvPr>
              <p:cNvGrpSpPr/>
              <p:nvPr/>
            </p:nvGrpSpPr>
            <p:grpSpPr>
              <a:xfrm>
                <a:off x="6940160" y="1922125"/>
                <a:ext cx="790690" cy="731600"/>
                <a:chOff x="6940160" y="1922125"/>
                <a:chExt cx="790690" cy="731600"/>
              </a:xfrm>
            </p:grpSpPr>
            <p:sp>
              <p:nvSpPr>
                <p:cNvPr id="23" name="Google Shape;1765;p38">
                  <a:extLst>
                    <a:ext uri="{FF2B5EF4-FFF2-40B4-BE49-F238E27FC236}">
                      <a16:creationId xmlns:a16="http://schemas.microsoft.com/office/drawing/2014/main" id="{FC78D28A-C359-A2B5-D211-8CB7338604AE}"/>
                    </a:ext>
                  </a:extLst>
                </p:cNvPr>
                <p:cNvSpPr/>
                <p:nvPr/>
              </p:nvSpPr>
              <p:spPr>
                <a:xfrm>
                  <a:off x="7315750" y="2071175"/>
                  <a:ext cx="227700" cy="227700"/>
                </a:xfrm>
                <a:prstGeom prst="ellipse">
                  <a:avLst/>
                </a:pr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766;p38">
                  <a:extLst>
                    <a:ext uri="{FF2B5EF4-FFF2-40B4-BE49-F238E27FC236}">
                      <a16:creationId xmlns:a16="http://schemas.microsoft.com/office/drawing/2014/main" id="{CB398162-FDAE-D104-386C-278FCFAE3742}"/>
                    </a:ext>
                  </a:extLst>
                </p:cNvPr>
                <p:cNvSpPr/>
                <p:nvPr/>
              </p:nvSpPr>
              <p:spPr>
                <a:xfrm flipH="1">
                  <a:off x="6940160" y="1922125"/>
                  <a:ext cx="790690" cy="376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264" h="26332" extrusionOk="0">
                      <a:moveTo>
                        <a:pt x="15341" y="1"/>
                      </a:moveTo>
                      <a:cubicBezTo>
                        <a:pt x="14337" y="1"/>
                        <a:pt x="12723" y="2528"/>
                        <a:pt x="12723" y="2528"/>
                      </a:cubicBezTo>
                      <a:cubicBezTo>
                        <a:pt x="12723" y="2528"/>
                        <a:pt x="12326" y="696"/>
                        <a:pt x="10697" y="696"/>
                      </a:cubicBezTo>
                      <a:cubicBezTo>
                        <a:pt x="10498" y="696"/>
                        <a:pt x="10281" y="723"/>
                        <a:pt x="10044" y="785"/>
                      </a:cubicBezTo>
                      <a:cubicBezTo>
                        <a:pt x="8592" y="1158"/>
                        <a:pt x="9885" y="2556"/>
                        <a:pt x="10902" y="3446"/>
                      </a:cubicBezTo>
                      <a:cubicBezTo>
                        <a:pt x="4053" y="3491"/>
                        <a:pt x="0" y="10919"/>
                        <a:pt x="0" y="15989"/>
                      </a:cubicBezTo>
                      <a:cubicBezTo>
                        <a:pt x="0" y="21074"/>
                        <a:pt x="2912" y="26160"/>
                        <a:pt x="2912" y="26160"/>
                      </a:cubicBezTo>
                      <a:cubicBezTo>
                        <a:pt x="2912" y="26160"/>
                        <a:pt x="3663" y="23724"/>
                        <a:pt x="5369" y="22547"/>
                      </a:cubicBezTo>
                      <a:cubicBezTo>
                        <a:pt x="6732" y="21606"/>
                        <a:pt x="8352" y="21206"/>
                        <a:pt x="9502" y="21206"/>
                      </a:cubicBezTo>
                      <a:cubicBezTo>
                        <a:pt x="9694" y="21206"/>
                        <a:pt x="9874" y="21217"/>
                        <a:pt x="10037" y="21239"/>
                      </a:cubicBezTo>
                      <a:cubicBezTo>
                        <a:pt x="11685" y="21456"/>
                        <a:pt x="14084" y="24385"/>
                        <a:pt x="15368" y="26103"/>
                      </a:cubicBezTo>
                      <a:cubicBezTo>
                        <a:pt x="15483" y="26260"/>
                        <a:pt x="15649" y="26331"/>
                        <a:pt x="15812" y="26331"/>
                      </a:cubicBezTo>
                      <a:cubicBezTo>
                        <a:pt x="16084" y="26331"/>
                        <a:pt x="16352" y="26135"/>
                        <a:pt x="16377" y="25812"/>
                      </a:cubicBezTo>
                      <a:lnTo>
                        <a:pt x="17029" y="17846"/>
                      </a:lnTo>
                      <a:lnTo>
                        <a:pt x="33120" y="17846"/>
                      </a:lnTo>
                      <a:lnTo>
                        <a:pt x="34604" y="13229"/>
                      </a:lnTo>
                      <a:lnTo>
                        <a:pt x="36015" y="18003"/>
                      </a:lnTo>
                      <a:lnTo>
                        <a:pt x="53541" y="18003"/>
                      </a:lnTo>
                      <a:cubicBezTo>
                        <a:pt x="53541" y="18003"/>
                        <a:pt x="55264" y="3368"/>
                        <a:pt x="38284" y="3368"/>
                      </a:cubicBezTo>
                      <a:cubicBezTo>
                        <a:pt x="24289" y="3368"/>
                        <a:pt x="19482" y="3422"/>
                        <a:pt x="14372" y="3438"/>
                      </a:cubicBezTo>
                      <a:cubicBezTo>
                        <a:pt x="15065" y="2511"/>
                        <a:pt x="16344" y="612"/>
                        <a:pt x="15647" y="99"/>
                      </a:cubicBezTo>
                      <a:cubicBezTo>
                        <a:pt x="15555" y="31"/>
                        <a:pt x="15452" y="1"/>
                        <a:pt x="15341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767;p38">
                  <a:extLst>
                    <a:ext uri="{FF2B5EF4-FFF2-40B4-BE49-F238E27FC236}">
                      <a16:creationId xmlns:a16="http://schemas.microsoft.com/office/drawing/2014/main" id="{9CC671EF-EBCA-782D-9864-B613EEF5F300}"/>
                    </a:ext>
                  </a:extLst>
                </p:cNvPr>
                <p:cNvSpPr/>
                <p:nvPr/>
              </p:nvSpPr>
              <p:spPr>
                <a:xfrm rot="5400000">
                  <a:off x="7287300" y="2210175"/>
                  <a:ext cx="534300" cy="352800"/>
                </a:xfrm>
                <a:prstGeom prst="doubleWave">
                  <a:avLst>
                    <a:gd name="adj1" fmla="val 6250"/>
                    <a:gd name="adj2" fmla="val 0"/>
                  </a:avLst>
                </a:pr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" name="Google Shape;1768;p38">
                <a:extLst>
                  <a:ext uri="{FF2B5EF4-FFF2-40B4-BE49-F238E27FC236}">
                    <a16:creationId xmlns:a16="http://schemas.microsoft.com/office/drawing/2014/main" id="{315E2248-14A4-CC84-2F2F-5A2C2F2B2214}"/>
                  </a:ext>
                </a:extLst>
              </p:cNvPr>
              <p:cNvSpPr/>
              <p:nvPr/>
            </p:nvSpPr>
            <p:spPr>
              <a:xfrm flipH="1">
                <a:off x="7082026" y="2245315"/>
                <a:ext cx="73026" cy="109740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1868" extrusionOk="0">
                    <a:moveTo>
                      <a:pt x="1" y="1"/>
                    </a:moveTo>
                    <a:lnTo>
                      <a:pt x="1" y="45"/>
                    </a:lnTo>
                    <a:cubicBezTo>
                      <a:pt x="1" y="158"/>
                      <a:pt x="10" y="451"/>
                      <a:pt x="31" y="714"/>
                    </a:cubicBezTo>
                    <a:cubicBezTo>
                      <a:pt x="42" y="848"/>
                      <a:pt x="51" y="971"/>
                      <a:pt x="62" y="1063"/>
                    </a:cubicBezTo>
                    <a:cubicBezTo>
                      <a:pt x="69" y="1107"/>
                      <a:pt x="75" y="1148"/>
                      <a:pt x="83" y="1172"/>
                    </a:cubicBezTo>
                    <a:cubicBezTo>
                      <a:pt x="86" y="1186"/>
                      <a:pt x="89" y="1196"/>
                      <a:pt x="92" y="1203"/>
                    </a:cubicBezTo>
                    <a:cubicBezTo>
                      <a:pt x="92" y="1209"/>
                      <a:pt x="96" y="1209"/>
                      <a:pt x="96" y="1213"/>
                    </a:cubicBezTo>
                    <a:cubicBezTo>
                      <a:pt x="100" y="1217"/>
                      <a:pt x="103" y="1217"/>
                      <a:pt x="106" y="1217"/>
                    </a:cubicBezTo>
                    <a:lnTo>
                      <a:pt x="110" y="1217"/>
                    </a:lnTo>
                    <a:cubicBezTo>
                      <a:pt x="116" y="1217"/>
                      <a:pt x="127" y="1209"/>
                      <a:pt x="141" y="1199"/>
                    </a:cubicBezTo>
                    <a:cubicBezTo>
                      <a:pt x="192" y="1172"/>
                      <a:pt x="297" y="1110"/>
                      <a:pt x="423" y="1056"/>
                    </a:cubicBezTo>
                    <a:cubicBezTo>
                      <a:pt x="550" y="1001"/>
                      <a:pt x="700" y="954"/>
                      <a:pt x="837" y="954"/>
                    </a:cubicBezTo>
                    <a:cubicBezTo>
                      <a:pt x="973" y="954"/>
                      <a:pt x="1099" y="1001"/>
                      <a:pt x="1181" y="1135"/>
                    </a:cubicBezTo>
                    <a:cubicBezTo>
                      <a:pt x="1216" y="1189"/>
                      <a:pt x="1233" y="1237"/>
                      <a:pt x="1233" y="1288"/>
                    </a:cubicBezTo>
                    <a:cubicBezTo>
                      <a:pt x="1233" y="1373"/>
                      <a:pt x="1185" y="1452"/>
                      <a:pt x="1113" y="1524"/>
                    </a:cubicBezTo>
                    <a:cubicBezTo>
                      <a:pt x="1008" y="1626"/>
                      <a:pt x="844" y="1712"/>
                      <a:pt x="710" y="1770"/>
                    </a:cubicBezTo>
                    <a:cubicBezTo>
                      <a:pt x="642" y="1797"/>
                      <a:pt x="581" y="1820"/>
                      <a:pt x="540" y="1834"/>
                    </a:cubicBezTo>
                    <a:cubicBezTo>
                      <a:pt x="516" y="1844"/>
                      <a:pt x="499" y="1848"/>
                      <a:pt x="485" y="1852"/>
                    </a:cubicBezTo>
                    <a:cubicBezTo>
                      <a:pt x="475" y="1858"/>
                      <a:pt x="468" y="1858"/>
                      <a:pt x="468" y="1858"/>
                    </a:cubicBezTo>
                    <a:lnTo>
                      <a:pt x="472" y="1868"/>
                    </a:lnTo>
                    <a:cubicBezTo>
                      <a:pt x="472" y="1868"/>
                      <a:pt x="663" y="1814"/>
                      <a:pt x="853" y="1712"/>
                    </a:cubicBezTo>
                    <a:cubicBezTo>
                      <a:pt x="953" y="1660"/>
                      <a:pt x="1048" y="1602"/>
                      <a:pt x="1120" y="1530"/>
                    </a:cubicBezTo>
                    <a:cubicBezTo>
                      <a:pt x="1192" y="1458"/>
                      <a:pt x="1243" y="1376"/>
                      <a:pt x="1243" y="1288"/>
                    </a:cubicBezTo>
                    <a:cubicBezTo>
                      <a:pt x="1243" y="1237"/>
                      <a:pt x="1226" y="1182"/>
                      <a:pt x="1192" y="1127"/>
                    </a:cubicBezTo>
                    <a:cubicBezTo>
                      <a:pt x="1107" y="991"/>
                      <a:pt x="976" y="943"/>
                      <a:pt x="837" y="943"/>
                    </a:cubicBezTo>
                    <a:cubicBezTo>
                      <a:pt x="677" y="943"/>
                      <a:pt x="505" y="1008"/>
                      <a:pt x="366" y="1069"/>
                    </a:cubicBezTo>
                    <a:cubicBezTo>
                      <a:pt x="297" y="1104"/>
                      <a:pt x="236" y="1135"/>
                      <a:pt x="192" y="1162"/>
                    </a:cubicBezTo>
                    <a:cubicBezTo>
                      <a:pt x="168" y="1172"/>
                      <a:pt x="151" y="1182"/>
                      <a:pt x="137" y="1192"/>
                    </a:cubicBezTo>
                    <a:cubicBezTo>
                      <a:pt x="120" y="1199"/>
                      <a:pt x="110" y="1206"/>
                      <a:pt x="106" y="1206"/>
                    </a:cubicBezTo>
                    <a:cubicBezTo>
                      <a:pt x="103" y="1206"/>
                      <a:pt x="100" y="1199"/>
                      <a:pt x="100" y="1192"/>
                    </a:cubicBezTo>
                    <a:cubicBezTo>
                      <a:pt x="86" y="1159"/>
                      <a:pt x="75" y="1083"/>
                      <a:pt x="65" y="987"/>
                    </a:cubicBezTo>
                    <a:cubicBezTo>
                      <a:pt x="34" y="694"/>
                      <a:pt x="10" y="202"/>
                      <a:pt x="10" y="45"/>
                    </a:cubicBezTo>
                    <a:lnTo>
                      <a:pt x="1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A33"/>
              </a:solidFill>
              <a:ln w="9525" cap="flat" cmpd="sng">
                <a:solidFill>
                  <a:srgbClr val="493A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769;p38">
                <a:extLst>
                  <a:ext uri="{FF2B5EF4-FFF2-40B4-BE49-F238E27FC236}">
                    <a16:creationId xmlns:a16="http://schemas.microsoft.com/office/drawing/2014/main" id="{F6ED78A3-D2BC-7EF2-D1D7-541F6D414FCA}"/>
                  </a:ext>
                </a:extLst>
              </p:cNvPr>
              <p:cNvSpPr/>
              <p:nvPr/>
            </p:nvSpPr>
            <p:spPr>
              <a:xfrm rot="1240465">
                <a:off x="7084766" y="2307853"/>
                <a:ext cx="67978" cy="40344"/>
              </a:xfrm>
              <a:prstGeom prst="ellipse">
                <a:avLst/>
              </a:pr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770;p38">
              <a:extLst>
                <a:ext uri="{FF2B5EF4-FFF2-40B4-BE49-F238E27FC236}">
                  <a16:creationId xmlns:a16="http://schemas.microsoft.com/office/drawing/2014/main" id="{80A6CF58-DE78-CBBA-6BE6-BA8FB5476285}"/>
                </a:ext>
              </a:extLst>
            </p:cNvPr>
            <p:cNvSpPr/>
            <p:nvPr/>
          </p:nvSpPr>
          <p:spPr>
            <a:xfrm>
              <a:off x="7160350" y="2080875"/>
              <a:ext cx="110400" cy="80100"/>
            </a:xfrm>
            <a:prstGeom prst="ellipse">
              <a:avLst/>
            </a:pr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71;p38">
              <a:extLst>
                <a:ext uri="{FF2B5EF4-FFF2-40B4-BE49-F238E27FC236}">
                  <a16:creationId xmlns:a16="http://schemas.microsoft.com/office/drawing/2014/main" id="{362B12A5-CA17-E3D8-3016-3DF0C29BE5B5}"/>
                </a:ext>
              </a:extLst>
            </p:cNvPr>
            <p:cNvSpPr/>
            <p:nvPr/>
          </p:nvSpPr>
          <p:spPr>
            <a:xfrm>
              <a:off x="6849100" y="2043525"/>
              <a:ext cx="87300" cy="71100"/>
            </a:xfrm>
            <a:prstGeom prst="ellipse">
              <a:avLst/>
            </a:prstGeom>
            <a:solidFill>
              <a:srgbClr val="DD83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430FFD4E-B2F2-A069-A8FE-BCD7ACCCA206}"/>
              </a:ext>
            </a:extLst>
          </p:cNvPr>
          <p:cNvSpPr/>
          <p:nvPr/>
        </p:nvSpPr>
        <p:spPr>
          <a:xfrm>
            <a:off x="885825" y="744304"/>
            <a:ext cx="6763874" cy="51421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</a:p>
          <a:p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ngoài trời, tìm vị trí góc độ có bố cục đẹp nhất</a:t>
            </a:r>
          </a:p>
          <a:p>
            <a:pPr marL="285750" indent="-285750">
              <a:buFontTx/>
              <a:buChar char="-"/>
            </a:pPr>
            <a:r>
              <a:rPr lang="en-US" sz="2800" u="sng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Chọn và cắt cảnh</a:t>
            </a:r>
          </a:p>
          <a:p>
            <a:pPr marL="285750" indent="-285750">
              <a:buFontTx/>
              <a:buChar char="-"/>
            </a:pPr>
            <a:r>
              <a:rPr lang="en-US" sz="2800" u="sng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phác hình toàn cảnh, từ bao quát đến chi tiết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 bỏ chi tiết không cần thiết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mảng hỉnh chính phụ</a:t>
            </a:r>
          </a:p>
          <a:p>
            <a:pPr marL="285750" indent="-285750">
              <a:buFontTx/>
              <a:buChar char="-"/>
            </a:pPr>
            <a:r>
              <a:rPr lang="en-US" sz="2800" u="sng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r>
              <a:rPr lang="en-US" sz="28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màu</a:t>
            </a:r>
            <a:endParaRPr lang="vi-VN" sz="280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12433"/>
      </p:ext>
    </p:extLst>
  </p:cSld>
  <p:clrMapOvr>
    <a:masterClrMapping/>
  </p:clrMapOvr>
  <p:transition spd="med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AAFAFC-8698-F1A7-CDE0-4262187C4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8" b="2843"/>
          <a:stretch/>
        </p:blipFill>
        <p:spPr>
          <a:xfrm>
            <a:off x="272716" y="0"/>
            <a:ext cx="1145406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04630"/>
      </p:ext>
    </p:extLst>
  </p:cSld>
  <p:clrMapOvr>
    <a:masterClrMapping/>
  </p:clrMapOvr>
  <p:transition spd="med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9A56B-D2B4-6814-DCBB-363838334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7812F-3D9F-F13C-5C55-9AAAC8681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D89DF-1A60-36CB-1660-6127B2DD5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295" y="365125"/>
            <a:ext cx="8871283" cy="613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99313"/>
      </p:ext>
    </p:extLst>
  </p:cSld>
  <p:clrMapOvr>
    <a:masterClrMapping/>
  </p:clrMapOvr>
  <p:transition spd="med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3FC1C-17D4-0257-990E-A6DD58F74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9545C-FB00-EAF5-9001-68245751B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5D467-6697-7FCE-3A85-A5C1E29F9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47" y="160421"/>
            <a:ext cx="9673390" cy="644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98796"/>
      </p:ext>
    </p:extLst>
  </p:cSld>
  <p:clrMapOvr>
    <a:masterClrMapping/>
  </p:clrMapOvr>
  <p:transition spd="med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F96EE7-8E4E-7A39-5A86-A03DCCC2B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" t="291" b="-1"/>
          <a:stretch/>
        </p:blipFill>
        <p:spPr>
          <a:xfrm>
            <a:off x="304799" y="224590"/>
            <a:ext cx="11357811" cy="641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88808"/>
      </p:ext>
    </p:extLst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id="{E3C801DA-E0DC-6607-CC05-F446815A4E46}"/>
              </a:ext>
            </a:extLst>
          </p:cNvPr>
          <p:cNvSpPr/>
          <p:nvPr/>
        </p:nvSpPr>
        <p:spPr>
          <a:xfrm>
            <a:off x="525076" y="2688617"/>
            <a:ext cx="7019282" cy="32821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4" name="Cloud 183">
            <a:extLst>
              <a:ext uri="{FF2B5EF4-FFF2-40B4-BE49-F238E27FC236}">
                <a16:creationId xmlns:a16="http://schemas.microsoft.com/office/drawing/2014/main" id="{30F4DB18-ECA5-30AF-A1C9-19B596788D5D}"/>
              </a:ext>
            </a:extLst>
          </p:cNvPr>
          <p:cNvSpPr/>
          <p:nvPr/>
        </p:nvSpPr>
        <p:spPr>
          <a:xfrm rot="342878">
            <a:off x="3883432" y="145532"/>
            <a:ext cx="3772238" cy="1875023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oogle Shape;184;p23">
            <a:extLst>
              <a:ext uri="{FF2B5EF4-FFF2-40B4-BE49-F238E27FC236}">
                <a16:creationId xmlns:a16="http://schemas.microsoft.com/office/drawing/2014/main" id="{70DD90B6-3923-9A2B-AA40-E5C513781E6D}"/>
              </a:ext>
            </a:extLst>
          </p:cNvPr>
          <p:cNvGrpSpPr/>
          <p:nvPr/>
        </p:nvGrpSpPr>
        <p:grpSpPr>
          <a:xfrm>
            <a:off x="7754453" y="2484140"/>
            <a:ext cx="4209122" cy="4019109"/>
            <a:chOff x="4078565" y="847364"/>
            <a:chExt cx="4209122" cy="4019109"/>
          </a:xfrm>
        </p:grpSpPr>
        <p:sp>
          <p:nvSpPr>
            <p:cNvPr id="5" name="Google Shape;185;p23">
              <a:extLst>
                <a:ext uri="{FF2B5EF4-FFF2-40B4-BE49-F238E27FC236}">
                  <a16:creationId xmlns:a16="http://schemas.microsoft.com/office/drawing/2014/main" id="{80FB404C-1606-AF8E-3245-5EA2F9DD1881}"/>
                </a:ext>
              </a:extLst>
            </p:cNvPr>
            <p:cNvSpPr/>
            <p:nvPr/>
          </p:nvSpPr>
          <p:spPr>
            <a:xfrm flipH="1">
              <a:off x="5561239" y="847364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86;p23">
              <a:extLst>
                <a:ext uri="{FF2B5EF4-FFF2-40B4-BE49-F238E27FC236}">
                  <a16:creationId xmlns:a16="http://schemas.microsoft.com/office/drawing/2014/main" id="{5A7825BB-BFD0-6D95-75BF-2D5956D3B3F2}"/>
                </a:ext>
              </a:extLst>
            </p:cNvPr>
            <p:cNvSpPr/>
            <p:nvPr/>
          </p:nvSpPr>
          <p:spPr>
            <a:xfrm flipH="1">
              <a:off x="5588138" y="876556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87;p23">
              <a:extLst>
                <a:ext uri="{FF2B5EF4-FFF2-40B4-BE49-F238E27FC236}">
                  <a16:creationId xmlns:a16="http://schemas.microsoft.com/office/drawing/2014/main" id="{0F9039C3-B60F-2C55-5DF6-C95CD11890CB}"/>
                </a:ext>
              </a:extLst>
            </p:cNvPr>
            <p:cNvSpPr/>
            <p:nvPr/>
          </p:nvSpPr>
          <p:spPr>
            <a:xfrm flipH="1">
              <a:off x="4078565" y="4687238"/>
              <a:ext cx="4209122" cy="179235"/>
            </a:xfrm>
            <a:custGeom>
              <a:avLst/>
              <a:gdLst/>
              <a:ahLst/>
              <a:cxnLst/>
              <a:rect l="l" t="t" r="r" b="b"/>
              <a:pathLst>
                <a:path w="73786" h="3142" extrusionOk="0">
                  <a:moveTo>
                    <a:pt x="36891" y="1"/>
                  </a:moveTo>
                  <a:cubicBezTo>
                    <a:pt x="16515" y="1"/>
                    <a:pt x="0" y="704"/>
                    <a:pt x="0" y="1570"/>
                  </a:cubicBezTo>
                  <a:cubicBezTo>
                    <a:pt x="0" y="2438"/>
                    <a:pt x="16515" y="3141"/>
                    <a:pt x="36891" y="3141"/>
                  </a:cubicBezTo>
                  <a:cubicBezTo>
                    <a:pt x="57267" y="3141"/>
                    <a:pt x="73786" y="2438"/>
                    <a:pt x="73786" y="1570"/>
                  </a:cubicBezTo>
                  <a:cubicBezTo>
                    <a:pt x="73786" y="704"/>
                    <a:pt x="57267" y="1"/>
                    <a:pt x="3689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88;p23">
              <a:extLst>
                <a:ext uri="{FF2B5EF4-FFF2-40B4-BE49-F238E27FC236}">
                  <a16:creationId xmlns:a16="http://schemas.microsoft.com/office/drawing/2014/main" id="{8EEB7644-FB61-9756-510B-DB5083FD7858}"/>
                </a:ext>
              </a:extLst>
            </p:cNvPr>
            <p:cNvGrpSpPr/>
            <p:nvPr/>
          </p:nvGrpSpPr>
          <p:grpSpPr>
            <a:xfrm>
              <a:off x="5921198" y="1938129"/>
              <a:ext cx="2158900" cy="2868100"/>
              <a:chOff x="5921198" y="1938129"/>
              <a:chExt cx="2158900" cy="2868100"/>
            </a:xfrm>
          </p:grpSpPr>
          <p:sp>
            <p:nvSpPr>
              <p:cNvPr id="78" name="Google Shape;189;p23">
                <a:extLst>
                  <a:ext uri="{FF2B5EF4-FFF2-40B4-BE49-F238E27FC236}">
                    <a16:creationId xmlns:a16="http://schemas.microsoft.com/office/drawing/2014/main" id="{B42B294F-2B1C-1FFB-314A-CE965516D2E4}"/>
                  </a:ext>
                </a:extLst>
              </p:cNvPr>
              <p:cNvSpPr/>
              <p:nvPr/>
            </p:nvSpPr>
            <p:spPr>
              <a:xfrm flipH="1">
                <a:off x="7047405" y="2721884"/>
                <a:ext cx="605304" cy="614032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10764" extrusionOk="0">
                    <a:moveTo>
                      <a:pt x="9692" y="0"/>
                    </a:moveTo>
                    <a:cubicBezTo>
                      <a:pt x="7656" y="0"/>
                      <a:pt x="0" y="3688"/>
                      <a:pt x="1653" y="7106"/>
                    </a:cubicBezTo>
                    <a:cubicBezTo>
                      <a:pt x="3117" y="10123"/>
                      <a:pt x="5374" y="10763"/>
                      <a:pt x="6296" y="10763"/>
                    </a:cubicBezTo>
                    <a:cubicBezTo>
                      <a:pt x="6451" y="10763"/>
                      <a:pt x="6568" y="10745"/>
                      <a:pt x="6637" y="10717"/>
                    </a:cubicBezTo>
                    <a:cubicBezTo>
                      <a:pt x="7112" y="10519"/>
                      <a:pt x="7924" y="9888"/>
                      <a:pt x="7784" y="9365"/>
                    </a:cubicBezTo>
                    <a:cubicBezTo>
                      <a:pt x="7644" y="8840"/>
                      <a:pt x="5937" y="6491"/>
                      <a:pt x="7518" y="4979"/>
                    </a:cubicBezTo>
                    <a:cubicBezTo>
                      <a:pt x="9099" y="3466"/>
                      <a:pt x="10037" y="3384"/>
                      <a:pt x="10324" y="2097"/>
                    </a:cubicBezTo>
                    <a:cubicBezTo>
                      <a:pt x="10611" y="811"/>
                      <a:pt x="10337" y="80"/>
                      <a:pt x="9874" y="12"/>
                    </a:cubicBezTo>
                    <a:cubicBezTo>
                      <a:pt x="9820" y="4"/>
                      <a:pt x="9759" y="0"/>
                      <a:pt x="969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0;p23">
                <a:extLst>
                  <a:ext uri="{FF2B5EF4-FFF2-40B4-BE49-F238E27FC236}">
                    <a16:creationId xmlns:a16="http://schemas.microsoft.com/office/drawing/2014/main" id="{D3C845A1-2349-ECC3-87F6-4B52BF2F5758}"/>
                  </a:ext>
                </a:extLst>
              </p:cNvPr>
              <p:cNvSpPr/>
              <p:nvPr/>
            </p:nvSpPr>
            <p:spPr>
              <a:xfrm flipH="1">
                <a:off x="7458478" y="4134913"/>
                <a:ext cx="621619" cy="603935"/>
              </a:xfrm>
              <a:custGeom>
                <a:avLst/>
                <a:gdLst/>
                <a:ahLst/>
                <a:cxnLst/>
                <a:rect l="l" t="t" r="r" b="b"/>
                <a:pathLst>
                  <a:path w="10897" h="10587" extrusionOk="0">
                    <a:moveTo>
                      <a:pt x="4120" y="1"/>
                    </a:moveTo>
                    <a:lnTo>
                      <a:pt x="686" y="4538"/>
                    </a:lnTo>
                    <a:cubicBezTo>
                      <a:pt x="273" y="5135"/>
                      <a:pt x="0" y="7866"/>
                      <a:pt x="2239" y="9439"/>
                    </a:cubicBezTo>
                    <a:cubicBezTo>
                      <a:pt x="3470" y="10304"/>
                      <a:pt x="4559" y="10587"/>
                      <a:pt x="5432" y="10587"/>
                    </a:cubicBezTo>
                    <a:cubicBezTo>
                      <a:pt x="6595" y="10587"/>
                      <a:pt x="7375" y="10086"/>
                      <a:pt x="7599" y="9788"/>
                    </a:cubicBezTo>
                    <a:lnTo>
                      <a:pt x="10897" y="5436"/>
                    </a:lnTo>
                    <a:lnTo>
                      <a:pt x="4120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1;p23">
                <a:extLst>
                  <a:ext uri="{FF2B5EF4-FFF2-40B4-BE49-F238E27FC236}">
                    <a16:creationId xmlns:a16="http://schemas.microsoft.com/office/drawing/2014/main" id="{0B9A16C3-F6B8-FEC1-A6EE-3453167F62A9}"/>
                  </a:ext>
                </a:extLst>
              </p:cNvPr>
              <p:cNvSpPr/>
              <p:nvPr/>
            </p:nvSpPr>
            <p:spPr>
              <a:xfrm flipH="1">
                <a:off x="6228560" y="2838999"/>
                <a:ext cx="34512" cy="43468"/>
              </a:xfrm>
              <a:custGeom>
                <a:avLst/>
                <a:gdLst/>
                <a:ahLst/>
                <a:cxnLst/>
                <a:rect l="l" t="t" r="r" b="b"/>
                <a:pathLst>
                  <a:path w="605" h="762" extrusionOk="0">
                    <a:moveTo>
                      <a:pt x="417" y="0"/>
                    </a:moveTo>
                    <a:lnTo>
                      <a:pt x="1" y="547"/>
                    </a:lnTo>
                    <a:lnTo>
                      <a:pt x="232" y="638"/>
                    </a:lnTo>
                    <a:cubicBezTo>
                      <a:pt x="246" y="646"/>
                      <a:pt x="256" y="663"/>
                      <a:pt x="250" y="679"/>
                    </a:cubicBezTo>
                    <a:lnTo>
                      <a:pt x="229" y="731"/>
                    </a:lnTo>
                    <a:lnTo>
                      <a:pt x="301" y="758"/>
                    </a:lnTo>
                    <a:cubicBezTo>
                      <a:pt x="305" y="761"/>
                      <a:pt x="311" y="761"/>
                      <a:pt x="314" y="761"/>
                    </a:cubicBezTo>
                    <a:cubicBezTo>
                      <a:pt x="325" y="761"/>
                      <a:pt x="338" y="755"/>
                      <a:pt x="346" y="741"/>
                    </a:cubicBezTo>
                    <a:lnTo>
                      <a:pt x="598" y="106"/>
                    </a:lnTo>
                    <a:cubicBezTo>
                      <a:pt x="604" y="89"/>
                      <a:pt x="595" y="72"/>
                      <a:pt x="581" y="65"/>
                    </a:cubicBez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2;p23">
                <a:extLst>
                  <a:ext uri="{FF2B5EF4-FFF2-40B4-BE49-F238E27FC236}">
                    <a16:creationId xmlns:a16="http://schemas.microsoft.com/office/drawing/2014/main" id="{FB2F7F88-C529-AD74-5368-7E950AD58899}"/>
                  </a:ext>
                </a:extLst>
              </p:cNvPr>
              <p:cNvSpPr/>
              <p:nvPr/>
            </p:nvSpPr>
            <p:spPr>
              <a:xfrm flipH="1">
                <a:off x="6249952" y="2874197"/>
                <a:ext cx="35938" cy="4095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718" extrusionOk="0">
                    <a:moveTo>
                      <a:pt x="346" y="1"/>
                    </a:moveTo>
                    <a:lnTo>
                      <a:pt x="1" y="456"/>
                    </a:lnTo>
                    <a:lnTo>
                      <a:pt x="141" y="510"/>
                    </a:lnTo>
                    <a:cubicBezTo>
                      <a:pt x="158" y="517"/>
                      <a:pt x="169" y="537"/>
                      <a:pt x="161" y="554"/>
                    </a:cubicBezTo>
                    <a:lnTo>
                      <a:pt x="131" y="629"/>
                    </a:lnTo>
                    <a:lnTo>
                      <a:pt x="353" y="718"/>
                    </a:lnTo>
                    <a:lnTo>
                      <a:pt x="366" y="718"/>
                    </a:lnTo>
                    <a:cubicBezTo>
                      <a:pt x="380" y="718"/>
                      <a:pt x="390" y="711"/>
                      <a:pt x="397" y="697"/>
                    </a:cubicBezTo>
                    <a:lnTo>
                      <a:pt x="629" y="114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3;p23">
                <a:extLst>
                  <a:ext uri="{FF2B5EF4-FFF2-40B4-BE49-F238E27FC236}">
                    <a16:creationId xmlns:a16="http://schemas.microsoft.com/office/drawing/2014/main" id="{E5FA2F4A-248B-DAAC-1DEB-F44CE7C112FE}"/>
                  </a:ext>
                </a:extLst>
              </p:cNvPr>
              <p:cNvSpPr/>
              <p:nvPr/>
            </p:nvSpPr>
            <p:spPr>
              <a:xfrm flipH="1">
                <a:off x="6248412" y="2870146"/>
                <a:ext cx="17798" cy="10553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85" extrusionOk="0">
                    <a:moveTo>
                      <a:pt x="56" y="1"/>
                    </a:moveTo>
                    <a:lnTo>
                      <a:pt x="1" y="72"/>
                    </a:lnTo>
                    <a:lnTo>
                      <a:pt x="284" y="185"/>
                    </a:lnTo>
                    <a:lnTo>
                      <a:pt x="305" y="133"/>
                    </a:lnTo>
                    <a:cubicBezTo>
                      <a:pt x="311" y="117"/>
                      <a:pt x="301" y="100"/>
                      <a:pt x="287" y="92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4;p23">
                <a:extLst>
                  <a:ext uri="{FF2B5EF4-FFF2-40B4-BE49-F238E27FC236}">
                    <a16:creationId xmlns:a16="http://schemas.microsoft.com/office/drawing/2014/main" id="{34F07A7B-27E6-A23A-7129-4496329F1D54}"/>
                  </a:ext>
                </a:extLst>
              </p:cNvPr>
              <p:cNvSpPr/>
              <p:nvPr/>
            </p:nvSpPr>
            <p:spPr>
              <a:xfrm flipH="1">
                <a:off x="6278361" y="2905401"/>
                <a:ext cx="34170" cy="3782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663" extrusionOk="0">
                    <a:moveTo>
                      <a:pt x="400" y="0"/>
                    </a:moveTo>
                    <a:lnTo>
                      <a:pt x="1" y="526"/>
                    </a:lnTo>
                    <a:lnTo>
                      <a:pt x="332" y="659"/>
                    </a:lnTo>
                    <a:cubicBezTo>
                      <a:pt x="335" y="659"/>
                      <a:pt x="338" y="662"/>
                      <a:pt x="345" y="662"/>
                    </a:cubicBezTo>
                    <a:cubicBezTo>
                      <a:pt x="356" y="662"/>
                      <a:pt x="369" y="652"/>
                      <a:pt x="373" y="642"/>
                    </a:cubicBezTo>
                    <a:lnTo>
                      <a:pt x="598" y="82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5;p23">
                <a:extLst>
                  <a:ext uri="{FF2B5EF4-FFF2-40B4-BE49-F238E27FC236}">
                    <a16:creationId xmlns:a16="http://schemas.microsoft.com/office/drawing/2014/main" id="{B98931A7-0744-B7CF-CC66-0F587C67E137}"/>
                  </a:ext>
                </a:extLst>
              </p:cNvPr>
              <p:cNvSpPr/>
              <p:nvPr/>
            </p:nvSpPr>
            <p:spPr>
              <a:xfrm flipH="1">
                <a:off x="6276250" y="2900153"/>
                <a:ext cx="13520" cy="9983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75" extrusionOk="0">
                    <a:moveTo>
                      <a:pt x="69" y="1"/>
                    </a:moveTo>
                    <a:lnTo>
                      <a:pt x="1" y="92"/>
                    </a:lnTo>
                    <a:lnTo>
                      <a:pt x="199" y="174"/>
                    </a:lnTo>
                    <a:lnTo>
                      <a:pt x="229" y="99"/>
                    </a:lnTo>
                    <a:cubicBezTo>
                      <a:pt x="237" y="82"/>
                      <a:pt x="226" y="62"/>
                      <a:pt x="209" y="55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6;p23">
                <a:extLst>
                  <a:ext uri="{FF2B5EF4-FFF2-40B4-BE49-F238E27FC236}">
                    <a16:creationId xmlns:a16="http://schemas.microsoft.com/office/drawing/2014/main" id="{51AC7FA7-B0AD-03A1-4A26-2262E5B6D253}"/>
                  </a:ext>
                </a:extLst>
              </p:cNvPr>
              <p:cNvSpPr/>
              <p:nvPr/>
            </p:nvSpPr>
            <p:spPr>
              <a:xfrm flipH="1">
                <a:off x="6109190" y="2262949"/>
                <a:ext cx="1787676" cy="2241811"/>
              </a:xfrm>
              <a:custGeom>
                <a:avLst/>
                <a:gdLst/>
                <a:ahLst/>
                <a:cxnLst/>
                <a:rect l="l" t="t" r="r" b="b"/>
                <a:pathLst>
                  <a:path w="31338" h="39299" extrusionOk="0">
                    <a:moveTo>
                      <a:pt x="26787" y="1"/>
                    </a:moveTo>
                    <a:lnTo>
                      <a:pt x="110" y="34444"/>
                    </a:lnTo>
                    <a:cubicBezTo>
                      <a:pt x="1" y="35547"/>
                      <a:pt x="308" y="37291"/>
                      <a:pt x="1926" y="38432"/>
                    </a:cubicBezTo>
                    <a:cubicBezTo>
                      <a:pt x="2509" y="38841"/>
                      <a:pt x="3062" y="39121"/>
                      <a:pt x="3574" y="39298"/>
                    </a:cubicBezTo>
                    <a:lnTo>
                      <a:pt x="31338" y="3455"/>
                    </a:lnTo>
                    <a:lnTo>
                      <a:pt x="26787" y="1"/>
                    </a:ln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7;p23">
                <a:extLst>
                  <a:ext uri="{FF2B5EF4-FFF2-40B4-BE49-F238E27FC236}">
                    <a16:creationId xmlns:a16="http://schemas.microsoft.com/office/drawing/2014/main" id="{BC84E7A6-F41E-F36A-46C9-681A7C008E6A}"/>
                  </a:ext>
                </a:extLst>
              </p:cNvPr>
              <p:cNvSpPr/>
              <p:nvPr/>
            </p:nvSpPr>
            <p:spPr>
              <a:xfrm flipH="1">
                <a:off x="6011092" y="2458252"/>
                <a:ext cx="1683683" cy="2060522"/>
              </a:xfrm>
              <a:custGeom>
                <a:avLst/>
                <a:gdLst/>
                <a:ahLst/>
                <a:cxnLst/>
                <a:rect l="l" t="t" r="r" b="b"/>
                <a:pathLst>
                  <a:path w="29515" h="36121" extrusionOk="0">
                    <a:moveTo>
                      <a:pt x="27764" y="0"/>
                    </a:moveTo>
                    <a:lnTo>
                      <a:pt x="0" y="35843"/>
                    </a:lnTo>
                    <a:cubicBezTo>
                      <a:pt x="567" y="36042"/>
                      <a:pt x="1085" y="36120"/>
                      <a:pt x="1543" y="36120"/>
                    </a:cubicBezTo>
                    <a:cubicBezTo>
                      <a:pt x="2705" y="36120"/>
                      <a:pt x="3486" y="35621"/>
                      <a:pt x="3711" y="35325"/>
                    </a:cubicBezTo>
                    <a:lnTo>
                      <a:pt x="3714" y="35321"/>
                    </a:lnTo>
                    <a:lnTo>
                      <a:pt x="29514" y="1332"/>
                    </a:lnTo>
                    <a:lnTo>
                      <a:pt x="27764" y="0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8;p23">
                <a:extLst>
                  <a:ext uri="{FF2B5EF4-FFF2-40B4-BE49-F238E27FC236}">
                    <a16:creationId xmlns:a16="http://schemas.microsoft.com/office/drawing/2014/main" id="{A60E8E03-C59C-3EE3-52D0-A0000249FEB8}"/>
                  </a:ext>
                </a:extLst>
              </p:cNvPr>
              <p:cNvSpPr/>
              <p:nvPr/>
            </p:nvSpPr>
            <p:spPr>
              <a:xfrm flipH="1">
                <a:off x="6367011" y="2238271"/>
                <a:ext cx="1521847" cy="1991384"/>
              </a:xfrm>
              <a:custGeom>
                <a:avLst/>
                <a:gdLst/>
                <a:ahLst/>
                <a:cxnLst/>
                <a:rect l="l" t="t" r="r" b="b"/>
                <a:pathLst>
                  <a:path w="26678" h="34909" extrusionOk="0">
                    <a:moveTo>
                      <a:pt x="26063" y="1"/>
                    </a:moveTo>
                    <a:lnTo>
                      <a:pt x="260" y="33990"/>
                    </a:lnTo>
                    <a:lnTo>
                      <a:pt x="260" y="33993"/>
                    </a:lnTo>
                    <a:cubicBezTo>
                      <a:pt x="147" y="34157"/>
                      <a:pt x="42" y="34485"/>
                      <a:pt x="1" y="34908"/>
                    </a:cubicBezTo>
                    <a:lnTo>
                      <a:pt x="26678" y="465"/>
                    </a:lnTo>
                    <a:lnTo>
                      <a:pt x="26063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9;p23">
                <a:extLst>
                  <a:ext uri="{FF2B5EF4-FFF2-40B4-BE49-F238E27FC236}">
                    <a16:creationId xmlns:a16="http://schemas.microsoft.com/office/drawing/2014/main" id="{0E98F6E0-6780-3F58-F7A9-B8DCD27BF33D}"/>
                  </a:ext>
                </a:extLst>
              </p:cNvPr>
              <p:cNvSpPr/>
              <p:nvPr/>
            </p:nvSpPr>
            <p:spPr>
              <a:xfrm flipH="1">
                <a:off x="6222913" y="2821030"/>
                <a:ext cx="80490" cy="55619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975" extrusionOk="0">
                    <a:moveTo>
                      <a:pt x="422" y="1"/>
                    </a:moveTo>
                    <a:cubicBezTo>
                      <a:pt x="273" y="1"/>
                      <a:pt x="133" y="91"/>
                      <a:pt x="76" y="236"/>
                    </a:cubicBezTo>
                    <a:cubicBezTo>
                      <a:pt x="1" y="428"/>
                      <a:pt x="93" y="646"/>
                      <a:pt x="284" y="721"/>
                    </a:cubicBezTo>
                    <a:lnTo>
                      <a:pt x="851" y="947"/>
                    </a:lnTo>
                    <a:cubicBezTo>
                      <a:pt x="896" y="965"/>
                      <a:pt x="944" y="974"/>
                      <a:pt x="990" y="974"/>
                    </a:cubicBezTo>
                    <a:cubicBezTo>
                      <a:pt x="1138" y="974"/>
                      <a:pt x="1279" y="884"/>
                      <a:pt x="1336" y="739"/>
                    </a:cubicBezTo>
                    <a:cubicBezTo>
                      <a:pt x="1411" y="548"/>
                      <a:pt x="1319" y="329"/>
                      <a:pt x="1127" y="254"/>
                    </a:cubicBezTo>
                    <a:lnTo>
                      <a:pt x="561" y="28"/>
                    </a:lnTo>
                    <a:cubicBezTo>
                      <a:pt x="515" y="10"/>
                      <a:pt x="468" y="1"/>
                      <a:pt x="422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00;p23">
                <a:extLst>
                  <a:ext uri="{FF2B5EF4-FFF2-40B4-BE49-F238E27FC236}">
                    <a16:creationId xmlns:a16="http://schemas.microsoft.com/office/drawing/2014/main" id="{ED7A7E99-617C-BA23-EC7F-5B801D3C0CEF}"/>
                  </a:ext>
                </a:extLst>
              </p:cNvPr>
              <p:cNvSpPr/>
              <p:nvPr/>
            </p:nvSpPr>
            <p:spPr>
              <a:xfrm flipH="1">
                <a:off x="6242594" y="2854915"/>
                <a:ext cx="77695" cy="5453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956" extrusionOk="0">
                    <a:moveTo>
                      <a:pt x="421" y="1"/>
                    </a:moveTo>
                    <a:cubicBezTo>
                      <a:pt x="273" y="1"/>
                      <a:pt x="132" y="91"/>
                      <a:pt x="75" y="236"/>
                    </a:cubicBezTo>
                    <a:cubicBezTo>
                      <a:pt x="0" y="428"/>
                      <a:pt x="92" y="646"/>
                      <a:pt x="283" y="721"/>
                    </a:cubicBezTo>
                    <a:lnTo>
                      <a:pt x="799" y="930"/>
                    </a:lnTo>
                    <a:cubicBezTo>
                      <a:pt x="843" y="947"/>
                      <a:pt x="889" y="955"/>
                      <a:pt x="934" y="955"/>
                    </a:cubicBezTo>
                    <a:cubicBezTo>
                      <a:pt x="1083" y="955"/>
                      <a:pt x="1226" y="865"/>
                      <a:pt x="1284" y="718"/>
                    </a:cubicBezTo>
                    <a:cubicBezTo>
                      <a:pt x="1362" y="527"/>
                      <a:pt x="1267" y="309"/>
                      <a:pt x="1075" y="233"/>
                    </a:cubicBezTo>
                    <a:lnTo>
                      <a:pt x="560" y="28"/>
                    </a:lnTo>
                    <a:cubicBezTo>
                      <a:pt x="514" y="10"/>
                      <a:pt x="467" y="1"/>
                      <a:pt x="421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01;p23">
                <a:extLst>
                  <a:ext uri="{FF2B5EF4-FFF2-40B4-BE49-F238E27FC236}">
                    <a16:creationId xmlns:a16="http://schemas.microsoft.com/office/drawing/2014/main" id="{2DA561AB-7D12-112C-6016-28E76DCF31A6}"/>
                  </a:ext>
                </a:extLst>
              </p:cNvPr>
              <p:cNvSpPr/>
              <p:nvPr/>
            </p:nvSpPr>
            <p:spPr>
              <a:xfrm flipH="1">
                <a:off x="6270603" y="2888173"/>
                <a:ext cx="64347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861" extrusionOk="0">
                    <a:moveTo>
                      <a:pt x="429" y="0"/>
                    </a:moveTo>
                    <a:cubicBezTo>
                      <a:pt x="278" y="0"/>
                      <a:pt x="134" y="91"/>
                      <a:pt x="76" y="238"/>
                    </a:cubicBezTo>
                    <a:cubicBezTo>
                      <a:pt x="1" y="428"/>
                      <a:pt x="93" y="647"/>
                      <a:pt x="284" y="723"/>
                    </a:cubicBezTo>
                    <a:lnTo>
                      <a:pt x="564" y="835"/>
                    </a:lnTo>
                    <a:cubicBezTo>
                      <a:pt x="609" y="853"/>
                      <a:pt x="656" y="861"/>
                      <a:pt x="702" y="861"/>
                    </a:cubicBezTo>
                    <a:cubicBezTo>
                      <a:pt x="852" y="861"/>
                      <a:pt x="995" y="773"/>
                      <a:pt x="1053" y="627"/>
                    </a:cubicBezTo>
                    <a:cubicBezTo>
                      <a:pt x="1127" y="436"/>
                      <a:pt x="1035" y="217"/>
                      <a:pt x="844" y="138"/>
                    </a:cubicBezTo>
                    <a:lnTo>
                      <a:pt x="564" y="26"/>
                    </a:lnTo>
                    <a:cubicBezTo>
                      <a:pt x="520" y="9"/>
                      <a:pt x="474" y="0"/>
                      <a:pt x="429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02;p23">
                <a:extLst>
                  <a:ext uri="{FF2B5EF4-FFF2-40B4-BE49-F238E27FC236}">
                    <a16:creationId xmlns:a16="http://schemas.microsoft.com/office/drawing/2014/main" id="{92BF7F0F-2712-0756-BFC0-7C162AA63B11}"/>
                  </a:ext>
                </a:extLst>
              </p:cNvPr>
              <p:cNvSpPr/>
              <p:nvPr/>
            </p:nvSpPr>
            <p:spPr>
              <a:xfrm flipH="1">
                <a:off x="5943378" y="2073638"/>
                <a:ext cx="496468" cy="505990"/>
              </a:xfrm>
              <a:custGeom>
                <a:avLst/>
                <a:gdLst/>
                <a:ahLst/>
                <a:cxnLst/>
                <a:rect l="l" t="t" r="r" b="b"/>
                <a:pathLst>
                  <a:path w="8843" h="9013" extrusionOk="0">
                    <a:moveTo>
                      <a:pt x="5718" y="0"/>
                    </a:moveTo>
                    <a:cubicBezTo>
                      <a:pt x="3497" y="1127"/>
                      <a:pt x="926" y="2619"/>
                      <a:pt x="683" y="2967"/>
                    </a:cubicBezTo>
                    <a:cubicBezTo>
                      <a:pt x="274" y="3561"/>
                      <a:pt x="1" y="6295"/>
                      <a:pt x="2240" y="7869"/>
                    </a:cubicBezTo>
                    <a:cubicBezTo>
                      <a:pt x="3468" y="8731"/>
                      <a:pt x="4556" y="9013"/>
                      <a:pt x="5429" y="9013"/>
                    </a:cubicBezTo>
                    <a:cubicBezTo>
                      <a:pt x="6592" y="9013"/>
                      <a:pt x="7373" y="8513"/>
                      <a:pt x="7599" y="8217"/>
                    </a:cubicBezTo>
                    <a:cubicBezTo>
                      <a:pt x="7828" y="7913"/>
                      <a:pt x="8470" y="4909"/>
                      <a:pt x="8842" y="2359"/>
                    </a:cubicBezTo>
                    <a:cubicBezTo>
                      <a:pt x="6326" y="2222"/>
                      <a:pt x="5818" y="720"/>
                      <a:pt x="5718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03;p23">
                <a:extLst>
                  <a:ext uri="{FF2B5EF4-FFF2-40B4-BE49-F238E27FC236}">
                    <a16:creationId xmlns:a16="http://schemas.microsoft.com/office/drawing/2014/main" id="{404232D0-6BCF-43E9-4B79-79ED85647DCB}"/>
                  </a:ext>
                </a:extLst>
              </p:cNvPr>
              <p:cNvSpPr/>
              <p:nvPr/>
            </p:nvSpPr>
            <p:spPr>
              <a:xfrm flipH="1">
                <a:off x="5943347" y="2201749"/>
                <a:ext cx="253820" cy="37984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6766" extrusionOk="0">
                    <a:moveTo>
                      <a:pt x="3684" y="0"/>
                    </a:moveTo>
                    <a:cubicBezTo>
                      <a:pt x="2868" y="2396"/>
                      <a:pt x="1659" y="5165"/>
                      <a:pt x="0" y="6619"/>
                    </a:cubicBezTo>
                    <a:cubicBezTo>
                      <a:pt x="400" y="6721"/>
                      <a:pt x="772" y="6766"/>
                      <a:pt x="1110" y="6766"/>
                    </a:cubicBezTo>
                    <a:cubicBezTo>
                      <a:pt x="2271" y="6766"/>
                      <a:pt x="3052" y="6263"/>
                      <a:pt x="3277" y="5967"/>
                    </a:cubicBezTo>
                    <a:cubicBezTo>
                      <a:pt x="3506" y="5663"/>
                      <a:pt x="4148" y="2659"/>
                      <a:pt x="4520" y="109"/>
                    </a:cubicBezTo>
                    <a:cubicBezTo>
                      <a:pt x="4213" y="92"/>
                      <a:pt x="3933" y="54"/>
                      <a:pt x="3684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04;p23">
                <a:extLst>
                  <a:ext uri="{FF2B5EF4-FFF2-40B4-BE49-F238E27FC236}">
                    <a16:creationId xmlns:a16="http://schemas.microsoft.com/office/drawing/2014/main" id="{DAA8ADBE-759F-0ED3-83EF-F354E6978241}"/>
                  </a:ext>
                </a:extLst>
              </p:cNvPr>
              <p:cNvSpPr/>
              <p:nvPr/>
            </p:nvSpPr>
            <p:spPr>
              <a:xfrm flipH="1">
                <a:off x="5921198" y="2000316"/>
                <a:ext cx="197622" cy="205753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3665" extrusionOk="0">
                    <a:moveTo>
                      <a:pt x="3144" y="1"/>
                    </a:moveTo>
                    <a:cubicBezTo>
                      <a:pt x="2739" y="1"/>
                      <a:pt x="1444" y="575"/>
                      <a:pt x="0" y="1306"/>
                    </a:cubicBezTo>
                    <a:cubicBezTo>
                      <a:pt x="100" y="2026"/>
                      <a:pt x="608" y="3528"/>
                      <a:pt x="3124" y="3665"/>
                    </a:cubicBezTo>
                    <a:cubicBezTo>
                      <a:pt x="3394" y="1801"/>
                      <a:pt x="3520" y="180"/>
                      <a:pt x="3240" y="19"/>
                    </a:cubicBezTo>
                    <a:cubicBezTo>
                      <a:pt x="3218" y="7"/>
                      <a:pt x="3186" y="1"/>
                      <a:pt x="3144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05;p23">
                <a:extLst>
                  <a:ext uri="{FF2B5EF4-FFF2-40B4-BE49-F238E27FC236}">
                    <a16:creationId xmlns:a16="http://schemas.microsoft.com/office/drawing/2014/main" id="{879F685B-FE04-E836-BC5B-970D3453F402}"/>
                  </a:ext>
                </a:extLst>
              </p:cNvPr>
              <p:cNvSpPr/>
              <p:nvPr/>
            </p:nvSpPr>
            <p:spPr>
              <a:xfrm flipH="1">
                <a:off x="6768162" y="4692652"/>
                <a:ext cx="332858" cy="72846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1277" extrusionOk="0">
                    <a:moveTo>
                      <a:pt x="342" y="1"/>
                    </a:moveTo>
                    <a:cubicBezTo>
                      <a:pt x="342" y="1"/>
                      <a:pt x="130" y="96"/>
                      <a:pt x="141" y="280"/>
                    </a:cubicBezTo>
                    <a:cubicBezTo>
                      <a:pt x="151" y="461"/>
                      <a:pt x="1" y="936"/>
                      <a:pt x="677" y="936"/>
                    </a:cubicBezTo>
                    <a:cubicBezTo>
                      <a:pt x="1257" y="936"/>
                      <a:pt x="3726" y="1276"/>
                      <a:pt x="4705" y="1276"/>
                    </a:cubicBezTo>
                    <a:cubicBezTo>
                      <a:pt x="4873" y="1276"/>
                      <a:pt x="4997" y="1266"/>
                      <a:pt x="5060" y="1243"/>
                    </a:cubicBezTo>
                    <a:cubicBezTo>
                      <a:pt x="5262" y="1226"/>
                      <a:pt x="5667" y="1127"/>
                      <a:pt x="5705" y="943"/>
                    </a:cubicBezTo>
                    <a:cubicBezTo>
                      <a:pt x="5835" y="352"/>
                      <a:pt x="5561" y="260"/>
                      <a:pt x="5561" y="260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06;p23">
                <a:extLst>
                  <a:ext uri="{FF2B5EF4-FFF2-40B4-BE49-F238E27FC236}">
                    <a16:creationId xmlns:a16="http://schemas.microsoft.com/office/drawing/2014/main" id="{3B2A1DEF-0863-9286-97F4-513B5B6DAC4F}"/>
                  </a:ext>
                </a:extLst>
              </p:cNvPr>
              <p:cNvSpPr/>
              <p:nvPr/>
            </p:nvSpPr>
            <p:spPr>
              <a:xfrm flipH="1">
                <a:off x="6864910" y="4531440"/>
                <a:ext cx="227553" cy="194752"/>
              </a:xfrm>
              <a:custGeom>
                <a:avLst/>
                <a:gdLst/>
                <a:ahLst/>
                <a:cxnLst/>
                <a:rect l="l" t="t" r="r" b="b"/>
                <a:pathLst>
                  <a:path w="3989" h="3414" extrusionOk="0">
                    <a:moveTo>
                      <a:pt x="2432" y="0"/>
                    </a:moveTo>
                    <a:lnTo>
                      <a:pt x="455" y="136"/>
                    </a:lnTo>
                    <a:cubicBezTo>
                      <a:pt x="455" y="136"/>
                      <a:pt x="520" y="1110"/>
                      <a:pt x="325" y="1812"/>
                    </a:cubicBezTo>
                    <a:cubicBezTo>
                      <a:pt x="134" y="2512"/>
                      <a:pt x="1" y="3233"/>
                      <a:pt x="1045" y="3274"/>
                    </a:cubicBezTo>
                    <a:lnTo>
                      <a:pt x="2859" y="3413"/>
                    </a:lnTo>
                    <a:cubicBezTo>
                      <a:pt x="2859" y="3413"/>
                      <a:pt x="2824" y="1574"/>
                      <a:pt x="3988" y="1468"/>
                    </a:cubicBezTo>
                    <a:cubicBezTo>
                      <a:pt x="3988" y="1468"/>
                      <a:pt x="2506" y="1185"/>
                      <a:pt x="24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07;p23">
                <a:extLst>
                  <a:ext uri="{FF2B5EF4-FFF2-40B4-BE49-F238E27FC236}">
                    <a16:creationId xmlns:a16="http://schemas.microsoft.com/office/drawing/2014/main" id="{5BF16A85-F875-5B71-C3D8-350B09FBEBED}"/>
                  </a:ext>
                </a:extLst>
              </p:cNvPr>
              <p:cNvSpPr/>
              <p:nvPr/>
            </p:nvSpPr>
            <p:spPr>
              <a:xfrm flipH="1">
                <a:off x="6773065" y="4614784"/>
                <a:ext cx="165944" cy="124073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2175" extrusionOk="0">
                    <a:moveTo>
                      <a:pt x="1501" y="1"/>
                    </a:moveTo>
                    <a:cubicBezTo>
                      <a:pt x="1302" y="1"/>
                      <a:pt x="1076" y="59"/>
                      <a:pt x="810" y="178"/>
                    </a:cubicBezTo>
                    <a:cubicBezTo>
                      <a:pt x="1" y="536"/>
                      <a:pt x="100" y="1813"/>
                      <a:pt x="100" y="1813"/>
                    </a:cubicBezTo>
                    <a:cubicBezTo>
                      <a:pt x="116" y="2096"/>
                      <a:pt x="726" y="2175"/>
                      <a:pt x="1317" y="2175"/>
                    </a:cubicBezTo>
                    <a:cubicBezTo>
                      <a:pt x="1759" y="2175"/>
                      <a:pt x="2191" y="2131"/>
                      <a:pt x="2356" y="2096"/>
                    </a:cubicBezTo>
                    <a:cubicBezTo>
                      <a:pt x="2735" y="2014"/>
                      <a:pt x="2909" y="1386"/>
                      <a:pt x="2483" y="703"/>
                    </a:cubicBezTo>
                    <a:cubicBezTo>
                      <a:pt x="2199" y="243"/>
                      <a:pt x="1907" y="1"/>
                      <a:pt x="1501" y="1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08;p23">
                <a:extLst>
                  <a:ext uri="{FF2B5EF4-FFF2-40B4-BE49-F238E27FC236}">
                    <a16:creationId xmlns:a16="http://schemas.microsoft.com/office/drawing/2014/main" id="{83D627EF-66B6-6C77-C446-83A9B63288D6}"/>
                  </a:ext>
                </a:extLst>
              </p:cNvPr>
              <p:cNvSpPr/>
              <p:nvPr/>
            </p:nvSpPr>
            <p:spPr>
              <a:xfrm flipH="1">
                <a:off x="6892804" y="4541936"/>
                <a:ext cx="122533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86" extrusionOk="0">
                    <a:moveTo>
                      <a:pt x="155" y="1"/>
                    </a:moveTo>
                    <a:lnTo>
                      <a:pt x="1" y="28"/>
                    </a:lnTo>
                    <a:cubicBezTo>
                      <a:pt x="7" y="75"/>
                      <a:pt x="209" y="1206"/>
                      <a:pt x="831" y="1403"/>
                    </a:cubicBezTo>
                    <a:cubicBezTo>
                      <a:pt x="1008" y="1458"/>
                      <a:pt x="1179" y="1485"/>
                      <a:pt x="1332" y="1485"/>
                    </a:cubicBezTo>
                    <a:cubicBezTo>
                      <a:pt x="1718" y="1485"/>
                      <a:pt x="2019" y="1335"/>
                      <a:pt x="2148" y="1137"/>
                    </a:cubicBezTo>
                    <a:lnTo>
                      <a:pt x="2014" y="1052"/>
                    </a:lnTo>
                    <a:cubicBezTo>
                      <a:pt x="1924" y="1191"/>
                      <a:pt x="1676" y="1327"/>
                      <a:pt x="1332" y="1327"/>
                    </a:cubicBezTo>
                    <a:cubicBezTo>
                      <a:pt x="1194" y="1327"/>
                      <a:pt x="1042" y="1305"/>
                      <a:pt x="878" y="1253"/>
                    </a:cubicBezTo>
                    <a:cubicBezTo>
                      <a:pt x="346" y="1086"/>
                      <a:pt x="158" y="10"/>
                      <a:pt x="155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09;p23">
                <a:extLst>
                  <a:ext uri="{FF2B5EF4-FFF2-40B4-BE49-F238E27FC236}">
                    <a16:creationId xmlns:a16="http://schemas.microsoft.com/office/drawing/2014/main" id="{1E620886-4BF9-C734-34FF-462C677A55FA}"/>
                  </a:ext>
                </a:extLst>
              </p:cNvPr>
              <p:cNvSpPr/>
              <p:nvPr/>
            </p:nvSpPr>
            <p:spPr>
              <a:xfrm flipH="1">
                <a:off x="6912427" y="4565496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4" y="1"/>
                    </a:moveTo>
                    <a:cubicBezTo>
                      <a:pt x="879" y="1"/>
                      <a:pt x="275" y="115"/>
                      <a:pt x="24" y="939"/>
                    </a:cubicBezTo>
                    <a:cubicBezTo>
                      <a:pt x="0" y="1025"/>
                      <a:pt x="49" y="1113"/>
                      <a:pt x="131" y="1137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3" y="1144"/>
                      <a:pt x="307" y="1100"/>
                      <a:pt x="328" y="1031"/>
                    </a:cubicBezTo>
                    <a:cubicBezTo>
                      <a:pt x="518" y="402"/>
                      <a:pt x="944" y="312"/>
                      <a:pt x="1175" y="312"/>
                    </a:cubicBezTo>
                    <a:cubicBezTo>
                      <a:pt x="1251" y="312"/>
                      <a:pt x="1306" y="321"/>
                      <a:pt x="1325" y="325"/>
                    </a:cubicBezTo>
                    <a:cubicBezTo>
                      <a:pt x="1337" y="328"/>
                      <a:pt x="1349" y="329"/>
                      <a:pt x="1361" y="329"/>
                    </a:cubicBezTo>
                    <a:cubicBezTo>
                      <a:pt x="1433" y="329"/>
                      <a:pt x="1498" y="278"/>
                      <a:pt x="1513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0" y="17"/>
                      <a:pt x="1313" y="1"/>
                      <a:pt x="1194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10;p23">
                <a:extLst>
                  <a:ext uri="{FF2B5EF4-FFF2-40B4-BE49-F238E27FC236}">
                    <a16:creationId xmlns:a16="http://schemas.microsoft.com/office/drawing/2014/main" id="{899B0209-B360-0100-81A6-41ADF5832903}"/>
                  </a:ext>
                </a:extLst>
              </p:cNvPr>
              <p:cNvSpPr/>
              <p:nvPr/>
            </p:nvSpPr>
            <p:spPr>
              <a:xfrm flipH="1">
                <a:off x="6889266" y="4585177"/>
                <a:ext cx="77182" cy="51055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895" extrusionOk="0">
                    <a:moveTo>
                      <a:pt x="1194" y="0"/>
                    </a:moveTo>
                    <a:cubicBezTo>
                      <a:pt x="1192" y="0"/>
                      <a:pt x="1190" y="0"/>
                      <a:pt x="1189" y="0"/>
                    </a:cubicBezTo>
                    <a:cubicBezTo>
                      <a:pt x="1154" y="4"/>
                      <a:pt x="325" y="27"/>
                      <a:pt x="35" y="673"/>
                    </a:cubicBezTo>
                    <a:cubicBezTo>
                      <a:pt x="1" y="755"/>
                      <a:pt x="38" y="847"/>
                      <a:pt x="117" y="881"/>
                    </a:cubicBezTo>
                    <a:cubicBezTo>
                      <a:pt x="137" y="891"/>
                      <a:pt x="161" y="894"/>
                      <a:pt x="182" y="894"/>
                    </a:cubicBezTo>
                    <a:cubicBezTo>
                      <a:pt x="243" y="894"/>
                      <a:pt x="301" y="861"/>
                      <a:pt x="325" y="802"/>
                    </a:cubicBezTo>
                    <a:cubicBezTo>
                      <a:pt x="530" y="341"/>
                      <a:pt x="1185" y="317"/>
                      <a:pt x="1198" y="317"/>
                    </a:cubicBezTo>
                    <a:cubicBezTo>
                      <a:pt x="1284" y="314"/>
                      <a:pt x="1352" y="243"/>
                      <a:pt x="1352" y="157"/>
                    </a:cubicBezTo>
                    <a:cubicBezTo>
                      <a:pt x="1349" y="70"/>
                      <a:pt x="1277" y="0"/>
                      <a:pt x="1194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11;p23">
                <a:extLst>
                  <a:ext uri="{FF2B5EF4-FFF2-40B4-BE49-F238E27FC236}">
                    <a16:creationId xmlns:a16="http://schemas.microsoft.com/office/drawing/2014/main" id="{AECD655C-7728-FB1F-65AB-8EB6E2CC21CB}"/>
                  </a:ext>
                </a:extLst>
              </p:cNvPr>
              <p:cNvSpPr/>
              <p:nvPr/>
            </p:nvSpPr>
            <p:spPr>
              <a:xfrm flipH="1">
                <a:off x="6879116" y="4733725"/>
                <a:ext cx="332686" cy="72504"/>
              </a:xfrm>
              <a:custGeom>
                <a:avLst/>
                <a:gdLst/>
                <a:ahLst/>
                <a:cxnLst/>
                <a:rect l="l" t="t" r="r" b="b"/>
                <a:pathLst>
                  <a:path w="5832" h="1271" extrusionOk="0">
                    <a:moveTo>
                      <a:pt x="342" y="1"/>
                    </a:moveTo>
                    <a:cubicBezTo>
                      <a:pt x="342" y="1"/>
                      <a:pt x="127" y="97"/>
                      <a:pt x="137" y="281"/>
                    </a:cubicBezTo>
                    <a:cubicBezTo>
                      <a:pt x="147" y="461"/>
                      <a:pt x="1" y="888"/>
                      <a:pt x="676" y="936"/>
                    </a:cubicBezTo>
                    <a:cubicBezTo>
                      <a:pt x="1285" y="977"/>
                      <a:pt x="3644" y="1271"/>
                      <a:pt x="4668" y="1271"/>
                    </a:cubicBezTo>
                    <a:cubicBezTo>
                      <a:pt x="4840" y="1271"/>
                      <a:pt x="4974" y="1263"/>
                      <a:pt x="5056" y="1244"/>
                    </a:cubicBezTo>
                    <a:cubicBezTo>
                      <a:pt x="5261" y="1226"/>
                      <a:pt x="5663" y="1127"/>
                      <a:pt x="5704" y="943"/>
                    </a:cubicBezTo>
                    <a:cubicBezTo>
                      <a:pt x="5831" y="352"/>
                      <a:pt x="5558" y="264"/>
                      <a:pt x="5558" y="264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2;p23">
                <a:extLst>
                  <a:ext uri="{FF2B5EF4-FFF2-40B4-BE49-F238E27FC236}">
                    <a16:creationId xmlns:a16="http://schemas.microsoft.com/office/drawing/2014/main" id="{FC234BB1-3F86-D54B-1A02-048255C0E4E6}"/>
                  </a:ext>
                </a:extLst>
              </p:cNvPr>
              <p:cNvSpPr/>
              <p:nvPr/>
            </p:nvSpPr>
            <p:spPr>
              <a:xfrm flipH="1">
                <a:off x="6975750" y="4572513"/>
                <a:ext cx="227495" cy="194809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3415" extrusionOk="0">
                    <a:moveTo>
                      <a:pt x="2431" y="0"/>
                    </a:moveTo>
                    <a:lnTo>
                      <a:pt x="451" y="137"/>
                    </a:lnTo>
                    <a:cubicBezTo>
                      <a:pt x="451" y="137"/>
                      <a:pt x="516" y="1110"/>
                      <a:pt x="325" y="1813"/>
                    </a:cubicBezTo>
                    <a:cubicBezTo>
                      <a:pt x="131" y="2513"/>
                      <a:pt x="0" y="3233"/>
                      <a:pt x="1042" y="3277"/>
                    </a:cubicBezTo>
                    <a:lnTo>
                      <a:pt x="2855" y="3414"/>
                    </a:lnTo>
                    <a:cubicBezTo>
                      <a:pt x="2855" y="3414"/>
                      <a:pt x="2820" y="1577"/>
                      <a:pt x="3988" y="1472"/>
                    </a:cubicBezTo>
                    <a:cubicBezTo>
                      <a:pt x="3988" y="1472"/>
                      <a:pt x="2502" y="1185"/>
                      <a:pt x="2431" y="0"/>
                    </a:cubicBezTo>
                    <a:close/>
                  </a:path>
                </a:pathLst>
              </a:custGeom>
              <a:solidFill>
                <a:srgbClr val="FF8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3;p23">
                <a:extLst>
                  <a:ext uri="{FF2B5EF4-FFF2-40B4-BE49-F238E27FC236}">
                    <a16:creationId xmlns:a16="http://schemas.microsoft.com/office/drawing/2014/main" id="{39311FAB-E452-5AC2-2FE8-3BE46EBC8538}"/>
                  </a:ext>
                </a:extLst>
              </p:cNvPr>
              <p:cNvSpPr/>
              <p:nvPr/>
            </p:nvSpPr>
            <p:spPr>
              <a:xfrm flipH="1">
                <a:off x="7138727" y="4677078"/>
                <a:ext cx="45636" cy="5984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049" extrusionOk="0">
                    <a:moveTo>
                      <a:pt x="373" y="0"/>
                    </a:moveTo>
                    <a:lnTo>
                      <a:pt x="236" y="311"/>
                    </a:lnTo>
                    <a:lnTo>
                      <a:pt x="0" y="311"/>
                    </a:lnTo>
                    <a:lnTo>
                      <a:pt x="141" y="574"/>
                    </a:lnTo>
                    <a:lnTo>
                      <a:pt x="55" y="942"/>
                    </a:lnTo>
                    <a:lnTo>
                      <a:pt x="349" y="731"/>
                    </a:lnTo>
                    <a:lnTo>
                      <a:pt x="608" y="1049"/>
                    </a:lnTo>
                    <a:lnTo>
                      <a:pt x="544" y="584"/>
                    </a:lnTo>
                    <a:lnTo>
                      <a:pt x="799" y="488"/>
                    </a:lnTo>
                    <a:lnTo>
                      <a:pt x="482" y="397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4;p23">
                <a:extLst>
                  <a:ext uri="{FF2B5EF4-FFF2-40B4-BE49-F238E27FC236}">
                    <a16:creationId xmlns:a16="http://schemas.microsoft.com/office/drawing/2014/main" id="{D32958E2-5D7A-6FBF-3E53-996B41C34C0A}"/>
                  </a:ext>
                </a:extLst>
              </p:cNvPr>
              <p:cNvSpPr/>
              <p:nvPr/>
            </p:nvSpPr>
            <p:spPr>
              <a:xfrm flipH="1">
                <a:off x="6884019" y="4655857"/>
                <a:ext cx="166001" cy="12413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176" extrusionOk="0">
                    <a:moveTo>
                      <a:pt x="1503" y="1"/>
                    </a:moveTo>
                    <a:cubicBezTo>
                      <a:pt x="1304" y="1"/>
                      <a:pt x="1077" y="59"/>
                      <a:pt x="810" y="178"/>
                    </a:cubicBezTo>
                    <a:cubicBezTo>
                      <a:pt x="1" y="536"/>
                      <a:pt x="100" y="1816"/>
                      <a:pt x="100" y="1816"/>
                    </a:cubicBezTo>
                    <a:cubicBezTo>
                      <a:pt x="116" y="2097"/>
                      <a:pt x="726" y="2176"/>
                      <a:pt x="1318" y="2176"/>
                    </a:cubicBezTo>
                    <a:cubicBezTo>
                      <a:pt x="1762" y="2176"/>
                      <a:pt x="2195" y="2132"/>
                      <a:pt x="2360" y="2097"/>
                    </a:cubicBezTo>
                    <a:cubicBezTo>
                      <a:pt x="2739" y="2015"/>
                      <a:pt x="2909" y="1386"/>
                      <a:pt x="2486" y="704"/>
                    </a:cubicBezTo>
                    <a:cubicBezTo>
                      <a:pt x="2200" y="243"/>
                      <a:pt x="1909" y="1"/>
                      <a:pt x="1503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5;p23">
                <a:extLst>
                  <a:ext uri="{FF2B5EF4-FFF2-40B4-BE49-F238E27FC236}">
                    <a16:creationId xmlns:a16="http://schemas.microsoft.com/office/drawing/2014/main" id="{8CD55246-0085-C9A9-1448-D55CBEF69CEE}"/>
                  </a:ext>
                </a:extLst>
              </p:cNvPr>
              <p:cNvSpPr/>
              <p:nvPr/>
            </p:nvSpPr>
            <p:spPr>
              <a:xfrm flipH="1">
                <a:off x="7003758" y="4583009"/>
                <a:ext cx="122590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486" extrusionOk="0">
                    <a:moveTo>
                      <a:pt x="158" y="1"/>
                    </a:moveTo>
                    <a:lnTo>
                      <a:pt x="1" y="28"/>
                    </a:lnTo>
                    <a:cubicBezTo>
                      <a:pt x="8" y="76"/>
                      <a:pt x="209" y="1206"/>
                      <a:pt x="831" y="1403"/>
                    </a:cubicBezTo>
                    <a:cubicBezTo>
                      <a:pt x="1008" y="1461"/>
                      <a:pt x="1179" y="1485"/>
                      <a:pt x="1332" y="1485"/>
                    </a:cubicBezTo>
                    <a:cubicBezTo>
                      <a:pt x="1718" y="1485"/>
                      <a:pt x="2022" y="1335"/>
                      <a:pt x="2148" y="1141"/>
                    </a:cubicBezTo>
                    <a:lnTo>
                      <a:pt x="2015" y="1052"/>
                    </a:lnTo>
                    <a:cubicBezTo>
                      <a:pt x="1925" y="1191"/>
                      <a:pt x="1678" y="1327"/>
                      <a:pt x="1334" y="1327"/>
                    </a:cubicBezTo>
                    <a:cubicBezTo>
                      <a:pt x="1196" y="1327"/>
                      <a:pt x="1043" y="1305"/>
                      <a:pt x="878" y="1253"/>
                    </a:cubicBezTo>
                    <a:cubicBezTo>
                      <a:pt x="349" y="1086"/>
                      <a:pt x="158" y="11"/>
                      <a:pt x="158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6;p23">
                <a:extLst>
                  <a:ext uri="{FF2B5EF4-FFF2-40B4-BE49-F238E27FC236}">
                    <a16:creationId xmlns:a16="http://schemas.microsoft.com/office/drawing/2014/main" id="{2B16EFF8-1B74-1A15-3063-803677D3C42A}"/>
                  </a:ext>
                </a:extLst>
              </p:cNvPr>
              <p:cNvSpPr/>
              <p:nvPr/>
            </p:nvSpPr>
            <p:spPr>
              <a:xfrm flipH="1">
                <a:off x="7023438" y="4606569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6" y="1"/>
                    </a:moveTo>
                    <a:cubicBezTo>
                      <a:pt x="882" y="1"/>
                      <a:pt x="279" y="116"/>
                      <a:pt x="28" y="943"/>
                    </a:cubicBezTo>
                    <a:cubicBezTo>
                      <a:pt x="0" y="1025"/>
                      <a:pt x="49" y="1113"/>
                      <a:pt x="131" y="1138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6" y="1144"/>
                      <a:pt x="308" y="1103"/>
                      <a:pt x="328" y="1035"/>
                    </a:cubicBezTo>
                    <a:cubicBezTo>
                      <a:pt x="521" y="407"/>
                      <a:pt x="945" y="314"/>
                      <a:pt x="1177" y="314"/>
                    </a:cubicBezTo>
                    <a:cubicBezTo>
                      <a:pt x="1253" y="314"/>
                      <a:pt x="1309" y="324"/>
                      <a:pt x="1329" y="328"/>
                    </a:cubicBezTo>
                    <a:cubicBezTo>
                      <a:pt x="1339" y="330"/>
                      <a:pt x="1350" y="331"/>
                      <a:pt x="1360" y="331"/>
                    </a:cubicBezTo>
                    <a:cubicBezTo>
                      <a:pt x="1433" y="331"/>
                      <a:pt x="1498" y="280"/>
                      <a:pt x="1516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1" y="17"/>
                      <a:pt x="1314" y="1"/>
                      <a:pt x="1196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17;p23">
                <a:extLst>
                  <a:ext uri="{FF2B5EF4-FFF2-40B4-BE49-F238E27FC236}">
                    <a16:creationId xmlns:a16="http://schemas.microsoft.com/office/drawing/2014/main" id="{E4A0488B-5939-6F5E-EDB4-0C21E3D1B686}"/>
                  </a:ext>
                </a:extLst>
              </p:cNvPr>
              <p:cNvSpPr/>
              <p:nvPr/>
            </p:nvSpPr>
            <p:spPr>
              <a:xfrm flipH="1">
                <a:off x="7000106" y="4626250"/>
                <a:ext cx="77353" cy="5128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899" extrusionOk="0">
                    <a:moveTo>
                      <a:pt x="1192" y="1"/>
                    </a:moveTo>
                    <a:cubicBezTo>
                      <a:pt x="1154" y="4"/>
                      <a:pt x="325" y="28"/>
                      <a:pt x="39" y="673"/>
                    </a:cubicBezTo>
                    <a:cubicBezTo>
                      <a:pt x="1" y="755"/>
                      <a:pt x="39" y="847"/>
                      <a:pt x="117" y="885"/>
                    </a:cubicBezTo>
                    <a:cubicBezTo>
                      <a:pt x="138" y="891"/>
                      <a:pt x="161" y="898"/>
                      <a:pt x="182" y="898"/>
                    </a:cubicBezTo>
                    <a:cubicBezTo>
                      <a:pt x="243" y="898"/>
                      <a:pt x="302" y="861"/>
                      <a:pt x="329" y="803"/>
                    </a:cubicBezTo>
                    <a:cubicBezTo>
                      <a:pt x="533" y="342"/>
                      <a:pt x="1192" y="318"/>
                      <a:pt x="1199" y="318"/>
                    </a:cubicBezTo>
                    <a:cubicBezTo>
                      <a:pt x="1285" y="318"/>
                      <a:pt x="1356" y="243"/>
                      <a:pt x="1353" y="158"/>
                    </a:cubicBezTo>
                    <a:cubicBezTo>
                      <a:pt x="1349" y="69"/>
                      <a:pt x="1277" y="4"/>
                      <a:pt x="1192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18;p23">
                <a:extLst>
                  <a:ext uri="{FF2B5EF4-FFF2-40B4-BE49-F238E27FC236}">
                    <a16:creationId xmlns:a16="http://schemas.microsoft.com/office/drawing/2014/main" id="{DBEEBCFE-0057-50B7-F46F-415340F973B2}"/>
                  </a:ext>
                </a:extLst>
              </p:cNvPr>
              <p:cNvSpPr/>
              <p:nvPr/>
            </p:nvSpPr>
            <p:spPr>
              <a:xfrm flipH="1">
                <a:off x="6709351" y="2692905"/>
                <a:ext cx="601368" cy="5287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269" extrusionOk="0">
                    <a:moveTo>
                      <a:pt x="6645" y="1"/>
                    </a:moveTo>
                    <a:cubicBezTo>
                      <a:pt x="5506" y="1"/>
                      <a:pt x="4402" y="359"/>
                      <a:pt x="3879" y="520"/>
                    </a:cubicBezTo>
                    <a:cubicBezTo>
                      <a:pt x="2967" y="800"/>
                      <a:pt x="561" y="2227"/>
                      <a:pt x="280" y="4043"/>
                    </a:cubicBezTo>
                    <a:cubicBezTo>
                      <a:pt x="0" y="5862"/>
                      <a:pt x="2288" y="8873"/>
                      <a:pt x="2346" y="9228"/>
                    </a:cubicBezTo>
                    <a:cubicBezTo>
                      <a:pt x="2350" y="9256"/>
                      <a:pt x="2401" y="9269"/>
                      <a:pt x="2490" y="9269"/>
                    </a:cubicBezTo>
                    <a:cubicBezTo>
                      <a:pt x="3555" y="9269"/>
                      <a:pt x="10121" y="7453"/>
                      <a:pt x="10121" y="7453"/>
                    </a:cubicBezTo>
                    <a:cubicBezTo>
                      <a:pt x="10121" y="7453"/>
                      <a:pt x="10542" y="2227"/>
                      <a:pt x="8992" y="800"/>
                    </a:cubicBezTo>
                    <a:cubicBezTo>
                      <a:pt x="8336" y="194"/>
                      <a:pt x="7481" y="1"/>
                      <a:pt x="6645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19;p23">
                <a:extLst>
                  <a:ext uri="{FF2B5EF4-FFF2-40B4-BE49-F238E27FC236}">
                    <a16:creationId xmlns:a16="http://schemas.microsoft.com/office/drawing/2014/main" id="{7497CA8E-CD35-6065-96C5-B40278B3CE99}"/>
                  </a:ext>
                </a:extLst>
              </p:cNvPr>
              <p:cNvSpPr/>
              <p:nvPr/>
            </p:nvSpPr>
            <p:spPr>
              <a:xfrm flipH="1">
                <a:off x="7045060" y="2953319"/>
                <a:ext cx="214432" cy="254364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4459" extrusionOk="0">
                    <a:moveTo>
                      <a:pt x="1386" y="1"/>
                    </a:moveTo>
                    <a:cubicBezTo>
                      <a:pt x="1302" y="1"/>
                      <a:pt x="1220" y="23"/>
                      <a:pt x="1140" y="72"/>
                    </a:cubicBezTo>
                    <a:cubicBezTo>
                      <a:pt x="93" y="717"/>
                      <a:pt x="0" y="2048"/>
                      <a:pt x="0" y="2048"/>
                    </a:cubicBezTo>
                    <a:lnTo>
                      <a:pt x="1202" y="4458"/>
                    </a:lnTo>
                    <a:lnTo>
                      <a:pt x="3759" y="3400"/>
                    </a:lnTo>
                    <a:cubicBezTo>
                      <a:pt x="3759" y="3400"/>
                      <a:pt x="2416" y="1"/>
                      <a:pt x="1386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20;p23">
                <a:extLst>
                  <a:ext uri="{FF2B5EF4-FFF2-40B4-BE49-F238E27FC236}">
                    <a16:creationId xmlns:a16="http://schemas.microsoft.com/office/drawing/2014/main" id="{6CB45663-767F-1CCF-0C90-0920D7EF72A6}"/>
                  </a:ext>
                </a:extLst>
              </p:cNvPr>
              <p:cNvSpPr/>
              <p:nvPr/>
            </p:nvSpPr>
            <p:spPr>
              <a:xfrm flipH="1">
                <a:off x="6668850" y="3103921"/>
                <a:ext cx="691328" cy="1379006"/>
              </a:xfrm>
              <a:custGeom>
                <a:avLst/>
                <a:gdLst/>
                <a:ahLst/>
                <a:cxnLst/>
                <a:rect l="l" t="t" r="r" b="b"/>
                <a:pathLst>
                  <a:path w="12119" h="24174" extrusionOk="0">
                    <a:moveTo>
                      <a:pt x="9345" y="1"/>
                    </a:moveTo>
                    <a:cubicBezTo>
                      <a:pt x="6833" y="1"/>
                      <a:pt x="3500" y="1145"/>
                      <a:pt x="2779" y="1590"/>
                    </a:cubicBezTo>
                    <a:cubicBezTo>
                      <a:pt x="2608" y="1696"/>
                      <a:pt x="3213" y="2921"/>
                      <a:pt x="3213" y="2921"/>
                    </a:cubicBezTo>
                    <a:cubicBezTo>
                      <a:pt x="3213" y="2921"/>
                      <a:pt x="219" y="5798"/>
                      <a:pt x="127" y="10270"/>
                    </a:cubicBezTo>
                    <a:cubicBezTo>
                      <a:pt x="0" y="16230"/>
                      <a:pt x="2595" y="23498"/>
                      <a:pt x="2595" y="23498"/>
                    </a:cubicBezTo>
                    <a:cubicBezTo>
                      <a:pt x="2595" y="23498"/>
                      <a:pt x="2803" y="24174"/>
                      <a:pt x="3943" y="24174"/>
                    </a:cubicBezTo>
                    <a:cubicBezTo>
                      <a:pt x="5086" y="24174"/>
                      <a:pt x="5879" y="23662"/>
                      <a:pt x="5879" y="23662"/>
                    </a:cubicBezTo>
                    <a:cubicBezTo>
                      <a:pt x="5929" y="23664"/>
                      <a:pt x="5978" y="23665"/>
                      <a:pt x="6026" y="23665"/>
                    </a:cubicBezTo>
                    <a:cubicBezTo>
                      <a:pt x="7377" y="23665"/>
                      <a:pt x="7506" y="22754"/>
                      <a:pt x="7506" y="22754"/>
                    </a:cubicBezTo>
                    <a:cubicBezTo>
                      <a:pt x="7763" y="21962"/>
                      <a:pt x="10022" y="16534"/>
                      <a:pt x="11070" y="11574"/>
                    </a:cubicBezTo>
                    <a:cubicBezTo>
                      <a:pt x="12119" y="6614"/>
                      <a:pt x="11654" y="1959"/>
                      <a:pt x="11675" y="1655"/>
                    </a:cubicBezTo>
                    <a:cubicBezTo>
                      <a:pt x="11699" y="1351"/>
                      <a:pt x="11675" y="607"/>
                      <a:pt x="11675" y="607"/>
                    </a:cubicBezTo>
                    <a:cubicBezTo>
                      <a:pt x="11147" y="168"/>
                      <a:pt x="10306" y="1"/>
                      <a:pt x="9345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21;p23">
                <a:extLst>
                  <a:ext uri="{FF2B5EF4-FFF2-40B4-BE49-F238E27FC236}">
                    <a16:creationId xmlns:a16="http://schemas.microsoft.com/office/drawing/2014/main" id="{0ED702D3-5E3C-9B8A-B4CE-C12AB765773C}"/>
                  </a:ext>
                </a:extLst>
              </p:cNvPr>
              <p:cNvSpPr/>
              <p:nvPr/>
            </p:nvSpPr>
            <p:spPr>
              <a:xfrm flipH="1">
                <a:off x="6700958" y="3139061"/>
                <a:ext cx="92185" cy="221049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3875" extrusionOk="0">
                    <a:moveTo>
                      <a:pt x="1524" y="1"/>
                    </a:moveTo>
                    <a:cubicBezTo>
                      <a:pt x="1478" y="1"/>
                      <a:pt x="1442" y="35"/>
                      <a:pt x="1445" y="79"/>
                    </a:cubicBezTo>
                    <a:cubicBezTo>
                      <a:pt x="1462" y="1721"/>
                      <a:pt x="1373" y="3486"/>
                      <a:pt x="1196" y="3605"/>
                    </a:cubicBezTo>
                    <a:cubicBezTo>
                      <a:pt x="1043" y="3695"/>
                      <a:pt x="747" y="3719"/>
                      <a:pt x="490" y="3719"/>
                    </a:cubicBezTo>
                    <a:cubicBezTo>
                      <a:pt x="327" y="3719"/>
                      <a:pt x="179" y="3709"/>
                      <a:pt x="93" y="3701"/>
                    </a:cubicBezTo>
                    <a:cubicBezTo>
                      <a:pt x="89" y="3701"/>
                      <a:pt x="84" y="3700"/>
                      <a:pt x="80" y="3700"/>
                    </a:cubicBezTo>
                    <a:cubicBezTo>
                      <a:pt x="42" y="3700"/>
                      <a:pt x="11" y="3729"/>
                      <a:pt x="8" y="3769"/>
                    </a:cubicBezTo>
                    <a:cubicBezTo>
                      <a:pt x="0" y="3813"/>
                      <a:pt x="35" y="3851"/>
                      <a:pt x="76" y="3858"/>
                    </a:cubicBezTo>
                    <a:cubicBezTo>
                      <a:pt x="93" y="3858"/>
                      <a:pt x="274" y="3875"/>
                      <a:pt x="499" y="3875"/>
                    </a:cubicBezTo>
                    <a:cubicBezTo>
                      <a:pt x="766" y="3875"/>
                      <a:pt x="1089" y="3851"/>
                      <a:pt x="1274" y="3742"/>
                    </a:cubicBezTo>
                    <a:cubicBezTo>
                      <a:pt x="1615" y="3547"/>
                      <a:pt x="1612" y="888"/>
                      <a:pt x="1601" y="79"/>
                    </a:cubicBezTo>
                    <a:cubicBezTo>
                      <a:pt x="1601" y="35"/>
                      <a:pt x="1564" y="1"/>
                      <a:pt x="1524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22;p23">
                <a:extLst>
                  <a:ext uri="{FF2B5EF4-FFF2-40B4-BE49-F238E27FC236}">
                    <a16:creationId xmlns:a16="http://schemas.microsoft.com/office/drawing/2014/main" id="{D9397FBD-2C4B-CEFC-474D-CE82AB671838}"/>
                  </a:ext>
                </a:extLst>
              </p:cNvPr>
              <p:cNvSpPr/>
              <p:nvPr/>
            </p:nvSpPr>
            <p:spPr>
              <a:xfrm flipH="1">
                <a:off x="6709970" y="3134212"/>
                <a:ext cx="23388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410" h="861" extrusionOk="0">
                    <a:moveTo>
                      <a:pt x="205" y="0"/>
                    </a:moveTo>
                    <a:cubicBezTo>
                      <a:pt x="93" y="0"/>
                      <a:pt x="0" y="191"/>
                      <a:pt x="0" y="431"/>
                    </a:cubicBezTo>
                    <a:cubicBezTo>
                      <a:pt x="0" y="666"/>
                      <a:pt x="93" y="861"/>
                      <a:pt x="205" y="861"/>
                    </a:cubicBezTo>
                    <a:cubicBezTo>
                      <a:pt x="318" y="861"/>
                      <a:pt x="410" y="666"/>
                      <a:pt x="410" y="431"/>
                    </a:cubicBezTo>
                    <a:cubicBezTo>
                      <a:pt x="410" y="191"/>
                      <a:pt x="318" y="0"/>
                      <a:pt x="205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23;p23">
                <a:extLst>
                  <a:ext uri="{FF2B5EF4-FFF2-40B4-BE49-F238E27FC236}">
                    <a16:creationId xmlns:a16="http://schemas.microsoft.com/office/drawing/2014/main" id="{C1C6EEC8-C27D-485A-F0AF-82EDA1A3DA38}"/>
                  </a:ext>
                </a:extLst>
              </p:cNvPr>
              <p:cNvSpPr/>
              <p:nvPr/>
            </p:nvSpPr>
            <p:spPr>
              <a:xfrm flipH="1">
                <a:off x="6744375" y="3189946"/>
                <a:ext cx="437649" cy="85111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492" extrusionOk="0">
                    <a:moveTo>
                      <a:pt x="6523" y="1"/>
                    </a:moveTo>
                    <a:cubicBezTo>
                      <a:pt x="3032" y="1"/>
                      <a:pt x="90" y="1325"/>
                      <a:pt x="59" y="1341"/>
                    </a:cubicBezTo>
                    <a:cubicBezTo>
                      <a:pt x="18" y="1358"/>
                      <a:pt x="0" y="1406"/>
                      <a:pt x="18" y="1444"/>
                    </a:cubicBezTo>
                    <a:cubicBezTo>
                      <a:pt x="32" y="1475"/>
                      <a:pt x="62" y="1491"/>
                      <a:pt x="90" y="1491"/>
                    </a:cubicBezTo>
                    <a:cubicBezTo>
                      <a:pt x="103" y="1491"/>
                      <a:pt x="113" y="1488"/>
                      <a:pt x="123" y="1484"/>
                    </a:cubicBezTo>
                    <a:cubicBezTo>
                      <a:pt x="155" y="1469"/>
                      <a:pt x="3067" y="158"/>
                      <a:pt x="6523" y="158"/>
                    </a:cubicBezTo>
                    <a:cubicBezTo>
                      <a:pt x="6871" y="158"/>
                      <a:pt x="7225" y="171"/>
                      <a:pt x="7583" y="201"/>
                    </a:cubicBezTo>
                    <a:cubicBezTo>
                      <a:pt x="7585" y="201"/>
                      <a:pt x="7588" y="201"/>
                      <a:pt x="7590" y="201"/>
                    </a:cubicBezTo>
                    <a:cubicBezTo>
                      <a:pt x="7631" y="201"/>
                      <a:pt x="7665" y="171"/>
                      <a:pt x="7668" y="129"/>
                    </a:cubicBezTo>
                    <a:cubicBezTo>
                      <a:pt x="7671" y="85"/>
                      <a:pt x="7640" y="47"/>
                      <a:pt x="7596" y="44"/>
                    </a:cubicBezTo>
                    <a:cubicBezTo>
                      <a:pt x="7234" y="14"/>
                      <a:pt x="6876" y="1"/>
                      <a:pt x="652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24;p23">
                <a:extLst>
                  <a:ext uri="{FF2B5EF4-FFF2-40B4-BE49-F238E27FC236}">
                    <a16:creationId xmlns:a16="http://schemas.microsoft.com/office/drawing/2014/main" id="{30302931-E935-FFB1-372B-4EEE8484136E}"/>
                  </a:ext>
                </a:extLst>
              </p:cNvPr>
              <p:cNvSpPr/>
              <p:nvPr/>
            </p:nvSpPr>
            <p:spPr>
              <a:xfrm flipH="1">
                <a:off x="7055555" y="3137521"/>
                <a:ext cx="79521" cy="118654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080" extrusionOk="0">
                    <a:moveTo>
                      <a:pt x="1202" y="1"/>
                    </a:moveTo>
                    <a:lnTo>
                      <a:pt x="263" y="223"/>
                    </a:lnTo>
                    <a:cubicBezTo>
                      <a:pt x="1" y="1393"/>
                      <a:pt x="673" y="2079"/>
                      <a:pt x="673" y="2079"/>
                    </a:cubicBezTo>
                    <a:lnTo>
                      <a:pt x="1394" y="1878"/>
                    </a:lnTo>
                    <a:cubicBezTo>
                      <a:pt x="800" y="1226"/>
                      <a:pt x="1202" y="1"/>
                      <a:pt x="120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25;p23">
                <a:extLst>
                  <a:ext uri="{FF2B5EF4-FFF2-40B4-BE49-F238E27FC236}">
                    <a16:creationId xmlns:a16="http://schemas.microsoft.com/office/drawing/2014/main" id="{69E617E1-4738-4CBA-8D93-222D28C43A76}"/>
                  </a:ext>
                </a:extLst>
              </p:cNvPr>
              <p:cNvSpPr/>
              <p:nvPr/>
            </p:nvSpPr>
            <p:spPr>
              <a:xfrm flipH="1">
                <a:off x="7050706" y="3133071"/>
                <a:ext cx="89047" cy="127553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36" extrusionOk="0">
                    <a:moveTo>
                      <a:pt x="1172" y="188"/>
                    </a:moveTo>
                    <a:lnTo>
                      <a:pt x="1172" y="188"/>
                    </a:lnTo>
                    <a:cubicBezTo>
                      <a:pt x="1090" y="512"/>
                      <a:pt x="929" y="1352"/>
                      <a:pt x="1339" y="1911"/>
                    </a:cubicBezTo>
                    <a:lnTo>
                      <a:pt x="779" y="2069"/>
                    </a:lnTo>
                    <a:cubicBezTo>
                      <a:pt x="660" y="1922"/>
                      <a:pt x="219" y="1314"/>
                      <a:pt x="410" y="365"/>
                    </a:cubicBezTo>
                    <a:lnTo>
                      <a:pt x="1172" y="188"/>
                    </a:lnTo>
                    <a:close/>
                    <a:moveTo>
                      <a:pt x="1287" y="1"/>
                    </a:moveTo>
                    <a:cubicBezTo>
                      <a:pt x="1280" y="1"/>
                      <a:pt x="1273" y="2"/>
                      <a:pt x="1267" y="3"/>
                    </a:cubicBezTo>
                    <a:lnTo>
                      <a:pt x="324" y="222"/>
                    </a:lnTo>
                    <a:cubicBezTo>
                      <a:pt x="297" y="228"/>
                      <a:pt x="274" y="252"/>
                      <a:pt x="267" y="283"/>
                    </a:cubicBezTo>
                    <a:cubicBezTo>
                      <a:pt x="1" y="1484"/>
                      <a:pt x="669" y="2181"/>
                      <a:pt x="697" y="2212"/>
                    </a:cubicBezTo>
                    <a:cubicBezTo>
                      <a:pt x="714" y="2226"/>
                      <a:pt x="734" y="2236"/>
                      <a:pt x="755" y="2236"/>
                    </a:cubicBezTo>
                    <a:cubicBezTo>
                      <a:pt x="762" y="2236"/>
                      <a:pt x="768" y="2236"/>
                      <a:pt x="775" y="2232"/>
                    </a:cubicBezTo>
                    <a:lnTo>
                      <a:pt x="1496" y="2031"/>
                    </a:lnTo>
                    <a:cubicBezTo>
                      <a:pt x="1523" y="2024"/>
                      <a:pt x="1544" y="2004"/>
                      <a:pt x="1553" y="1976"/>
                    </a:cubicBezTo>
                    <a:cubicBezTo>
                      <a:pt x="1561" y="1952"/>
                      <a:pt x="1553" y="1922"/>
                      <a:pt x="1533" y="1901"/>
                    </a:cubicBezTo>
                    <a:cubicBezTo>
                      <a:pt x="977" y="1294"/>
                      <a:pt x="1356" y="116"/>
                      <a:pt x="1359" y="102"/>
                    </a:cubicBezTo>
                    <a:cubicBezTo>
                      <a:pt x="1369" y="75"/>
                      <a:pt x="1362" y="47"/>
                      <a:pt x="1345" y="27"/>
                    </a:cubicBezTo>
                    <a:cubicBezTo>
                      <a:pt x="1330" y="9"/>
                      <a:pt x="1308" y="1"/>
                      <a:pt x="1287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26;p23">
                <a:extLst>
                  <a:ext uri="{FF2B5EF4-FFF2-40B4-BE49-F238E27FC236}">
                    <a16:creationId xmlns:a16="http://schemas.microsoft.com/office/drawing/2014/main" id="{A7619CDA-3884-50D3-E7F5-46B4E0BCA060}"/>
                  </a:ext>
                </a:extLst>
              </p:cNvPr>
              <p:cNvSpPr/>
              <p:nvPr/>
            </p:nvSpPr>
            <p:spPr>
              <a:xfrm flipH="1">
                <a:off x="6884988" y="3100498"/>
                <a:ext cx="73075" cy="118882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084" extrusionOk="0">
                    <a:moveTo>
                      <a:pt x="1281" y="1"/>
                    </a:moveTo>
                    <a:lnTo>
                      <a:pt x="416" y="127"/>
                    </a:lnTo>
                    <a:cubicBezTo>
                      <a:pt x="416" y="127"/>
                      <a:pt x="0" y="984"/>
                      <a:pt x="403" y="2083"/>
                    </a:cubicBezTo>
                    <a:lnTo>
                      <a:pt x="1141" y="1950"/>
                    </a:lnTo>
                    <a:cubicBezTo>
                      <a:pt x="1141" y="1950"/>
                      <a:pt x="867" y="913"/>
                      <a:pt x="1281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27;p23">
                <a:extLst>
                  <a:ext uri="{FF2B5EF4-FFF2-40B4-BE49-F238E27FC236}">
                    <a16:creationId xmlns:a16="http://schemas.microsoft.com/office/drawing/2014/main" id="{7FDBA8FF-9686-B2EC-04AC-933E746AD884}"/>
                  </a:ext>
                </a:extLst>
              </p:cNvPr>
              <p:cNvSpPr/>
              <p:nvPr/>
            </p:nvSpPr>
            <p:spPr>
              <a:xfrm flipH="1">
                <a:off x="6880310" y="3095991"/>
                <a:ext cx="82430" cy="128066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2245" extrusionOk="0">
                    <a:moveTo>
                      <a:pt x="1236" y="179"/>
                    </a:moveTo>
                    <a:lnTo>
                      <a:pt x="1236" y="179"/>
                    </a:lnTo>
                    <a:cubicBezTo>
                      <a:pt x="949" y="926"/>
                      <a:pt x="1072" y="1712"/>
                      <a:pt x="1127" y="1967"/>
                    </a:cubicBezTo>
                    <a:lnTo>
                      <a:pt x="539" y="2073"/>
                    </a:lnTo>
                    <a:cubicBezTo>
                      <a:pt x="232" y="1176"/>
                      <a:pt x="485" y="448"/>
                      <a:pt x="553" y="278"/>
                    </a:cubicBezTo>
                    <a:lnTo>
                      <a:pt x="1236" y="179"/>
                    </a:lnTo>
                    <a:close/>
                    <a:moveTo>
                      <a:pt x="1360" y="0"/>
                    </a:moveTo>
                    <a:cubicBezTo>
                      <a:pt x="1356" y="0"/>
                      <a:pt x="1352" y="1"/>
                      <a:pt x="1349" y="1"/>
                    </a:cubicBezTo>
                    <a:lnTo>
                      <a:pt x="489" y="127"/>
                    </a:lnTo>
                    <a:cubicBezTo>
                      <a:pt x="462" y="131"/>
                      <a:pt x="441" y="148"/>
                      <a:pt x="430" y="172"/>
                    </a:cubicBezTo>
                    <a:cubicBezTo>
                      <a:pt x="410" y="206"/>
                      <a:pt x="0" y="1069"/>
                      <a:pt x="413" y="2189"/>
                    </a:cubicBezTo>
                    <a:cubicBezTo>
                      <a:pt x="424" y="2224"/>
                      <a:pt x="454" y="2244"/>
                      <a:pt x="485" y="2244"/>
                    </a:cubicBezTo>
                    <a:cubicBezTo>
                      <a:pt x="492" y="2244"/>
                      <a:pt x="495" y="2244"/>
                      <a:pt x="503" y="2241"/>
                    </a:cubicBezTo>
                    <a:lnTo>
                      <a:pt x="1236" y="2107"/>
                    </a:lnTo>
                    <a:cubicBezTo>
                      <a:pt x="1256" y="2104"/>
                      <a:pt x="1277" y="2090"/>
                      <a:pt x="1287" y="2073"/>
                    </a:cubicBezTo>
                    <a:cubicBezTo>
                      <a:pt x="1301" y="2053"/>
                      <a:pt x="1305" y="2029"/>
                      <a:pt x="1297" y="2008"/>
                    </a:cubicBezTo>
                    <a:cubicBezTo>
                      <a:pt x="1294" y="1998"/>
                      <a:pt x="1038" y="984"/>
                      <a:pt x="1434" y="111"/>
                    </a:cubicBezTo>
                    <a:cubicBezTo>
                      <a:pt x="1445" y="86"/>
                      <a:pt x="1441" y="56"/>
                      <a:pt x="1424" y="32"/>
                    </a:cubicBezTo>
                    <a:cubicBezTo>
                      <a:pt x="1409" y="11"/>
                      <a:pt x="1386" y="0"/>
                      <a:pt x="1360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28;p23">
                <a:extLst>
                  <a:ext uri="{FF2B5EF4-FFF2-40B4-BE49-F238E27FC236}">
                    <a16:creationId xmlns:a16="http://schemas.microsoft.com/office/drawing/2014/main" id="{C7BAE033-B8EB-B0D8-DA6D-8E8F5BC8A48C}"/>
                  </a:ext>
                </a:extLst>
              </p:cNvPr>
              <p:cNvSpPr/>
              <p:nvPr/>
            </p:nvSpPr>
            <p:spPr>
              <a:xfrm flipH="1">
                <a:off x="7010205" y="3297535"/>
                <a:ext cx="218768" cy="218768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835" extrusionOk="0">
                    <a:moveTo>
                      <a:pt x="3043" y="1"/>
                    </a:moveTo>
                    <a:cubicBezTo>
                      <a:pt x="3035" y="1"/>
                      <a:pt x="3027" y="2"/>
                      <a:pt x="3019" y="5"/>
                    </a:cubicBezTo>
                    <a:cubicBezTo>
                      <a:pt x="2978" y="15"/>
                      <a:pt x="2950" y="60"/>
                      <a:pt x="2964" y="104"/>
                    </a:cubicBezTo>
                    <a:cubicBezTo>
                      <a:pt x="2994" y="203"/>
                      <a:pt x="3637" y="2595"/>
                      <a:pt x="66" y="3681"/>
                    </a:cubicBezTo>
                    <a:cubicBezTo>
                      <a:pt x="25" y="3695"/>
                      <a:pt x="1" y="3739"/>
                      <a:pt x="15" y="3780"/>
                    </a:cubicBezTo>
                    <a:cubicBezTo>
                      <a:pt x="25" y="3814"/>
                      <a:pt x="56" y="3835"/>
                      <a:pt x="90" y="3835"/>
                    </a:cubicBezTo>
                    <a:cubicBezTo>
                      <a:pt x="97" y="3835"/>
                      <a:pt x="103" y="3835"/>
                      <a:pt x="114" y="3832"/>
                    </a:cubicBezTo>
                    <a:cubicBezTo>
                      <a:pt x="3834" y="2702"/>
                      <a:pt x="3125" y="83"/>
                      <a:pt x="3117" y="60"/>
                    </a:cubicBezTo>
                    <a:cubicBezTo>
                      <a:pt x="3107" y="23"/>
                      <a:pt x="3076" y="1"/>
                      <a:pt x="304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29;p23">
                <a:extLst>
                  <a:ext uri="{FF2B5EF4-FFF2-40B4-BE49-F238E27FC236}">
                    <a16:creationId xmlns:a16="http://schemas.microsoft.com/office/drawing/2014/main" id="{376F8781-41E2-C80A-CC76-904417BCBFC5}"/>
                  </a:ext>
                </a:extLst>
              </p:cNvPr>
              <p:cNvSpPr/>
              <p:nvPr/>
            </p:nvSpPr>
            <p:spPr>
              <a:xfrm flipH="1">
                <a:off x="7128630" y="3256120"/>
                <a:ext cx="37593" cy="39418"/>
              </a:xfrm>
              <a:custGeom>
                <a:avLst/>
                <a:gdLst/>
                <a:ahLst/>
                <a:cxnLst/>
                <a:rect l="l" t="t" r="r" b="b"/>
                <a:pathLst>
                  <a:path w="659" h="691" extrusionOk="0">
                    <a:moveTo>
                      <a:pt x="123" y="0"/>
                    </a:moveTo>
                    <a:lnTo>
                      <a:pt x="79" y="85"/>
                    </a:lnTo>
                    <a:cubicBezTo>
                      <a:pt x="0" y="233"/>
                      <a:pt x="62" y="564"/>
                      <a:pt x="72" y="628"/>
                    </a:cubicBezTo>
                    <a:cubicBezTo>
                      <a:pt x="79" y="666"/>
                      <a:pt x="113" y="690"/>
                      <a:pt x="150" y="690"/>
                    </a:cubicBezTo>
                    <a:lnTo>
                      <a:pt x="164" y="690"/>
                    </a:lnTo>
                    <a:cubicBezTo>
                      <a:pt x="208" y="683"/>
                      <a:pt x="235" y="638"/>
                      <a:pt x="229" y="597"/>
                    </a:cubicBezTo>
                    <a:cubicBezTo>
                      <a:pt x="208" y="502"/>
                      <a:pt x="194" y="365"/>
                      <a:pt x="199" y="266"/>
                    </a:cubicBezTo>
                    <a:lnTo>
                      <a:pt x="199" y="266"/>
                    </a:lnTo>
                    <a:cubicBezTo>
                      <a:pt x="335" y="386"/>
                      <a:pt x="481" y="543"/>
                      <a:pt x="495" y="625"/>
                    </a:cubicBezTo>
                    <a:cubicBezTo>
                      <a:pt x="501" y="665"/>
                      <a:pt x="535" y="691"/>
                      <a:pt x="574" y="691"/>
                    </a:cubicBezTo>
                    <a:cubicBezTo>
                      <a:pt x="579" y="691"/>
                      <a:pt x="583" y="691"/>
                      <a:pt x="588" y="690"/>
                    </a:cubicBezTo>
                    <a:cubicBezTo>
                      <a:pt x="629" y="683"/>
                      <a:pt x="659" y="642"/>
                      <a:pt x="652" y="597"/>
                    </a:cubicBezTo>
                    <a:cubicBezTo>
                      <a:pt x="618" y="400"/>
                      <a:pt x="270" y="113"/>
                      <a:pt x="199" y="58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30;p23">
                <a:extLst>
                  <a:ext uri="{FF2B5EF4-FFF2-40B4-BE49-F238E27FC236}">
                    <a16:creationId xmlns:a16="http://schemas.microsoft.com/office/drawing/2014/main" id="{EA836377-4AB7-6D07-67BD-295E16F66E2A}"/>
                  </a:ext>
                </a:extLst>
              </p:cNvPr>
              <p:cNvSpPr/>
              <p:nvPr/>
            </p:nvSpPr>
            <p:spPr>
              <a:xfrm flipH="1">
                <a:off x="6847222" y="3191429"/>
                <a:ext cx="21278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72" extrusionOk="0">
                    <a:moveTo>
                      <a:pt x="282" y="1"/>
                    </a:moveTo>
                    <a:cubicBezTo>
                      <a:pt x="267" y="1"/>
                      <a:pt x="251" y="5"/>
                      <a:pt x="236" y="15"/>
                    </a:cubicBezTo>
                    <a:cubicBezTo>
                      <a:pt x="223" y="25"/>
                      <a:pt x="93" y="121"/>
                      <a:pt x="11" y="472"/>
                    </a:cubicBezTo>
                    <a:cubicBezTo>
                      <a:pt x="1" y="516"/>
                      <a:pt x="28" y="557"/>
                      <a:pt x="69" y="568"/>
                    </a:cubicBezTo>
                    <a:cubicBezTo>
                      <a:pt x="75" y="568"/>
                      <a:pt x="83" y="571"/>
                      <a:pt x="86" y="571"/>
                    </a:cubicBezTo>
                    <a:cubicBezTo>
                      <a:pt x="124" y="571"/>
                      <a:pt x="157" y="543"/>
                      <a:pt x="165" y="510"/>
                    </a:cubicBezTo>
                    <a:cubicBezTo>
                      <a:pt x="233" y="223"/>
                      <a:pt x="329" y="144"/>
                      <a:pt x="325" y="144"/>
                    </a:cubicBezTo>
                    <a:cubicBezTo>
                      <a:pt x="362" y="121"/>
                      <a:pt x="373" y="69"/>
                      <a:pt x="346" y="35"/>
                    </a:cubicBezTo>
                    <a:cubicBezTo>
                      <a:pt x="331" y="12"/>
                      <a:pt x="307" y="1"/>
                      <a:pt x="28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31;p23">
                <a:extLst>
                  <a:ext uri="{FF2B5EF4-FFF2-40B4-BE49-F238E27FC236}">
                    <a16:creationId xmlns:a16="http://schemas.microsoft.com/office/drawing/2014/main" id="{178A2F68-DFF2-6737-5526-4BD85D4B26CD}"/>
                  </a:ext>
                </a:extLst>
              </p:cNvPr>
              <p:cNvSpPr/>
              <p:nvPr/>
            </p:nvSpPr>
            <p:spPr>
              <a:xfrm flipH="1">
                <a:off x="6792690" y="3402385"/>
                <a:ext cx="237022" cy="1055846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18509" extrusionOk="0">
                    <a:moveTo>
                      <a:pt x="4068" y="1"/>
                    </a:moveTo>
                    <a:cubicBezTo>
                      <a:pt x="4059" y="1"/>
                      <a:pt x="4048" y="3"/>
                      <a:pt x="4039" y="7"/>
                    </a:cubicBezTo>
                    <a:cubicBezTo>
                      <a:pt x="3489" y="222"/>
                      <a:pt x="3349" y="713"/>
                      <a:pt x="3196" y="1437"/>
                    </a:cubicBezTo>
                    <a:cubicBezTo>
                      <a:pt x="3045" y="2154"/>
                      <a:pt x="273" y="15979"/>
                      <a:pt x="7" y="18420"/>
                    </a:cubicBezTo>
                    <a:cubicBezTo>
                      <a:pt x="0" y="18464"/>
                      <a:pt x="31" y="18505"/>
                      <a:pt x="75" y="18508"/>
                    </a:cubicBezTo>
                    <a:lnTo>
                      <a:pt x="86" y="18508"/>
                    </a:lnTo>
                    <a:cubicBezTo>
                      <a:pt x="123" y="18508"/>
                      <a:pt x="157" y="18478"/>
                      <a:pt x="164" y="18440"/>
                    </a:cubicBezTo>
                    <a:cubicBezTo>
                      <a:pt x="423" y="16057"/>
                      <a:pt x="3205" y="2157"/>
                      <a:pt x="3352" y="1471"/>
                    </a:cubicBezTo>
                    <a:cubicBezTo>
                      <a:pt x="3495" y="775"/>
                      <a:pt x="3618" y="341"/>
                      <a:pt x="4097" y="154"/>
                    </a:cubicBezTo>
                    <a:cubicBezTo>
                      <a:pt x="4138" y="140"/>
                      <a:pt x="4155" y="92"/>
                      <a:pt x="4141" y="51"/>
                    </a:cubicBezTo>
                    <a:cubicBezTo>
                      <a:pt x="4128" y="20"/>
                      <a:pt x="4099" y="1"/>
                      <a:pt x="4068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32;p23">
                <a:extLst>
                  <a:ext uri="{FF2B5EF4-FFF2-40B4-BE49-F238E27FC236}">
                    <a16:creationId xmlns:a16="http://schemas.microsoft.com/office/drawing/2014/main" id="{FA37C1B4-8BC2-9CCF-7B56-94BB97CFD1A4}"/>
                  </a:ext>
                </a:extLst>
              </p:cNvPr>
              <p:cNvSpPr/>
              <p:nvPr/>
            </p:nvSpPr>
            <p:spPr>
              <a:xfrm flipH="1">
                <a:off x="6909749" y="4378728"/>
                <a:ext cx="331888" cy="216486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3795" extrusionOk="0">
                    <a:moveTo>
                      <a:pt x="5576" y="1"/>
                    </a:moveTo>
                    <a:lnTo>
                      <a:pt x="5463" y="311"/>
                    </a:lnTo>
                    <a:cubicBezTo>
                      <a:pt x="5463" y="311"/>
                      <a:pt x="5149" y="772"/>
                      <a:pt x="4634" y="858"/>
                    </a:cubicBezTo>
                    <a:cubicBezTo>
                      <a:pt x="4566" y="869"/>
                      <a:pt x="4504" y="874"/>
                      <a:pt x="4446" y="874"/>
                    </a:cubicBezTo>
                    <a:cubicBezTo>
                      <a:pt x="4062" y="874"/>
                      <a:pt x="3889" y="659"/>
                      <a:pt x="3889" y="659"/>
                    </a:cubicBezTo>
                    <a:lnTo>
                      <a:pt x="3848" y="933"/>
                    </a:lnTo>
                    <a:cubicBezTo>
                      <a:pt x="3368" y="1402"/>
                      <a:pt x="2627" y="1597"/>
                      <a:pt x="1953" y="1597"/>
                    </a:cubicBezTo>
                    <a:cubicBezTo>
                      <a:pt x="1587" y="1597"/>
                      <a:pt x="1241" y="1540"/>
                      <a:pt x="968" y="1438"/>
                    </a:cubicBezTo>
                    <a:cubicBezTo>
                      <a:pt x="377" y="1216"/>
                      <a:pt x="431" y="913"/>
                      <a:pt x="431" y="913"/>
                    </a:cubicBezTo>
                    <a:cubicBezTo>
                      <a:pt x="431" y="913"/>
                      <a:pt x="429" y="912"/>
                      <a:pt x="425" y="912"/>
                    </a:cubicBezTo>
                    <a:cubicBezTo>
                      <a:pt x="393" y="912"/>
                      <a:pt x="243" y="921"/>
                      <a:pt x="131" y="1072"/>
                    </a:cubicBezTo>
                    <a:cubicBezTo>
                      <a:pt x="1" y="1247"/>
                      <a:pt x="288" y="2807"/>
                      <a:pt x="346" y="3281"/>
                    </a:cubicBezTo>
                    <a:cubicBezTo>
                      <a:pt x="386" y="3627"/>
                      <a:pt x="974" y="3795"/>
                      <a:pt x="1641" y="3795"/>
                    </a:cubicBezTo>
                    <a:cubicBezTo>
                      <a:pt x="1889" y="3795"/>
                      <a:pt x="2148" y="3771"/>
                      <a:pt x="2394" y="3725"/>
                    </a:cubicBezTo>
                    <a:cubicBezTo>
                      <a:pt x="3298" y="3555"/>
                      <a:pt x="3569" y="2752"/>
                      <a:pt x="3569" y="2752"/>
                    </a:cubicBezTo>
                    <a:cubicBezTo>
                      <a:pt x="3684" y="2880"/>
                      <a:pt x="4000" y="2943"/>
                      <a:pt x="4342" y="2943"/>
                    </a:cubicBezTo>
                    <a:cubicBezTo>
                      <a:pt x="4768" y="2943"/>
                      <a:pt x="5234" y="2845"/>
                      <a:pt x="5405" y="2649"/>
                    </a:cubicBezTo>
                    <a:cubicBezTo>
                      <a:pt x="5682" y="2336"/>
                      <a:pt x="5764" y="786"/>
                      <a:pt x="5791" y="445"/>
                    </a:cubicBezTo>
                    <a:cubicBezTo>
                      <a:pt x="5818" y="100"/>
                      <a:pt x="5576" y="1"/>
                      <a:pt x="5576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33;p23">
                <a:extLst>
                  <a:ext uri="{FF2B5EF4-FFF2-40B4-BE49-F238E27FC236}">
                    <a16:creationId xmlns:a16="http://schemas.microsoft.com/office/drawing/2014/main" id="{A0F30E78-5018-0C13-E579-32889A1E6797}"/>
                  </a:ext>
                </a:extLst>
              </p:cNvPr>
              <p:cNvSpPr/>
              <p:nvPr/>
            </p:nvSpPr>
            <p:spPr>
              <a:xfrm flipH="1">
                <a:off x="7013511" y="4402230"/>
                <a:ext cx="28865" cy="135482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375" extrusionOk="0">
                    <a:moveTo>
                      <a:pt x="422" y="1"/>
                    </a:moveTo>
                    <a:cubicBezTo>
                      <a:pt x="382" y="1"/>
                      <a:pt x="348" y="29"/>
                      <a:pt x="342" y="70"/>
                    </a:cubicBezTo>
                    <a:lnTo>
                      <a:pt x="7" y="2282"/>
                    </a:lnTo>
                    <a:cubicBezTo>
                      <a:pt x="0" y="2327"/>
                      <a:pt x="27" y="2368"/>
                      <a:pt x="72" y="2374"/>
                    </a:cubicBezTo>
                    <a:lnTo>
                      <a:pt x="82" y="2374"/>
                    </a:lnTo>
                    <a:cubicBezTo>
                      <a:pt x="123" y="2374"/>
                      <a:pt x="158" y="2347"/>
                      <a:pt x="161" y="2306"/>
                    </a:cubicBezTo>
                    <a:lnTo>
                      <a:pt x="498" y="94"/>
                    </a:lnTo>
                    <a:cubicBezTo>
                      <a:pt x="506" y="50"/>
                      <a:pt x="475" y="9"/>
                      <a:pt x="434" y="2"/>
                    </a:cubicBezTo>
                    <a:cubicBezTo>
                      <a:pt x="430" y="1"/>
                      <a:pt x="426" y="1"/>
                      <a:pt x="42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34;p23">
                <a:extLst>
                  <a:ext uri="{FF2B5EF4-FFF2-40B4-BE49-F238E27FC236}">
                    <a16:creationId xmlns:a16="http://schemas.microsoft.com/office/drawing/2014/main" id="{FE4E1C87-42D0-E9A5-483B-A3F588608CF4}"/>
                  </a:ext>
                </a:extLst>
              </p:cNvPr>
              <p:cNvSpPr/>
              <p:nvPr/>
            </p:nvSpPr>
            <p:spPr>
              <a:xfrm flipH="1">
                <a:off x="7234850" y="3369356"/>
                <a:ext cx="64803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915" extrusionOk="0">
                    <a:moveTo>
                      <a:pt x="403" y="1"/>
                    </a:moveTo>
                    <a:cubicBezTo>
                      <a:pt x="375" y="1"/>
                      <a:pt x="348" y="6"/>
                      <a:pt x="321" y="19"/>
                    </a:cubicBezTo>
                    <a:cubicBezTo>
                      <a:pt x="0" y="173"/>
                      <a:pt x="344" y="914"/>
                      <a:pt x="635" y="914"/>
                    </a:cubicBezTo>
                    <a:cubicBezTo>
                      <a:pt x="646" y="914"/>
                      <a:pt x="658" y="913"/>
                      <a:pt x="670" y="910"/>
                    </a:cubicBezTo>
                    <a:cubicBezTo>
                      <a:pt x="1136" y="809"/>
                      <a:pt x="734" y="1"/>
                      <a:pt x="403" y="1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35;p23">
                <a:extLst>
                  <a:ext uri="{FF2B5EF4-FFF2-40B4-BE49-F238E27FC236}">
                    <a16:creationId xmlns:a16="http://schemas.microsoft.com/office/drawing/2014/main" id="{2832E060-503A-1B70-7BF1-46B93A264E54}"/>
                  </a:ext>
                </a:extLst>
              </p:cNvPr>
              <p:cNvSpPr/>
              <p:nvPr/>
            </p:nvSpPr>
            <p:spPr>
              <a:xfrm flipH="1">
                <a:off x="7215911" y="3350531"/>
                <a:ext cx="65031" cy="52082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913" extrusionOk="0">
                    <a:moveTo>
                      <a:pt x="406" y="0"/>
                    </a:moveTo>
                    <a:cubicBezTo>
                      <a:pt x="378" y="0"/>
                      <a:pt x="351" y="6"/>
                      <a:pt x="325" y="18"/>
                    </a:cubicBezTo>
                    <a:cubicBezTo>
                      <a:pt x="0" y="172"/>
                      <a:pt x="343" y="912"/>
                      <a:pt x="638" y="912"/>
                    </a:cubicBezTo>
                    <a:cubicBezTo>
                      <a:pt x="650" y="912"/>
                      <a:pt x="662" y="911"/>
                      <a:pt x="673" y="909"/>
                    </a:cubicBezTo>
                    <a:cubicBezTo>
                      <a:pt x="1139" y="808"/>
                      <a:pt x="736" y="0"/>
                      <a:pt x="406" y="0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" name="Google Shape;236;p23">
                <a:extLst>
                  <a:ext uri="{FF2B5EF4-FFF2-40B4-BE49-F238E27FC236}">
                    <a16:creationId xmlns:a16="http://schemas.microsoft.com/office/drawing/2014/main" id="{F81B3720-8FCA-3A8A-9A08-C7AE2513F50B}"/>
                  </a:ext>
                </a:extLst>
              </p:cNvPr>
              <p:cNvGrpSpPr/>
              <p:nvPr/>
            </p:nvGrpSpPr>
            <p:grpSpPr>
              <a:xfrm rot="4341851">
                <a:off x="7192285" y="3340903"/>
                <a:ext cx="550320" cy="381933"/>
                <a:chOff x="3272250" y="2015375"/>
                <a:chExt cx="291025" cy="242300"/>
              </a:xfrm>
            </p:grpSpPr>
            <p:sp>
              <p:nvSpPr>
                <p:cNvPr id="172" name="Google Shape;237;p23">
                  <a:extLst>
                    <a:ext uri="{FF2B5EF4-FFF2-40B4-BE49-F238E27FC236}">
                      <a16:creationId xmlns:a16="http://schemas.microsoft.com/office/drawing/2014/main" id="{73699C41-12F9-CD09-3128-D4079A510CE9}"/>
                    </a:ext>
                  </a:extLst>
                </p:cNvPr>
                <p:cNvSpPr/>
                <p:nvPr/>
              </p:nvSpPr>
              <p:spPr>
                <a:xfrm>
                  <a:off x="3272250" y="2015375"/>
                  <a:ext cx="116175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7" h="9692" extrusionOk="0">
                      <a:moveTo>
                        <a:pt x="4178" y="0"/>
                      </a:moveTo>
                      <a:cubicBezTo>
                        <a:pt x="4016" y="0"/>
                        <a:pt x="3864" y="96"/>
                        <a:pt x="3800" y="254"/>
                      </a:cubicBezTo>
                      <a:lnTo>
                        <a:pt x="89" y="9120"/>
                      </a:lnTo>
                      <a:cubicBezTo>
                        <a:pt x="0" y="9328"/>
                        <a:pt x="99" y="9570"/>
                        <a:pt x="311" y="9660"/>
                      </a:cubicBezTo>
                      <a:cubicBezTo>
                        <a:pt x="362" y="9682"/>
                        <a:pt x="416" y="9692"/>
                        <a:pt x="469" y="9692"/>
                      </a:cubicBezTo>
                      <a:cubicBezTo>
                        <a:pt x="630" y="9692"/>
                        <a:pt x="783" y="9596"/>
                        <a:pt x="850" y="9438"/>
                      </a:cubicBezTo>
                      <a:lnTo>
                        <a:pt x="4558" y="572"/>
                      </a:lnTo>
                      <a:cubicBezTo>
                        <a:pt x="4646" y="364"/>
                        <a:pt x="4547" y="122"/>
                        <a:pt x="4339" y="33"/>
                      </a:cubicBezTo>
                      <a:cubicBezTo>
                        <a:pt x="4286" y="11"/>
                        <a:pt x="4231" y="0"/>
                        <a:pt x="4178" y="0"/>
                      </a:cubicBezTo>
                      <a:close/>
                    </a:path>
                  </a:pathLst>
                </a:custGeom>
                <a:solidFill>
                  <a:srgbClr val="936F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238;p23">
                  <a:extLst>
                    <a:ext uri="{FF2B5EF4-FFF2-40B4-BE49-F238E27FC236}">
                      <a16:creationId xmlns:a16="http://schemas.microsoft.com/office/drawing/2014/main" id="{5CECED49-5E22-C342-F40E-0BC3E802A8A5}"/>
                    </a:ext>
                  </a:extLst>
                </p:cNvPr>
                <p:cNvSpPr/>
                <p:nvPr/>
              </p:nvSpPr>
              <p:spPr>
                <a:xfrm>
                  <a:off x="3376100" y="2034525"/>
                  <a:ext cx="1822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9" h="3459" extrusionOk="0">
                      <a:moveTo>
                        <a:pt x="205" y="0"/>
                      </a:moveTo>
                      <a:lnTo>
                        <a:pt x="1" y="492"/>
                      </a:lnTo>
                      <a:lnTo>
                        <a:pt x="7084" y="3459"/>
                      </a:lnTo>
                      <a:lnTo>
                        <a:pt x="7289" y="2964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239;p23">
                  <a:extLst>
                    <a:ext uri="{FF2B5EF4-FFF2-40B4-BE49-F238E27FC236}">
                      <a16:creationId xmlns:a16="http://schemas.microsoft.com/office/drawing/2014/main" id="{8F46D323-235C-753F-B202-F321AF875534}"/>
                    </a:ext>
                  </a:extLst>
                </p:cNvPr>
                <p:cNvSpPr/>
                <p:nvPr/>
              </p:nvSpPr>
              <p:spPr>
                <a:xfrm>
                  <a:off x="3380950" y="2022750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10" y="0"/>
                      </a:moveTo>
                      <a:lnTo>
                        <a:pt x="1" y="492"/>
                      </a:lnTo>
                      <a:lnTo>
                        <a:pt x="7087" y="3458"/>
                      </a:lnTo>
                      <a:lnTo>
                        <a:pt x="7292" y="2964"/>
                      </a:lnTo>
                      <a:lnTo>
                        <a:pt x="210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240;p23">
                  <a:extLst>
                    <a:ext uri="{FF2B5EF4-FFF2-40B4-BE49-F238E27FC236}">
                      <a16:creationId xmlns:a16="http://schemas.microsoft.com/office/drawing/2014/main" id="{4395211B-153F-F77E-3DBC-FC8CFA88E460}"/>
                    </a:ext>
                  </a:extLst>
                </p:cNvPr>
                <p:cNvSpPr/>
                <p:nvPr/>
              </p:nvSpPr>
              <p:spPr>
                <a:xfrm>
                  <a:off x="3370900" y="2046800"/>
                  <a:ext cx="182300" cy="8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2" h="3460" extrusionOk="0">
                      <a:moveTo>
                        <a:pt x="209" y="1"/>
                      </a:moveTo>
                      <a:lnTo>
                        <a:pt x="0" y="497"/>
                      </a:lnTo>
                      <a:lnTo>
                        <a:pt x="7087" y="3459"/>
                      </a:lnTo>
                      <a:lnTo>
                        <a:pt x="7292" y="2968"/>
                      </a:lnTo>
                      <a:lnTo>
                        <a:pt x="209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241;p23">
                  <a:extLst>
                    <a:ext uri="{FF2B5EF4-FFF2-40B4-BE49-F238E27FC236}">
                      <a16:creationId xmlns:a16="http://schemas.microsoft.com/office/drawing/2014/main" id="{DF4F3A2F-A82A-6517-9FA3-244B48F8D671}"/>
                    </a:ext>
                  </a:extLst>
                </p:cNvPr>
                <p:cNvSpPr/>
                <p:nvPr/>
              </p:nvSpPr>
              <p:spPr>
                <a:xfrm>
                  <a:off x="3365775" y="2059200"/>
                  <a:ext cx="182325" cy="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8" extrusionOk="0">
                      <a:moveTo>
                        <a:pt x="205" y="1"/>
                      </a:moveTo>
                      <a:lnTo>
                        <a:pt x="1" y="492"/>
                      </a:lnTo>
                      <a:lnTo>
                        <a:pt x="7084" y="3458"/>
                      </a:lnTo>
                      <a:lnTo>
                        <a:pt x="7292" y="2963"/>
                      </a:ln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242;p23">
                  <a:extLst>
                    <a:ext uri="{FF2B5EF4-FFF2-40B4-BE49-F238E27FC236}">
                      <a16:creationId xmlns:a16="http://schemas.microsoft.com/office/drawing/2014/main" id="{8A2F7964-45A5-F5FD-C1F7-CDE30A93D39F}"/>
                    </a:ext>
                  </a:extLst>
                </p:cNvPr>
                <p:cNvSpPr/>
                <p:nvPr/>
              </p:nvSpPr>
              <p:spPr>
                <a:xfrm>
                  <a:off x="3360575" y="2071500"/>
                  <a:ext cx="182325" cy="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8" extrusionOk="0">
                      <a:moveTo>
                        <a:pt x="209" y="0"/>
                      </a:moveTo>
                      <a:lnTo>
                        <a:pt x="1" y="495"/>
                      </a:lnTo>
                      <a:lnTo>
                        <a:pt x="7087" y="3457"/>
                      </a:lnTo>
                      <a:lnTo>
                        <a:pt x="7292" y="2966"/>
                      </a:lnTo>
                      <a:lnTo>
                        <a:pt x="209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243;p23">
                  <a:extLst>
                    <a:ext uri="{FF2B5EF4-FFF2-40B4-BE49-F238E27FC236}">
                      <a16:creationId xmlns:a16="http://schemas.microsoft.com/office/drawing/2014/main" id="{BA769875-AD1D-0DBF-3AB7-BCCCA2DBA182}"/>
                    </a:ext>
                  </a:extLst>
                </p:cNvPr>
                <p:cNvSpPr/>
                <p:nvPr/>
              </p:nvSpPr>
              <p:spPr>
                <a:xfrm>
                  <a:off x="3355450" y="2083875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06" y="0"/>
                      </a:moveTo>
                      <a:lnTo>
                        <a:pt x="1" y="492"/>
                      </a:lnTo>
                      <a:lnTo>
                        <a:pt x="7083" y="3458"/>
                      </a:lnTo>
                      <a:lnTo>
                        <a:pt x="7292" y="2962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244;p23">
                  <a:extLst>
                    <a:ext uri="{FF2B5EF4-FFF2-40B4-BE49-F238E27FC236}">
                      <a16:creationId xmlns:a16="http://schemas.microsoft.com/office/drawing/2014/main" id="{8A484AE3-9EEA-D95D-E241-606328F61578}"/>
                    </a:ext>
                  </a:extLst>
                </p:cNvPr>
                <p:cNvSpPr/>
                <p:nvPr/>
              </p:nvSpPr>
              <p:spPr>
                <a:xfrm>
                  <a:off x="3350225" y="2096150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10" y="1"/>
                      </a:moveTo>
                      <a:lnTo>
                        <a:pt x="1" y="495"/>
                      </a:lnTo>
                      <a:lnTo>
                        <a:pt x="7088" y="3459"/>
                      </a:lnTo>
                      <a:lnTo>
                        <a:pt x="7292" y="2967"/>
                      </a:lnTo>
                      <a:lnTo>
                        <a:pt x="210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245;p23">
                  <a:extLst>
                    <a:ext uri="{FF2B5EF4-FFF2-40B4-BE49-F238E27FC236}">
                      <a16:creationId xmlns:a16="http://schemas.microsoft.com/office/drawing/2014/main" id="{8F616528-9851-A5BE-4C1A-F5188C22102F}"/>
                    </a:ext>
                  </a:extLst>
                </p:cNvPr>
                <p:cNvSpPr/>
                <p:nvPr/>
              </p:nvSpPr>
              <p:spPr>
                <a:xfrm>
                  <a:off x="3345125" y="2108525"/>
                  <a:ext cx="182300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2" h="3459" extrusionOk="0">
                      <a:moveTo>
                        <a:pt x="205" y="0"/>
                      </a:moveTo>
                      <a:lnTo>
                        <a:pt x="0" y="492"/>
                      </a:lnTo>
                      <a:lnTo>
                        <a:pt x="7083" y="3459"/>
                      </a:lnTo>
                      <a:lnTo>
                        <a:pt x="7292" y="2964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246;p23">
                  <a:extLst>
                    <a:ext uri="{FF2B5EF4-FFF2-40B4-BE49-F238E27FC236}">
                      <a16:creationId xmlns:a16="http://schemas.microsoft.com/office/drawing/2014/main" id="{52A4F852-EDCD-1667-FF77-59C20610DBA1}"/>
                    </a:ext>
                  </a:extLst>
                </p:cNvPr>
                <p:cNvSpPr/>
                <p:nvPr/>
              </p:nvSpPr>
              <p:spPr>
                <a:xfrm>
                  <a:off x="3340000" y="2120800"/>
                  <a:ext cx="182225" cy="8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9" h="3460" extrusionOk="0">
                      <a:moveTo>
                        <a:pt x="205" y="1"/>
                      </a:moveTo>
                      <a:lnTo>
                        <a:pt x="0" y="496"/>
                      </a:lnTo>
                      <a:lnTo>
                        <a:pt x="7084" y="3459"/>
                      </a:lnTo>
                      <a:lnTo>
                        <a:pt x="7288" y="2968"/>
                      </a:ln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247;p23">
                  <a:extLst>
                    <a:ext uri="{FF2B5EF4-FFF2-40B4-BE49-F238E27FC236}">
                      <a16:creationId xmlns:a16="http://schemas.microsoft.com/office/drawing/2014/main" id="{FDE4BAC8-9865-774C-D42D-035421102602}"/>
                    </a:ext>
                  </a:extLst>
                </p:cNvPr>
                <p:cNvSpPr/>
                <p:nvPr/>
              </p:nvSpPr>
              <p:spPr>
                <a:xfrm>
                  <a:off x="3360010" y="2022342"/>
                  <a:ext cx="86800" cy="8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2" h="3473" extrusionOk="0">
                      <a:moveTo>
                        <a:pt x="1028" y="1"/>
                      </a:moveTo>
                      <a:lnTo>
                        <a:pt x="1" y="2452"/>
                      </a:lnTo>
                      <a:lnTo>
                        <a:pt x="2444" y="3473"/>
                      </a:lnTo>
                      <a:lnTo>
                        <a:pt x="3472" y="1022"/>
                      </a:lnTo>
                      <a:lnTo>
                        <a:pt x="1028" y="1"/>
                      </a:ln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" name="Google Shape;248;p23">
                <a:extLst>
                  <a:ext uri="{FF2B5EF4-FFF2-40B4-BE49-F238E27FC236}">
                    <a16:creationId xmlns:a16="http://schemas.microsoft.com/office/drawing/2014/main" id="{6A70A6A8-A0E9-C0CF-99F7-3864A1210BB5}"/>
                  </a:ext>
                </a:extLst>
              </p:cNvPr>
              <p:cNvSpPr/>
              <p:nvPr/>
            </p:nvSpPr>
            <p:spPr>
              <a:xfrm flipH="1">
                <a:off x="7140497" y="3275972"/>
                <a:ext cx="148203" cy="145864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2557" extrusionOk="0">
                    <a:moveTo>
                      <a:pt x="1372" y="0"/>
                    </a:moveTo>
                    <a:cubicBezTo>
                      <a:pt x="1226" y="372"/>
                      <a:pt x="768" y="741"/>
                      <a:pt x="406" y="929"/>
                    </a:cubicBezTo>
                    <a:cubicBezTo>
                      <a:pt x="605" y="1735"/>
                      <a:pt x="0" y="2297"/>
                      <a:pt x="293" y="2499"/>
                    </a:cubicBezTo>
                    <a:cubicBezTo>
                      <a:pt x="354" y="2541"/>
                      <a:pt x="416" y="2557"/>
                      <a:pt x="476" y="2557"/>
                    </a:cubicBezTo>
                    <a:cubicBezTo>
                      <a:pt x="642" y="2557"/>
                      <a:pt x="785" y="2434"/>
                      <a:pt x="785" y="2434"/>
                    </a:cubicBezTo>
                    <a:cubicBezTo>
                      <a:pt x="785" y="2434"/>
                      <a:pt x="874" y="2542"/>
                      <a:pt x="1090" y="2542"/>
                    </a:cubicBezTo>
                    <a:cubicBezTo>
                      <a:pt x="1105" y="2542"/>
                      <a:pt x="1121" y="2541"/>
                      <a:pt x="1137" y="2540"/>
                    </a:cubicBezTo>
                    <a:cubicBezTo>
                      <a:pt x="1386" y="2523"/>
                      <a:pt x="1533" y="2223"/>
                      <a:pt x="1533" y="2223"/>
                    </a:cubicBezTo>
                    <a:cubicBezTo>
                      <a:pt x="1533" y="2223"/>
                      <a:pt x="1582" y="2238"/>
                      <a:pt x="1661" y="2238"/>
                    </a:cubicBezTo>
                    <a:cubicBezTo>
                      <a:pt x="1739" y="2238"/>
                      <a:pt x="1845" y="2223"/>
                      <a:pt x="1960" y="2161"/>
                    </a:cubicBezTo>
                    <a:cubicBezTo>
                      <a:pt x="2141" y="2066"/>
                      <a:pt x="2215" y="1656"/>
                      <a:pt x="2215" y="1656"/>
                    </a:cubicBezTo>
                    <a:cubicBezTo>
                      <a:pt x="2215" y="1656"/>
                      <a:pt x="2598" y="1448"/>
                      <a:pt x="2437" y="1147"/>
                    </a:cubicBezTo>
                    <a:cubicBezTo>
                      <a:pt x="2301" y="895"/>
                      <a:pt x="1639" y="287"/>
                      <a:pt x="1372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49;p23">
                <a:extLst>
                  <a:ext uri="{FF2B5EF4-FFF2-40B4-BE49-F238E27FC236}">
                    <a16:creationId xmlns:a16="http://schemas.microsoft.com/office/drawing/2014/main" id="{FF5E85AD-4A79-0F80-4263-0A3882C985C6}"/>
                  </a:ext>
                </a:extLst>
              </p:cNvPr>
              <p:cNvSpPr/>
              <p:nvPr/>
            </p:nvSpPr>
            <p:spPr>
              <a:xfrm flipH="1">
                <a:off x="6839639" y="2617946"/>
                <a:ext cx="276155" cy="104678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1835" extrusionOk="0">
                    <a:moveTo>
                      <a:pt x="3269" y="1"/>
                    </a:moveTo>
                    <a:cubicBezTo>
                      <a:pt x="2709" y="1"/>
                      <a:pt x="1908" y="23"/>
                      <a:pt x="1056" y="134"/>
                    </a:cubicBezTo>
                    <a:cubicBezTo>
                      <a:pt x="0" y="274"/>
                      <a:pt x="462" y="1834"/>
                      <a:pt x="462" y="1834"/>
                    </a:cubicBezTo>
                    <a:cubicBezTo>
                      <a:pt x="462" y="1834"/>
                      <a:pt x="4640" y="1776"/>
                      <a:pt x="4742" y="1584"/>
                    </a:cubicBezTo>
                    <a:cubicBezTo>
                      <a:pt x="4841" y="1394"/>
                      <a:pt x="4786" y="765"/>
                      <a:pt x="4615" y="414"/>
                    </a:cubicBezTo>
                    <a:cubicBezTo>
                      <a:pt x="4492" y="158"/>
                      <a:pt x="4295" y="18"/>
                      <a:pt x="3827" y="7"/>
                    </a:cubicBezTo>
                    <a:cubicBezTo>
                      <a:pt x="3691" y="4"/>
                      <a:pt x="3500" y="1"/>
                      <a:pt x="326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250;p23">
                <a:extLst>
                  <a:ext uri="{FF2B5EF4-FFF2-40B4-BE49-F238E27FC236}">
                    <a16:creationId xmlns:a16="http://schemas.microsoft.com/office/drawing/2014/main" id="{7720C5E1-D733-AEFB-FAD8-4059CA1F17F2}"/>
                  </a:ext>
                </a:extLst>
              </p:cNvPr>
              <p:cNvSpPr/>
              <p:nvPr/>
            </p:nvSpPr>
            <p:spPr>
              <a:xfrm flipH="1">
                <a:off x="6531532" y="2204306"/>
                <a:ext cx="127610" cy="109755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924" extrusionOk="0">
                    <a:moveTo>
                      <a:pt x="2148" y="1"/>
                    </a:moveTo>
                    <a:cubicBezTo>
                      <a:pt x="2129" y="1"/>
                      <a:pt x="2110" y="8"/>
                      <a:pt x="2096" y="22"/>
                    </a:cubicBezTo>
                    <a:lnTo>
                      <a:pt x="38" y="1783"/>
                    </a:lnTo>
                    <a:cubicBezTo>
                      <a:pt x="4" y="1810"/>
                      <a:pt x="0" y="1862"/>
                      <a:pt x="27" y="1892"/>
                    </a:cubicBezTo>
                    <a:cubicBezTo>
                      <a:pt x="45" y="1913"/>
                      <a:pt x="65" y="1923"/>
                      <a:pt x="89" y="1923"/>
                    </a:cubicBezTo>
                    <a:cubicBezTo>
                      <a:pt x="106" y="1923"/>
                      <a:pt x="123" y="1917"/>
                      <a:pt x="140" y="1903"/>
                    </a:cubicBezTo>
                    <a:lnTo>
                      <a:pt x="2198" y="141"/>
                    </a:lnTo>
                    <a:cubicBezTo>
                      <a:pt x="2230" y="114"/>
                      <a:pt x="2236" y="63"/>
                      <a:pt x="2206" y="28"/>
                    </a:cubicBezTo>
                    <a:cubicBezTo>
                      <a:pt x="2191" y="10"/>
                      <a:pt x="2169" y="1"/>
                      <a:pt x="2148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51;p23">
                <a:extLst>
                  <a:ext uri="{FF2B5EF4-FFF2-40B4-BE49-F238E27FC236}">
                    <a16:creationId xmlns:a16="http://schemas.microsoft.com/office/drawing/2014/main" id="{AECAFFCE-DB0C-1923-1A12-E82837E162EB}"/>
                  </a:ext>
                </a:extLst>
              </p:cNvPr>
              <p:cNvSpPr/>
              <p:nvPr/>
            </p:nvSpPr>
            <p:spPr>
              <a:xfrm flipH="1">
                <a:off x="6586081" y="1938129"/>
                <a:ext cx="960067" cy="990701"/>
              </a:xfrm>
              <a:custGeom>
                <a:avLst/>
                <a:gdLst/>
                <a:ahLst/>
                <a:cxnLst/>
                <a:rect l="l" t="t" r="r" b="b"/>
                <a:pathLst>
                  <a:path w="16830" h="17367" extrusionOk="0">
                    <a:moveTo>
                      <a:pt x="10300" y="64"/>
                    </a:moveTo>
                    <a:cubicBezTo>
                      <a:pt x="10239" y="64"/>
                      <a:pt x="10178" y="64"/>
                      <a:pt x="10118" y="65"/>
                    </a:cubicBezTo>
                    <a:cubicBezTo>
                      <a:pt x="9135" y="83"/>
                      <a:pt x="1376" y="1"/>
                      <a:pt x="1083" y="4974"/>
                    </a:cubicBezTo>
                    <a:cubicBezTo>
                      <a:pt x="792" y="9945"/>
                      <a:pt x="1792" y="10405"/>
                      <a:pt x="894" y="13010"/>
                    </a:cubicBezTo>
                    <a:cubicBezTo>
                      <a:pt x="0" y="15615"/>
                      <a:pt x="1066" y="17096"/>
                      <a:pt x="1066" y="17096"/>
                    </a:cubicBezTo>
                    <a:lnTo>
                      <a:pt x="3065" y="17199"/>
                    </a:lnTo>
                    <a:lnTo>
                      <a:pt x="3380" y="16492"/>
                    </a:lnTo>
                    <a:lnTo>
                      <a:pt x="3380" y="17345"/>
                    </a:lnTo>
                    <a:lnTo>
                      <a:pt x="6534" y="17345"/>
                    </a:lnTo>
                    <a:lnTo>
                      <a:pt x="6886" y="16035"/>
                    </a:lnTo>
                    <a:cubicBezTo>
                      <a:pt x="6886" y="16035"/>
                      <a:pt x="7223" y="16994"/>
                      <a:pt x="7213" y="17219"/>
                    </a:cubicBezTo>
                    <a:cubicBezTo>
                      <a:pt x="7213" y="17219"/>
                      <a:pt x="7482" y="17366"/>
                      <a:pt x="7835" y="17366"/>
                    </a:cubicBezTo>
                    <a:cubicBezTo>
                      <a:pt x="8095" y="17366"/>
                      <a:pt x="8401" y="17286"/>
                      <a:pt x="8677" y="17008"/>
                    </a:cubicBezTo>
                    <a:cubicBezTo>
                      <a:pt x="9333" y="16356"/>
                      <a:pt x="9654" y="13478"/>
                      <a:pt x="8664" y="12044"/>
                    </a:cubicBezTo>
                    <a:lnTo>
                      <a:pt x="11371" y="11924"/>
                    </a:lnTo>
                    <a:cubicBezTo>
                      <a:pt x="11815" y="11955"/>
                      <a:pt x="12040" y="12020"/>
                      <a:pt x="12225" y="12570"/>
                    </a:cubicBezTo>
                    <a:cubicBezTo>
                      <a:pt x="12402" y="13092"/>
                      <a:pt x="12286" y="13501"/>
                      <a:pt x="12286" y="13501"/>
                    </a:cubicBezTo>
                    <a:cubicBezTo>
                      <a:pt x="13996" y="14249"/>
                      <a:pt x="14160" y="16871"/>
                      <a:pt x="14160" y="16871"/>
                    </a:cubicBezTo>
                    <a:cubicBezTo>
                      <a:pt x="14160" y="16871"/>
                      <a:pt x="14764" y="16717"/>
                      <a:pt x="15553" y="14788"/>
                    </a:cubicBezTo>
                    <a:cubicBezTo>
                      <a:pt x="16345" y="12857"/>
                      <a:pt x="15037" y="10966"/>
                      <a:pt x="15195" y="9965"/>
                    </a:cubicBezTo>
                    <a:cubicBezTo>
                      <a:pt x="15354" y="8965"/>
                      <a:pt x="16829" y="5620"/>
                      <a:pt x="16345" y="3186"/>
                    </a:cubicBezTo>
                    <a:cubicBezTo>
                      <a:pt x="15869" y="816"/>
                      <a:pt x="12578" y="64"/>
                      <a:pt x="10300" y="64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52;p23">
                <a:extLst>
                  <a:ext uri="{FF2B5EF4-FFF2-40B4-BE49-F238E27FC236}">
                    <a16:creationId xmlns:a16="http://schemas.microsoft.com/office/drawing/2014/main" id="{0BD60304-010D-4CCD-1F6E-F899A21CD21E}"/>
                  </a:ext>
                </a:extLst>
              </p:cNvPr>
              <p:cNvSpPr/>
              <p:nvPr/>
            </p:nvSpPr>
            <p:spPr>
              <a:xfrm flipH="1">
                <a:off x="7032397" y="2546410"/>
                <a:ext cx="281460" cy="92641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624" extrusionOk="0">
                    <a:moveTo>
                      <a:pt x="643" y="1"/>
                    </a:moveTo>
                    <a:cubicBezTo>
                      <a:pt x="249" y="1"/>
                      <a:pt x="1" y="61"/>
                      <a:pt x="35" y="210"/>
                    </a:cubicBezTo>
                    <a:cubicBezTo>
                      <a:pt x="164" y="761"/>
                      <a:pt x="1628" y="1133"/>
                      <a:pt x="2801" y="1133"/>
                    </a:cubicBezTo>
                    <a:cubicBezTo>
                      <a:pt x="2842" y="1133"/>
                      <a:pt x="2882" y="1133"/>
                      <a:pt x="2923" y="1132"/>
                    </a:cubicBezTo>
                    <a:cubicBezTo>
                      <a:pt x="2958" y="1131"/>
                      <a:pt x="2993" y="1131"/>
                      <a:pt x="3028" y="1131"/>
                    </a:cubicBezTo>
                    <a:cubicBezTo>
                      <a:pt x="4152" y="1131"/>
                      <a:pt x="4704" y="1545"/>
                      <a:pt x="4704" y="1545"/>
                    </a:cubicBezTo>
                    <a:lnTo>
                      <a:pt x="4742" y="1623"/>
                    </a:lnTo>
                    <a:cubicBezTo>
                      <a:pt x="4742" y="1623"/>
                      <a:pt x="4933" y="1248"/>
                      <a:pt x="4418" y="807"/>
                    </a:cubicBezTo>
                    <a:cubicBezTo>
                      <a:pt x="4035" y="483"/>
                      <a:pt x="1756" y="1"/>
                      <a:pt x="643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53;p23">
                <a:extLst>
                  <a:ext uri="{FF2B5EF4-FFF2-40B4-BE49-F238E27FC236}">
                    <a16:creationId xmlns:a16="http://schemas.microsoft.com/office/drawing/2014/main" id="{5B360057-074F-8EF6-ED0F-18E3C0CC5B63}"/>
                  </a:ext>
                </a:extLst>
              </p:cNvPr>
              <p:cNvSpPr/>
              <p:nvPr/>
            </p:nvSpPr>
            <p:spPr>
              <a:xfrm flipH="1">
                <a:off x="6600446" y="2014228"/>
                <a:ext cx="287336" cy="348032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6101" extrusionOk="0">
                    <a:moveTo>
                      <a:pt x="891" y="0"/>
                    </a:moveTo>
                    <a:cubicBezTo>
                      <a:pt x="415" y="0"/>
                      <a:pt x="68" y="50"/>
                      <a:pt x="0" y="59"/>
                    </a:cubicBezTo>
                    <a:lnTo>
                      <a:pt x="4497" y="4071"/>
                    </a:lnTo>
                    <a:cubicBezTo>
                      <a:pt x="4497" y="4071"/>
                      <a:pt x="4259" y="6100"/>
                      <a:pt x="4279" y="6100"/>
                    </a:cubicBezTo>
                    <a:cubicBezTo>
                      <a:pt x="4290" y="6100"/>
                      <a:pt x="4365" y="5587"/>
                      <a:pt x="4568" y="4044"/>
                    </a:cubicBezTo>
                    <a:cubicBezTo>
                      <a:pt x="5037" y="472"/>
                      <a:pt x="2355" y="0"/>
                      <a:pt x="891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54;p23">
                <a:extLst>
                  <a:ext uri="{FF2B5EF4-FFF2-40B4-BE49-F238E27FC236}">
                    <a16:creationId xmlns:a16="http://schemas.microsoft.com/office/drawing/2014/main" id="{2918BB26-4DAE-5F28-C1C5-C418BC67D431}"/>
                  </a:ext>
                </a:extLst>
              </p:cNvPr>
              <p:cNvSpPr/>
              <p:nvPr/>
            </p:nvSpPr>
            <p:spPr>
              <a:xfrm flipH="1">
                <a:off x="7146143" y="2368883"/>
                <a:ext cx="33714" cy="164233"/>
              </a:xfrm>
              <a:custGeom>
                <a:avLst/>
                <a:gdLst/>
                <a:ahLst/>
                <a:cxnLst/>
                <a:rect l="l" t="t" r="r" b="b"/>
                <a:pathLst>
                  <a:path w="591" h="2879" extrusionOk="0">
                    <a:moveTo>
                      <a:pt x="60" y="1"/>
                    </a:moveTo>
                    <a:cubicBezTo>
                      <a:pt x="59" y="1"/>
                      <a:pt x="59" y="1"/>
                      <a:pt x="58" y="1"/>
                    </a:cubicBezTo>
                    <a:cubicBezTo>
                      <a:pt x="0" y="547"/>
                      <a:pt x="123" y="1854"/>
                      <a:pt x="420" y="2878"/>
                    </a:cubicBezTo>
                    <a:cubicBezTo>
                      <a:pt x="590" y="2854"/>
                      <a:pt x="231" y="1"/>
                      <a:pt x="60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55;p23">
                <a:extLst>
                  <a:ext uri="{FF2B5EF4-FFF2-40B4-BE49-F238E27FC236}">
                    <a16:creationId xmlns:a16="http://schemas.microsoft.com/office/drawing/2014/main" id="{C0F73D26-C7E0-1434-BAE5-829B5DC13E36}"/>
                  </a:ext>
                </a:extLst>
              </p:cNvPr>
              <p:cNvSpPr/>
              <p:nvPr/>
            </p:nvSpPr>
            <p:spPr>
              <a:xfrm flipH="1">
                <a:off x="6603990" y="2017594"/>
                <a:ext cx="760638" cy="6169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0815" extrusionOk="0">
                    <a:moveTo>
                      <a:pt x="8359" y="0"/>
                    </a:moveTo>
                    <a:cubicBezTo>
                      <a:pt x="8359" y="0"/>
                      <a:pt x="6373" y="5141"/>
                      <a:pt x="3441" y="7398"/>
                    </a:cubicBezTo>
                    <a:cubicBezTo>
                      <a:pt x="3441" y="7398"/>
                      <a:pt x="2802" y="6968"/>
                      <a:pt x="2083" y="6968"/>
                    </a:cubicBezTo>
                    <a:cubicBezTo>
                      <a:pt x="1694" y="6968"/>
                      <a:pt x="1282" y="7093"/>
                      <a:pt x="935" y="7480"/>
                    </a:cubicBezTo>
                    <a:cubicBezTo>
                      <a:pt x="0" y="8525"/>
                      <a:pt x="764" y="10178"/>
                      <a:pt x="2687" y="10178"/>
                    </a:cubicBezTo>
                    <a:cubicBezTo>
                      <a:pt x="2793" y="10178"/>
                      <a:pt x="2902" y="10173"/>
                      <a:pt x="3014" y="10163"/>
                    </a:cubicBezTo>
                    <a:cubicBezTo>
                      <a:pt x="3391" y="10129"/>
                      <a:pt x="3708" y="10113"/>
                      <a:pt x="3977" y="10113"/>
                    </a:cubicBezTo>
                    <a:cubicBezTo>
                      <a:pt x="5246" y="10113"/>
                      <a:pt x="5420" y="10457"/>
                      <a:pt x="5594" y="10815"/>
                    </a:cubicBezTo>
                    <a:cubicBezTo>
                      <a:pt x="5594" y="10815"/>
                      <a:pt x="6711" y="10630"/>
                      <a:pt x="8169" y="10630"/>
                    </a:cubicBezTo>
                    <a:cubicBezTo>
                      <a:pt x="8169" y="10630"/>
                      <a:pt x="8032" y="9951"/>
                      <a:pt x="8940" y="9778"/>
                    </a:cubicBezTo>
                    <a:cubicBezTo>
                      <a:pt x="9848" y="9603"/>
                      <a:pt x="13313" y="8627"/>
                      <a:pt x="13327" y="6647"/>
                    </a:cubicBezTo>
                    <a:cubicBezTo>
                      <a:pt x="13333" y="5585"/>
                      <a:pt x="12862" y="4657"/>
                      <a:pt x="12927" y="3985"/>
                    </a:cubicBezTo>
                    <a:cubicBezTo>
                      <a:pt x="13043" y="2762"/>
                      <a:pt x="12418" y="254"/>
                      <a:pt x="8359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56;p23">
                <a:extLst>
                  <a:ext uri="{FF2B5EF4-FFF2-40B4-BE49-F238E27FC236}">
                    <a16:creationId xmlns:a16="http://schemas.microsoft.com/office/drawing/2014/main" id="{87429CC8-0A6A-373F-7385-8D1DFF97A884}"/>
                  </a:ext>
                </a:extLst>
              </p:cNvPr>
              <p:cNvSpPr/>
              <p:nvPr/>
            </p:nvSpPr>
            <p:spPr>
              <a:xfrm flipH="1">
                <a:off x="6913967" y="2228607"/>
                <a:ext cx="87963" cy="52767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925" extrusionOk="0">
                    <a:moveTo>
                      <a:pt x="1327" y="1"/>
                    </a:moveTo>
                    <a:cubicBezTo>
                      <a:pt x="996" y="1"/>
                      <a:pt x="0" y="708"/>
                      <a:pt x="145" y="866"/>
                    </a:cubicBezTo>
                    <a:cubicBezTo>
                      <a:pt x="182" y="907"/>
                      <a:pt x="236" y="925"/>
                      <a:pt x="301" y="925"/>
                    </a:cubicBezTo>
                    <a:cubicBezTo>
                      <a:pt x="704" y="925"/>
                      <a:pt x="1542" y="242"/>
                      <a:pt x="1418" y="40"/>
                    </a:cubicBezTo>
                    <a:cubicBezTo>
                      <a:pt x="1402" y="13"/>
                      <a:pt x="1370" y="1"/>
                      <a:pt x="1327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57;p23">
                <a:extLst>
                  <a:ext uri="{FF2B5EF4-FFF2-40B4-BE49-F238E27FC236}">
                    <a16:creationId xmlns:a16="http://schemas.microsoft.com/office/drawing/2014/main" id="{FB0C5392-DF02-CE67-B370-DCD35D08A69D}"/>
                  </a:ext>
                </a:extLst>
              </p:cNvPr>
              <p:cNvSpPr/>
              <p:nvPr/>
            </p:nvSpPr>
            <p:spPr>
              <a:xfrm flipH="1">
                <a:off x="6625485" y="2209953"/>
                <a:ext cx="46435" cy="23788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7" extrusionOk="0">
                    <a:moveTo>
                      <a:pt x="211" y="1"/>
                    </a:moveTo>
                    <a:cubicBezTo>
                      <a:pt x="141" y="1"/>
                      <a:pt x="87" y="23"/>
                      <a:pt x="67" y="77"/>
                    </a:cubicBezTo>
                    <a:cubicBezTo>
                      <a:pt x="0" y="257"/>
                      <a:pt x="407" y="416"/>
                      <a:pt x="599" y="416"/>
                    </a:cubicBezTo>
                    <a:cubicBezTo>
                      <a:pt x="643" y="416"/>
                      <a:pt x="675" y="408"/>
                      <a:pt x="689" y="391"/>
                    </a:cubicBezTo>
                    <a:cubicBezTo>
                      <a:pt x="814" y="229"/>
                      <a:pt x="435" y="1"/>
                      <a:pt x="211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58;p23">
                <a:extLst>
                  <a:ext uri="{FF2B5EF4-FFF2-40B4-BE49-F238E27FC236}">
                    <a16:creationId xmlns:a16="http://schemas.microsoft.com/office/drawing/2014/main" id="{87D0EAC0-F25A-29E9-3C8A-9A0F418162F4}"/>
                  </a:ext>
                </a:extLst>
              </p:cNvPr>
              <p:cNvSpPr/>
              <p:nvPr/>
            </p:nvSpPr>
            <p:spPr>
              <a:xfrm flipH="1">
                <a:off x="6741689" y="2363350"/>
                <a:ext cx="100913" cy="4569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801" extrusionOk="0">
                    <a:moveTo>
                      <a:pt x="92" y="0"/>
                    </a:moveTo>
                    <a:cubicBezTo>
                      <a:pt x="83" y="0"/>
                      <a:pt x="74" y="2"/>
                      <a:pt x="65" y="5"/>
                    </a:cubicBezTo>
                    <a:cubicBezTo>
                      <a:pt x="24" y="19"/>
                      <a:pt x="1" y="63"/>
                      <a:pt x="18" y="104"/>
                    </a:cubicBezTo>
                    <a:cubicBezTo>
                      <a:pt x="21" y="115"/>
                      <a:pt x="274" y="801"/>
                      <a:pt x="1162" y="801"/>
                    </a:cubicBezTo>
                    <a:cubicBezTo>
                      <a:pt x="1321" y="801"/>
                      <a:pt x="1499" y="777"/>
                      <a:pt x="1701" y="726"/>
                    </a:cubicBezTo>
                    <a:cubicBezTo>
                      <a:pt x="1742" y="716"/>
                      <a:pt x="1769" y="671"/>
                      <a:pt x="1756" y="630"/>
                    </a:cubicBezTo>
                    <a:cubicBezTo>
                      <a:pt x="1747" y="593"/>
                      <a:pt x="1716" y="570"/>
                      <a:pt x="1679" y="570"/>
                    </a:cubicBezTo>
                    <a:cubicBezTo>
                      <a:pt x="1673" y="570"/>
                      <a:pt x="1666" y="571"/>
                      <a:pt x="1660" y="572"/>
                    </a:cubicBezTo>
                    <a:cubicBezTo>
                      <a:pt x="1470" y="621"/>
                      <a:pt x="1302" y="642"/>
                      <a:pt x="1155" y="642"/>
                    </a:cubicBezTo>
                    <a:cubicBezTo>
                      <a:pt x="389" y="642"/>
                      <a:pt x="176" y="82"/>
                      <a:pt x="165" y="54"/>
                    </a:cubicBezTo>
                    <a:cubicBezTo>
                      <a:pt x="154" y="22"/>
                      <a:pt x="124" y="0"/>
                      <a:pt x="92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59;p23">
                <a:extLst>
                  <a:ext uri="{FF2B5EF4-FFF2-40B4-BE49-F238E27FC236}">
                    <a16:creationId xmlns:a16="http://schemas.microsoft.com/office/drawing/2014/main" id="{0CCC357F-BCDE-6986-B4FB-F139CDDCD468}"/>
                  </a:ext>
                </a:extLst>
              </p:cNvPr>
              <p:cNvSpPr/>
              <p:nvPr/>
            </p:nvSpPr>
            <p:spPr>
              <a:xfrm flipH="1">
                <a:off x="6851675" y="2400087"/>
                <a:ext cx="212093" cy="129492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2270" extrusionOk="0">
                    <a:moveTo>
                      <a:pt x="273" y="0"/>
                    </a:moveTo>
                    <a:cubicBezTo>
                      <a:pt x="98" y="229"/>
                      <a:pt x="0" y="495"/>
                      <a:pt x="0" y="782"/>
                    </a:cubicBezTo>
                    <a:cubicBezTo>
                      <a:pt x="0" y="1604"/>
                      <a:pt x="833" y="2270"/>
                      <a:pt x="1857" y="2270"/>
                    </a:cubicBezTo>
                    <a:cubicBezTo>
                      <a:pt x="2884" y="2270"/>
                      <a:pt x="3717" y="1604"/>
                      <a:pt x="3717" y="782"/>
                    </a:cubicBezTo>
                    <a:cubicBezTo>
                      <a:pt x="3717" y="754"/>
                      <a:pt x="3717" y="730"/>
                      <a:pt x="3714" y="703"/>
                    </a:cubicBezTo>
                    <a:cubicBezTo>
                      <a:pt x="3325" y="938"/>
                      <a:pt x="2868" y="1075"/>
                      <a:pt x="2379" y="1075"/>
                    </a:cubicBezTo>
                    <a:cubicBezTo>
                      <a:pt x="1512" y="1075"/>
                      <a:pt x="747" y="652"/>
                      <a:pt x="273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60;p23">
                <a:extLst>
                  <a:ext uri="{FF2B5EF4-FFF2-40B4-BE49-F238E27FC236}">
                    <a16:creationId xmlns:a16="http://schemas.microsoft.com/office/drawing/2014/main" id="{A6184F5F-E379-87A7-79B0-3DD6491213EE}"/>
                  </a:ext>
                </a:extLst>
              </p:cNvPr>
              <p:cNvSpPr/>
              <p:nvPr/>
            </p:nvSpPr>
            <p:spPr>
              <a:xfrm flipH="1">
                <a:off x="6604550" y="2388564"/>
                <a:ext cx="95322" cy="62578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097" extrusionOk="0">
                    <a:moveTo>
                      <a:pt x="11" y="1"/>
                    </a:moveTo>
                    <a:lnTo>
                      <a:pt x="11" y="1"/>
                    </a:lnTo>
                    <a:cubicBezTo>
                      <a:pt x="1" y="157"/>
                      <a:pt x="25" y="318"/>
                      <a:pt x="89" y="465"/>
                    </a:cubicBezTo>
                    <a:cubicBezTo>
                      <a:pt x="270" y="871"/>
                      <a:pt x="704" y="1096"/>
                      <a:pt x="1199" y="1096"/>
                    </a:cubicBezTo>
                    <a:cubicBezTo>
                      <a:pt x="1261" y="1096"/>
                      <a:pt x="1322" y="1093"/>
                      <a:pt x="1384" y="1086"/>
                    </a:cubicBezTo>
                    <a:cubicBezTo>
                      <a:pt x="1551" y="820"/>
                      <a:pt x="1656" y="526"/>
                      <a:pt x="1670" y="209"/>
                    </a:cubicBezTo>
                    <a:lnTo>
                      <a:pt x="1670" y="209"/>
                    </a:lnTo>
                    <a:cubicBezTo>
                      <a:pt x="1469" y="291"/>
                      <a:pt x="1253" y="335"/>
                      <a:pt x="1028" y="335"/>
                    </a:cubicBezTo>
                    <a:cubicBezTo>
                      <a:pt x="656" y="335"/>
                      <a:pt x="308" y="212"/>
                      <a:pt x="11" y="1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61;p23">
                <a:extLst>
                  <a:ext uri="{FF2B5EF4-FFF2-40B4-BE49-F238E27FC236}">
                    <a16:creationId xmlns:a16="http://schemas.microsoft.com/office/drawing/2014/main" id="{A90A15BB-5C75-B4B5-6F6D-73C82A3BC145}"/>
                  </a:ext>
                </a:extLst>
              </p:cNvPr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62;p23">
                <a:extLst>
                  <a:ext uri="{FF2B5EF4-FFF2-40B4-BE49-F238E27FC236}">
                    <a16:creationId xmlns:a16="http://schemas.microsoft.com/office/drawing/2014/main" id="{254DBBD0-75C9-331A-E912-DEE77DD980F7}"/>
                  </a:ext>
                </a:extLst>
              </p:cNvPr>
              <p:cNvSpPr/>
              <p:nvPr/>
            </p:nvSpPr>
            <p:spPr>
              <a:xfrm flipH="1">
                <a:off x="6648417" y="2275556"/>
                <a:ext cx="6845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7" extrusionOk="0">
                    <a:moveTo>
                      <a:pt x="51" y="1"/>
                    </a:moveTo>
                    <a:cubicBezTo>
                      <a:pt x="49" y="1"/>
                      <a:pt x="47" y="1"/>
                      <a:pt x="45" y="2"/>
                    </a:cubicBezTo>
                    <a:cubicBezTo>
                      <a:pt x="18" y="5"/>
                      <a:pt x="0" y="53"/>
                      <a:pt x="8" y="107"/>
                    </a:cubicBezTo>
                    <a:cubicBezTo>
                      <a:pt x="14" y="163"/>
                      <a:pt x="39" y="207"/>
                      <a:pt x="69" y="207"/>
                    </a:cubicBezTo>
                    <a:cubicBezTo>
                      <a:pt x="70" y="207"/>
                      <a:pt x="71" y="207"/>
                      <a:pt x="72" y="206"/>
                    </a:cubicBezTo>
                    <a:cubicBezTo>
                      <a:pt x="99" y="203"/>
                      <a:pt x="120" y="152"/>
                      <a:pt x="110" y="97"/>
                    </a:cubicBezTo>
                    <a:cubicBezTo>
                      <a:pt x="103" y="43"/>
                      <a:pt x="79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63;p23">
                <a:extLst>
                  <a:ext uri="{FF2B5EF4-FFF2-40B4-BE49-F238E27FC236}">
                    <a16:creationId xmlns:a16="http://schemas.microsoft.com/office/drawing/2014/main" id="{E1428912-60CC-3233-9BEA-D52CE0DA90EF}"/>
                  </a:ext>
                </a:extLst>
              </p:cNvPr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64;p23">
                <a:extLst>
                  <a:ext uri="{FF2B5EF4-FFF2-40B4-BE49-F238E27FC236}">
                    <a16:creationId xmlns:a16="http://schemas.microsoft.com/office/drawing/2014/main" id="{7DD269F7-8534-42F9-84F8-147AAB36617C}"/>
                  </a:ext>
                </a:extLst>
              </p:cNvPr>
              <p:cNvSpPr/>
              <p:nvPr/>
            </p:nvSpPr>
            <p:spPr>
              <a:xfrm flipH="1">
                <a:off x="6894342" y="2302653"/>
                <a:ext cx="7815" cy="13406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5" extrusionOk="0">
                    <a:moveTo>
                      <a:pt x="58" y="1"/>
                    </a:moveTo>
                    <a:cubicBezTo>
                      <a:pt x="57" y="1"/>
                      <a:pt x="56" y="1"/>
                      <a:pt x="55" y="1"/>
                    </a:cubicBez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5"/>
                      <a:pt x="47" y="234"/>
                      <a:pt x="77" y="234"/>
                    </a:cubicBezTo>
                    <a:cubicBezTo>
                      <a:pt x="78" y="234"/>
                      <a:pt x="80" y="234"/>
                      <a:pt x="82" y="234"/>
                    </a:cubicBez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7"/>
                      <a:pt x="88" y="1"/>
                      <a:pt x="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65;p23">
                <a:extLst>
                  <a:ext uri="{FF2B5EF4-FFF2-40B4-BE49-F238E27FC236}">
                    <a16:creationId xmlns:a16="http://schemas.microsoft.com/office/drawing/2014/main" id="{E7E2491C-DA77-9232-96CA-7F1BCD1A56A8}"/>
                  </a:ext>
                </a:extLst>
              </p:cNvPr>
              <p:cNvSpPr/>
              <p:nvPr/>
            </p:nvSpPr>
            <p:spPr>
              <a:xfrm flipH="1">
                <a:off x="6968731" y="2186621"/>
                <a:ext cx="107701" cy="157444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2760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799" y="274"/>
                      <a:pt x="0" y="1028"/>
                      <a:pt x="0" y="2216"/>
                    </a:cubicBezTo>
                    <a:cubicBezTo>
                      <a:pt x="0" y="2404"/>
                      <a:pt x="21" y="2585"/>
                      <a:pt x="58" y="2759"/>
                    </a:cubicBezTo>
                    <a:cubicBezTo>
                      <a:pt x="768" y="1879"/>
                      <a:pt x="1385" y="899"/>
                      <a:pt x="1888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66;p23">
                <a:extLst>
                  <a:ext uri="{FF2B5EF4-FFF2-40B4-BE49-F238E27FC236}">
                    <a16:creationId xmlns:a16="http://schemas.microsoft.com/office/drawing/2014/main" id="{7685B545-BF0D-7F3F-B772-7EFA05E052EA}"/>
                  </a:ext>
                </a:extLst>
              </p:cNvPr>
              <p:cNvSpPr/>
              <p:nvPr/>
            </p:nvSpPr>
            <p:spPr>
              <a:xfrm flipH="1">
                <a:off x="6779627" y="2179833"/>
                <a:ext cx="293497" cy="26041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4565" extrusionOk="0">
                    <a:moveTo>
                      <a:pt x="2574" y="857"/>
                    </a:moveTo>
                    <a:cubicBezTo>
                      <a:pt x="2618" y="857"/>
                      <a:pt x="2649" y="867"/>
                      <a:pt x="2666" y="895"/>
                    </a:cubicBezTo>
                    <a:cubicBezTo>
                      <a:pt x="2789" y="1096"/>
                      <a:pt x="1953" y="1782"/>
                      <a:pt x="1550" y="1782"/>
                    </a:cubicBezTo>
                    <a:cubicBezTo>
                      <a:pt x="1482" y="1782"/>
                      <a:pt x="1427" y="1762"/>
                      <a:pt x="1393" y="1721"/>
                    </a:cubicBezTo>
                    <a:cubicBezTo>
                      <a:pt x="1250" y="1563"/>
                      <a:pt x="2243" y="857"/>
                      <a:pt x="2574" y="857"/>
                    </a:cubicBezTo>
                    <a:close/>
                    <a:moveTo>
                      <a:pt x="4097" y="632"/>
                    </a:moveTo>
                    <a:cubicBezTo>
                      <a:pt x="4138" y="632"/>
                      <a:pt x="4179" y="646"/>
                      <a:pt x="4219" y="676"/>
                    </a:cubicBezTo>
                    <a:cubicBezTo>
                      <a:pt x="4718" y="1027"/>
                      <a:pt x="4748" y="1690"/>
                      <a:pt x="4721" y="2247"/>
                    </a:cubicBezTo>
                    <a:cubicBezTo>
                      <a:pt x="4714" y="2400"/>
                      <a:pt x="4591" y="2475"/>
                      <a:pt x="4472" y="2475"/>
                    </a:cubicBezTo>
                    <a:cubicBezTo>
                      <a:pt x="4352" y="2475"/>
                      <a:pt x="4240" y="2400"/>
                      <a:pt x="4247" y="2247"/>
                    </a:cubicBezTo>
                    <a:cubicBezTo>
                      <a:pt x="4264" y="1902"/>
                      <a:pt x="4308" y="1318"/>
                      <a:pt x="3980" y="1086"/>
                    </a:cubicBezTo>
                    <a:cubicBezTo>
                      <a:pt x="3775" y="942"/>
                      <a:pt x="3902" y="632"/>
                      <a:pt x="4097" y="632"/>
                    </a:cubicBezTo>
                    <a:close/>
                    <a:moveTo>
                      <a:pt x="2888" y="1949"/>
                    </a:moveTo>
                    <a:cubicBezTo>
                      <a:pt x="3076" y="1949"/>
                      <a:pt x="3232" y="2182"/>
                      <a:pt x="3232" y="2469"/>
                    </a:cubicBezTo>
                    <a:cubicBezTo>
                      <a:pt x="3232" y="2751"/>
                      <a:pt x="3076" y="2984"/>
                      <a:pt x="2888" y="2984"/>
                    </a:cubicBezTo>
                    <a:cubicBezTo>
                      <a:pt x="2696" y="2984"/>
                      <a:pt x="2543" y="2751"/>
                      <a:pt x="2543" y="2469"/>
                    </a:cubicBezTo>
                    <a:cubicBezTo>
                      <a:pt x="2543" y="2182"/>
                      <a:pt x="2696" y="1949"/>
                      <a:pt x="2888" y="1949"/>
                    </a:cubicBezTo>
                    <a:close/>
                    <a:moveTo>
                      <a:pt x="4527" y="2656"/>
                    </a:moveTo>
                    <a:cubicBezTo>
                      <a:pt x="4834" y="2656"/>
                      <a:pt x="4830" y="3131"/>
                      <a:pt x="4527" y="3131"/>
                    </a:cubicBezTo>
                    <a:cubicBezTo>
                      <a:pt x="4219" y="3131"/>
                      <a:pt x="4219" y="2656"/>
                      <a:pt x="4527" y="2656"/>
                    </a:cubicBezTo>
                    <a:close/>
                    <a:moveTo>
                      <a:pt x="2909" y="0"/>
                    </a:moveTo>
                    <a:cubicBezTo>
                      <a:pt x="2792" y="0"/>
                      <a:pt x="2669" y="3"/>
                      <a:pt x="2543" y="11"/>
                    </a:cubicBezTo>
                    <a:cubicBezTo>
                      <a:pt x="2294" y="27"/>
                      <a:pt x="2055" y="62"/>
                      <a:pt x="1830" y="120"/>
                    </a:cubicBezTo>
                    <a:cubicBezTo>
                      <a:pt x="1327" y="1018"/>
                      <a:pt x="710" y="1998"/>
                      <a:pt x="0" y="2878"/>
                    </a:cubicBezTo>
                    <a:cubicBezTo>
                      <a:pt x="75" y="3240"/>
                      <a:pt x="229" y="3575"/>
                      <a:pt x="437" y="3861"/>
                    </a:cubicBezTo>
                    <a:cubicBezTo>
                      <a:pt x="765" y="3438"/>
                      <a:pt x="1352" y="3154"/>
                      <a:pt x="2021" y="3154"/>
                    </a:cubicBezTo>
                    <a:cubicBezTo>
                      <a:pt x="3018" y="3154"/>
                      <a:pt x="3830" y="3779"/>
                      <a:pt x="3878" y="4564"/>
                    </a:cubicBezTo>
                    <a:cubicBezTo>
                      <a:pt x="4168" y="4394"/>
                      <a:pt x="4420" y="4164"/>
                      <a:pt x="4622" y="3895"/>
                    </a:cubicBezTo>
                    <a:cubicBezTo>
                      <a:pt x="4199" y="3701"/>
                      <a:pt x="4059" y="3329"/>
                      <a:pt x="4059" y="3321"/>
                    </a:cubicBezTo>
                    <a:cubicBezTo>
                      <a:pt x="4042" y="3280"/>
                      <a:pt x="4065" y="3236"/>
                      <a:pt x="4106" y="3222"/>
                    </a:cubicBezTo>
                    <a:cubicBezTo>
                      <a:pt x="4113" y="3219"/>
                      <a:pt x="4124" y="3216"/>
                      <a:pt x="4133" y="3216"/>
                    </a:cubicBezTo>
                    <a:cubicBezTo>
                      <a:pt x="4165" y="3216"/>
                      <a:pt x="4195" y="3236"/>
                      <a:pt x="4206" y="3271"/>
                    </a:cubicBezTo>
                    <a:cubicBezTo>
                      <a:pt x="4215" y="3291"/>
                      <a:pt x="4335" y="3608"/>
                      <a:pt x="4714" y="3769"/>
                    </a:cubicBezTo>
                    <a:cubicBezTo>
                      <a:pt x="4984" y="3356"/>
                      <a:pt x="5144" y="2864"/>
                      <a:pt x="5144" y="2335"/>
                    </a:cubicBezTo>
                    <a:cubicBezTo>
                      <a:pt x="5144" y="980"/>
                      <a:pt x="4803" y="0"/>
                      <a:pt x="2909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67;p23">
                <a:extLst>
                  <a:ext uri="{FF2B5EF4-FFF2-40B4-BE49-F238E27FC236}">
                    <a16:creationId xmlns:a16="http://schemas.microsoft.com/office/drawing/2014/main" id="{EC87ECF6-08B0-8F3E-3BDE-693DD899AB8D}"/>
                  </a:ext>
                </a:extLst>
              </p:cNvPr>
              <p:cNvSpPr/>
              <p:nvPr/>
            </p:nvSpPr>
            <p:spPr>
              <a:xfrm flipH="1">
                <a:off x="6913967" y="2228721"/>
                <a:ext cx="87906" cy="52824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926" extrusionOk="0">
                    <a:moveTo>
                      <a:pt x="1325" y="0"/>
                    </a:moveTo>
                    <a:cubicBezTo>
                      <a:pt x="994" y="0"/>
                      <a:pt x="1" y="706"/>
                      <a:pt x="144" y="864"/>
                    </a:cubicBezTo>
                    <a:cubicBezTo>
                      <a:pt x="178" y="905"/>
                      <a:pt x="233" y="925"/>
                      <a:pt x="301" y="925"/>
                    </a:cubicBezTo>
                    <a:cubicBezTo>
                      <a:pt x="704" y="925"/>
                      <a:pt x="1540" y="239"/>
                      <a:pt x="1417" y="38"/>
                    </a:cubicBezTo>
                    <a:cubicBezTo>
                      <a:pt x="1400" y="10"/>
                      <a:pt x="1369" y="0"/>
                      <a:pt x="132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68;p23">
                <a:extLst>
                  <a:ext uri="{FF2B5EF4-FFF2-40B4-BE49-F238E27FC236}">
                    <a16:creationId xmlns:a16="http://schemas.microsoft.com/office/drawing/2014/main" id="{173D49DA-ECA2-BB91-C75A-9FE440E686C3}"/>
                  </a:ext>
                </a:extLst>
              </p:cNvPr>
              <p:cNvSpPr/>
              <p:nvPr/>
            </p:nvSpPr>
            <p:spPr>
              <a:xfrm flipH="1">
                <a:off x="6804153" y="2363236"/>
                <a:ext cx="38448" cy="38791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80" extrusionOk="0">
                    <a:moveTo>
                      <a:pt x="92" y="1"/>
                    </a:moveTo>
                    <a:cubicBezTo>
                      <a:pt x="83" y="1"/>
                      <a:pt x="72" y="4"/>
                      <a:pt x="65" y="7"/>
                    </a:cubicBezTo>
                    <a:cubicBezTo>
                      <a:pt x="24" y="21"/>
                      <a:pt x="1" y="65"/>
                      <a:pt x="18" y="106"/>
                    </a:cubicBezTo>
                    <a:cubicBezTo>
                      <a:pt x="18" y="114"/>
                      <a:pt x="158" y="486"/>
                      <a:pt x="581" y="680"/>
                    </a:cubicBezTo>
                    <a:cubicBezTo>
                      <a:pt x="612" y="639"/>
                      <a:pt x="642" y="595"/>
                      <a:pt x="673" y="554"/>
                    </a:cubicBezTo>
                    <a:cubicBezTo>
                      <a:pt x="294" y="393"/>
                      <a:pt x="174" y="76"/>
                      <a:pt x="165" y="56"/>
                    </a:cubicBezTo>
                    <a:cubicBezTo>
                      <a:pt x="154" y="21"/>
                      <a:pt x="124" y="1"/>
                      <a:pt x="92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69;p23">
                <a:extLst>
                  <a:ext uri="{FF2B5EF4-FFF2-40B4-BE49-F238E27FC236}">
                    <a16:creationId xmlns:a16="http://schemas.microsoft.com/office/drawing/2014/main" id="{71FFBD03-C8B1-1D20-6FA0-39BD62CFDB00}"/>
                  </a:ext>
                </a:extLst>
              </p:cNvPr>
              <p:cNvSpPr/>
              <p:nvPr/>
            </p:nvSpPr>
            <p:spPr>
              <a:xfrm flipH="1">
                <a:off x="6851903" y="2359756"/>
                <a:ext cx="196349" cy="101711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1783" extrusionOk="0">
                    <a:moveTo>
                      <a:pt x="1585" y="0"/>
                    </a:moveTo>
                    <a:cubicBezTo>
                      <a:pt x="916" y="0"/>
                      <a:pt x="329" y="284"/>
                      <a:pt x="1" y="707"/>
                    </a:cubicBezTo>
                    <a:cubicBezTo>
                      <a:pt x="475" y="1359"/>
                      <a:pt x="1240" y="1782"/>
                      <a:pt x="2107" y="1782"/>
                    </a:cubicBezTo>
                    <a:cubicBezTo>
                      <a:pt x="2596" y="1782"/>
                      <a:pt x="3053" y="1645"/>
                      <a:pt x="3442" y="1410"/>
                    </a:cubicBezTo>
                    <a:cubicBezTo>
                      <a:pt x="3394" y="625"/>
                      <a:pt x="2582" y="0"/>
                      <a:pt x="158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70;p23">
                <a:extLst>
                  <a:ext uri="{FF2B5EF4-FFF2-40B4-BE49-F238E27FC236}">
                    <a16:creationId xmlns:a16="http://schemas.microsoft.com/office/drawing/2014/main" id="{E8BFA728-E695-2225-BF46-E3041E7BD8BF}"/>
                  </a:ext>
                </a:extLst>
              </p:cNvPr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512" y="205"/>
                    </a:moveTo>
                    <a:cubicBezTo>
                      <a:pt x="543" y="205"/>
                      <a:pt x="574" y="253"/>
                      <a:pt x="580" y="315"/>
                    </a:cubicBezTo>
                    <a:cubicBezTo>
                      <a:pt x="591" y="379"/>
                      <a:pt x="570" y="434"/>
                      <a:pt x="536" y="438"/>
                    </a:cubicBezTo>
                    <a:lnTo>
                      <a:pt x="533" y="438"/>
                    </a:lnTo>
                    <a:cubicBezTo>
                      <a:pt x="502" y="438"/>
                      <a:pt x="471" y="393"/>
                      <a:pt x="464" y="328"/>
                    </a:cubicBezTo>
                    <a:cubicBezTo>
                      <a:pt x="454" y="266"/>
                      <a:pt x="475" y="208"/>
                      <a:pt x="509" y="205"/>
                    </a:cubicBezTo>
                    <a:close/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71;p23">
                <a:extLst>
                  <a:ext uri="{FF2B5EF4-FFF2-40B4-BE49-F238E27FC236}">
                    <a16:creationId xmlns:a16="http://schemas.microsoft.com/office/drawing/2014/main" id="{6B0326E2-3E9D-5FE1-8667-E9CA15D31792}"/>
                  </a:ext>
                </a:extLst>
              </p:cNvPr>
              <p:cNvSpPr/>
              <p:nvPr/>
            </p:nvSpPr>
            <p:spPr>
              <a:xfrm flipH="1">
                <a:off x="6894342" y="2302653"/>
                <a:ext cx="7815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4" extrusionOk="0">
                    <a:moveTo>
                      <a:pt x="55" y="1"/>
                    </a:move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9"/>
                      <a:pt x="48" y="234"/>
                      <a:pt x="79" y="234"/>
                    </a:cubicBezTo>
                    <a:lnTo>
                      <a:pt x="82" y="234"/>
                    </a:ln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9"/>
                      <a:pt x="89" y="1"/>
                      <a:pt x="58" y="1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72;p23">
                <a:extLst>
                  <a:ext uri="{FF2B5EF4-FFF2-40B4-BE49-F238E27FC236}">
                    <a16:creationId xmlns:a16="http://schemas.microsoft.com/office/drawing/2014/main" id="{54851B7F-8421-8F38-86DD-FB5CF1CC837A}"/>
                  </a:ext>
                </a:extLst>
              </p:cNvPr>
              <p:cNvSpPr/>
              <p:nvPr/>
            </p:nvSpPr>
            <p:spPr>
              <a:xfrm flipH="1">
                <a:off x="7171644" y="2476244"/>
                <a:ext cx="107758" cy="68967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09" extrusionOk="0">
                    <a:moveTo>
                      <a:pt x="977" y="0"/>
                    </a:moveTo>
                    <a:cubicBezTo>
                      <a:pt x="867" y="0"/>
                      <a:pt x="770" y="18"/>
                      <a:pt x="697" y="38"/>
                    </a:cubicBezTo>
                    <a:cubicBezTo>
                      <a:pt x="360" y="133"/>
                      <a:pt x="76" y="392"/>
                      <a:pt x="12" y="673"/>
                    </a:cubicBezTo>
                    <a:cubicBezTo>
                      <a:pt x="1" y="714"/>
                      <a:pt x="28" y="758"/>
                      <a:pt x="69" y="764"/>
                    </a:cubicBezTo>
                    <a:cubicBezTo>
                      <a:pt x="77" y="767"/>
                      <a:pt x="85" y="768"/>
                      <a:pt x="92" y="768"/>
                    </a:cubicBezTo>
                    <a:cubicBezTo>
                      <a:pt x="127" y="768"/>
                      <a:pt x="157" y="743"/>
                      <a:pt x="165" y="706"/>
                    </a:cubicBezTo>
                    <a:cubicBezTo>
                      <a:pt x="220" y="484"/>
                      <a:pt x="458" y="269"/>
                      <a:pt x="738" y="191"/>
                    </a:cubicBezTo>
                    <a:cubicBezTo>
                      <a:pt x="800" y="173"/>
                      <a:pt x="882" y="158"/>
                      <a:pt x="975" y="158"/>
                    </a:cubicBezTo>
                    <a:cubicBezTo>
                      <a:pt x="1118" y="158"/>
                      <a:pt x="1288" y="194"/>
                      <a:pt x="1462" y="314"/>
                    </a:cubicBezTo>
                    <a:cubicBezTo>
                      <a:pt x="1277" y="324"/>
                      <a:pt x="1028" y="365"/>
                      <a:pt x="878" y="505"/>
                    </a:cubicBezTo>
                    <a:cubicBezTo>
                      <a:pt x="790" y="591"/>
                      <a:pt x="749" y="700"/>
                      <a:pt x="755" y="829"/>
                    </a:cubicBezTo>
                    <a:cubicBezTo>
                      <a:pt x="762" y="983"/>
                      <a:pt x="817" y="1092"/>
                      <a:pt x="919" y="1157"/>
                    </a:cubicBezTo>
                    <a:cubicBezTo>
                      <a:pt x="984" y="1194"/>
                      <a:pt x="1059" y="1208"/>
                      <a:pt x="1131" y="1208"/>
                    </a:cubicBezTo>
                    <a:cubicBezTo>
                      <a:pt x="1291" y="1208"/>
                      <a:pt x="1441" y="1144"/>
                      <a:pt x="1466" y="1133"/>
                    </a:cubicBezTo>
                    <a:cubicBezTo>
                      <a:pt x="1503" y="1116"/>
                      <a:pt x="1523" y="1068"/>
                      <a:pt x="1503" y="1027"/>
                    </a:cubicBezTo>
                    <a:cubicBezTo>
                      <a:pt x="1491" y="1000"/>
                      <a:pt x="1462" y="982"/>
                      <a:pt x="1432" y="982"/>
                    </a:cubicBezTo>
                    <a:cubicBezTo>
                      <a:pt x="1421" y="982"/>
                      <a:pt x="1410" y="984"/>
                      <a:pt x="1400" y="990"/>
                    </a:cubicBezTo>
                    <a:cubicBezTo>
                      <a:pt x="1353" y="1011"/>
                      <a:pt x="1235" y="1051"/>
                      <a:pt x="1130" y="1051"/>
                    </a:cubicBezTo>
                    <a:cubicBezTo>
                      <a:pt x="1082" y="1051"/>
                      <a:pt x="1036" y="1043"/>
                      <a:pt x="1001" y="1021"/>
                    </a:cubicBezTo>
                    <a:cubicBezTo>
                      <a:pt x="946" y="986"/>
                      <a:pt x="916" y="922"/>
                      <a:pt x="913" y="822"/>
                    </a:cubicBezTo>
                    <a:cubicBezTo>
                      <a:pt x="909" y="737"/>
                      <a:pt x="933" y="673"/>
                      <a:pt x="987" y="621"/>
                    </a:cubicBezTo>
                    <a:cubicBezTo>
                      <a:pt x="1116" y="498"/>
                      <a:pt x="1380" y="469"/>
                      <a:pt x="1554" y="469"/>
                    </a:cubicBezTo>
                    <a:cubicBezTo>
                      <a:pt x="1603" y="469"/>
                      <a:pt x="1644" y="471"/>
                      <a:pt x="1674" y="474"/>
                    </a:cubicBezTo>
                    <a:lnTo>
                      <a:pt x="1888" y="495"/>
                    </a:lnTo>
                    <a:lnTo>
                      <a:pt x="1888" y="495"/>
                    </a:lnTo>
                    <a:lnTo>
                      <a:pt x="1735" y="341"/>
                    </a:lnTo>
                    <a:cubicBezTo>
                      <a:pt x="1471" y="71"/>
                      <a:pt x="1196" y="0"/>
                      <a:pt x="977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73;p23">
                <a:extLst>
                  <a:ext uri="{FF2B5EF4-FFF2-40B4-BE49-F238E27FC236}">
                    <a16:creationId xmlns:a16="http://schemas.microsoft.com/office/drawing/2014/main" id="{1F0209EE-19FF-5E9D-E0E5-456A3E96D95D}"/>
                  </a:ext>
                </a:extLst>
              </p:cNvPr>
              <p:cNvSpPr/>
              <p:nvPr/>
            </p:nvSpPr>
            <p:spPr>
              <a:xfrm flipH="1">
                <a:off x="6528223" y="2152964"/>
                <a:ext cx="93154" cy="24751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4339" extrusionOk="0">
                    <a:moveTo>
                      <a:pt x="212" y="0"/>
                    </a:moveTo>
                    <a:lnTo>
                      <a:pt x="212" y="0"/>
                    </a:lnTo>
                    <a:cubicBezTo>
                      <a:pt x="263" y="669"/>
                      <a:pt x="202" y="1379"/>
                      <a:pt x="79" y="2079"/>
                    </a:cubicBezTo>
                    <a:lnTo>
                      <a:pt x="786" y="1475"/>
                    </a:lnTo>
                    <a:cubicBezTo>
                      <a:pt x="741" y="1290"/>
                      <a:pt x="656" y="1113"/>
                      <a:pt x="536" y="956"/>
                    </a:cubicBezTo>
                    <a:cubicBezTo>
                      <a:pt x="403" y="782"/>
                      <a:pt x="571" y="614"/>
                      <a:pt x="745" y="614"/>
                    </a:cubicBezTo>
                    <a:cubicBezTo>
                      <a:pt x="816" y="614"/>
                      <a:pt x="892" y="646"/>
                      <a:pt x="946" y="717"/>
                    </a:cubicBezTo>
                    <a:cubicBezTo>
                      <a:pt x="1045" y="846"/>
                      <a:pt x="1124" y="990"/>
                      <a:pt x="1178" y="1137"/>
                    </a:cubicBezTo>
                    <a:lnTo>
                      <a:pt x="1434" y="922"/>
                    </a:lnTo>
                    <a:cubicBezTo>
                      <a:pt x="1445" y="908"/>
                      <a:pt x="1462" y="905"/>
                      <a:pt x="1475" y="901"/>
                    </a:cubicBezTo>
                    <a:cubicBezTo>
                      <a:pt x="1298" y="400"/>
                      <a:pt x="929" y="68"/>
                      <a:pt x="212" y="0"/>
                    </a:cubicBezTo>
                    <a:close/>
                    <a:moveTo>
                      <a:pt x="697" y="2844"/>
                    </a:moveTo>
                    <a:cubicBezTo>
                      <a:pt x="1004" y="2844"/>
                      <a:pt x="1004" y="3318"/>
                      <a:pt x="697" y="3318"/>
                    </a:cubicBezTo>
                    <a:cubicBezTo>
                      <a:pt x="393" y="3318"/>
                      <a:pt x="393" y="2844"/>
                      <a:pt x="697" y="2844"/>
                    </a:cubicBezTo>
                    <a:close/>
                    <a:moveTo>
                      <a:pt x="1523" y="1051"/>
                    </a:moveTo>
                    <a:lnTo>
                      <a:pt x="1232" y="1301"/>
                    </a:lnTo>
                    <a:cubicBezTo>
                      <a:pt x="1339" y="1697"/>
                      <a:pt x="1301" y="2120"/>
                      <a:pt x="1130" y="2513"/>
                    </a:cubicBezTo>
                    <a:cubicBezTo>
                      <a:pt x="1089" y="2601"/>
                      <a:pt x="1024" y="2636"/>
                      <a:pt x="956" y="2636"/>
                    </a:cubicBezTo>
                    <a:cubicBezTo>
                      <a:pt x="802" y="2636"/>
                      <a:pt x="635" y="2461"/>
                      <a:pt x="720" y="2274"/>
                    </a:cubicBezTo>
                    <a:cubicBezTo>
                      <a:pt x="806" y="2069"/>
                      <a:pt x="837" y="1861"/>
                      <a:pt x="816" y="1656"/>
                    </a:cubicBezTo>
                    <a:lnTo>
                      <a:pt x="816" y="1656"/>
                    </a:lnTo>
                    <a:lnTo>
                      <a:pt x="35" y="2328"/>
                    </a:lnTo>
                    <a:cubicBezTo>
                      <a:pt x="24" y="2379"/>
                      <a:pt x="11" y="2434"/>
                      <a:pt x="0" y="2485"/>
                    </a:cubicBezTo>
                    <a:cubicBezTo>
                      <a:pt x="24" y="2584"/>
                      <a:pt x="49" y="2686"/>
                      <a:pt x="76" y="2789"/>
                    </a:cubicBezTo>
                    <a:cubicBezTo>
                      <a:pt x="147" y="3090"/>
                      <a:pt x="222" y="3414"/>
                      <a:pt x="267" y="3751"/>
                    </a:cubicBezTo>
                    <a:lnTo>
                      <a:pt x="267" y="3759"/>
                    </a:lnTo>
                    <a:lnTo>
                      <a:pt x="267" y="3762"/>
                    </a:lnTo>
                    <a:lnTo>
                      <a:pt x="267" y="3765"/>
                    </a:lnTo>
                    <a:lnTo>
                      <a:pt x="267" y="3769"/>
                    </a:lnTo>
                    <a:lnTo>
                      <a:pt x="267" y="3775"/>
                    </a:lnTo>
                    <a:cubicBezTo>
                      <a:pt x="267" y="3779"/>
                      <a:pt x="267" y="3779"/>
                      <a:pt x="270" y="3779"/>
                    </a:cubicBezTo>
                    <a:lnTo>
                      <a:pt x="270" y="3783"/>
                    </a:lnTo>
                    <a:lnTo>
                      <a:pt x="270" y="3786"/>
                    </a:lnTo>
                    <a:lnTo>
                      <a:pt x="270" y="3789"/>
                    </a:lnTo>
                    <a:lnTo>
                      <a:pt x="270" y="3792"/>
                    </a:lnTo>
                    <a:lnTo>
                      <a:pt x="270" y="3796"/>
                    </a:lnTo>
                    <a:lnTo>
                      <a:pt x="270" y="3803"/>
                    </a:lnTo>
                    <a:lnTo>
                      <a:pt x="270" y="3806"/>
                    </a:lnTo>
                    <a:lnTo>
                      <a:pt x="270" y="3810"/>
                    </a:lnTo>
                    <a:cubicBezTo>
                      <a:pt x="274" y="3810"/>
                      <a:pt x="274" y="3813"/>
                      <a:pt x="274" y="3813"/>
                    </a:cubicBezTo>
                    <a:lnTo>
                      <a:pt x="274" y="3816"/>
                    </a:lnTo>
                    <a:lnTo>
                      <a:pt x="274" y="3820"/>
                    </a:lnTo>
                    <a:lnTo>
                      <a:pt x="274" y="3827"/>
                    </a:lnTo>
                    <a:lnTo>
                      <a:pt x="274" y="3833"/>
                    </a:lnTo>
                    <a:cubicBezTo>
                      <a:pt x="290" y="3977"/>
                      <a:pt x="298" y="4123"/>
                      <a:pt x="298" y="4274"/>
                    </a:cubicBezTo>
                    <a:lnTo>
                      <a:pt x="298" y="4281"/>
                    </a:lnTo>
                    <a:lnTo>
                      <a:pt x="298" y="4284"/>
                    </a:lnTo>
                    <a:cubicBezTo>
                      <a:pt x="298" y="4301"/>
                      <a:pt x="298" y="4322"/>
                      <a:pt x="294" y="4339"/>
                    </a:cubicBezTo>
                    <a:cubicBezTo>
                      <a:pt x="1073" y="4021"/>
                      <a:pt x="1632" y="3140"/>
                      <a:pt x="1632" y="2106"/>
                    </a:cubicBezTo>
                    <a:cubicBezTo>
                      <a:pt x="1632" y="1714"/>
                      <a:pt x="1605" y="1355"/>
                      <a:pt x="1523" y="1051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74;p23">
                <a:extLst>
                  <a:ext uri="{FF2B5EF4-FFF2-40B4-BE49-F238E27FC236}">
                    <a16:creationId xmlns:a16="http://schemas.microsoft.com/office/drawing/2014/main" id="{DF5983A5-F1C7-F842-FD93-94CD78883B66}"/>
                  </a:ext>
                </a:extLst>
              </p:cNvPr>
              <p:cNvSpPr/>
              <p:nvPr/>
            </p:nvSpPr>
            <p:spPr>
              <a:xfrm flipH="1">
                <a:off x="6534441" y="2204363"/>
                <a:ext cx="84997" cy="8146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28" extrusionOk="0">
                    <a:moveTo>
                      <a:pt x="1441" y="0"/>
                    </a:moveTo>
                    <a:cubicBezTo>
                      <a:pt x="1428" y="4"/>
                      <a:pt x="1411" y="7"/>
                      <a:pt x="1400" y="21"/>
                    </a:cubicBezTo>
                    <a:lnTo>
                      <a:pt x="1144" y="236"/>
                    </a:lnTo>
                    <a:cubicBezTo>
                      <a:pt x="1165" y="290"/>
                      <a:pt x="1185" y="345"/>
                      <a:pt x="1198" y="400"/>
                    </a:cubicBezTo>
                    <a:lnTo>
                      <a:pt x="1489" y="150"/>
                    </a:lnTo>
                    <a:cubicBezTo>
                      <a:pt x="1475" y="99"/>
                      <a:pt x="1458" y="48"/>
                      <a:pt x="1441" y="0"/>
                    </a:cubicBezTo>
                    <a:close/>
                    <a:moveTo>
                      <a:pt x="752" y="574"/>
                    </a:moveTo>
                    <a:lnTo>
                      <a:pt x="45" y="1178"/>
                    </a:lnTo>
                    <a:cubicBezTo>
                      <a:pt x="31" y="1260"/>
                      <a:pt x="15" y="1345"/>
                      <a:pt x="1" y="1427"/>
                    </a:cubicBezTo>
                    <a:lnTo>
                      <a:pt x="782" y="755"/>
                    </a:lnTo>
                    <a:cubicBezTo>
                      <a:pt x="779" y="693"/>
                      <a:pt x="765" y="632"/>
                      <a:pt x="752" y="574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75;p23">
                <a:extLst>
                  <a:ext uri="{FF2B5EF4-FFF2-40B4-BE49-F238E27FC236}">
                    <a16:creationId xmlns:a16="http://schemas.microsoft.com/office/drawing/2014/main" id="{6767458C-A4F2-83A8-0A36-D657831C98F2}"/>
                  </a:ext>
                </a:extLst>
              </p:cNvPr>
              <p:cNvSpPr/>
              <p:nvPr/>
            </p:nvSpPr>
            <p:spPr>
              <a:xfrm flipH="1">
                <a:off x="6606318" y="2152394"/>
                <a:ext cx="22248" cy="142327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495" extrusionOk="0">
                    <a:moveTo>
                      <a:pt x="0" y="0"/>
                    </a:moveTo>
                    <a:cubicBezTo>
                      <a:pt x="93" y="451"/>
                      <a:pt x="106" y="987"/>
                      <a:pt x="24" y="1622"/>
                    </a:cubicBezTo>
                    <a:cubicBezTo>
                      <a:pt x="0" y="1877"/>
                      <a:pt x="52" y="2171"/>
                      <a:pt x="126" y="2495"/>
                    </a:cubicBezTo>
                    <a:cubicBezTo>
                      <a:pt x="137" y="2444"/>
                      <a:pt x="150" y="2389"/>
                      <a:pt x="161" y="2338"/>
                    </a:cubicBezTo>
                    <a:cubicBezTo>
                      <a:pt x="175" y="2256"/>
                      <a:pt x="191" y="2171"/>
                      <a:pt x="205" y="2089"/>
                    </a:cubicBezTo>
                    <a:cubicBezTo>
                      <a:pt x="328" y="1389"/>
                      <a:pt x="389" y="679"/>
                      <a:pt x="338" y="10"/>
                    </a:cubicBezTo>
                    <a:cubicBezTo>
                      <a:pt x="249" y="3"/>
                      <a:pt x="157" y="0"/>
                      <a:pt x="5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76;p23">
                <a:extLst>
                  <a:ext uri="{FF2B5EF4-FFF2-40B4-BE49-F238E27FC236}">
                    <a16:creationId xmlns:a16="http://schemas.microsoft.com/office/drawing/2014/main" id="{E89E3A49-CC4C-0031-0F5A-256966B6A378}"/>
                  </a:ext>
                </a:extLst>
              </p:cNvPr>
              <p:cNvSpPr/>
              <p:nvPr/>
            </p:nvSpPr>
            <p:spPr>
              <a:xfrm flipH="1">
                <a:off x="6622519" y="2152394"/>
                <a:ext cx="20080" cy="92527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622" extrusionOk="0">
                    <a:moveTo>
                      <a:pt x="246" y="0"/>
                    </a:moveTo>
                    <a:cubicBezTo>
                      <a:pt x="175" y="0"/>
                      <a:pt x="103" y="3"/>
                      <a:pt x="24" y="10"/>
                    </a:cubicBezTo>
                    <a:lnTo>
                      <a:pt x="0" y="10"/>
                    </a:lnTo>
                    <a:cubicBezTo>
                      <a:pt x="260" y="604"/>
                      <a:pt x="311" y="1191"/>
                      <a:pt x="270" y="1622"/>
                    </a:cubicBezTo>
                    <a:cubicBezTo>
                      <a:pt x="352" y="987"/>
                      <a:pt x="339" y="451"/>
                      <a:pt x="246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77;p23">
                <a:extLst>
                  <a:ext uri="{FF2B5EF4-FFF2-40B4-BE49-F238E27FC236}">
                    <a16:creationId xmlns:a16="http://schemas.microsoft.com/office/drawing/2014/main" id="{0BED6A76-DBD2-0E5F-2D0F-DADC1ABC9E4C}"/>
                  </a:ext>
                </a:extLst>
              </p:cNvPr>
              <p:cNvSpPr/>
              <p:nvPr/>
            </p:nvSpPr>
            <p:spPr>
              <a:xfrm flipH="1">
                <a:off x="6617044" y="2152964"/>
                <a:ext cx="137136" cy="235653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4131" extrusionOk="0">
                    <a:moveTo>
                      <a:pt x="1652" y="1000"/>
                    </a:moveTo>
                    <a:cubicBezTo>
                      <a:pt x="1878" y="1000"/>
                      <a:pt x="2257" y="1229"/>
                      <a:pt x="2131" y="1390"/>
                    </a:cubicBezTo>
                    <a:cubicBezTo>
                      <a:pt x="2117" y="1407"/>
                      <a:pt x="2083" y="1413"/>
                      <a:pt x="2038" y="1413"/>
                    </a:cubicBezTo>
                    <a:cubicBezTo>
                      <a:pt x="1847" y="1413"/>
                      <a:pt x="1444" y="1256"/>
                      <a:pt x="1509" y="1076"/>
                    </a:cubicBezTo>
                    <a:cubicBezTo>
                      <a:pt x="1530" y="1021"/>
                      <a:pt x="1584" y="1000"/>
                      <a:pt x="1652" y="1000"/>
                    </a:cubicBezTo>
                    <a:close/>
                    <a:moveTo>
                      <a:pt x="1670" y="2014"/>
                    </a:moveTo>
                    <a:cubicBezTo>
                      <a:pt x="1799" y="2014"/>
                      <a:pt x="1906" y="2195"/>
                      <a:pt x="1906" y="2420"/>
                    </a:cubicBezTo>
                    <a:cubicBezTo>
                      <a:pt x="1906" y="2649"/>
                      <a:pt x="1799" y="2830"/>
                      <a:pt x="1670" y="2830"/>
                    </a:cubicBezTo>
                    <a:cubicBezTo>
                      <a:pt x="1540" y="2830"/>
                      <a:pt x="1434" y="2649"/>
                      <a:pt x="1434" y="2420"/>
                    </a:cubicBezTo>
                    <a:cubicBezTo>
                      <a:pt x="1434" y="2195"/>
                      <a:pt x="1540" y="2014"/>
                      <a:pt x="1670" y="2014"/>
                    </a:cubicBezTo>
                    <a:close/>
                    <a:moveTo>
                      <a:pt x="1956" y="0"/>
                    </a:moveTo>
                    <a:cubicBezTo>
                      <a:pt x="877" y="85"/>
                      <a:pt x="1" y="813"/>
                      <a:pt x="1" y="2106"/>
                    </a:cubicBezTo>
                    <a:cubicBezTo>
                      <a:pt x="1" y="2967"/>
                      <a:pt x="386" y="3718"/>
                      <a:pt x="963" y="4131"/>
                    </a:cubicBezTo>
                    <a:cubicBezTo>
                      <a:pt x="997" y="3656"/>
                      <a:pt x="1356" y="3175"/>
                      <a:pt x="1912" y="2929"/>
                    </a:cubicBezTo>
                    <a:cubicBezTo>
                      <a:pt x="2076" y="2858"/>
                      <a:pt x="2240" y="2813"/>
                      <a:pt x="2404" y="2789"/>
                    </a:cubicBezTo>
                    <a:cubicBezTo>
                      <a:pt x="2377" y="2686"/>
                      <a:pt x="2352" y="2584"/>
                      <a:pt x="2328" y="2485"/>
                    </a:cubicBezTo>
                    <a:cubicBezTo>
                      <a:pt x="2254" y="2161"/>
                      <a:pt x="2202" y="1867"/>
                      <a:pt x="2226" y="1612"/>
                    </a:cubicBezTo>
                    <a:cubicBezTo>
                      <a:pt x="2267" y="1181"/>
                      <a:pt x="2216" y="594"/>
                      <a:pt x="1956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78;p23">
                <a:extLst>
                  <a:ext uri="{FF2B5EF4-FFF2-40B4-BE49-F238E27FC236}">
                    <a16:creationId xmlns:a16="http://schemas.microsoft.com/office/drawing/2014/main" id="{6B420203-1470-E473-9A95-89FCD3A6B88E}"/>
                  </a:ext>
                </a:extLst>
              </p:cNvPr>
              <p:cNvSpPr/>
              <p:nvPr/>
            </p:nvSpPr>
            <p:spPr>
              <a:xfrm flipH="1">
                <a:off x="6625371" y="2210010"/>
                <a:ext cx="46435" cy="23617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4" extrusionOk="0">
                    <a:moveTo>
                      <a:pt x="208" y="0"/>
                    </a:moveTo>
                    <a:cubicBezTo>
                      <a:pt x="140" y="0"/>
                      <a:pt x="86" y="21"/>
                      <a:pt x="65" y="76"/>
                    </a:cubicBezTo>
                    <a:cubicBezTo>
                      <a:pt x="0" y="256"/>
                      <a:pt x="403" y="413"/>
                      <a:pt x="594" y="413"/>
                    </a:cubicBezTo>
                    <a:cubicBezTo>
                      <a:pt x="639" y="413"/>
                      <a:pt x="673" y="407"/>
                      <a:pt x="687" y="390"/>
                    </a:cubicBezTo>
                    <a:cubicBezTo>
                      <a:pt x="813" y="229"/>
                      <a:pt x="434" y="0"/>
                      <a:pt x="208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79;p23">
                <a:extLst>
                  <a:ext uri="{FF2B5EF4-FFF2-40B4-BE49-F238E27FC236}">
                    <a16:creationId xmlns:a16="http://schemas.microsoft.com/office/drawing/2014/main" id="{E5ADC8B1-490F-363C-1A60-371657FCB099}"/>
                  </a:ext>
                </a:extLst>
              </p:cNvPr>
              <p:cNvSpPr/>
              <p:nvPr/>
            </p:nvSpPr>
            <p:spPr>
              <a:xfrm flipH="1">
                <a:off x="6604378" y="2312008"/>
                <a:ext cx="12721" cy="8533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496" extrusionOk="0">
                    <a:moveTo>
                      <a:pt x="223" y="1493"/>
                    </a:moveTo>
                    <a:lnTo>
                      <a:pt x="223" y="1496"/>
                    </a:lnTo>
                    <a:lnTo>
                      <a:pt x="223" y="1493"/>
                    </a:lnTo>
                    <a:close/>
                    <a:moveTo>
                      <a:pt x="223" y="1486"/>
                    </a:moveTo>
                    <a:lnTo>
                      <a:pt x="223" y="1493"/>
                    </a:lnTo>
                    <a:lnTo>
                      <a:pt x="223" y="1486"/>
                    </a:lnTo>
                    <a:close/>
                    <a:moveTo>
                      <a:pt x="199" y="1045"/>
                    </a:moveTo>
                    <a:lnTo>
                      <a:pt x="199" y="1045"/>
                    </a:lnTo>
                    <a:lnTo>
                      <a:pt x="199" y="1045"/>
                    </a:lnTo>
                    <a:close/>
                    <a:moveTo>
                      <a:pt x="199" y="1039"/>
                    </a:moveTo>
                    <a:lnTo>
                      <a:pt x="199" y="1039"/>
                    </a:lnTo>
                    <a:lnTo>
                      <a:pt x="199" y="1039"/>
                    </a:lnTo>
                    <a:close/>
                    <a:moveTo>
                      <a:pt x="199" y="1032"/>
                    </a:moveTo>
                    <a:lnTo>
                      <a:pt x="199" y="1032"/>
                    </a:lnTo>
                    <a:lnTo>
                      <a:pt x="199" y="1032"/>
                    </a:lnTo>
                    <a:close/>
                    <a:moveTo>
                      <a:pt x="199" y="1025"/>
                    </a:moveTo>
                    <a:lnTo>
                      <a:pt x="199" y="1028"/>
                    </a:lnTo>
                    <a:lnTo>
                      <a:pt x="199" y="1025"/>
                    </a:lnTo>
                    <a:close/>
                    <a:moveTo>
                      <a:pt x="195" y="1018"/>
                    </a:moveTo>
                    <a:lnTo>
                      <a:pt x="195" y="1022"/>
                    </a:lnTo>
                    <a:lnTo>
                      <a:pt x="195" y="1018"/>
                    </a:lnTo>
                    <a:close/>
                    <a:moveTo>
                      <a:pt x="195" y="1015"/>
                    </a:moveTo>
                    <a:lnTo>
                      <a:pt x="195" y="1015"/>
                    </a:lnTo>
                    <a:lnTo>
                      <a:pt x="195" y="1015"/>
                    </a:lnTo>
                    <a:close/>
                    <a:moveTo>
                      <a:pt x="195" y="1008"/>
                    </a:moveTo>
                    <a:lnTo>
                      <a:pt x="195" y="1008"/>
                    </a:lnTo>
                    <a:lnTo>
                      <a:pt x="195" y="1008"/>
                    </a:lnTo>
                    <a:close/>
                    <a:moveTo>
                      <a:pt x="195" y="1001"/>
                    </a:moveTo>
                    <a:lnTo>
                      <a:pt x="195" y="1004"/>
                    </a:lnTo>
                    <a:lnTo>
                      <a:pt x="195" y="1001"/>
                    </a:lnTo>
                    <a:close/>
                    <a:moveTo>
                      <a:pt x="195" y="995"/>
                    </a:moveTo>
                    <a:lnTo>
                      <a:pt x="195" y="998"/>
                    </a:lnTo>
                    <a:lnTo>
                      <a:pt x="195" y="995"/>
                    </a:lnTo>
                    <a:close/>
                    <a:moveTo>
                      <a:pt x="192" y="987"/>
                    </a:moveTo>
                    <a:cubicBezTo>
                      <a:pt x="192" y="991"/>
                      <a:pt x="192" y="991"/>
                      <a:pt x="195" y="991"/>
                    </a:cubicBezTo>
                    <a:cubicBezTo>
                      <a:pt x="192" y="991"/>
                      <a:pt x="192" y="991"/>
                      <a:pt x="192" y="987"/>
                    </a:cubicBezTo>
                    <a:close/>
                    <a:moveTo>
                      <a:pt x="192" y="981"/>
                    </a:moveTo>
                    <a:lnTo>
                      <a:pt x="192" y="987"/>
                    </a:lnTo>
                    <a:lnTo>
                      <a:pt x="192" y="981"/>
                    </a:lnTo>
                    <a:close/>
                    <a:moveTo>
                      <a:pt x="192" y="977"/>
                    </a:moveTo>
                    <a:lnTo>
                      <a:pt x="192" y="981"/>
                    </a:lnTo>
                    <a:lnTo>
                      <a:pt x="192" y="977"/>
                    </a:lnTo>
                    <a:close/>
                    <a:moveTo>
                      <a:pt x="192" y="971"/>
                    </a:moveTo>
                    <a:lnTo>
                      <a:pt x="192" y="974"/>
                    </a:lnTo>
                    <a:lnTo>
                      <a:pt x="192" y="971"/>
                    </a:lnTo>
                    <a:close/>
                    <a:moveTo>
                      <a:pt x="192" y="963"/>
                    </a:moveTo>
                    <a:lnTo>
                      <a:pt x="192" y="971"/>
                    </a:lnTo>
                    <a:lnTo>
                      <a:pt x="192" y="963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ubicBezTo>
                      <a:pt x="72" y="302"/>
                      <a:pt x="147" y="626"/>
                      <a:pt x="192" y="963"/>
                    </a:cubicBezTo>
                    <a:cubicBezTo>
                      <a:pt x="147" y="626"/>
                      <a:pt x="72" y="302"/>
                      <a:pt x="1" y="1"/>
                    </a:cubicBezTo>
                    <a:close/>
                  </a:path>
                </a:pathLst>
              </a:custGeom>
              <a:solidFill>
                <a:srgbClr val="D2CD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80;p23">
                <a:extLst>
                  <a:ext uri="{FF2B5EF4-FFF2-40B4-BE49-F238E27FC236}">
                    <a16:creationId xmlns:a16="http://schemas.microsoft.com/office/drawing/2014/main" id="{A0E136F0-CF50-483F-676D-038BDA5FE283}"/>
                  </a:ext>
                </a:extLst>
              </p:cNvPr>
              <p:cNvSpPr/>
              <p:nvPr/>
            </p:nvSpPr>
            <p:spPr>
              <a:xfrm flipH="1">
                <a:off x="6604379" y="2312008"/>
                <a:ext cx="94866" cy="95722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678" extrusionOk="0">
                    <a:moveTo>
                      <a:pt x="1441" y="1"/>
                    </a:moveTo>
                    <a:cubicBezTo>
                      <a:pt x="1277" y="25"/>
                      <a:pt x="1113" y="70"/>
                      <a:pt x="949" y="141"/>
                    </a:cubicBezTo>
                    <a:cubicBezTo>
                      <a:pt x="393" y="387"/>
                      <a:pt x="34" y="868"/>
                      <a:pt x="0" y="1343"/>
                    </a:cubicBezTo>
                    <a:cubicBezTo>
                      <a:pt x="297" y="1554"/>
                      <a:pt x="645" y="1677"/>
                      <a:pt x="1017" y="1677"/>
                    </a:cubicBezTo>
                    <a:cubicBezTo>
                      <a:pt x="1242" y="1677"/>
                      <a:pt x="1458" y="1633"/>
                      <a:pt x="1659" y="1551"/>
                    </a:cubicBezTo>
                    <a:cubicBezTo>
                      <a:pt x="1663" y="1534"/>
                      <a:pt x="1663" y="1513"/>
                      <a:pt x="1663" y="1496"/>
                    </a:cubicBezTo>
                    <a:lnTo>
                      <a:pt x="1663" y="1493"/>
                    </a:lnTo>
                    <a:lnTo>
                      <a:pt x="1663" y="1486"/>
                    </a:lnTo>
                    <a:cubicBezTo>
                      <a:pt x="1663" y="1335"/>
                      <a:pt x="1655" y="1189"/>
                      <a:pt x="1639" y="1045"/>
                    </a:cubicBezTo>
                    <a:lnTo>
                      <a:pt x="1639" y="1039"/>
                    </a:lnTo>
                    <a:lnTo>
                      <a:pt x="1639" y="1032"/>
                    </a:lnTo>
                    <a:lnTo>
                      <a:pt x="1639" y="1028"/>
                    </a:lnTo>
                    <a:lnTo>
                      <a:pt x="1639" y="1025"/>
                    </a:lnTo>
                    <a:cubicBezTo>
                      <a:pt x="1639" y="1025"/>
                      <a:pt x="1639" y="1022"/>
                      <a:pt x="1635" y="1022"/>
                    </a:cubicBezTo>
                    <a:lnTo>
                      <a:pt x="1635" y="1018"/>
                    </a:lnTo>
                    <a:lnTo>
                      <a:pt x="1635" y="1015"/>
                    </a:lnTo>
                    <a:lnTo>
                      <a:pt x="1635" y="1008"/>
                    </a:lnTo>
                    <a:lnTo>
                      <a:pt x="1635" y="1004"/>
                    </a:lnTo>
                    <a:lnTo>
                      <a:pt x="1635" y="1001"/>
                    </a:lnTo>
                    <a:lnTo>
                      <a:pt x="1635" y="998"/>
                    </a:lnTo>
                    <a:lnTo>
                      <a:pt x="1635" y="995"/>
                    </a:lnTo>
                    <a:lnTo>
                      <a:pt x="1635" y="991"/>
                    </a:lnTo>
                    <a:cubicBezTo>
                      <a:pt x="1632" y="991"/>
                      <a:pt x="1632" y="991"/>
                      <a:pt x="1632" y="987"/>
                    </a:cubicBezTo>
                    <a:lnTo>
                      <a:pt x="1632" y="981"/>
                    </a:lnTo>
                    <a:lnTo>
                      <a:pt x="1632" y="977"/>
                    </a:lnTo>
                    <a:lnTo>
                      <a:pt x="1632" y="974"/>
                    </a:lnTo>
                    <a:lnTo>
                      <a:pt x="1632" y="971"/>
                    </a:lnTo>
                    <a:lnTo>
                      <a:pt x="1632" y="963"/>
                    </a:lnTo>
                    <a:cubicBezTo>
                      <a:pt x="1587" y="626"/>
                      <a:pt x="1512" y="302"/>
                      <a:pt x="1441" y="1"/>
                    </a:cubicBezTo>
                    <a:close/>
                  </a:path>
                </a:pathLst>
              </a:custGeom>
              <a:solidFill>
                <a:srgbClr val="D1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81;p23">
                <a:extLst>
                  <a:ext uri="{FF2B5EF4-FFF2-40B4-BE49-F238E27FC236}">
                    <a16:creationId xmlns:a16="http://schemas.microsoft.com/office/drawing/2014/main" id="{13FF9B51-B6AE-2F45-D2F4-B57B5E73A960}"/>
                  </a:ext>
                </a:extLst>
              </p:cNvPr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349" y="134"/>
                    </a:moveTo>
                    <a:cubicBezTo>
                      <a:pt x="379" y="134"/>
                      <a:pt x="403" y="179"/>
                      <a:pt x="410" y="233"/>
                    </a:cubicBezTo>
                    <a:cubicBezTo>
                      <a:pt x="420" y="288"/>
                      <a:pt x="399" y="339"/>
                      <a:pt x="372" y="342"/>
                    </a:cubicBezTo>
                    <a:lnTo>
                      <a:pt x="369" y="342"/>
                    </a:lnTo>
                    <a:cubicBezTo>
                      <a:pt x="341" y="342"/>
                      <a:pt x="314" y="298"/>
                      <a:pt x="308" y="243"/>
                    </a:cubicBezTo>
                    <a:cubicBezTo>
                      <a:pt x="300" y="189"/>
                      <a:pt x="318" y="141"/>
                      <a:pt x="345" y="138"/>
                    </a:cubicBezTo>
                    <a:lnTo>
                      <a:pt x="349" y="134"/>
                    </a:lnTo>
                    <a:close/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82;p23">
                <a:extLst>
                  <a:ext uri="{FF2B5EF4-FFF2-40B4-BE49-F238E27FC236}">
                    <a16:creationId xmlns:a16="http://schemas.microsoft.com/office/drawing/2014/main" id="{8726B493-9F77-86D2-023E-F693FEF0A0B7}"/>
                  </a:ext>
                </a:extLst>
              </p:cNvPr>
              <p:cNvSpPr/>
              <p:nvPr/>
            </p:nvSpPr>
            <p:spPr>
              <a:xfrm flipH="1">
                <a:off x="6648417" y="2275442"/>
                <a:ext cx="6845" cy="11922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9" extrusionOk="0">
                    <a:moveTo>
                      <a:pt x="49" y="0"/>
                    </a:moveTo>
                    <a:lnTo>
                      <a:pt x="45" y="4"/>
                    </a:lnTo>
                    <a:cubicBezTo>
                      <a:pt x="18" y="7"/>
                      <a:pt x="0" y="55"/>
                      <a:pt x="8" y="109"/>
                    </a:cubicBezTo>
                    <a:cubicBezTo>
                      <a:pt x="14" y="164"/>
                      <a:pt x="41" y="208"/>
                      <a:pt x="69" y="208"/>
                    </a:cubicBezTo>
                    <a:lnTo>
                      <a:pt x="72" y="208"/>
                    </a:lnTo>
                    <a:cubicBezTo>
                      <a:pt x="99" y="205"/>
                      <a:pt x="120" y="154"/>
                      <a:pt x="110" y="99"/>
                    </a:cubicBezTo>
                    <a:cubicBezTo>
                      <a:pt x="103" y="45"/>
                      <a:pt x="79" y="0"/>
                      <a:pt x="49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83;p23">
                <a:extLst>
                  <a:ext uri="{FF2B5EF4-FFF2-40B4-BE49-F238E27FC236}">
                    <a16:creationId xmlns:a16="http://schemas.microsoft.com/office/drawing/2014/main" id="{F5FCD401-7B56-E43E-9906-100BD27B9CFE}"/>
                  </a:ext>
                </a:extLst>
              </p:cNvPr>
              <p:cNvSpPr/>
              <p:nvPr/>
            </p:nvSpPr>
            <p:spPr>
              <a:xfrm flipH="1">
                <a:off x="6544994" y="2187991"/>
                <a:ext cx="53394" cy="11534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2022" extrusionOk="0">
                    <a:moveTo>
                      <a:pt x="342" y="0"/>
                    </a:moveTo>
                    <a:cubicBezTo>
                      <a:pt x="168" y="0"/>
                      <a:pt x="0" y="168"/>
                      <a:pt x="133" y="342"/>
                    </a:cubicBezTo>
                    <a:cubicBezTo>
                      <a:pt x="253" y="499"/>
                      <a:pt x="338" y="676"/>
                      <a:pt x="383" y="861"/>
                    </a:cubicBezTo>
                    <a:lnTo>
                      <a:pt x="775" y="523"/>
                    </a:lnTo>
                    <a:cubicBezTo>
                      <a:pt x="721" y="376"/>
                      <a:pt x="642" y="232"/>
                      <a:pt x="543" y="103"/>
                    </a:cubicBezTo>
                    <a:cubicBezTo>
                      <a:pt x="489" y="32"/>
                      <a:pt x="413" y="0"/>
                      <a:pt x="342" y="0"/>
                    </a:cubicBezTo>
                    <a:close/>
                    <a:moveTo>
                      <a:pt x="829" y="687"/>
                    </a:moveTo>
                    <a:lnTo>
                      <a:pt x="413" y="1042"/>
                    </a:lnTo>
                    <a:cubicBezTo>
                      <a:pt x="434" y="1247"/>
                      <a:pt x="403" y="1455"/>
                      <a:pt x="317" y="1660"/>
                    </a:cubicBezTo>
                    <a:cubicBezTo>
                      <a:pt x="232" y="1847"/>
                      <a:pt x="399" y="2022"/>
                      <a:pt x="553" y="2022"/>
                    </a:cubicBezTo>
                    <a:cubicBezTo>
                      <a:pt x="621" y="2022"/>
                      <a:pt x="686" y="1987"/>
                      <a:pt x="727" y="1899"/>
                    </a:cubicBezTo>
                    <a:cubicBezTo>
                      <a:pt x="898" y="1506"/>
                      <a:pt x="936" y="1083"/>
                      <a:pt x="829" y="687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84;p23">
                <a:extLst>
                  <a:ext uri="{FF2B5EF4-FFF2-40B4-BE49-F238E27FC236}">
                    <a16:creationId xmlns:a16="http://schemas.microsoft.com/office/drawing/2014/main" id="{208D931F-C6E2-590B-3AAC-BA8A2F9522F4}"/>
                  </a:ext>
                </a:extLst>
              </p:cNvPr>
              <p:cNvSpPr/>
              <p:nvPr/>
            </p:nvSpPr>
            <p:spPr>
              <a:xfrm flipH="1">
                <a:off x="6551040" y="2217826"/>
                <a:ext cx="25556" cy="2960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519" extrusionOk="0">
                    <a:moveTo>
                      <a:pt x="393" y="0"/>
                    </a:moveTo>
                    <a:lnTo>
                      <a:pt x="1" y="338"/>
                    </a:lnTo>
                    <a:cubicBezTo>
                      <a:pt x="14" y="396"/>
                      <a:pt x="28" y="457"/>
                      <a:pt x="31" y="519"/>
                    </a:cubicBezTo>
                    <a:lnTo>
                      <a:pt x="447" y="164"/>
                    </a:lnTo>
                    <a:cubicBezTo>
                      <a:pt x="434" y="109"/>
                      <a:pt x="414" y="54"/>
                      <a:pt x="393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85;p23">
                <a:extLst>
                  <a:ext uri="{FF2B5EF4-FFF2-40B4-BE49-F238E27FC236}">
                    <a16:creationId xmlns:a16="http://schemas.microsoft.com/office/drawing/2014/main" id="{68B0A1BE-A295-F6A8-9227-1138A19ACA77}"/>
                  </a:ext>
                </a:extLst>
              </p:cNvPr>
              <p:cNvSpPr/>
              <p:nvPr/>
            </p:nvSpPr>
            <p:spPr>
              <a:xfrm flipH="1">
                <a:off x="6802271" y="2215829"/>
                <a:ext cx="55505" cy="105248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845" extrusionOk="0">
                    <a:moveTo>
                      <a:pt x="322" y="1"/>
                    </a:moveTo>
                    <a:cubicBezTo>
                      <a:pt x="127" y="1"/>
                      <a:pt x="0" y="311"/>
                      <a:pt x="205" y="455"/>
                    </a:cubicBezTo>
                    <a:cubicBezTo>
                      <a:pt x="533" y="687"/>
                      <a:pt x="489" y="1271"/>
                      <a:pt x="472" y="1616"/>
                    </a:cubicBezTo>
                    <a:cubicBezTo>
                      <a:pt x="465" y="1769"/>
                      <a:pt x="577" y="1844"/>
                      <a:pt x="697" y="1844"/>
                    </a:cubicBezTo>
                    <a:cubicBezTo>
                      <a:pt x="816" y="1844"/>
                      <a:pt x="939" y="1769"/>
                      <a:pt x="946" y="1616"/>
                    </a:cubicBezTo>
                    <a:cubicBezTo>
                      <a:pt x="973" y="1059"/>
                      <a:pt x="943" y="396"/>
                      <a:pt x="444" y="45"/>
                    </a:cubicBezTo>
                    <a:cubicBezTo>
                      <a:pt x="404" y="15"/>
                      <a:pt x="363" y="1"/>
                      <a:pt x="322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86;p23">
                <a:extLst>
                  <a:ext uri="{FF2B5EF4-FFF2-40B4-BE49-F238E27FC236}">
                    <a16:creationId xmlns:a16="http://schemas.microsoft.com/office/drawing/2014/main" id="{D053A435-F25B-6B03-84B9-1784A3045541}"/>
                  </a:ext>
                </a:extLst>
              </p:cNvPr>
              <p:cNvSpPr/>
              <p:nvPr/>
            </p:nvSpPr>
            <p:spPr>
              <a:xfrm flipH="1">
                <a:off x="6564104" y="2315146"/>
                <a:ext cx="34912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612" h="476" extrusionOk="0">
                    <a:moveTo>
                      <a:pt x="305" y="1"/>
                    </a:moveTo>
                    <a:cubicBezTo>
                      <a:pt x="1" y="1"/>
                      <a:pt x="1" y="475"/>
                      <a:pt x="305" y="475"/>
                    </a:cubicBezTo>
                    <a:cubicBezTo>
                      <a:pt x="612" y="475"/>
                      <a:pt x="612" y="1"/>
                      <a:pt x="305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87;p23">
                <a:extLst>
                  <a:ext uri="{FF2B5EF4-FFF2-40B4-BE49-F238E27FC236}">
                    <a16:creationId xmlns:a16="http://schemas.microsoft.com/office/drawing/2014/main" id="{0D0766EF-605A-FCA7-F88B-21D8BD62099C}"/>
                  </a:ext>
                </a:extLst>
              </p:cNvPr>
              <p:cNvSpPr/>
              <p:nvPr/>
            </p:nvSpPr>
            <p:spPr>
              <a:xfrm flipH="1">
                <a:off x="6797364" y="2331347"/>
                <a:ext cx="35083" cy="27096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75" extrusionOk="0">
                    <a:moveTo>
                      <a:pt x="308" y="0"/>
                    </a:moveTo>
                    <a:cubicBezTo>
                      <a:pt x="0" y="0"/>
                      <a:pt x="0" y="475"/>
                      <a:pt x="308" y="475"/>
                    </a:cubicBezTo>
                    <a:cubicBezTo>
                      <a:pt x="611" y="475"/>
                      <a:pt x="615" y="0"/>
                      <a:pt x="308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88;p23">
                <a:extLst>
                  <a:ext uri="{FF2B5EF4-FFF2-40B4-BE49-F238E27FC236}">
                    <a16:creationId xmlns:a16="http://schemas.microsoft.com/office/drawing/2014/main" id="{E42AD942-38C7-A6DF-6302-24BE3F70D049}"/>
                  </a:ext>
                </a:extLst>
              </p:cNvPr>
              <p:cNvSpPr/>
              <p:nvPr/>
            </p:nvSpPr>
            <p:spPr>
              <a:xfrm flipH="1">
                <a:off x="7071928" y="2320394"/>
                <a:ext cx="125670" cy="106788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72" extrusionOk="0">
                    <a:moveTo>
                      <a:pt x="2100" y="0"/>
                    </a:moveTo>
                    <a:lnTo>
                      <a:pt x="1" y="1796"/>
                    </a:lnTo>
                    <a:lnTo>
                      <a:pt x="155" y="1872"/>
                    </a:lnTo>
                    <a:lnTo>
                      <a:pt x="2203" y="120"/>
                    </a:lnTo>
                    <a:lnTo>
                      <a:pt x="2100" y="0"/>
                    </a:ln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89;p23">
                <a:extLst>
                  <a:ext uri="{FF2B5EF4-FFF2-40B4-BE49-F238E27FC236}">
                    <a16:creationId xmlns:a16="http://schemas.microsoft.com/office/drawing/2014/main" id="{ACD0394E-0684-C69B-C600-3A564C0C2FF6}"/>
                  </a:ext>
                </a:extLst>
              </p:cNvPr>
              <p:cNvSpPr/>
              <p:nvPr/>
            </p:nvSpPr>
            <p:spPr>
              <a:xfrm flipH="1">
                <a:off x="6775121" y="2175269"/>
                <a:ext cx="305818" cy="290644"/>
              </a:xfrm>
              <a:custGeom>
                <a:avLst/>
                <a:gdLst/>
                <a:ahLst/>
                <a:cxnLst/>
                <a:rect l="l" t="t" r="r" b="b"/>
                <a:pathLst>
                  <a:path w="5361" h="5095" extrusionOk="0">
                    <a:moveTo>
                      <a:pt x="3046" y="159"/>
                    </a:moveTo>
                    <a:cubicBezTo>
                      <a:pt x="3799" y="159"/>
                      <a:pt x="4332" y="316"/>
                      <a:pt x="4674" y="636"/>
                    </a:cubicBezTo>
                    <a:cubicBezTo>
                      <a:pt x="5042" y="985"/>
                      <a:pt x="5200" y="1517"/>
                      <a:pt x="5200" y="2415"/>
                    </a:cubicBezTo>
                    <a:cubicBezTo>
                      <a:pt x="5200" y="3805"/>
                      <a:pt x="4070" y="4934"/>
                      <a:pt x="2680" y="4934"/>
                    </a:cubicBezTo>
                    <a:cubicBezTo>
                      <a:pt x="1291" y="4934"/>
                      <a:pt x="158" y="3805"/>
                      <a:pt x="158" y="2415"/>
                    </a:cubicBezTo>
                    <a:cubicBezTo>
                      <a:pt x="158" y="1142"/>
                      <a:pt x="1151" y="261"/>
                      <a:pt x="2684" y="169"/>
                    </a:cubicBezTo>
                    <a:cubicBezTo>
                      <a:pt x="2810" y="162"/>
                      <a:pt x="2929" y="159"/>
                      <a:pt x="3046" y="159"/>
                    </a:cubicBezTo>
                    <a:close/>
                    <a:moveTo>
                      <a:pt x="3044" y="1"/>
                    </a:moveTo>
                    <a:cubicBezTo>
                      <a:pt x="2927" y="1"/>
                      <a:pt x="2804" y="5"/>
                      <a:pt x="2677" y="12"/>
                    </a:cubicBezTo>
                    <a:cubicBezTo>
                      <a:pt x="1052" y="107"/>
                      <a:pt x="0" y="1049"/>
                      <a:pt x="0" y="2415"/>
                    </a:cubicBezTo>
                    <a:cubicBezTo>
                      <a:pt x="0" y="3893"/>
                      <a:pt x="1202" y="5095"/>
                      <a:pt x="2680" y="5095"/>
                    </a:cubicBezTo>
                    <a:cubicBezTo>
                      <a:pt x="4158" y="5095"/>
                      <a:pt x="5360" y="3893"/>
                      <a:pt x="5360" y="2415"/>
                    </a:cubicBezTo>
                    <a:cubicBezTo>
                      <a:pt x="5360" y="1750"/>
                      <a:pt x="5291" y="1002"/>
                      <a:pt x="4783" y="524"/>
                    </a:cubicBezTo>
                    <a:cubicBezTo>
                      <a:pt x="4411" y="173"/>
                      <a:pt x="3840" y="1"/>
                      <a:pt x="3044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90;p23">
                <a:extLst>
                  <a:ext uri="{FF2B5EF4-FFF2-40B4-BE49-F238E27FC236}">
                    <a16:creationId xmlns:a16="http://schemas.microsoft.com/office/drawing/2014/main" id="{9B528B25-03BF-FEC2-1FFD-E712DFFB4C2D}"/>
                  </a:ext>
                </a:extLst>
              </p:cNvPr>
              <p:cNvSpPr/>
              <p:nvPr/>
            </p:nvSpPr>
            <p:spPr>
              <a:xfrm flipH="1">
                <a:off x="6523775" y="2147716"/>
                <a:ext cx="234854" cy="264461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4636" extrusionOk="0">
                    <a:moveTo>
                      <a:pt x="2338" y="160"/>
                    </a:moveTo>
                    <a:cubicBezTo>
                      <a:pt x="2857" y="160"/>
                      <a:pt x="3233" y="276"/>
                      <a:pt x="3489" y="516"/>
                    </a:cubicBezTo>
                    <a:cubicBezTo>
                      <a:pt x="3820" y="823"/>
                      <a:pt x="3960" y="1324"/>
                      <a:pt x="3960" y="2198"/>
                    </a:cubicBezTo>
                    <a:cubicBezTo>
                      <a:pt x="3960" y="3454"/>
                      <a:pt x="3106" y="4478"/>
                      <a:pt x="2058" y="4478"/>
                    </a:cubicBezTo>
                    <a:cubicBezTo>
                      <a:pt x="1010" y="4478"/>
                      <a:pt x="161" y="3454"/>
                      <a:pt x="161" y="2198"/>
                    </a:cubicBezTo>
                    <a:cubicBezTo>
                      <a:pt x="161" y="1048"/>
                      <a:pt x="908" y="249"/>
                      <a:pt x="2065" y="171"/>
                    </a:cubicBezTo>
                    <a:cubicBezTo>
                      <a:pt x="2161" y="164"/>
                      <a:pt x="2253" y="160"/>
                      <a:pt x="2338" y="160"/>
                    </a:cubicBezTo>
                    <a:close/>
                    <a:moveTo>
                      <a:pt x="2331" y="0"/>
                    </a:moveTo>
                    <a:cubicBezTo>
                      <a:pt x="2243" y="0"/>
                      <a:pt x="2151" y="4"/>
                      <a:pt x="2055" y="10"/>
                    </a:cubicBezTo>
                    <a:cubicBezTo>
                      <a:pt x="805" y="99"/>
                      <a:pt x="0" y="956"/>
                      <a:pt x="0" y="2198"/>
                    </a:cubicBezTo>
                    <a:cubicBezTo>
                      <a:pt x="0" y="3544"/>
                      <a:pt x="925" y="4636"/>
                      <a:pt x="2058" y="4636"/>
                    </a:cubicBezTo>
                    <a:cubicBezTo>
                      <a:pt x="3195" y="4636"/>
                      <a:pt x="4117" y="3544"/>
                      <a:pt x="4117" y="2198"/>
                    </a:cubicBezTo>
                    <a:cubicBezTo>
                      <a:pt x="4117" y="1550"/>
                      <a:pt x="4055" y="826"/>
                      <a:pt x="3598" y="399"/>
                    </a:cubicBezTo>
                    <a:cubicBezTo>
                      <a:pt x="3309" y="131"/>
                      <a:pt x="2892" y="0"/>
                      <a:pt x="2331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91;p23">
                <a:extLst>
                  <a:ext uri="{FF2B5EF4-FFF2-40B4-BE49-F238E27FC236}">
                    <a16:creationId xmlns:a16="http://schemas.microsoft.com/office/drawing/2014/main" id="{316AF880-3BA5-BFDE-CC2C-060717EEF2AC}"/>
                  </a:ext>
                </a:extLst>
              </p:cNvPr>
              <p:cNvSpPr/>
              <p:nvPr/>
            </p:nvSpPr>
            <p:spPr>
              <a:xfrm flipH="1">
                <a:off x="6701927" y="2253593"/>
                <a:ext cx="63320" cy="117513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060" extrusionOk="0">
                    <a:moveTo>
                      <a:pt x="37" y="1"/>
                    </a:moveTo>
                    <a:cubicBezTo>
                      <a:pt x="37" y="1"/>
                      <a:pt x="0" y="1384"/>
                      <a:pt x="192" y="1384"/>
                    </a:cubicBezTo>
                    <a:cubicBezTo>
                      <a:pt x="193" y="1384"/>
                      <a:pt x="194" y="1384"/>
                      <a:pt x="195" y="1384"/>
                    </a:cubicBezTo>
                    <a:cubicBezTo>
                      <a:pt x="224" y="1382"/>
                      <a:pt x="257" y="1373"/>
                      <a:pt x="294" y="1359"/>
                    </a:cubicBezTo>
                    <a:lnTo>
                      <a:pt x="294" y="1359"/>
                    </a:lnTo>
                    <a:lnTo>
                      <a:pt x="427" y="2060"/>
                    </a:lnTo>
                    <a:cubicBezTo>
                      <a:pt x="427" y="2060"/>
                      <a:pt x="1109" y="1554"/>
                      <a:pt x="966" y="1308"/>
                    </a:cubicBezTo>
                    <a:cubicBezTo>
                      <a:pt x="918" y="1229"/>
                      <a:pt x="851" y="1200"/>
                      <a:pt x="773" y="1200"/>
                    </a:cubicBezTo>
                    <a:cubicBezTo>
                      <a:pt x="622" y="1200"/>
                      <a:pt x="435" y="1309"/>
                      <a:pt x="294" y="1359"/>
                    </a:cubicBezTo>
                    <a:lnTo>
                      <a:pt x="294" y="1359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92;p23">
                <a:extLst>
                  <a:ext uri="{FF2B5EF4-FFF2-40B4-BE49-F238E27FC236}">
                    <a16:creationId xmlns:a16="http://schemas.microsoft.com/office/drawing/2014/main" id="{B4A05AAE-C351-15DD-6E10-3D07D51F7A26}"/>
                  </a:ext>
                </a:extLst>
              </p:cNvPr>
              <p:cNvSpPr/>
              <p:nvPr/>
            </p:nvSpPr>
            <p:spPr>
              <a:xfrm flipH="1">
                <a:off x="6696508" y="2249087"/>
                <a:ext cx="72276" cy="126526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2218" extrusionOk="0">
                    <a:moveTo>
                      <a:pt x="97" y="1"/>
                    </a:moveTo>
                    <a:cubicBezTo>
                      <a:pt x="58" y="1"/>
                      <a:pt x="21" y="34"/>
                      <a:pt x="21" y="76"/>
                    </a:cubicBezTo>
                    <a:cubicBezTo>
                      <a:pt x="14" y="370"/>
                      <a:pt x="0" y="1343"/>
                      <a:pt x="167" y="1507"/>
                    </a:cubicBezTo>
                    <a:cubicBezTo>
                      <a:pt x="197" y="1533"/>
                      <a:pt x="229" y="1542"/>
                      <a:pt x="252" y="1542"/>
                    </a:cubicBezTo>
                    <a:cubicBezTo>
                      <a:pt x="256" y="1542"/>
                      <a:pt x="260" y="1542"/>
                      <a:pt x="263" y="1541"/>
                    </a:cubicBezTo>
                    <a:cubicBezTo>
                      <a:pt x="339" y="1537"/>
                      <a:pt x="427" y="1496"/>
                      <a:pt x="523" y="1455"/>
                    </a:cubicBezTo>
                    <a:cubicBezTo>
                      <a:pt x="663" y="1394"/>
                      <a:pt x="764" y="1357"/>
                      <a:pt x="836" y="1357"/>
                    </a:cubicBezTo>
                    <a:cubicBezTo>
                      <a:pt x="892" y="1357"/>
                      <a:pt x="931" y="1379"/>
                      <a:pt x="960" y="1428"/>
                    </a:cubicBezTo>
                    <a:cubicBezTo>
                      <a:pt x="1028" y="1548"/>
                      <a:pt x="703" y="1882"/>
                      <a:pt x="441" y="2077"/>
                    </a:cubicBezTo>
                    <a:cubicBezTo>
                      <a:pt x="407" y="2101"/>
                      <a:pt x="400" y="2152"/>
                      <a:pt x="424" y="2186"/>
                    </a:cubicBezTo>
                    <a:cubicBezTo>
                      <a:pt x="441" y="2207"/>
                      <a:pt x="465" y="2217"/>
                      <a:pt x="489" y="2217"/>
                    </a:cubicBezTo>
                    <a:cubicBezTo>
                      <a:pt x="506" y="2217"/>
                      <a:pt x="523" y="2213"/>
                      <a:pt x="536" y="2203"/>
                    </a:cubicBezTo>
                    <a:cubicBezTo>
                      <a:pt x="659" y="2111"/>
                      <a:pt x="1267" y="1640"/>
                      <a:pt x="1097" y="1346"/>
                    </a:cubicBezTo>
                    <a:cubicBezTo>
                      <a:pt x="1031" y="1236"/>
                      <a:pt x="938" y="1199"/>
                      <a:pt x="837" y="1199"/>
                    </a:cubicBezTo>
                    <a:cubicBezTo>
                      <a:pt x="708" y="1199"/>
                      <a:pt x="567" y="1261"/>
                      <a:pt x="457" y="1309"/>
                    </a:cubicBezTo>
                    <a:cubicBezTo>
                      <a:pt x="389" y="1340"/>
                      <a:pt x="318" y="1373"/>
                      <a:pt x="270" y="1381"/>
                    </a:cubicBezTo>
                    <a:cubicBezTo>
                      <a:pt x="195" y="1271"/>
                      <a:pt x="164" y="633"/>
                      <a:pt x="178" y="80"/>
                    </a:cubicBezTo>
                    <a:cubicBezTo>
                      <a:pt x="181" y="39"/>
                      <a:pt x="147" y="1"/>
                      <a:pt x="103" y="1"/>
                    </a:cubicBezTo>
                    <a:cubicBezTo>
                      <a:pt x="101" y="1"/>
                      <a:pt x="99" y="1"/>
                      <a:pt x="97" y="1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93;p23">
                <a:extLst>
                  <a:ext uri="{FF2B5EF4-FFF2-40B4-BE49-F238E27FC236}">
                    <a16:creationId xmlns:a16="http://schemas.microsoft.com/office/drawing/2014/main" id="{FAC2EF76-860A-BAFA-79CD-B6F5BDFDC5B0}"/>
                  </a:ext>
                </a:extLst>
              </p:cNvPr>
              <p:cNvSpPr/>
              <p:nvPr/>
            </p:nvSpPr>
            <p:spPr>
              <a:xfrm flipH="1">
                <a:off x="6749047" y="2247318"/>
                <a:ext cx="39247" cy="23674"/>
              </a:xfrm>
              <a:custGeom>
                <a:avLst/>
                <a:gdLst/>
                <a:ahLst/>
                <a:cxnLst/>
                <a:rect l="l" t="t" r="r" b="b"/>
                <a:pathLst>
                  <a:path w="688" h="415" extrusionOk="0">
                    <a:moveTo>
                      <a:pt x="387" y="1"/>
                    </a:moveTo>
                    <a:cubicBezTo>
                      <a:pt x="361" y="1"/>
                      <a:pt x="334" y="5"/>
                      <a:pt x="308" y="12"/>
                    </a:cubicBezTo>
                    <a:cubicBezTo>
                      <a:pt x="114" y="60"/>
                      <a:pt x="21" y="295"/>
                      <a:pt x="15" y="306"/>
                    </a:cubicBezTo>
                    <a:cubicBezTo>
                      <a:pt x="1" y="347"/>
                      <a:pt x="21" y="391"/>
                      <a:pt x="62" y="408"/>
                    </a:cubicBezTo>
                    <a:cubicBezTo>
                      <a:pt x="70" y="411"/>
                      <a:pt x="79" y="415"/>
                      <a:pt x="90" y="415"/>
                    </a:cubicBezTo>
                    <a:cubicBezTo>
                      <a:pt x="120" y="415"/>
                      <a:pt x="151" y="394"/>
                      <a:pt x="165" y="364"/>
                    </a:cubicBezTo>
                    <a:cubicBezTo>
                      <a:pt x="182" y="316"/>
                      <a:pt x="254" y="189"/>
                      <a:pt x="349" y="162"/>
                    </a:cubicBezTo>
                    <a:cubicBezTo>
                      <a:pt x="360" y="160"/>
                      <a:pt x="371" y="159"/>
                      <a:pt x="382" y="159"/>
                    </a:cubicBezTo>
                    <a:cubicBezTo>
                      <a:pt x="433" y="159"/>
                      <a:pt x="490" y="184"/>
                      <a:pt x="550" y="234"/>
                    </a:cubicBezTo>
                    <a:cubicBezTo>
                      <a:pt x="564" y="247"/>
                      <a:pt x="581" y="253"/>
                      <a:pt x="599" y="253"/>
                    </a:cubicBezTo>
                    <a:cubicBezTo>
                      <a:pt x="621" y="253"/>
                      <a:pt x="644" y="243"/>
                      <a:pt x="660" y="224"/>
                    </a:cubicBezTo>
                    <a:cubicBezTo>
                      <a:pt x="687" y="193"/>
                      <a:pt x="684" y="142"/>
                      <a:pt x="650" y="114"/>
                    </a:cubicBezTo>
                    <a:cubicBezTo>
                      <a:pt x="561" y="39"/>
                      <a:pt x="474" y="1"/>
                      <a:pt x="387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294;p23">
              <a:extLst>
                <a:ext uri="{FF2B5EF4-FFF2-40B4-BE49-F238E27FC236}">
                  <a16:creationId xmlns:a16="http://schemas.microsoft.com/office/drawing/2014/main" id="{BEC149C8-9A0A-5079-B5CA-A5C8AE046CD1}"/>
                </a:ext>
              </a:extLst>
            </p:cNvPr>
            <p:cNvGrpSpPr/>
            <p:nvPr/>
          </p:nvGrpSpPr>
          <p:grpSpPr>
            <a:xfrm>
              <a:off x="4765797" y="2778327"/>
              <a:ext cx="1787677" cy="1971829"/>
              <a:chOff x="4765797" y="2778327"/>
              <a:chExt cx="1787677" cy="1971829"/>
            </a:xfrm>
          </p:grpSpPr>
          <p:sp>
            <p:nvSpPr>
              <p:cNvPr id="42" name="Google Shape;295;p23">
                <a:extLst>
                  <a:ext uri="{FF2B5EF4-FFF2-40B4-BE49-F238E27FC236}">
                    <a16:creationId xmlns:a16="http://schemas.microsoft.com/office/drawing/2014/main" id="{C6EF2499-EF07-CC58-C731-248C25DDA018}"/>
                  </a:ext>
                </a:extLst>
              </p:cNvPr>
              <p:cNvSpPr/>
              <p:nvPr/>
            </p:nvSpPr>
            <p:spPr>
              <a:xfrm>
                <a:off x="5094539" y="2778327"/>
                <a:ext cx="1458935" cy="990590"/>
              </a:xfrm>
              <a:custGeom>
                <a:avLst/>
                <a:gdLst/>
                <a:ahLst/>
                <a:cxnLst/>
                <a:rect l="l" t="t" r="r" b="b"/>
                <a:pathLst>
                  <a:path w="46474" h="31555" extrusionOk="0">
                    <a:moveTo>
                      <a:pt x="37567" y="1"/>
                    </a:moveTo>
                    <a:cubicBezTo>
                      <a:pt x="35652" y="1"/>
                      <a:pt x="24308" y="1663"/>
                      <a:pt x="23717" y="2161"/>
                    </a:cubicBezTo>
                    <a:cubicBezTo>
                      <a:pt x="23090" y="2686"/>
                      <a:pt x="26383" y="7735"/>
                      <a:pt x="19936" y="9429"/>
                    </a:cubicBezTo>
                    <a:cubicBezTo>
                      <a:pt x="19251" y="9609"/>
                      <a:pt x="18656" y="9689"/>
                      <a:pt x="18136" y="9689"/>
                    </a:cubicBezTo>
                    <a:cubicBezTo>
                      <a:pt x="13767" y="9689"/>
                      <a:pt x="14790" y="3995"/>
                      <a:pt x="13602" y="3716"/>
                    </a:cubicBezTo>
                    <a:cubicBezTo>
                      <a:pt x="13480" y="3687"/>
                      <a:pt x="13267" y="3674"/>
                      <a:pt x="12980" y="3674"/>
                    </a:cubicBezTo>
                    <a:cubicBezTo>
                      <a:pt x="10126" y="3674"/>
                      <a:pt x="0" y="5003"/>
                      <a:pt x="145" y="6095"/>
                    </a:cubicBezTo>
                    <a:cubicBezTo>
                      <a:pt x="1040" y="12927"/>
                      <a:pt x="3344" y="30634"/>
                      <a:pt x="4116" y="31442"/>
                    </a:cubicBezTo>
                    <a:cubicBezTo>
                      <a:pt x="4190" y="31520"/>
                      <a:pt x="4581" y="31555"/>
                      <a:pt x="5227" y="31555"/>
                    </a:cubicBezTo>
                    <a:cubicBezTo>
                      <a:pt x="11300" y="31555"/>
                      <a:pt x="39957" y="28456"/>
                      <a:pt x="41094" y="28140"/>
                    </a:cubicBezTo>
                    <a:cubicBezTo>
                      <a:pt x="42350" y="27791"/>
                      <a:pt x="40082" y="18822"/>
                      <a:pt x="40082" y="18822"/>
                    </a:cubicBezTo>
                    <a:lnTo>
                      <a:pt x="40082" y="18822"/>
                    </a:lnTo>
                    <a:cubicBezTo>
                      <a:pt x="40082" y="18822"/>
                      <a:pt x="40225" y="18833"/>
                      <a:pt x="40465" y="18833"/>
                    </a:cubicBezTo>
                    <a:cubicBezTo>
                      <a:pt x="41855" y="18833"/>
                      <a:pt x="46473" y="18469"/>
                      <a:pt x="45221" y="13539"/>
                    </a:cubicBezTo>
                    <a:cubicBezTo>
                      <a:pt x="44455" y="10512"/>
                      <a:pt x="42769" y="9791"/>
                      <a:pt x="41337" y="9791"/>
                    </a:cubicBezTo>
                    <a:cubicBezTo>
                      <a:pt x="40033" y="9791"/>
                      <a:pt x="38938" y="10389"/>
                      <a:pt x="38938" y="10389"/>
                    </a:cubicBezTo>
                    <a:cubicBezTo>
                      <a:pt x="38938" y="10389"/>
                      <a:pt x="38519" y="246"/>
                      <a:pt x="37810" y="20"/>
                    </a:cubicBezTo>
                    <a:cubicBezTo>
                      <a:pt x="37768" y="7"/>
                      <a:pt x="37686" y="1"/>
                      <a:pt x="37567" y="1"/>
                    </a:cubicBezTo>
                    <a:close/>
                  </a:path>
                </a:pathLst>
              </a:custGeom>
              <a:solidFill>
                <a:srgbClr val="2AB0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96;p23">
                <a:extLst>
                  <a:ext uri="{FF2B5EF4-FFF2-40B4-BE49-F238E27FC236}">
                    <a16:creationId xmlns:a16="http://schemas.microsoft.com/office/drawing/2014/main" id="{B4F58AF5-58F0-C23F-28F1-73C2FFCB6D24}"/>
                  </a:ext>
                </a:extLst>
              </p:cNvPr>
              <p:cNvSpPr txBox="1"/>
              <p:nvPr/>
            </p:nvSpPr>
            <p:spPr>
              <a:xfrm rot="-378820">
                <a:off x="5347240" y="2992648"/>
                <a:ext cx="930242" cy="6730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2400">
                    <a:solidFill>
                      <a:srgbClr val="F4E9DF"/>
                    </a:solidFill>
                    <a:latin typeface="Anton"/>
                    <a:ea typeface="Anton"/>
                    <a:cs typeface="Anton"/>
                    <a:sym typeface="Anton"/>
                  </a:rPr>
                  <a:t>GREEN</a:t>
                </a:r>
                <a:endParaRPr sz="2400">
                  <a:solidFill>
                    <a:srgbClr val="F4E9DF"/>
                  </a:solidFill>
                  <a:latin typeface="Anton"/>
                  <a:ea typeface="Anton"/>
                  <a:cs typeface="Anton"/>
                  <a:sym typeface="Anton"/>
                </a:endParaRPr>
              </a:p>
            </p:txBody>
          </p:sp>
          <p:sp>
            <p:nvSpPr>
              <p:cNvPr id="44" name="Google Shape;297;p23">
                <a:extLst>
                  <a:ext uri="{FF2B5EF4-FFF2-40B4-BE49-F238E27FC236}">
                    <a16:creationId xmlns:a16="http://schemas.microsoft.com/office/drawing/2014/main" id="{95BFF316-B810-2E9C-C40B-88971260461A}"/>
                  </a:ext>
                </a:extLst>
              </p:cNvPr>
              <p:cNvSpPr/>
              <p:nvPr/>
            </p:nvSpPr>
            <p:spPr>
              <a:xfrm>
                <a:off x="5406052" y="4627308"/>
                <a:ext cx="195409" cy="101658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98;p23">
                <a:extLst>
                  <a:ext uri="{FF2B5EF4-FFF2-40B4-BE49-F238E27FC236}">
                    <a16:creationId xmlns:a16="http://schemas.microsoft.com/office/drawing/2014/main" id="{1FCEA621-04D2-1638-F8F1-50FAED920A15}"/>
                  </a:ext>
                </a:extLst>
              </p:cNvPr>
              <p:cNvSpPr/>
              <p:nvPr/>
            </p:nvSpPr>
            <p:spPr>
              <a:xfrm>
                <a:off x="5571910" y="466140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99;p23">
                <a:extLst>
                  <a:ext uri="{FF2B5EF4-FFF2-40B4-BE49-F238E27FC236}">
                    <a16:creationId xmlns:a16="http://schemas.microsoft.com/office/drawing/2014/main" id="{E98085D1-12D9-799A-8FBD-A9DDCDF1268D}"/>
                  </a:ext>
                </a:extLst>
              </p:cNvPr>
              <p:cNvSpPr/>
              <p:nvPr/>
            </p:nvSpPr>
            <p:spPr>
              <a:xfrm>
                <a:off x="5401384" y="4728940"/>
                <a:ext cx="291551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00;p23">
                <a:extLst>
                  <a:ext uri="{FF2B5EF4-FFF2-40B4-BE49-F238E27FC236}">
                    <a16:creationId xmlns:a16="http://schemas.microsoft.com/office/drawing/2014/main" id="{B0486882-A9B6-9634-20E5-E63B0FB72746}"/>
                  </a:ext>
                </a:extLst>
              </p:cNvPr>
              <p:cNvSpPr/>
              <p:nvPr/>
            </p:nvSpPr>
            <p:spPr>
              <a:xfrm>
                <a:off x="5499488" y="4646223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01;p23">
                <a:extLst>
                  <a:ext uri="{FF2B5EF4-FFF2-40B4-BE49-F238E27FC236}">
                    <a16:creationId xmlns:a16="http://schemas.microsoft.com/office/drawing/2014/main" id="{7634BE41-ADDC-4614-4C6A-8775199283F6}"/>
                  </a:ext>
                </a:extLst>
              </p:cNvPr>
              <p:cNvSpPr/>
              <p:nvPr/>
            </p:nvSpPr>
            <p:spPr>
              <a:xfrm>
                <a:off x="5538055" y="4660404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02;p23">
                <a:extLst>
                  <a:ext uri="{FF2B5EF4-FFF2-40B4-BE49-F238E27FC236}">
                    <a16:creationId xmlns:a16="http://schemas.microsoft.com/office/drawing/2014/main" id="{71221DEA-5731-A1E9-6ECB-9AB7285A8FE2}"/>
                  </a:ext>
                </a:extLst>
              </p:cNvPr>
              <p:cNvSpPr/>
              <p:nvPr/>
            </p:nvSpPr>
            <p:spPr>
              <a:xfrm rot="3420117">
                <a:off x="5011254" y="4459690"/>
                <a:ext cx="195409" cy="101657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3;p23">
                <a:extLst>
                  <a:ext uri="{FF2B5EF4-FFF2-40B4-BE49-F238E27FC236}">
                    <a16:creationId xmlns:a16="http://schemas.microsoft.com/office/drawing/2014/main" id="{675AAD53-9ECE-2FBC-5874-E925FAA31A88}"/>
                  </a:ext>
                </a:extLst>
              </p:cNvPr>
              <p:cNvSpPr/>
              <p:nvPr/>
            </p:nvSpPr>
            <p:spPr>
              <a:xfrm rot="3420117">
                <a:off x="5105880" y="459088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04;p23">
                <a:extLst>
                  <a:ext uri="{FF2B5EF4-FFF2-40B4-BE49-F238E27FC236}">
                    <a16:creationId xmlns:a16="http://schemas.microsoft.com/office/drawing/2014/main" id="{B1A2450E-4A3D-919D-A13A-F409335472E6}"/>
                  </a:ext>
                </a:extLst>
              </p:cNvPr>
              <p:cNvSpPr/>
              <p:nvPr/>
            </p:nvSpPr>
            <p:spPr>
              <a:xfrm rot="3420117">
                <a:off x="4935318" y="4569762"/>
                <a:ext cx="291550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05;p23">
                <a:extLst>
                  <a:ext uri="{FF2B5EF4-FFF2-40B4-BE49-F238E27FC236}">
                    <a16:creationId xmlns:a16="http://schemas.microsoft.com/office/drawing/2014/main" id="{A04A6803-574B-762C-2E6F-380F0E759FA3}"/>
                  </a:ext>
                </a:extLst>
              </p:cNvPr>
              <p:cNvSpPr/>
              <p:nvPr/>
            </p:nvSpPr>
            <p:spPr>
              <a:xfrm rot="3420117">
                <a:off x="5115764" y="4493949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06;p23">
                <a:extLst>
                  <a:ext uri="{FF2B5EF4-FFF2-40B4-BE49-F238E27FC236}">
                    <a16:creationId xmlns:a16="http://schemas.microsoft.com/office/drawing/2014/main" id="{520076AA-B890-EAC2-CA0F-361E09783926}"/>
                  </a:ext>
                </a:extLst>
              </p:cNvPr>
              <p:cNvSpPr/>
              <p:nvPr/>
            </p:nvSpPr>
            <p:spPr>
              <a:xfrm rot="3420117">
                <a:off x="5130268" y="4532106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07;p23">
                <a:extLst>
                  <a:ext uri="{FF2B5EF4-FFF2-40B4-BE49-F238E27FC236}">
                    <a16:creationId xmlns:a16="http://schemas.microsoft.com/office/drawing/2014/main" id="{FD153687-34A5-FDEE-4122-ADD4EA48E55D}"/>
                  </a:ext>
                </a:extLst>
              </p:cNvPr>
              <p:cNvSpPr/>
              <p:nvPr/>
            </p:nvSpPr>
            <p:spPr>
              <a:xfrm>
                <a:off x="5105903" y="4129492"/>
                <a:ext cx="623863" cy="526515"/>
              </a:xfrm>
              <a:custGeom>
                <a:avLst/>
                <a:gdLst/>
                <a:ahLst/>
                <a:cxnLst/>
                <a:rect l="l" t="t" r="r" b="b"/>
                <a:pathLst>
                  <a:path w="19873" h="16772" extrusionOk="0">
                    <a:moveTo>
                      <a:pt x="19873" y="0"/>
                    </a:moveTo>
                    <a:lnTo>
                      <a:pt x="4861" y="2535"/>
                    </a:lnTo>
                    <a:cubicBezTo>
                      <a:pt x="4861" y="2535"/>
                      <a:pt x="4578" y="7010"/>
                      <a:pt x="1" y="9064"/>
                    </a:cubicBezTo>
                    <a:cubicBezTo>
                      <a:pt x="1" y="9064"/>
                      <a:pt x="54" y="10381"/>
                      <a:pt x="235" y="10815"/>
                    </a:cubicBezTo>
                    <a:cubicBezTo>
                      <a:pt x="464" y="11369"/>
                      <a:pt x="1096" y="11697"/>
                      <a:pt x="1096" y="11697"/>
                    </a:cubicBezTo>
                    <a:cubicBezTo>
                      <a:pt x="1096" y="11697"/>
                      <a:pt x="6198" y="11583"/>
                      <a:pt x="10177" y="5484"/>
                    </a:cubicBezTo>
                    <a:cubicBezTo>
                      <a:pt x="10324" y="5259"/>
                      <a:pt x="10530" y="5156"/>
                      <a:pt x="10759" y="5156"/>
                    </a:cubicBezTo>
                    <a:cubicBezTo>
                      <a:pt x="11733" y="5156"/>
                      <a:pt x="13124" y="7016"/>
                      <a:pt x="12157" y="9289"/>
                    </a:cubicBezTo>
                    <a:cubicBezTo>
                      <a:pt x="10968" y="12100"/>
                      <a:pt x="9558" y="15791"/>
                      <a:pt x="9558" y="15791"/>
                    </a:cubicBezTo>
                    <a:cubicBezTo>
                      <a:pt x="9558" y="15791"/>
                      <a:pt x="9886" y="16697"/>
                      <a:pt x="11025" y="16767"/>
                    </a:cubicBezTo>
                    <a:cubicBezTo>
                      <a:pt x="11084" y="16770"/>
                      <a:pt x="11142" y="16772"/>
                      <a:pt x="11201" y="16772"/>
                    </a:cubicBezTo>
                    <a:cubicBezTo>
                      <a:pt x="12285" y="16772"/>
                      <a:pt x="13351" y="16189"/>
                      <a:pt x="13351" y="16189"/>
                    </a:cubicBezTo>
                    <a:cubicBezTo>
                      <a:pt x="13351" y="16189"/>
                      <a:pt x="19491" y="4413"/>
                      <a:pt x="19873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08;p23">
                <a:extLst>
                  <a:ext uri="{FF2B5EF4-FFF2-40B4-BE49-F238E27FC236}">
                    <a16:creationId xmlns:a16="http://schemas.microsoft.com/office/drawing/2014/main" id="{83BEB6A1-E91B-8575-108D-62F2AFD8C889}"/>
                  </a:ext>
                </a:extLst>
              </p:cNvPr>
              <p:cNvSpPr/>
              <p:nvPr/>
            </p:nvSpPr>
            <p:spPr>
              <a:xfrm>
                <a:off x="5189345" y="3769074"/>
                <a:ext cx="555396" cy="483664"/>
              </a:xfrm>
              <a:custGeom>
                <a:avLst/>
                <a:gdLst/>
                <a:ahLst/>
                <a:cxnLst/>
                <a:rect l="l" t="t" r="r" b="b"/>
                <a:pathLst>
                  <a:path w="17692" h="15407" extrusionOk="0">
                    <a:moveTo>
                      <a:pt x="10291" y="0"/>
                    </a:moveTo>
                    <a:lnTo>
                      <a:pt x="3720" y="3237"/>
                    </a:lnTo>
                    <a:cubicBezTo>
                      <a:pt x="3720" y="3237"/>
                      <a:pt x="3122" y="8810"/>
                      <a:pt x="1564" y="10951"/>
                    </a:cubicBezTo>
                    <a:cubicBezTo>
                      <a:pt x="0" y="13088"/>
                      <a:pt x="1571" y="15394"/>
                      <a:pt x="4922" y="15394"/>
                    </a:cubicBezTo>
                    <a:cubicBezTo>
                      <a:pt x="5443" y="15394"/>
                      <a:pt x="6110" y="15407"/>
                      <a:pt x="6865" y="15407"/>
                    </a:cubicBezTo>
                    <a:cubicBezTo>
                      <a:pt x="10973" y="15407"/>
                      <a:pt x="17692" y="15023"/>
                      <a:pt x="17658" y="10086"/>
                    </a:cubicBezTo>
                    <a:cubicBezTo>
                      <a:pt x="17616" y="4242"/>
                      <a:pt x="13802" y="805"/>
                      <a:pt x="10291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" name="Google Shape;309;p23">
                <a:extLst>
                  <a:ext uri="{FF2B5EF4-FFF2-40B4-BE49-F238E27FC236}">
                    <a16:creationId xmlns:a16="http://schemas.microsoft.com/office/drawing/2014/main" id="{5A2837BC-68BE-6EE2-6A10-6040C2911CD8}"/>
                  </a:ext>
                </a:extLst>
              </p:cNvPr>
              <p:cNvGrpSpPr/>
              <p:nvPr/>
            </p:nvGrpSpPr>
            <p:grpSpPr>
              <a:xfrm>
                <a:off x="4765797" y="2931428"/>
                <a:ext cx="787826" cy="817869"/>
                <a:chOff x="34550" y="3406650"/>
                <a:chExt cx="627400" cy="651325"/>
              </a:xfrm>
            </p:grpSpPr>
            <p:sp>
              <p:nvSpPr>
                <p:cNvPr id="74" name="Google Shape;310;p23">
                  <a:extLst>
                    <a:ext uri="{FF2B5EF4-FFF2-40B4-BE49-F238E27FC236}">
                      <a16:creationId xmlns:a16="http://schemas.microsoft.com/office/drawing/2014/main" id="{70AF31BE-044A-C5D0-8137-5DFDA1595970}"/>
                    </a:ext>
                  </a:extLst>
                </p:cNvPr>
                <p:cNvSpPr/>
                <p:nvPr/>
              </p:nvSpPr>
              <p:spPr>
                <a:xfrm>
                  <a:off x="145950" y="3574125"/>
                  <a:ext cx="26982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3" h="8399" extrusionOk="0">
                      <a:moveTo>
                        <a:pt x="5972" y="1"/>
                      </a:moveTo>
                      <a:cubicBezTo>
                        <a:pt x="5006" y="1"/>
                        <a:pt x="4002" y="344"/>
                        <a:pt x="3056" y="995"/>
                      </a:cubicBezTo>
                      <a:cubicBezTo>
                        <a:pt x="1" y="3095"/>
                        <a:pt x="4820" y="8164"/>
                        <a:pt x="4820" y="8164"/>
                      </a:cubicBezTo>
                      <a:lnTo>
                        <a:pt x="4820" y="8398"/>
                      </a:lnTo>
                      <a:lnTo>
                        <a:pt x="10792" y="5560"/>
                      </a:lnTo>
                      <a:cubicBezTo>
                        <a:pt x="10095" y="1717"/>
                        <a:pt x="8130" y="1"/>
                        <a:pt x="597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311;p23">
                  <a:extLst>
                    <a:ext uri="{FF2B5EF4-FFF2-40B4-BE49-F238E27FC236}">
                      <a16:creationId xmlns:a16="http://schemas.microsoft.com/office/drawing/2014/main" id="{4044171F-79D8-7ABE-558D-99C077E304B9}"/>
                    </a:ext>
                  </a:extLst>
                </p:cNvPr>
                <p:cNvSpPr/>
                <p:nvPr/>
              </p:nvSpPr>
              <p:spPr>
                <a:xfrm>
                  <a:off x="34550" y="3886900"/>
                  <a:ext cx="171100" cy="17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4" h="6843" extrusionOk="0">
                      <a:moveTo>
                        <a:pt x="4412" y="1"/>
                      </a:moveTo>
                      <a:cubicBezTo>
                        <a:pt x="2271" y="1"/>
                        <a:pt x="1" y="1041"/>
                        <a:pt x="635" y="4295"/>
                      </a:cubicBezTo>
                      <a:cubicBezTo>
                        <a:pt x="1036" y="6354"/>
                        <a:pt x="2731" y="6842"/>
                        <a:pt x="4249" y="6842"/>
                      </a:cubicBezTo>
                      <a:cubicBezTo>
                        <a:pt x="5619" y="6842"/>
                        <a:pt x="6844" y="6445"/>
                        <a:pt x="6844" y="6445"/>
                      </a:cubicBezTo>
                      <a:lnTo>
                        <a:pt x="5679" y="120"/>
                      </a:lnTo>
                      <a:cubicBezTo>
                        <a:pt x="5280" y="44"/>
                        <a:pt x="4849" y="1"/>
                        <a:pt x="441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312;p23">
                  <a:extLst>
                    <a:ext uri="{FF2B5EF4-FFF2-40B4-BE49-F238E27FC236}">
                      <a16:creationId xmlns:a16="http://schemas.microsoft.com/office/drawing/2014/main" id="{A643562B-F229-D356-43C9-6FAC6CF65D31}"/>
                    </a:ext>
                  </a:extLst>
                </p:cNvPr>
                <p:cNvSpPr/>
                <p:nvPr/>
              </p:nvSpPr>
              <p:spPr>
                <a:xfrm>
                  <a:off x="59925" y="3727775"/>
                  <a:ext cx="206550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2" h="6698" extrusionOk="0">
                      <a:moveTo>
                        <a:pt x="3970" y="1"/>
                      </a:moveTo>
                      <a:cubicBezTo>
                        <a:pt x="3005" y="1"/>
                        <a:pt x="2115" y="366"/>
                        <a:pt x="1530" y="1297"/>
                      </a:cubicBezTo>
                      <a:cubicBezTo>
                        <a:pt x="1" y="3733"/>
                        <a:pt x="3298" y="6366"/>
                        <a:pt x="4591" y="6698"/>
                      </a:cubicBezTo>
                      <a:lnTo>
                        <a:pt x="8261" y="2018"/>
                      </a:lnTo>
                      <a:cubicBezTo>
                        <a:pt x="7286" y="956"/>
                        <a:pt x="5530" y="1"/>
                        <a:pt x="3970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313;p23">
                  <a:extLst>
                    <a:ext uri="{FF2B5EF4-FFF2-40B4-BE49-F238E27FC236}">
                      <a16:creationId xmlns:a16="http://schemas.microsoft.com/office/drawing/2014/main" id="{A5994C15-459D-4541-1485-DB4785384C34}"/>
                    </a:ext>
                  </a:extLst>
                </p:cNvPr>
                <p:cNvSpPr/>
                <p:nvPr/>
              </p:nvSpPr>
              <p:spPr>
                <a:xfrm>
                  <a:off x="344200" y="3406650"/>
                  <a:ext cx="317750" cy="3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0" h="13092" extrusionOk="0">
                      <a:moveTo>
                        <a:pt x="7434" y="1"/>
                      </a:moveTo>
                      <a:cubicBezTo>
                        <a:pt x="2432" y="1"/>
                        <a:pt x="1" y="6615"/>
                        <a:pt x="192" y="13091"/>
                      </a:cubicBezTo>
                      <a:cubicBezTo>
                        <a:pt x="192" y="13091"/>
                        <a:pt x="1345" y="12698"/>
                        <a:pt x="3945" y="11939"/>
                      </a:cubicBezTo>
                      <a:cubicBezTo>
                        <a:pt x="5992" y="11340"/>
                        <a:pt x="12710" y="147"/>
                        <a:pt x="7595" y="3"/>
                      </a:cubicBezTo>
                      <a:cubicBezTo>
                        <a:pt x="7541" y="2"/>
                        <a:pt x="7487" y="1"/>
                        <a:pt x="7434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" name="Google Shape;314;p23">
                <a:extLst>
                  <a:ext uri="{FF2B5EF4-FFF2-40B4-BE49-F238E27FC236}">
                    <a16:creationId xmlns:a16="http://schemas.microsoft.com/office/drawing/2014/main" id="{E1783126-581D-CE39-5C68-93F17447ED09}"/>
                  </a:ext>
                </a:extLst>
              </p:cNvPr>
              <p:cNvSpPr/>
              <p:nvPr/>
            </p:nvSpPr>
            <p:spPr>
              <a:xfrm>
                <a:off x="4895636" y="3295770"/>
                <a:ext cx="872837" cy="632841"/>
              </a:xfrm>
              <a:custGeom>
                <a:avLst/>
                <a:gdLst/>
                <a:ahLst/>
                <a:cxnLst/>
                <a:rect l="l" t="t" r="r" b="b"/>
                <a:pathLst>
                  <a:path w="27804" h="20159" extrusionOk="0">
                    <a:moveTo>
                      <a:pt x="15316" y="1"/>
                    </a:moveTo>
                    <a:cubicBezTo>
                      <a:pt x="13311" y="1"/>
                      <a:pt x="11014" y="446"/>
                      <a:pt x="8442" y="1485"/>
                    </a:cubicBezTo>
                    <a:cubicBezTo>
                      <a:pt x="1" y="4894"/>
                      <a:pt x="33" y="11612"/>
                      <a:pt x="2708" y="14049"/>
                    </a:cubicBezTo>
                    <a:cubicBezTo>
                      <a:pt x="2708" y="14049"/>
                      <a:pt x="654" y="15291"/>
                      <a:pt x="1752" y="18208"/>
                    </a:cubicBezTo>
                    <a:cubicBezTo>
                      <a:pt x="2169" y="19310"/>
                      <a:pt x="3621" y="20159"/>
                      <a:pt x="5485" y="20159"/>
                    </a:cubicBezTo>
                    <a:cubicBezTo>
                      <a:pt x="6982" y="20159"/>
                      <a:pt x="8745" y="19611"/>
                      <a:pt x="10448" y="18208"/>
                    </a:cubicBezTo>
                    <a:cubicBezTo>
                      <a:pt x="10448" y="18208"/>
                      <a:pt x="10984" y="18378"/>
                      <a:pt x="11987" y="18378"/>
                    </a:cubicBezTo>
                    <a:cubicBezTo>
                      <a:pt x="13841" y="18378"/>
                      <a:pt x="17294" y="17796"/>
                      <a:pt x="21916" y="14479"/>
                    </a:cubicBezTo>
                    <a:cubicBezTo>
                      <a:pt x="27804" y="10250"/>
                      <a:pt x="24928" y="1"/>
                      <a:pt x="15316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15;p23">
                <a:extLst>
                  <a:ext uri="{FF2B5EF4-FFF2-40B4-BE49-F238E27FC236}">
                    <a16:creationId xmlns:a16="http://schemas.microsoft.com/office/drawing/2014/main" id="{A5459543-0955-60EB-B011-B79DDDBAEE68}"/>
                  </a:ext>
                </a:extLst>
              </p:cNvPr>
              <p:cNvSpPr/>
              <p:nvPr/>
            </p:nvSpPr>
            <p:spPr>
              <a:xfrm>
                <a:off x="4977539" y="3689400"/>
                <a:ext cx="219308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1653" extrusionOk="0">
                    <a:moveTo>
                      <a:pt x="4299" y="1"/>
                    </a:moveTo>
                    <a:cubicBezTo>
                      <a:pt x="4018" y="1"/>
                      <a:pt x="3737" y="20"/>
                      <a:pt x="3459" y="58"/>
                    </a:cubicBezTo>
                    <a:cubicBezTo>
                      <a:pt x="2847" y="147"/>
                      <a:pt x="2248" y="316"/>
                      <a:pt x="1670" y="537"/>
                    </a:cubicBezTo>
                    <a:cubicBezTo>
                      <a:pt x="1091" y="763"/>
                      <a:pt x="534" y="1025"/>
                      <a:pt x="1" y="1366"/>
                    </a:cubicBezTo>
                    <a:lnTo>
                      <a:pt x="201" y="1652"/>
                    </a:lnTo>
                    <a:cubicBezTo>
                      <a:pt x="682" y="1317"/>
                      <a:pt x="1223" y="1025"/>
                      <a:pt x="1768" y="783"/>
                    </a:cubicBezTo>
                    <a:cubicBezTo>
                      <a:pt x="2322" y="541"/>
                      <a:pt x="2897" y="348"/>
                      <a:pt x="3487" y="230"/>
                    </a:cubicBezTo>
                    <a:cubicBezTo>
                      <a:pt x="3841" y="166"/>
                      <a:pt x="4200" y="132"/>
                      <a:pt x="4560" y="132"/>
                    </a:cubicBezTo>
                    <a:cubicBezTo>
                      <a:pt x="4804" y="132"/>
                      <a:pt x="5048" y="147"/>
                      <a:pt x="5291" y="181"/>
                    </a:cubicBezTo>
                    <a:cubicBezTo>
                      <a:pt x="5895" y="267"/>
                      <a:pt x="6461" y="505"/>
                      <a:pt x="6986" y="816"/>
                    </a:cubicBezTo>
                    <a:cubicBezTo>
                      <a:pt x="6477" y="480"/>
                      <a:pt x="5915" y="209"/>
                      <a:pt x="5308" y="90"/>
                    </a:cubicBezTo>
                    <a:cubicBezTo>
                      <a:pt x="4976" y="29"/>
                      <a:pt x="4638" y="1"/>
                      <a:pt x="4299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16;p23">
                <a:extLst>
                  <a:ext uri="{FF2B5EF4-FFF2-40B4-BE49-F238E27FC236}">
                    <a16:creationId xmlns:a16="http://schemas.microsoft.com/office/drawing/2014/main" id="{BF791402-8B35-66B8-11FE-B7DA46905774}"/>
                  </a:ext>
                </a:extLst>
              </p:cNvPr>
              <p:cNvSpPr/>
              <p:nvPr/>
            </p:nvSpPr>
            <p:spPr>
              <a:xfrm>
                <a:off x="5021332" y="3773093"/>
                <a:ext cx="145002" cy="73804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351" extrusionOk="0">
                    <a:moveTo>
                      <a:pt x="2164" y="1"/>
                    </a:moveTo>
                    <a:cubicBezTo>
                      <a:pt x="2075" y="1"/>
                      <a:pt x="1985" y="7"/>
                      <a:pt x="1895" y="20"/>
                    </a:cubicBezTo>
                    <a:cubicBezTo>
                      <a:pt x="1136" y="131"/>
                      <a:pt x="513" y="726"/>
                      <a:pt x="37" y="1780"/>
                    </a:cubicBezTo>
                    <a:cubicBezTo>
                      <a:pt x="0" y="1871"/>
                      <a:pt x="37" y="1973"/>
                      <a:pt x="127" y="2013"/>
                    </a:cubicBezTo>
                    <a:cubicBezTo>
                      <a:pt x="151" y="2023"/>
                      <a:pt x="175" y="2028"/>
                      <a:pt x="199" y="2028"/>
                    </a:cubicBezTo>
                    <a:cubicBezTo>
                      <a:pt x="267" y="2028"/>
                      <a:pt x="331" y="1990"/>
                      <a:pt x="361" y="1924"/>
                    </a:cubicBezTo>
                    <a:cubicBezTo>
                      <a:pt x="779" y="985"/>
                      <a:pt x="1313" y="463"/>
                      <a:pt x="1948" y="365"/>
                    </a:cubicBezTo>
                    <a:cubicBezTo>
                      <a:pt x="2020" y="354"/>
                      <a:pt x="2092" y="349"/>
                      <a:pt x="2163" y="349"/>
                    </a:cubicBezTo>
                    <a:cubicBezTo>
                      <a:pt x="2753" y="349"/>
                      <a:pt x="3322" y="690"/>
                      <a:pt x="3724" y="1000"/>
                    </a:cubicBezTo>
                    <a:cubicBezTo>
                      <a:pt x="3601" y="979"/>
                      <a:pt x="3471" y="965"/>
                      <a:pt x="3341" y="965"/>
                    </a:cubicBezTo>
                    <a:cubicBezTo>
                      <a:pt x="3121" y="965"/>
                      <a:pt x="2899" y="1005"/>
                      <a:pt x="2703" y="1116"/>
                    </a:cubicBezTo>
                    <a:cubicBezTo>
                      <a:pt x="2371" y="1305"/>
                      <a:pt x="2182" y="1657"/>
                      <a:pt x="2137" y="2157"/>
                    </a:cubicBezTo>
                    <a:cubicBezTo>
                      <a:pt x="2129" y="2256"/>
                      <a:pt x="2202" y="2342"/>
                      <a:pt x="2297" y="2350"/>
                    </a:cubicBezTo>
                    <a:lnTo>
                      <a:pt x="2314" y="2350"/>
                    </a:lnTo>
                    <a:cubicBezTo>
                      <a:pt x="2403" y="2350"/>
                      <a:pt x="2482" y="2280"/>
                      <a:pt x="2490" y="2186"/>
                    </a:cubicBezTo>
                    <a:cubicBezTo>
                      <a:pt x="2522" y="1809"/>
                      <a:pt x="2649" y="1551"/>
                      <a:pt x="2876" y="1423"/>
                    </a:cubicBezTo>
                    <a:cubicBezTo>
                      <a:pt x="3012" y="1346"/>
                      <a:pt x="3174" y="1317"/>
                      <a:pt x="3340" y="1317"/>
                    </a:cubicBezTo>
                    <a:cubicBezTo>
                      <a:pt x="3825" y="1317"/>
                      <a:pt x="4343" y="1564"/>
                      <a:pt x="4352" y="1567"/>
                    </a:cubicBezTo>
                    <a:cubicBezTo>
                      <a:pt x="4377" y="1579"/>
                      <a:pt x="4403" y="1585"/>
                      <a:pt x="4430" y="1585"/>
                    </a:cubicBezTo>
                    <a:cubicBezTo>
                      <a:pt x="4482" y="1585"/>
                      <a:pt x="4533" y="1561"/>
                      <a:pt x="4569" y="1517"/>
                    </a:cubicBezTo>
                    <a:cubicBezTo>
                      <a:pt x="4618" y="1452"/>
                      <a:pt x="4614" y="1358"/>
                      <a:pt x="4561" y="1296"/>
                    </a:cubicBezTo>
                    <a:cubicBezTo>
                      <a:pt x="4511" y="1239"/>
                      <a:pt x="3417" y="1"/>
                      <a:pt x="21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17;p23">
                <a:extLst>
                  <a:ext uri="{FF2B5EF4-FFF2-40B4-BE49-F238E27FC236}">
                    <a16:creationId xmlns:a16="http://schemas.microsoft.com/office/drawing/2014/main" id="{7B16D5E5-A033-A929-9AF2-BE20F49329BA}"/>
                  </a:ext>
                </a:extLst>
              </p:cNvPr>
              <p:cNvSpPr/>
              <p:nvPr/>
            </p:nvSpPr>
            <p:spPr>
              <a:xfrm>
                <a:off x="5326373" y="3588505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29" y="1"/>
                    </a:moveTo>
                    <a:cubicBezTo>
                      <a:pt x="297" y="1"/>
                      <a:pt x="266" y="6"/>
                      <a:pt x="237" y="19"/>
                    </a:cubicBezTo>
                    <a:cubicBezTo>
                      <a:pt x="29" y="109"/>
                      <a:pt x="0" y="516"/>
                      <a:pt x="176" y="921"/>
                    </a:cubicBezTo>
                    <a:cubicBezTo>
                      <a:pt x="328" y="1272"/>
                      <a:pt x="585" y="1509"/>
                      <a:pt x="786" y="1509"/>
                    </a:cubicBezTo>
                    <a:cubicBezTo>
                      <a:pt x="818" y="1509"/>
                      <a:pt x="849" y="1503"/>
                      <a:pt x="877" y="1491"/>
                    </a:cubicBezTo>
                    <a:cubicBezTo>
                      <a:pt x="1091" y="1397"/>
                      <a:pt x="1119" y="995"/>
                      <a:pt x="943" y="589"/>
                    </a:cubicBezTo>
                    <a:cubicBezTo>
                      <a:pt x="791" y="238"/>
                      <a:pt x="534" y="1"/>
                      <a:pt x="329" y="1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18;p23">
                <a:extLst>
                  <a:ext uri="{FF2B5EF4-FFF2-40B4-BE49-F238E27FC236}">
                    <a16:creationId xmlns:a16="http://schemas.microsoft.com/office/drawing/2014/main" id="{42A7A2F5-C4B5-442A-2113-19ABD8403C04}"/>
                  </a:ext>
                </a:extLst>
              </p:cNvPr>
              <p:cNvSpPr/>
              <p:nvPr/>
            </p:nvSpPr>
            <p:spPr>
              <a:xfrm>
                <a:off x="5546780" y="3480106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33" y="0"/>
                    </a:moveTo>
                    <a:cubicBezTo>
                      <a:pt x="301" y="0"/>
                      <a:pt x="271" y="6"/>
                      <a:pt x="243" y="18"/>
                    </a:cubicBezTo>
                    <a:cubicBezTo>
                      <a:pt x="29" y="113"/>
                      <a:pt x="0" y="514"/>
                      <a:pt x="177" y="921"/>
                    </a:cubicBezTo>
                    <a:cubicBezTo>
                      <a:pt x="329" y="1271"/>
                      <a:pt x="585" y="1509"/>
                      <a:pt x="790" y="1509"/>
                    </a:cubicBezTo>
                    <a:cubicBezTo>
                      <a:pt x="822" y="1509"/>
                      <a:pt x="853" y="1503"/>
                      <a:pt x="882" y="1491"/>
                    </a:cubicBezTo>
                    <a:cubicBezTo>
                      <a:pt x="1091" y="1400"/>
                      <a:pt x="1120" y="995"/>
                      <a:pt x="943" y="588"/>
                    </a:cubicBezTo>
                    <a:cubicBezTo>
                      <a:pt x="791" y="238"/>
                      <a:pt x="535" y="0"/>
                      <a:pt x="333" y="0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19;p23">
                <a:extLst>
                  <a:ext uri="{FF2B5EF4-FFF2-40B4-BE49-F238E27FC236}">
                    <a16:creationId xmlns:a16="http://schemas.microsoft.com/office/drawing/2014/main" id="{B296B229-A6F5-8E4C-1075-B80B472F7F41}"/>
                  </a:ext>
                </a:extLst>
              </p:cNvPr>
              <p:cNvSpPr/>
              <p:nvPr/>
            </p:nvSpPr>
            <p:spPr>
              <a:xfrm>
                <a:off x="5258879" y="3646644"/>
                <a:ext cx="183897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3709" extrusionOk="0">
                    <a:moveTo>
                      <a:pt x="3803" y="0"/>
                    </a:moveTo>
                    <a:cubicBezTo>
                      <a:pt x="3347" y="0"/>
                      <a:pt x="2843" y="95"/>
                      <a:pt x="2334" y="283"/>
                    </a:cubicBezTo>
                    <a:cubicBezTo>
                      <a:pt x="899" y="829"/>
                      <a:pt x="0" y="1969"/>
                      <a:pt x="329" y="2838"/>
                    </a:cubicBezTo>
                    <a:cubicBezTo>
                      <a:pt x="542" y="3396"/>
                      <a:pt x="1215" y="3708"/>
                      <a:pt x="2056" y="3708"/>
                    </a:cubicBezTo>
                    <a:cubicBezTo>
                      <a:pt x="2510" y="3708"/>
                      <a:pt x="3015" y="3614"/>
                      <a:pt x="3519" y="3425"/>
                    </a:cubicBezTo>
                    <a:cubicBezTo>
                      <a:pt x="4959" y="2880"/>
                      <a:pt x="5857" y="1740"/>
                      <a:pt x="5529" y="870"/>
                    </a:cubicBezTo>
                    <a:cubicBezTo>
                      <a:pt x="5316" y="312"/>
                      <a:pt x="4643" y="0"/>
                      <a:pt x="3803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20;p23">
                <a:extLst>
                  <a:ext uri="{FF2B5EF4-FFF2-40B4-BE49-F238E27FC236}">
                    <a16:creationId xmlns:a16="http://schemas.microsoft.com/office/drawing/2014/main" id="{AAD0174C-C389-7C0C-DABE-92EFD558CD27}"/>
                  </a:ext>
                </a:extLst>
              </p:cNvPr>
              <p:cNvSpPr/>
              <p:nvPr/>
            </p:nvSpPr>
            <p:spPr>
              <a:xfrm>
                <a:off x="5555789" y="3522141"/>
                <a:ext cx="116403" cy="96312"/>
              </a:xfrm>
              <a:custGeom>
                <a:avLst/>
                <a:gdLst/>
                <a:ahLst/>
                <a:cxnLst/>
                <a:rect l="l" t="t" r="r" b="b"/>
                <a:pathLst>
                  <a:path w="3708" h="3068" extrusionOk="0">
                    <a:moveTo>
                      <a:pt x="2445" y="0"/>
                    </a:moveTo>
                    <a:cubicBezTo>
                      <a:pt x="1998" y="0"/>
                      <a:pt x="1481" y="201"/>
                      <a:pt x="1038" y="578"/>
                    </a:cubicBezTo>
                    <a:cubicBezTo>
                      <a:pt x="263" y="1239"/>
                      <a:pt x="1" y="2206"/>
                      <a:pt x="452" y="2732"/>
                    </a:cubicBezTo>
                    <a:cubicBezTo>
                      <a:pt x="645" y="2957"/>
                      <a:pt x="931" y="3068"/>
                      <a:pt x="1264" y="3068"/>
                    </a:cubicBezTo>
                    <a:cubicBezTo>
                      <a:pt x="1707" y="3068"/>
                      <a:pt x="2224" y="2867"/>
                      <a:pt x="2670" y="2490"/>
                    </a:cubicBezTo>
                    <a:cubicBezTo>
                      <a:pt x="3446" y="1825"/>
                      <a:pt x="3708" y="862"/>
                      <a:pt x="3257" y="336"/>
                    </a:cubicBezTo>
                    <a:cubicBezTo>
                      <a:pt x="3064" y="111"/>
                      <a:pt x="2773" y="0"/>
                      <a:pt x="244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21;p23">
                <a:extLst>
                  <a:ext uri="{FF2B5EF4-FFF2-40B4-BE49-F238E27FC236}">
                    <a16:creationId xmlns:a16="http://schemas.microsoft.com/office/drawing/2014/main" id="{8E2C92CB-4F25-9923-9D34-38D6B40770F5}"/>
                  </a:ext>
                </a:extLst>
              </p:cNvPr>
              <p:cNvSpPr/>
              <p:nvPr/>
            </p:nvSpPr>
            <p:spPr>
              <a:xfrm>
                <a:off x="5394306" y="3509270"/>
                <a:ext cx="552916" cy="418964"/>
              </a:xfrm>
              <a:custGeom>
                <a:avLst/>
                <a:gdLst/>
                <a:ahLst/>
                <a:cxnLst/>
                <a:rect l="l" t="t" r="r" b="b"/>
                <a:pathLst>
                  <a:path w="17613" h="13346" extrusionOk="0">
                    <a:moveTo>
                      <a:pt x="15218" y="1"/>
                    </a:moveTo>
                    <a:cubicBezTo>
                      <a:pt x="14722" y="1"/>
                      <a:pt x="14055" y="1686"/>
                      <a:pt x="13667" y="1813"/>
                    </a:cubicBezTo>
                    <a:cubicBezTo>
                      <a:pt x="13648" y="1820"/>
                      <a:pt x="13628" y="1823"/>
                      <a:pt x="13609" y="1823"/>
                    </a:cubicBezTo>
                    <a:cubicBezTo>
                      <a:pt x="13309" y="1823"/>
                      <a:pt x="13072" y="1069"/>
                      <a:pt x="12639" y="1069"/>
                    </a:cubicBezTo>
                    <a:cubicBezTo>
                      <a:pt x="12537" y="1069"/>
                      <a:pt x="12424" y="1110"/>
                      <a:pt x="12297" y="1214"/>
                    </a:cubicBezTo>
                    <a:cubicBezTo>
                      <a:pt x="11596" y="1780"/>
                      <a:pt x="13286" y="2498"/>
                      <a:pt x="12466" y="3733"/>
                    </a:cubicBezTo>
                    <a:cubicBezTo>
                      <a:pt x="9086" y="8802"/>
                      <a:pt x="95" y="10705"/>
                      <a:pt x="26" y="12346"/>
                    </a:cubicBezTo>
                    <a:cubicBezTo>
                      <a:pt x="0" y="13001"/>
                      <a:pt x="839" y="13346"/>
                      <a:pt x="2133" y="13346"/>
                    </a:cubicBezTo>
                    <a:cubicBezTo>
                      <a:pt x="4730" y="13346"/>
                      <a:pt x="9162" y="11958"/>
                      <a:pt x="12129" y="8900"/>
                    </a:cubicBezTo>
                    <a:cubicBezTo>
                      <a:pt x="16575" y="4323"/>
                      <a:pt x="17613" y="2317"/>
                      <a:pt x="16842" y="1915"/>
                    </a:cubicBezTo>
                    <a:cubicBezTo>
                      <a:pt x="16660" y="1820"/>
                      <a:pt x="16508" y="1784"/>
                      <a:pt x="16381" y="1784"/>
                    </a:cubicBezTo>
                    <a:cubicBezTo>
                      <a:pt x="16273" y="1784"/>
                      <a:pt x="16184" y="1810"/>
                      <a:pt x="16112" y="1849"/>
                    </a:cubicBezTo>
                    <a:lnTo>
                      <a:pt x="16112" y="1849"/>
                    </a:lnTo>
                    <a:cubicBezTo>
                      <a:pt x="16279" y="1601"/>
                      <a:pt x="16396" y="1249"/>
                      <a:pt x="16009" y="976"/>
                    </a:cubicBezTo>
                    <a:cubicBezTo>
                      <a:pt x="15843" y="860"/>
                      <a:pt x="15697" y="816"/>
                      <a:pt x="15572" y="816"/>
                    </a:cubicBezTo>
                    <a:cubicBezTo>
                      <a:pt x="15356" y="816"/>
                      <a:pt x="15202" y="946"/>
                      <a:pt x="15109" y="1057"/>
                    </a:cubicBezTo>
                    <a:lnTo>
                      <a:pt x="15109" y="1057"/>
                    </a:lnTo>
                    <a:cubicBezTo>
                      <a:pt x="15301" y="754"/>
                      <a:pt x="15655" y="111"/>
                      <a:pt x="15271" y="8"/>
                    </a:cubicBezTo>
                    <a:cubicBezTo>
                      <a:pt x="15254" y="3"/>
                      <a:pt x="15236" y="1"/>
                      <a:pt x="15218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22;p23">
                <a:extLst>
                  <a:ext uri="{FF2B5EF4-FFF2-40B4-BE49-F238E27FC236}">
                    <a16:creationId xmlns:a16="http://schemas.microsoft.com/office/drawing/2014/main" id="{06AE1BF1-9292-A2D5-5CAB-0D385A67B6EA}"/>
                  </a:ext>
                </a:extLst>
              </p:cNvPr>
              <p:cNvSpPr/>
              <p:nvPr/>
            </p:nvSpPr>
            <p:spPr>
              <a:xfrm>
                <a:off x="5664564" y="3787313"/>
                <a:ext cx="61058" cy="43353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381" extrusionOk="0">
                    <a:moveTo>
                      <a:pt x="1364" y="1"/>
                    </a:moveTo>
                    <a:cubicBezTo>
                      <a:pt x="1227" y="1"/>
                      <a:pt x="1089" y="45"/>
                      <a:pt x="973" y="89"/>
                    </a:cubicBezTo>
                    <a:cubicBezTo>
                      <a:pt x="678" y="203"/>
                      <a:pt x="379" y="359"/>
                      <a:pt x="55" y="560"/>
                    </a:cubicBezTo>
                    <a:cubicBezTo>
                      <a:pt x="14" y="585"/>
                      <a:pt x="1" y="638"/>
                      <a:pt x="25" y="679"/>
                    </a:cubicBezTo>
                    <a:cubicBezTo>
                      <a:pt x="41" y="708"/>
                      <a:pt x="71" y="723"/>
                      <a:pt x="100" y="723"/>
                    </a:cubicBezTo>
                    <a:cubicBezTo>
                      <a:pt x="117" y="723"/>
                      <a:pt x="134" y="718"/>
                      <a:pt x="148" y="708"/>
                    </a:cubicBezTo>
                    <a:cubicBezTo>
                      <a:pt x="461" y="515"/>
                      <a:pt x="752" y="363"/>
                      <a:pt x="1039" y="252"/>
                    </a:cubicBezTo>
                    <a:cubicBezTo>
                      <a:pt x="1137" y="214"/>
                      <a:pt x="1252" y="177"/>
                      <a:pt x="1360" y="177"/>
                    </a:cubicBezTo>
                    <a:cubicBezTo>
                      <a:pt x="1416" y="177"/>
                      <a:pt x="1470" y="187"/>
                      <a:pt x="1519" y="212"/>
                    </a:cubicBezTo>
                    <a:cubicBezTo>
                      <a:pt x="1625" y="265"/>
                      <a:pt x="1687" y="388"/>
                      <a:pt x="1720" y="483"/>
                    </a:cubicBezTo>
                    <a:cubicBezTo>
                      <a:pt x="1748" y="564"/>
                      <a:pt x="1773" y="683"/>
                      <a:pt x="1732" y="778"/>
                    </a:cubicBezTo>
                    <a:cubicBezTo>
                      <a:pt x="1695" y="863"/>
                      <a:pt x="1609" y="921"/>
                      <a:pt x="1532" y="970"/>
                    </a:cubicBezTo>
                    <a:cubicBezTo>
                      <a:pt x="1400" y="1052"/>
                      <a:pt x="1256" y="1114"/>
                      <a:pt x="1108" y="1163"/>
                    </a:cubicBezTo>
                    <a:cubicBezTo>
                      <a:pt x="1041" y="1183"/>
                      <a:pt x="963" y="1203"/>
                      <a:pt x="887" y="1203"/>
                    </a:cubicBezTo>
                    <a:cubicBezTo>
                      <a:pt x="870" y="1203"/>
                      <a:pt x="854" y="1202"/>
                      <a:pt x="838" y="1200"/>
                    </a:cubicBezTo>
                    <a:cubicBezTo>
                      <a:pt x="756" y="1183"/>
                      <a:pt x="690" y="1130"/>
                      <a:pt x="674" y="1073"/>
                    </a:cubicBezTo>
                    <a:cubicBezTo>
                      <a:pt x="653" y="990"/>
                      <a:pt x="711" y="901"/>
                      <a:pt x="748" y="852"/>
                    </a:cubicBezTo>
                    <a:cubicBezTo>
                      <a:pt x="854" y="708"/>
                      <a:pt x="1019" y="597"/>
                      <a:pt x="1195" y="556"/>
                    </a:cubicBezTo>
                    <a:cubicBezTo>
                      <a:pt x="1212" y="551"/>
                      <a:pt x="1227" y="551"/>
                      <a:pt x="1240" y="551"/>
                    </a:cubicBezTo>
                    <a:cubicBezTo>
                      <a:pt x="1191" y="617"/>
                      <a:pt x="1129" y="674"/>
                      <a:pt x="1064" y="724"/>
                    </a:cubicBezTo>
                    <a:cubicBezTo>
                      <a:pt x="1023" y="753"/>
                      <a:pt x="1015" y="810"/>
                      <a:pt x="1043" y="847"/>
                    </a:cubicBezTo>
                    <a:cubicBezTo>
                      <a:pt x="1060" y="872"/>
                      <a:pt x="1087" y="884"/>
                      <a:pt x="1114" y="884"/>
                    </a:cubicBezTo>
                    <a:cubicBezTo>
                      <a:pt x="1132" y="884"/>
                      <a:pt x="1150" y="879"/>
                      <a:pt x="1166" y="867"/>
                    </a:cubicBezTo>
                    <a:cubicBezTo>
                      <a:pt x="1248" y="810"/>
                      <a:pt x="1322" y="736"/>
                      <a:pt x="1384" y="659"/>
                    </a:cubicBezTo>
                    <a:cubicBezTo>
                      <a:pt x="1396" y="638"/>
                      <a:pt x="1428" y="597"/>
                      <a:pt x="1428" y="540"/>
                    </a:cubicBezTo>
                    <a:cubicBezTo>
                      <a:pt x="1433" y="490"/>
                      <a:pt x="1412" y="449"/>
                      <a:pt x="1371" y="421"/>
                    </a:cubicBezTo>
                    <a:cubicBezTo>
                      <a:pt x="1332" y="386"/>
                      <a:pt x="1279" y="374"/>
                      <a:pt x="1230" y="374"/>
                    </a:cubicBezTo>
                    <a:cubicBezTo>
                      <a:pt x="1202" y="374"/>
                      <a:pt x="1176" y="378"/>
                      <a:pt x="1154" y="384"/>
                    </a:cubicBezTo>
                    <a:cubicBezTo>
                      <a:pt x="936" y="437"/>
                      <a:pt x="739" y="568"/>
                      <a:pt x="604" y="744"/>
                    </a:cubicBezTo>
                    <a:cubicBezTo>
                      <a:pt x="510" y="876"/>
                      <a:pt x="473" y="1003"/>
                      <a:pt x="506" y="1117"/>
                    </a:cubicBezTo>
                    <a:cubicBezTo>
                      <a:pt x="538" y="1245"/>
                      <a:pt x="657" y="1344"/>
                      <a:pt x="805" y="1372"/>
                    </a:cubicBezTo>
                    <a:cubicBezTo>
                      <a:pt x="838" y="1376"/>
                      <a:pt x="867" y="1380"/>
                      <a:pt x="896" y="1380"/>
                    </a:cubicBezTo>
                    <a:cubicBezTo>
                      <a:pt x="994" y="1380"/>
                      <a:pt x="1089" y="1356"/>
                      <a:pt x="1162" y="1331"/>
                    </a:cubicBezTo>
                    <a:cubicBezTo>
                      <a:pt x="1322" y="1278"/>
                      <a:pt x="1477" y="1208"/>
                      <a:pt x="1625" y="1117"/>
                    </a:cubicBezTo>
                    <a:cubicBezTo>
                      <a:pt x="1720" y="1060"/>
                      <a:pt x="1835" y="979"/>
                      <a:pt x="1892" y="852"/>
                    </a:cubicBezTo>
                    <a:cubicBezTo>
                      <a:pt x="1945" y="733"/>
                      <a:pt x="1941" y="589"/>
                      <a:pt x="1884" y="421"/>
                    </a:cubicBezTo>
                    <a:cubicBezTo>
                      <a:pt x="1822" y="244"/>
                      <a:pt x="1723" y="117"/>
                      <a:pt x="1600" y="55"/>
                    </a:cubicBezTo>
                    <a:cubicBezTo>
                      <a:pt x="1525" y="16"/>
                      <a:pt x="1444" y="1"/>
                      <a:pt x="13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23;p23">
                <a:extLst>
                  <a:ext uri="{FF2B5EF4-FFF2-40B4-BE49-F238E27FC236}">
                    <a16:creationId xmlns:a16="http://schemas.microsoft.com/office/drawing/2014/main" id="{436D08C0-84AE-58D8-8D4C-D4B3F212A8B0}"/>
                  </a:ext>
                </a:extLst>
              </p:cNvPr>
              <p:cNvSpPr/>
              <p:nvPr/>
            </p:nvSpPr>
            <p:spPr>
              <a:xfrm>
                <a:off x="5449494" y="3533191"/>
                <a:ext cx="39900" cy="29603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43" extrusionOk="0">
                    <a:moveTo>
                      <a:pt x="1093" y="1"/>
                    </a:moveTo>
                    <a:lnTo>
                      <a:pt x="7" y="686"/>
                    </a:lnTo>
                    <a:cubicBezTo>
                      <a:pt x="7" y="686"/>
                      <a:pt x="0" y="942"/>
                      <a:pt x="230" y="942"/>
                    </a:cubicBezTo>
                    <a:cubicBezTo>
                      <a:pt x="255" y="942"/>
                      <a:pt x="283" y="939"/>
                      <a:pt x="315" y="932"/>
                    </a:cubicBezTo>
                    <a:cubicBezTo>
                      <a:pt x="631" y="862"/>
                      <a:pt x="1271" y="186"/>
                      <a:pt x="1093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24;p23">
                <a:extLst>
                  <a:ext uri="{FF2B5EF4-FFF2-40B4-BE49-F238E27FC236}">
                    <a16:creationId xmlns:a16="http://schemas.microsoft.com/office/drawing/2014/main" id="{7FCDE0E9-64E7-3C80-B0FD-38D9BA41FA27}"/>
                  </a:ext>
                </a:extLst>
              </p:cNvPr>
              <p:cNvSpPr/>
              <p:nvPr/>
            </p:nvSpPr>
            <p:spPr>
              <a:xfrm>
                <a:off x="5275492" y="3533463"/>
                <a:ext cx="61823" cy="44553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3733" extrusionOk="0">
                    <a:moveTo>
                      <a:pt x="3686" y="0"/>
                    </a:moveTo>
                    <a:cubicBezTo>
                      <a:pt x="2638" y="0"/>
                      <a:pt x="2201" y="1538"/>
                      <a:pt x="1346" y="2215"/>
                    </a:cubicBezTo>
                    <a:cubicBezTo>
                      <a:pt x="357" y="2997"/>
                      <a:pt x="278" y="2580"/>
                      <a:pt x="141" y="2839"/>
                    </a:cubicBezTo>
                    <a:cubicBezTo>
                      <a:pt x="1" y="3118"/>
                      <a:pt x="474" y="3733"/>
                      <a:pt x="1391" y="3733"/>
                    </a:cubicBezTo>
                    <a:cubicBezTo>
                      <a:pt x="1788" y="3733"/>
                      <a:pt x="2268" y="3618"/>
                      <a:pt x="2818" y="3310"/>
                    </a:cubicBezTo>
                    <a:cubicBezTo>
                      <a:pt x="4637" y="2294"/>
                      <a:pt x="5180" y="532"/>
                      <a:pt x="4234" y="126"/>
                    </a:cubicBezTo>
                    <a:cubicBezTo>
                      <a:pt x="4033" y="39"/>
                      <a:pt x="3852" y="0"/>
                      <a:pt x="36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25;p23">
                <a:extLst>
                  <a:ext uri="{FF2B5EF4-FFF2-40B4-BE49-F238E27FC236}">
                    <a16:creationId xmlns:a16="http://schemas.microsoft.com/office/drawing/2014/main" id="{D2138515-11C8-49EC-E8DC-84EB8D6EC60A}"/>
                  </a:ext>
                </a:extLst>
              </p:cNvPr>
              <p:cNvSpPr/>
              <p:nvPr/>
            </p:nvSpPr>
            <p:spPr>
              <a:xfrm rot="-1398344">
                <a:off x="5463888" y="3388040"/>
                <a:ext cx="86086" cy="46445"/>
              </a:xfrm>
              <a:custGeom>
                <a:avLst/>
                <a:gdLst/>
                <a:ahLst/>
                <a:cxnLst/>
                <a:rect l="l" t="t" r="r" b="b"/>
                <a:pathLst>
                  <a:path w="7212" h="3891" extrusionOk="0">
                    <a:moveTo>
                      <a:pt x="2191" y="1"/>
                    </a:moveTo>
                    <a:cubicBezTo>
                      <a:pt x="866" y="1"/>
                      <a:pt x="0" y="539"/>
                      <a:pt x="473" y="1840"/>
                    </a:cubicBezTo>
                    <a:cubicBezTo>
                      <a:pt x="815" y="2771"/>
                      <a:pt x="1907" y="2328"/>
                      <a:pt x="3678" y="2549"/>
                    </a:cubicBezTo>
                    <a:cubicBezTo>
                      <a:pt x="5411" y="2768"/>
                      <a:pt x="5883" y="3891"/>
                      <a:pt x="6227" y="3891"/>
                    </a:cubicBezTo>
                    <a:cubicBezTo>
                      <a:pt x="6265" y="3891"/>
                      <a:pt x="6301" y="3877"/>
                      <a:pt x="6337" y="3847"/>
                    </a:cubicBezTo>
                    <a:cubicBezTo>
                      <a:pt x="6700" y="3546"/>
                      <a:pt x="7212" y="1341"/>
                      <a:pt x="4754" y="488"/>
                    </a:cubicBezTo>
                    <a:cubicBezTo>
                      <a:pt x="3859" y="177"/>
                      <a:pt x="2950" y="1"/>
                      <a:pt x="2191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26;p23">
                <a:extLst>
                  <a:ext uri="{FF2B5EF4-FFF2-40B4-BE49-F238E27FC236}">
                    <a16:creationId xmlns:a16="http://schemas.microsoft.com/office/drawing/2014/main" id="{191883B5-C45F-1475-BBC8-1105CE6121F6}"/>
                  </a:ext>
                </a:extLst>
              </p:cNvPr>
              <p:cNvSpPr/>
              <p:nvPr/>
            </p:nvSpPr>
            <p:spPr>
              <a:xfrm rot="1613050">
                <a:off x="5397019" y="4050100"/>
                <a:ext cx="124562" cy="215730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11079" extrusionOk="0">
                    <a:moveTo>
                      <a:pt x="4485" y="1"/>
                    </a:moveTo>
                    <a:cubicBezTo>
                      <a:pt x="4485" y="1"/>
                      <a:pt x="0" y="7030"/>
                      <a:pt x="3389" y="11078"/>
                    </a:cubicBezTo>
                    <a:lnTo>
                      <a:pt x="6397" y="9074"/>
                    </a:lnTo>
                    <a:cubicBezTo>
                      <a:pt x="6397" y="9074"/>
                      <a:pt x="2396" y="6398"/>
                      <a:pt x="4485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27;p23">
                <a:extLst>
                  <a:ext uri="{FF2B5EF4-FFF2-40B4-BE49-F238E27FC236}">
                    <a16:creationId xmlns:a16="http://schemas.microsoft.com/office/drawing/2014/main" id="{0BB781F6-FDE7-3AAF-BEC3-6D2F2B5FF6A7}"/>
                  </a:ext>
                </a:extLst>
              </p:cNvPr>
              <p:cNvSpPr/>
              <p:nvPr/>
            </p:nvSpPr>
            <p:spPr>
              <a:xfrm rot="484227" flipH="1">
                <a:off x="5464478" y="4245690"/>
                <a:ext cx="87682" cy="399396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28;p23">
                <a:extLst>
                  <a:ext uri="{FF2B5EF4-FFF2-40B4-BE49-F238E27FC236}">
                    <a16:creationId xmlns:a16="http://schemas.microsoft.com/office/drawing/2014/main" id="{0A20E0EE-59A9-56AD-FE9B-6C91A008D079}"/>
                  </a:ext>
                </a:extLst>
              </p:cNvPr>
              <p:cNvSpPr/>
              <p:nvPr/>
            </p:nvSpPr>
            <p:spPr>
              <a:xfrm rot="1837076" flipH="1">
                <a:off x="5196376" y="4233672"/>
                <a:ext cx="49650" cy="226202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29;p23">
                <a:extLst>
                  <a:ext uri="{FF2B5EF4-FFF2-40B4-BE49-F238E27FC236}">
                    <a16:creationId xmlns:a16="http://schemas.microsoft.com/office/drawing/2014/main" id="{1E119CD5-EFC8-031D-84D5-20F57184552B}"/>
                  </a:ext>
                </a:extLst>
              </p:cNvPr>
              <p:cNvSpPr/>
              <p:nvPr/>
            </p:nvSpPr>
            <p:spPr>
              <a:xfrm flipH="1">
                <a:off x="5479510" y="3620364"/>
                <a:ext cx="29258" cy="1569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500" extrusionOk="0">
                    <a:moveTo>
                      <a:pt x="128" y="0"/>
                    </a:moveTo>
                    <a:cubicBezTo>
                      <a:pt x="95" y="0"/>
                      <a:pt x="63" y="13"/>
                      <a:pt x="41" y="39"/>
                    </a:cubicBezTo>
                    <a:cubicBezTo>
                      <a:pt x="0" y="87"/>
                      <a:pt x="7" y="155"/>
                      <a:pt x="55" y="196"/>
                    </a:cubicBezTo>
                    <a:cubicBezTo>
                      <a:pt x="92" y="230"/>
                      <a:pt x="420" y="499"/>
                      <a:pt x="741" y="499"/>
                    </a:cubicBezTo>
                    <a:cubicBezTo>
                      <a:pt x="768" y="499"/>
                      <a:pt x="799" y="496"/>
                      <a:pt x="826" y="493"/>
                    </a:cubicBezTo>
                    <a:cubicBezTo>
                      <a:pt x="887" y="482"/>
                      <a:pt x="932" y="424"/>
                      <a:pt x="919" y="363"/>
                    </a:cubicBezTo>
                    <a:cubicBezTo>
                      <a:pt x="909" y="308"/>
                      <a:pt x="862" y="269"/>
                      <a:pt x="808" y="269"/>
                    </a:cubicBezTo>
                    <a:cubicBezTo>
                      <a:pt x="801" y="269"/>
                      <a:pt x="795" y="270"/>
                      <a:pt x="788" y="271"/>
                    </a:cubicBezTo>
                    <a:cubicBezTo>
                      <a:pt x="772" y="274"/>
                      <a:pt x="756" y="275"/>
                      <a:pt x="739" y="275"/>
                    </a:cubicBezTo>
                    <a:cubicBezTo>
                      <a:pt x="540" y="275"/>
                      <a:pt x="290" y="101"/>
                      <a:pt x="205" y="28"/>
                    </a:cubicBezTo>
                    <a:cubicBezTo>
                      <a:pt x="183" y="10"/>
                      <a:pt x="155" y="0"/>
                      <a:pt x="128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30;p23">
                <a:extLst>
                  <a:ext uri="{FF2B5EF4-FFF2-40B4-BE49-F238E27FC236}">
                    <a16:creationId xmlns:a16="http://schemas.microsoft.com/office/drawing/2014/main" id="{3538809C-15B2-D8C6-C84D-DF37AE0EEADE}"/>
                  </a:ext>
                </a:extLst>
              </p:cNvPr>
              <p:cNvSpPr/>
              <p:nvPr/>
            </p:nvSpPr>
            <p:spPr>
              <a:xfrm rot="-1943700">
                <a:off x="5385487" y="3839034"/>
                <a:ext cx="173027" cy="181771"/>
              </a:xfrm>
              <a:prstGeom prst="rect">
                <a:avLst/>
              </a:pr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" name="Google Shape;331;p23">
              <a:extLst>
                <a:ext uri="{FF2B5EF4-FFF2-40B4-BE49-F238E27FC236}">
                  <a16:creationId xmlns:a16="http://schemas.microsoft.com/office/drawing/2014/main" id="{9C099F0E-9A40-AE76-BCB6-69F216B4E995}"/>
                </a:ext>
              </a:extLst>
            </p:cNvPr>
            <p:cNvGrpSpPr/>
            <p:nvPr/>
          </p:nvGrpSpPr>
          <p:grpSpPr>
            <a:xfrm>
              <a:off x="4138073" y="3540977"/>
              <a:ext cx="856417" cy="1215324"/>
              <a:chOff x="4598640" y="4070171"/>
              <a:chExt cx="483633" cy="686430"/>
            </a:xfrm>
          </p:grpSpPr>
          <p:sp>
            <p:nvSpPr>
              <p:cNvPr id="11" name="Google Shape;332;p23">
                <a:extLst>
                  <a:ext uri="{FF2B5EF4-FFF2-40B4-BE49-F238E27FC236}">
                    <a16:creationId xmlns:a16="http://schemas.microsoft.com/office/drawing/2014/main" id="{E90A8D26-01FD-F3C3-246A-D129FF2FAC78}"/>
                  </a:ext>
                </a:extLst>
              </p:cNvPr>
              <p:cNvSpPr/>
              <p:nvPr/>
            </p:nvSpPr>
            <p:spPr>
              <a:xfrm flipH="1">
                <a:off x="4635663" y="4378790"/>
                <a:ext cx="117684" cy="107131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878" extrusionOk="0">
                    <a:moveTo>
                      <a:pt x="1032" y="1"/>
                    </a:moveTo>
                    <a:cubicBezTo>
                      <a:pt x="369" y="1"/>
                      <a:pt x="123" y="885"/>
                      <a:pt x="35" y="1438"/>
                    </a:cubicBezTo>
                    <a:cubicBezTo>
                      <a:pt x="0" y="1669"/>
                      <a:pt x="178" y="1878"/>
                      <a:pt x="413" y="1878"/>
                    </a:cubicBezTo>
                    <a:lnTo>
                      <a:pt x="1650" y="1878"/>
                    </a:lnTo>
                    <a:cubicBezTo>
                      <a:pt x="1881" y="1878"/>
                      <a:pt x="2062" y="1669"/>
                      <a:pt x="2025" y="1438"/>
                    </a:cubicBezTo>
                    <a:cubicBezTo>
                      <a:pt x="1936" y="885"/>
                      <a:pt x="1691" y="1"/>
                      <a:pt x="1032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33;p23">
                <a:extLst>
                  <a:ext uri="{FF2B5EF4-FFF2-40B4-BE49-F238E27FC236}">
                    <a16:creationId xmlns:a16="http://schemas.microsoft.com/office/drawing/2014/main" id="{14E25953-DB28-CB59-824D-A367347418BE}"/>
                  </a:ext>
                </a:extLst>
              </p:cNvPr>
              <p:cNvSpPr/>
              <p:nvPr/>
            </p:nvSpPr>
            <p:spPr>
              <a:xfrm flipH="1">
                <a:off x="4734579" y="4308909"/>
                <a:ext cx="63548" cy="232401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4074" extrusionOk="0">
                    <a:moveTo>
                      <a:pt x="274" y="0"/>
                    </a:moveTo>
                    <a:cubicBezTo>
                      <a:pt x="194" y="0"/>
                      <a:pt x="114" y="49"/>
                      <a:pt x="106" y="153"/>
                    </a:cubicBezTo>
                    <a:cubicBezTo>
                      <a:pt x="1" y="1516"/>
                      <a:pt x="301" y="2700"/>
                      <a:pt x="758" y="3977"/>
                    </a:cubicBezTo>
                    <a:cubicBezTo>
                      <a:pt x="782" y="4045"/>
                      <a:pt x="832" y="4074"/>
                      <a:pt x="886" y="4074"/>
                    </a:cubicBezTo>
                    <a:cubicBezTo>
                      <a:pt x="993" y="4074"/>
                      <a:pt x="1113" y="3960"/>
                      <a:pt x="1066" y="3823"/>
                    </a:cubicBezTo>
                    <a:cubicBezTo>
                      <a:pt x="629" y="2601"/>
                      <a:pt x="349" y="1489"/>
                      <a:pt x="448" y="181"/>
                    </a:cubicBezTo>
                    <a:cubicBezTo>
                      <a:pt x="457" y="63"/>
                      <a:pt x="365" y="0"/>
                      <a:pt x="274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34;p23">
                <a:extLst>
                  <a:ext uri="{FF2B5EF4-FFF2-40B4-BE49-F238E27FC236}">
                    <a16:creationId xmlns:a16="http://schemas.microsoft.com/office/drawing/2014/main" id="{F67EB2E2-450A-D1C9-CEF1-192EC837561C}"/>
                  </a:ext>
                </a:extLst>
              </p:cNvPr>
              <p:cNvSpPr/>
              <p:nvPr/>
            </p:nvSpPr>
            <p:spPr>
              <a:xfrm flipH="1">
                <a:off x="4675026" y="4070171"/>
                <a:ext cx="236052" cy="251397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4407" extrusionOk="0">
                    <a:moveTo>
                      <a:pt x="2018" y="0"/>
                    </a:moveTo>
                    <a:cubicBezTo>
                      <a:pt x="188" y="0"/>
                      <a:pt x="0" y="2765"/>
                      <a:pt x="0" y="3915"/>
                    </a:cubicBezTo>
                    <a:cubicBezTo>
                      <a:pt x="0" y="4185"/>
                      <a:pt x="222" y="4404"/>
                      <a:pt x="492" y="4404"/>
                    </a:cubicBezTo>
                    <a:cubicBezTo>
                      <a:pt x="728" y="4402"/>
                      <a:pt x="1034" y="4402"/>
                      <a:pt x="1368" y="4402"/>
                    </a:cubicBezTo>
                    <a:cubicBezTo>
                      <a:pt x="2149" y="4402"/>
                      <a:pt x="3085" y="4405"/>
                      <a:pt x="3643" y="4407"/>
                    </a:cubicBezTo>
                    <a:cubicBezTo>
                      <a:pt x="3920" y="4407"/>
                      <a:pt x="4138" y="4182"/>
                      <a:pt x="4131" y="3905"/>
                    </a:cubicBezTo>
                    <a:cubicBezTo>
                      <a:pt x="4104" y="2745"/>
                      <a:pt x="3841" y="0"/>
                      <a:pt x="201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35;p23">
                <a:extLst>
                  <a:ext uri="{FF2B5EF4-FFF2-40B4-BE49-F238E27FC236}">
                    <a16:creationId xmlns:a16="http://schemas.microsoft.com/office/drawing/2014/main" id="{A15E1213-51D0-B49B-22A9-67C9383EA8F2}"/>
                  </a:ext>
                </a:extLst>
              </p:cNvPr>
              <p:cNvSpPr/>
              <p:nvPr/>
            </p:nvSpPr>
            <p:spPr>
              <a:xfrm flipH="1">
                <a:off x="4639369" y="4222313"/>
                <a:ext cx="38220" cy="3628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61" extrusionOk="0">
                    <a:moveTo>
                      <a:pt x="278" y="0"/>
                    </a:moveTo>
                    <a:cubicBezTo>
                      <a:pt x="178" y="0"/>
                      <a:pt x="68" y="85"/>
                      <a:pt x="93" y="214"/>
                    </a:cubicBezTo>
                    <a:cubicBezTo>
                      <a:pt x="284" y="1241"/>
                      <a:pt x="325" y="2265"/>
                      <a:pt x="229" y="3303"/>
                    </a:cubicBezTo>
                    <a:cubicBezTo>
                      <a:pt x="141" y="4269"/>
                      <a:pt x="0" y="5225"/>
                      <a:pt x="96" y="6198"/>
                    </a:cubicBezTo>
                    <a:cubicBezTo>
                      <a:pt x="107" y="6306"/>
                      <a:pt x="199" y="6360"/>
                      <a:pt x="285" y="6360"/>
                    </a:cubicBezTo>
                    <a:cubicBezTo>
                      <a:pt x="370" y="6360"/>
                      <a:pt x="449" y="6307"/>
                      <a:pt x="437" y="6198"/>
                    </a:cubicBezTo>
                    <a:cubicBezTo>
                      <a:pt x="335" y="5150"/>
                      <a:pt x="509" y="4129"/>
                      <a:pt x="591" y="3089"/>
                    </a:cubicBezTo>
                    <a:cubicBezTo>
                      <a:pt x="670" y="2091"/>
                      <a:pt x="608" y="1105"/>
                      <a:pt x="424" y="125"/>
                    </a:cubicBezTo>
                    <a:cubicBezTo>
                      <a:pt x="408" y="38"/>
                      <a:pt x="345" y="0"/>
                      <a:pt x="27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36;p23">
                <a:extLst>
                  <a:ext uri="{FF2B5EF4-FFF2-40B4-BE49-F238E27FC236}">
                    <a16:creationId xmlns:a16="http://schemas.microsoft.com/office/drawing/2014/main" id="{F3CF2A4D-5BCB-B816-5492-BDB43737C245}"/>
                  </a:ext>
                </a:extLst>
              </p:cNvPr>
              <p:cNvSpPr/>
              <p:nvPr/>
            </p:nvSpPr>
            <p:spPr>
              <a:xfrm flipH="1">
                <a:off x="4598640" y="4103372"/>
                <a:ext cx="132687" cy="142099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491" extrusionOk="0">
                    <a:moveTo>
                      <a:pt x="1079" y="1"/>
                    </a:moveTo>
                    <a:cubicBezTo>
                      <a:pt x="151" y="1"/>
                      <a:pt x="17" y="1527"/>
                      <a:pt x="4" y="2166"/>
                    </a:cubicBezTo>
                    <a:cubicBezTo>
                      <a:pt x="0" y="2319"/>
                      <a:pt x="117" y="2445"/>
                      <a:pt x="270" y="2453"/>
                    </a:cubicBezTo>
                    <a:lnTo>
                      <a:pt x="1110" y="2490"/>
                    </a:lnTo>
                    <a:cubicBezTo>
                      <a:pt x="1557" y="2480"/>
                      <a:pt x="1847" y="2480"/>
                      <a:pt x="2035" y="2480"/>
                    </a:cubicBezTo>
                    <a:cubicBezTo>
                      <a:pt x="2036" y="2480"/>
                      <a:pt x="2038" y="2480"/>
                      <a:pt x="2040" y="2480"/>
                    </a:cubicBezTo>
                    <a:cubicBezTo>
                      <a:pt x="2198" y="2480"/>
                      <a:pt x="2325" y="2341"/>
                      <a:pt x="2315" y="2183"/>
                    </a:cubicBezTo>
                    <a:cubicBezTo>
                      <a:pt x="2264" y="1524"/>
                      <a:pt x="2048" y="36"/>
                      <a:pt x="1110" y="1"/>
                    </a:cubicBezTo>
                    <a:cubicBezTo>
                      <a:pt x="1099" y="1"/>
                      <a:pt x="1089" y="1"/>
                      <a:pt x="1079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37;p23">
                <a:extLst>
                  <a:ext uri="{FF2B5EF4-FFF2-40B4-BE49-F238E27FC236}">
                    <a16:creationId xmlns:a16="http://schemas.microsoft.com/office/drawing/2014/main" id="{ACAB35CA-45F9-9E27-EC8A-713F4B80C214}"/>
                  </a:ext>
                </a:extLst>
              </p:cNvPr>
              <p:cNvSpPr/>
              <p:nvPr/>
            </p:nvSpPr>
            <p:spPr>
              <a:xfrm flipH="1">
                <a:off x="4782497" y="4318207"/>
                <a:ext cx="20593" cy="24729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35" extrusionOk="0">
                    <a:moveTo>
                      <a:pt x="172" y="1"/>
                    </a:moveTo>
                    <a:cubicBezTo>
                      <a:pt x="86" y="1"/>
                      <a:pt x="1" y="55"/>
                      <a:pt x="2" y="165"/>
                    </a:cubicBezTo>
                    <a:cubicBezTo>
                      <a:pt x="6" y="1499"/>
                      <a:pt x="12" y="2834"/>
                      <a:pt x="15" y="4168"/>
                    </a:cubicBezTo>
                    <a:cubicBezTo>
                      <a:pt x="18" y="4279"/>
                      <a:pt x="104" y="4335"/>
                      <a:pt x="189" y="4335"/>
                    </a:cubicBezTo>
                    <a:cubicBezTo>
                      <a:pt x="275" y="4335"/>
                      <a:pt x="360" y="4279"/>
                      <a:pt x="360" y="4168"/>
                    </a:cubicBezTo>
                    <a:cubicBezTo>
                      <a:pt x="354" y="2834"/>
                      <a:pt x="351" y="1499"/>
                      <a:pt x="343" y="165"/>
                    </a:cubicBezTo>
                    <a:cubicBezTo>
                      <a:pt x="343" y="55"/>
                      <a:pt x="257" y="1"/>
                      <a:pt x="17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38;p23">
                <a:extLst>
                  <a:ext uri="{FF2B5EF4-FFF2-40B4-BE49-F238E27FC236}">
                    <a16:creationId xmlns:a16="http://schemas.microsoft.com/office/drawing/2014/main" id="{6A737A69-D3C4-2B17-EA0D-4E40C852C5A6}"/>
                  </a:ext>
                </a:extLst>
              </p:cNvPr>
              <p:cNvSpPr/>
              <p:nvPr/>
            </p:nvSpPr>
            <p:spPr>
              <a:xfrm flipH="1">
                <a:off x="4722715" y="4179186"/>
                <a:ext cx="146492" cy="172789"/>
              </a:xfrm>
              <a:custGeom>
                <a:avLst/>
                <a:gdLst/>
                <a:ahLst/>
                <a:cxnLst/>
                <a:rect l="l" t="t" r="r" b="b"/>
                <a:pathLst>
                  <a:path w="2568" h="3029" extrusionOk="0">
                    <a:moveTo>
                      <a:pt x="1284" y="0"/>
                    </a:moveTo>
                    <a:cubicBezTo>
                      <a:pt x="232" y="0"/>
                      <a:pt x="41" y="1789"/>
                      <a:pt x="7" y="2619"/>
                    </a:cubicBezTo>
                    <a:cubicBezTo>
                      <a:pt x="0" y="2841"/>
                      <a:pt x="178" y="3029"/>
                      <a:pt x="404" y="3029"/>
                    </a:cubicBezTo>
                    <a:lnTo>
                      <a:pt x="2162" y="3029"/>
                    </a:lnTo>
                    <a:cubicBezTo>
                      <a:pt x="2387" y="3029"/>
                      <a:pt x="2567" y="2841"/>
                      <a:pt x="2557" y="2619"/>
                    </a:cubicBezTo>
                    <a:cubicBezTo>
                      <a:pt x="2523" y="1789"/>
                      <a:pt x="2332" y="0"/>
                      <a:pt x="1284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39;p23">
                <a:extLst>
                  <a:ext uri="{FF2B5EF4-FFF2-40B4-BE49-F238E27FC236}">
                    <a16:creationId xmlns:a16="http://schemas.microsoft.com/office/drawing/2014/main" id="{2CDECEDB-A6B4-879E-6845-49B9E947E259}"/>
                  </a:ext>
                </a:extLst>
              </p:cNvPr>
              <p:cNvSpPr/>
              <p:nvPr/>
            </p:nvSpPr>
            <p:spPr>
              <a:xfrm flipH="1">
                <a:off x="4675366" y="4456715"/>
                <a:ext cx="54877" cy="8836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49" extrusionOk="0">
                    <a:moveTo>
                      <a:pt x="713" y="0"/>
                    </a:moveTo>
                    <a:cubicBezTo>
                      <a:pt x="611" y="0"/>
                      <a:pt x="502" y="85"/>
                      <a:pt x="531" y="215"/>
                    </a:cubicBezTo>
                    <a:cubicBezTo>
                      <a:pt x="572" y="399"/>
                      <a:pt x="432" y="642"/>
                      <a:pt x="357" y="798"/>
                    </a:cubicBezTo>
                    <a:cubicBezTo>
                      <a:pt x="279" y="970"/>
                      <a:pt x="183" y="1133"/>
                      <a:pt x="84" y="1294"/>
                    </a:cubicBezTo>
                    <a:cubicBezTo>
                      <a:pt x="0" y="1425"/>
                      <a:pt x="119" y="1548"/>
                      <a:pt x="238" y="1548"/>
                    </a:cubicBezTo>
                    <a:cubicBezTo>
                      <a:pt x="290" y="1548"/>
                      <a:pt x="342" y="1525"/>
                      <a:pt x="377" y="1468"/>
                    </a:cubicBezTo>
                    <a:cubicBezTo>
                      <a:pt x="606" y="1110"/>
                      <a:pt x="961" y="570"/>
                      <a:pt x="862" y="122"/>
                    </a:cubicBezTo>
                    <a:cubicBezTo>
                      <a:pt x="843" y="37"/>
                      <a:pt x="779" y="0"/>
                      <a:pt x="713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40;p23">
                <a:extLst>
                  <a:ext uri="{FF2B5EF4-FFF2-40B4-BE49-F238E27FC236}">
                    <a16:creationId xmlns:a16="http://schemas.microsoft.com/office/drawing/2014/main" id="{A75761F9-0FF7-BA1D-F9D6-D2078CE6CD7C}"/>
                  </a:ext>
                </a:extLst>
              </p:cNvPr>
              <p:cNvSpPr/>
              <p:nvPr/>
            </p:nvSpPr>
            <p:spPr>
              <a:xfrm flipH="1">
                <a:off x="4749016" y="4489573"/>
                <a:ext cx="333257" cy="267028"/>
              </a:xfrm>
              <a:custGeom>
                <a:avLst/>
                <a:gdLst/>
                <a:ahLst/>
                <a:cxnLst/>
                <a:rect l="l" t="t" r="r" b="b"/>
                <a:pathLst>
                  <a:path w="5842" h="4681" extrusionOk="0">
                    <a:moveTo>
                      <a:pt x="279" y="0"/>
                    </a:moveTo>
                    <a:cubicBezTo>
                      <a:pt x="77" y="0"/>
                      <a:pt x="1" y="111"/>
                      <a:pt x="104" y="359"/>
                    </a:cubicBezTo>
                    <a:cubicBezTo>
                      <a:pt x="687" y="1766"/>
                      <a:pt x="5739" y="4630"/>
                      <a:pt x="5774" y="4681"/>
                    </a:cubicBezTo>
                    <a:lnTo>
                      <a:pt x="5842" y="4548"/>
                    </a:lnTo>
                    <a:cubicBezTo>
                      <a:pt x="4872" y="2401"/>
                      <a:pt x="1218" y="0"/>
                      <a:pt x="279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41;p23">
                <a:extLst>
                  <a:ext uri="{FF2B5EF4-FFF2-40B4-BE49-F238E27FC236}">
                    <a16:creationId xmlns:a16="http://schemas.microsoft.com/office/drawing/2014/main" id="{B5C058C9-10E4-F8B2-8A9A-DA3A0568AF84}"/>
                  </a:ext>
                </a:extLst>
              </p:cNvPr>
              <p:cNvSpPr/>
              <p:nvPr/>
            </p:nvSpPr>
            <p:spPr>
              <a:xfrm flipH="1">
                <a:off x="4768297" y="4503207"/>
                <a:ext cx="299886" cy="228522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4006" extrusionOk="0">
                    <a:moveTo>
                      <a:pt x="0" y="0"/>
                    </a:moveTo>
                    <a:cubicBezTo>
                      <a:pt x="211" y="178"/>
                      <a:pt x="427" y="349"/>
                      <a:pt x="641" y="526"/>
                    </a:cubicBezTo>
                    <a:lnTo>
                      <a:pt x="1167" y="943"/>
                    </a:lnTo>
                    <a:cubicBezTo>
                      <a:pt x="1106" y="953"/>
                      <a:pt x="1048" y="960"/>
                      <a:pt x="986" y="974"/>
                    </a:cubicBezTo>
                    <a:cubicBezTo>
                      <a:pt x="904" y="994"/>
                      <a:pt x="823" y="1015"/>
                      <a:pt x="741" y="1045"/>
                    </a:cubicBezTo>
                    <a:cubicBezTo>
                      <a:pt x="826" y="1059"/>
                      <a:pt x="911" y="1062"/>
                      <a:pt x="996" y="1062"/>
                    </a:cubicBezTo>
                    <a:cubicBezTo>
                      <a:pt x="1082" y="1062"/>
                      <a:pt x="1164" y="1056"/>
                      <a:pt x="1249" y="1045"/>
                    </a:cubicBezTo>
                    <a:lnTo>
                      <a:pt x="1294" y="1042"/>
                    </a:lnTo>
                    <a:cubicBezTo>
                      <a:pt x="1498" y="1206"/>
                      <a:pt x="1707" y="1366"/>
                      <a:pt x="1911" y="1524"/>
                    </a:cubicBezTo>
                    <a:cubicBezTo>
                      <a:pt x="1881" y="1537"/>
                      <a:pt x="1850" y="1547"/>
                      <a:pt x="1820" y="1560"/>
                    </a:cubicBezTo>
                    <a:cubicBezTo>
                      <a:pt x="1744" y="1588"/>
                      <a:pt x="1672" y="1622"/>
                      <a:pt x="1604" y="1670"/>
                    </a:cubicBezTo>
                    <a:cubicBezTo>
                      <a:pt x="1614" y="1671"/>
                      <a:pt x="1624" y="1671"/>
                      <a:pt x="1634" y="1671"/>
                    </a:cubicBezTo>
                    <a:cubicBezTo>
                      <a:pt x="1706" y="1671"/>
                      <a:pt x="1774" y="1661"/>
                      <a:pt x="1843" y="1650"/>
                    </a:cubicBezTo>
                    <a:cubicBezTo>
                      <a:pt x="1905" y="1639"/>
                      <a:pt x="1963" y="1622"/>
                      <a:pt x="2020" y="1609"/>
                    </a:cubicBezTo>
                    <a:cubicBezTo>
                      <a:pt x="2212" y="1755"/>
                      <a:pt x="2403" y="1902"/>
                      <a:pt x="2594" y="2049"/>
                    </a:cubicBezTo>
                    <a:cubicBezTo>
                      <a:pt x="2625" y="2072"/>
                      <a:pt x="2659" y="2097"/>
                      <a:pt x="2690" y="2124"/>
                    </a:cubicBezTo>
                    <a:cubicBezTo>
                      <a:pt x="2598" y="2162"/>
                      <a:pt x="2509" y="2203"/>
                      <a:pt x="2423" y="2261"/>
                    </a:cubicBezTo>
                    <a:cubicBezTo>
                      <a:pt x="2553" y="2257"/>
                      <a:pt x="2672" y="2230"/>
                      <a:pt x="2792" y="2199"/>
                    </a:cubicBezTo>
                    <a:cubicBezTo>
                      <a:pt x="3035" y="2384"/>
                      <a:pt x="3280" y="2564"/>
                      <a:pt x="3523" y="2745"/>
                    </a:cubicBezTo>
                    <a:cubicBezTo>
                      <a:pt x="3403" y="2779"/>
                      <a:pt x="3284" y="2817"/>
                      <a:pt x="3167" y="2875"/>
                    </a:cubicBezTo>
                    <a:cubicBezTo>
                      <a:pt x="3196" y="2877"/>
                      <a:pt x="3223" y="2878"/>
                      <a:pt x="3251" y="2878"/>
                    </a:cubicBezTo>
                    <a:cubicBezTo>
                      <a:pt x="3384" y="2878"/>
                      <a:pt x="3512" y="2859"/>
                      <a:pt x="3638" y="2834"/>
                    </a:cubicBezTo>
                    <a:cubicBezTo>
                      <a:pt x="3731" y="2902"/>
                      <a:pt x="3823" y="2970"/>
                      <a:pt x="3915" y="3039"/>
                    </a:cubicBezTo>
                    <a:cubicBezTo>
                      <a:pt x="4041" y="3131"/>
                      <a:pt x="4164" y="3223"/>
                      <a:pt x="4291" y="3312"/>
                    </a:cubicBezTo>
                    <a:cubicBezTo>
                      <a:pt x="4232" y="3332"/>
                      <a:pt x="4178" y="3356"/>
                      <a:pt x="4123" y="3387"/>
                    </a:cubicBezTo>
                    <a:cubicBezTo>
                      <a:pt x="4170" y="3394"/>
                      <a:pt x="4215" y="3396"/>
                      <a:pt x="4259" y="3396"/>
                    </a:cubicBezTo>
                    <a:cubicBezTo>
                      <a:pt x="4304" y="3396"/>
                      <a:pt x="4347" y="3394"/>
                      <a:pt x="4390" y="3391"/>
                    </a:cubicBezTo>
                    <a:lnTo>
                      <a:pt x="4393" y="3391"/>
                    </a:lnTo>
                    <a:cubicBezTo>
                      <a:pt x="4680" y="3599"/>
                      <a:pt x="4966" y="3804"/>
                      <a:pt x="5256" y="4005"/>
                    </a:cubicBezTo>
                    <a:lnTo>
                      <a:pt x="4615" y="3482"/>
                    </a:lnTo>
                    <a:lnTo>
                      <a:pt x="4434" y="3336"/>
                    </a:lnTo>
                    <a:lnTo>
                      <a:pt x="4431" y="3329"/>
                    </a:lnTo>
                    <a:cubicBezTo>
                      <a:pt x="4424" y="3244"/>
                      <a:pt x="4410" y="3158"/>
                      <a:pt x="4386" y="3076"/>
                    </a:cubicBezTo>
                    <a:cubicBezTo>
                      <a:pt x="4363" y="2991"/>
                      <a:pt x="4335" y="2909"/>
                      <a:pt x="4291" y="2827"/>
                    </a:cubicBezTo>
                    <a:cubicBezTo>
                      <a:pt x="4273" y="2920"/>
                      <a:pt x="4277" y="3008"/>
                      <a:pt x="4284" y="3093"/>
                    </a:cubicBezTo>
                    <a:cubicBezTo>
                      <a:pt x="4291" y="3142"/>
                      <a:pt x="4298" y="3189"/>
                      <a:pt x="4304" y="3237"/>
                    </a:cubicBezTo>
                    <a:lnTo>
                      <a:pt x="3966" y="2970"/>
                    </a:lnTo>
                    <a:cubicBezTo>
                      <a:pt x="3878" y="2899"/>
                      <a:pt x="3786" y="2830"/>
                      <a:pt x="3697" y="2759"/>
                    </a:cubicBezTo>
                    <a:cubicBezTo>
                      <a:pt x="3687" y="2677"/>
                      <a:pt x="3676" y="2595"/>
                      <a:pt x="3659" y="2513"/>
                    </a:cubicBezTo>
                    <a:cubicBezTo>
                      <a:pt x="3638" y="2431"/>
                      <a:pt x="3618" y="2346"/>
                      <a:pt x="3584" y="2264"/>
                    </a:cubicBezTo>
                    <a:cubicBezTo>
                      <a:pt x="3570" y="2353"/>
                      <a:pt x="3567" y="2438"/>
                      <a:pt x="3567" y="2523"/>
                    </a:cubicBezTo>
                    <a:cubicBezTo>
                      <a:pt x="3567" y="2571"/>
                      <a:pt x="3570" y="2616"/>
                      <a:pt x="3574" y="2663"/>
                    </a:cubicBezTo>
                    <a:cubicBezTo>
                      <a:pt x="3335" y="2479"/>
                      <a:pt x="3096" y="2294"/>
                      <a:pt x="2857" y="2110"/>
                    </a:cubicBezTo>
                    <a:cubicBezTo>
                      <a:pt x="2857" y="2028"/>
                      <a:pt x="2854" y="1943"/>
                      <a:pt x="2844" y="1861"/>
                    </a:cubicBezTo>
                    <a:cubicBezTo>
                      <a:pt x="2830" y="1769"/>
                      <a:pt x="2816" y="1680"/>
                      <a:pt x="2786" y="1588"/>
                    </a:cubicBezTo>
                    <a:cubicBezTo>
                      <a:pt x="2762" y="1680"/>
                      <a:pt x="2751" y="1773"/>
                      <a:pt x="2748" y="1864"/>
                    </a:cubicBezTo>
                    <a:cubicBezTo>
                      <a:pt x="2745" y="1916"/>
                      <a:pt x="2745" y="1970"/>
                      <a:pt x="2745" y="2022"/>
                    </a:cubicBezTo>
                    <a:cubicBezTo>
                      <a:pt x="2717" y="2001"/>
                      <a:pt x="2690" y="1981"/>
                      <a:pt x="2663" y="1960"/>
                    </a:cubicBezTo>
                    <a:cubicBezTo>
                      <a:pt x="2478" y="1820"/>
                      <a:pt x="2297" y="1683"/>
                      <a:pt x="2116" y="1547"/>
                    </a:cubicBezTo>
                    <a:lnTo>
                      <a:pt x="2116" y="1540"/>
                    </a:lnTo>
                    <a:cubicBezTo>
                      <a:pt x="2113" y="1404"/>
                      <a:pt x="2106" y="1267"/>
                      <a:pt x="2065" y="1130"/>
                    </a:cubicBezTo>
                    <a:cubicBezTo>
                      <a:pt x="2028" y="1243"/>
                      <a:pt x="2014" y="1352"/>
                      <a:pt x="2007" y="1465"/>
                    </a:cubicBezTo>
                    <a:cubicBezTo>
                      <a:pt x="1785" y="1298"/>
                      <a:pt x="1563" y="1130"/>
                      <a:pt x="1341" y="966"/>
                    </a:cubicBezTo>
                    <a:lnTo>
                      <a:pt x="1297" y="936"/>
                    </a:lnTo>
                    <a:cubicBezTo>
                      <a:pt x="1297" y="861"/>
                      <a:pt x="1294" y="789"/>
                      <a:pt x="1283" y="714"/>
                    </a:cubicBezTo>
                    <a:cubicBezTo>
                      <a:pt x="1273" y="622"/>
                      <a:pt x="1259" y="530"/>
                      <a:pt x="1232" y="438"/>
                    </a:cubicBezTo>
                    <a:cubicBezTo>
                      <a:pt x="1212" y="530"/>
                      <a:pt x="1198" y="622"/>
                      <a:pt x="1191" y="714"/>
                    </a:cubicBezTo>
                    <a:cubicBezTo>
                      <a:pt x="1188" y="762"/>
                      <a:pt x="1188" y="810"/>
                      <a:pt x="1185" y="854"/>
                    </a:cubicBezTo>
                    <a:lnTo>
                      <a:pt x="676" y="479"/>
                    </a:lnTo>
                    <a:cubicBezTo>
                      <a:pt x="451" y="322"/>
                      <a:pt x="229" y="158"/>
                      <a:pt x="0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42;p23">
                <a:extLst>
                  <a:ext uri="{FF2B5EF4-FFF2-40B4-BE49-F238E27FC236}">
                    <a16:creationId xmlns:a16="http://schemas.microsoft.com/office/drawing/2014/main" id="{773DAE98-A6F4-74A0-04C8-7D5A1BC6CD65}"/>
                  </a:ext>
                </a:extLst>
              </p:cNvPr>
              <p:cNvSpPr/>
              <p:nvPr/>
            </p:nvSpPr>
            <p:spPr>
              <a:xfrm flipH="1">
                <a:off x="4817924" y="4245417"/>
                <a:ext cx="125100" cy="272048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4769" extrusionOk="0">
                    <a:moveTo>
                      <a:pt x="711" y="0"/>
                    </a:moveTo>
                    <a:lnTo>
                      <a:pt x="711" y="0"/>
                    </a:lnTo>
                    <a:cubicBezTo>
                      <a:pt x="714" y="191"/>
                      <a:pt x="724" y="379"/>
                      <a:pt x="732" y="570"/>
                    </a:cubicBezTo>
                    <a:cubicBezTo>
                      <a:pt x="752" y="762"/>
                      <a:pt x="765" y="952"/>
                      <a:pt x="789" y="1140"/>
                    </a:cubicBezTo>
                    <a:cubicBezTo>
                      <a:pt x="820" y="1386"/>
                      <a:pt x="861" y="1628"/>
                      <a:pt x="909" y="1871"/>
                    </a:cubicBezTo>
                    <a:cubicBezTo>
                      <a:pt x="612" y="1686"/>
                      <a:pt x="311" y="1509"/>
                      <a:pt x="1" y="1348"/>
                    </a:cubicBezTo>
                    <a:lnTo>
                      <a:pt x="1" y="1348"/>
                    </a:lnTo>
                    <a:cubicBezTo>
                      <a:pt x="305" y="1587"/>
                      <a:pt x="622" y="1813"/>
                      <a:pt x="943" y="2028"/>
                    </a:cubicBezTo>
                    <a:cubicBezTo>
                      <a:pt x="960" y="2110"/>
                      <a:pt x="981" y="2188"/>
                      <a:pt x="998" y="2266"/>
                    </a:cubicBezTo>
                    <a:cubicBezTo>
                      <a:pt x="1069" y="2547"/>
                      <a:pt x="1151" y="2827"/>
                      <a:pt x="1250" y="3100"/>
                    </a:cubicBezTo>
                    <a:cubicBezTo>
                      <a:pt x="1219" y="3089"/>
                      <a:pt x="1192" y="3076"/>
                      <a:pt x="1165" y="3065"/>
                    </a:cubicBezTo>
                    <a:cubicBezTo>
                      <a:pt x="1072" y="3032"/>
                      <a:pt x="981" y="2997"/>
                      <a:pt x="888" y="2970"/>
                    </a:cubicBezTo>
                    <a:cubicBezTo>
                      <a:pt x="704" y="2909"/>
                      <a:pt x="513" y="2857"/>
                      <a:pt x="322" y="2813"/>
                    </a:cubicBezTo>
                    <a:lnTo>
                      <a:pt x="322" y="2813"/>
                    </a:lnTo>
                    <a:cubicBezTo>
                      <a:pt x="499" y="2901"/>
                      <a:pt x="673" y="2983"/>
                      <a:pt x="855" y="3059"/>
                    </a:cubicBezTo>
                    <a:lnTo>
                      <a:pt x="1117" y="3175"/>
                    </a:lnTo>
                    <a:cubicBezTo>
                      <a:pt x="1162" y="3196"/>
                      <a:pt x="1206" y="3212"/>
                      <a:pt x="1247" y="3232"/>
                    </a:cubicBezTo>
                    <a:cubicBezTo>
                      <a:pt x="1253" y="3236"/>
                      <a:pt x="1266" y="3244"/>
                      <a:pt x="1268" y="3244"/>
                    </a:cubicBezTo>
                    <a:cubicBezTo>
                      <a:pt x="1268" y="3244"/>
                      <a:pt x="1268" y="3244"/>
                      <a:pt x="1267" y="3243"/>
                    </a:cubicBezTo>
                    <a:cubicBezTo>
                      <a:pt x="1264" y="3243"/>
                      <a:pt x="1264" y="3240"/>
                      <a:pt x="1260" y="3237"/>
                    </a:cubicBezTo>
                    <a:lnTo>
                      <a:pt x="1260" y="3229"/>
                    </a:lnTo>
                    <a:cubicBezTo>
                      <a:pt x="1260" y="3232"/>
                      <a:pt x="1271" y="3250"/>
                      <a:pt x="1281" y="3257"/>
                    </a:cubicBezTo>
                    <a:cubicBezTo>
                      <a:pt x="1294" y="3267"/>
                      <a:pt x="1305" y="3267"/>
                      <a:pt x="1312" y="3270"/>
                    </a:cubicBezTo>
                    <a:cubicBezTo>
                      <a:pt x="1326" y="3298"/>
                      <a:pt x="1335" y="3328"/>
                      <a:pt x="1346" y="3359"/>
                    </a:cubicBezTo>
                    <a:cubicBezTo>
                      <a:pt x="1431" y="3560"/>
                      <a:pt x="1520" y="3758"/>
                      <a:pt x="1619" y="3949"/>
                    </a:cubicBezTo>
                    <a:cubicBezTo>
                      <a:pt x="1493" y="3929"/>
                      <a:pt x="1362" y="3916"/>
                      <a:pt x="1233" y="3905"/>
                    </a:cubicBezTo>
                    <a:cubicBezTo>
                      <a:pt x="1104" y="3894"/>
                      <a:pt x="975" y="3887"/>
                      <a:pt x="844" y="3887"/>
                    </a:cubicBezTo>
                    <a:cubicBezTo>
                      <a:pt x="819" y="3887"/>
                      <a:pt x="794" y="3887"/>
                      <a:pt x="768" y="3888"/>
                    </a:cubicBezTo>
                    <a:cubicBezTo>
                      <a:pt x="919" y="3939"/>
                      <a:pt x="1069" y="3974"/>
                      <a:pt x="1219" y="4004"/>
                    </a:cubicBezTo>
                    <a:cubicBezTo>
                      <a:pt x="1370" y="4035"/>
                      <a:pt x="1520" y="4059"/>
                      <a:pt x="1674" y="4080"/>
                    </a:cubicBezTo>
                    <a:lnTo>
                      <a:pt x="1694" y="4083"/>
                    </a:lnTo>
                    <a:cubicBezTo>
                      <a:pt x="1752" y="4182"/>
                      <a:pt x="2076" y="4677"/>
                      <a:pt x="2141" y="4769"/>
                    </a:cubicBezTo>
                    <a:cubicBezTo>
                      <a:pt x="2192" y="4656"/>
                      <a:pt x="1776" y="4168"/>
                      <a:pt x="1728" y="4066"/>
                    </a:cubicBezTo>
                    <a:lnTo>
                      <a:pt x="1738" y="4042"/>
                    </a:lnTo>
                    <a:cubicBezTo>
                      <a:pt x="1789" y="3916"/>
                      <a:pt x="1841" y="3785"/>
                      <a:pt x="1888" y="3656"/>
                    </a:cubicBezTo>
                    <a:cubicBezTo>
                      <a:pt x="1912" y="3591"/>
                      <a:pt x="1933" y="3523"/>
                      <a:pt x="1953" y="3458"/>
                    </a:cubicBezTo>
                    <a:cubicBezTo>
                      <a:pt x="1977" y="3393"/>
                      <a:pt x="1994" y="3325"/>
                      <a:pt x="2022" y="3260"/>
                    </a:cubicBezTo>
                    <a:lnTo>
                      <a:pt x="2022" y="3260"/>
                    </a:lnTo>
                    <a:cubicBezTo>
                      <a:pt x="1970" y="3311"/>
                      <a:pt x="1940" y="3376"/>
                      <a:pt x="1902" y="3434"/>
                    </a:cubicBezTo>
                    <a:cubicBezTo>
                      <a:pt x="1868" y="3495"/>
                      <a:pt x="1830" y="3554"/>
                      <a:pt x="1800" y="3618"/>
                    </a:cubicBezTo>
                    <a:cubicBezTo>
                      <a:pt x="1752" y="3714"/>
                      <a:pt x="1704" y="3810"/>
                      <a:pt x="1663" y="3908"/>
                    </a:cubicBezTo>
                    <a:cubicBezTo>
                      <a:pt x="1653" y="3892"/>
                      <a:pt x="1646" y="3875"/>
                      <a:pt x="1639" y="3858"/>
                    </a:cubicBezTo>
                    <a:cubicBezTo>
                      <a:pt x="1564" y="3683"/>
                      <a:pt x="1499" y="3503"/>
                      <a:pt x="1438" y="3325"/>
                    </a:cubicBezTo>
                    <a:cubicBezTo>
                      <a:pt x="1424" y="3287"/>
                      <a:pt x="1414" y="3250"/>
                      <a:pt x="1400" y="3209"/>
                    </a:cubicBezTo>
                    <a:cubicBezTo>
                      <a:pt x="1411" y="3199"/>
                      <a:pt x="1421" y="3185"/>
                      <a:pt x="1428" y="3171"/>
                    </a:cubicBezTo>
                    <a:cubicBezTo>
                      <a:pt x="1537" y="3007"/>
                      <a:pt x="1633" y="2837"/>
                      <a:pt x="1725" y="2666"/>
                    </a:cubicBezTo>
                    <a:cubicBezTo>
                      <a:pt x="1817" y="2495"/>
                      <a:pt x="1902" y="2318"/>
                      <a:pt x="1977" y="2137"/>
                    </a:cubicBezTo>
                    <a:lnTo>
                      <a:pt x="1977" y="2137"/>
                    </a:lnTo>
                    <a:cubicBezTo>
                      <a:pt x="1858" y="2294"/>
                      <a:pt x="1745" y="2454"/>
                      <a:pt x="1639" y="2615"/>
                    </a:cubicBezTo>
                    <a:lnTo>
                      <a:pt x="1353" y="3059"/>
                    </a:lnTo>
                    <a:cubicBezTo>
                      <a:pt x="1267" y="2786"/>
                      <a:pt x="1189" y="2512"/>
                      <a:pt x="1121" y="2236"/>
                    </a:cubicBezTo>
                    <a:cubicBezTo>
                      <a:pt x="1100" y="2158"/>
                      <a:pt x="1083" y="2082"/>
                      <a:pt x="1066" y="2004"/>
                    </a:cubicBezTo>
                    <a:cubicBezTo>
                      <a:pt x="1247" y="1768"/>
                      <a:pt x="1424" y="1529"/>
                      <a:pt x="1598" y="1283"/>
                    </a:cubicBezTo>
                    <a:cubicBezTo>
                      <a:pt x="1776" y="1034"/>
                      <a:pt x="1950" y="779"/>
                      <a:pt x="2110" y="512"/>
                    </a:cubicBezTo>
                    <a:lnTo>
                      <a:pt x="2110" y="512"/>
                    </a:lnTo>
                    <a:cubicBezTo>
                      <a:pt x="1902" y="741"/>
                      <a:pt x="1704" y="976"/>
                      <a:pt x="1513" y="1219"/>
                    </a:cubicBezTo>
                    <a:cubicBezTo>
                      <a:pt x="1346" y="1423"/>
                      <a:pt x="1189" y="1635"/>
                      <a:pt x="1031" y="1847"/>
                    </a:cubicBezTo>
                    <a:cubicBezTo>
                      <a:pt x="1018" y="1792"/>
                      <a:pt x="1004" y="1737"/>
                      <a:pt x="994" y="1683"/>
                    </a:cubicBezTo>
                    <a:cubicBezTo>
                      <a:pt x="950" y="1499"/>
                      <a:pt x="926" y="1311"/>
                      <a:pt x="885" y="1127"/>
                    </a:cubicBezTo>
                    <a:cubicBezTo>
                      <a:pt x="817" y="754"/>
                      <a:pt x="768" y="376"/>
                      <a:pt x="711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43;p23">
                <a:extLst>
                  <a:ext uri="{FF2B5EF4-FFF2-40B4-BE49-F238E27FC236}">
                    <a16:creationId xmlns:a16="http://schemas.microsoft.com/office/drawing/2014/main" id="{7136B01C-38B9-6CEE-6B0A-831F70F992BD}"/>
                  </a:ext>
                </a:extLst>
              </p:cNvPr>
              <p:cNvSpPr/>
              <p:nvPr/>
            </p:nvSpPr>
            <p:spPr>
              <a:xfrm flipH="1">
                <a:off x="4871090" y="4206968"/>
                <a:ext cx="55733" cy="490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60" extrusionOk="0">
                    <a:moveTo>
                      <a:pt x="487" y="1"/>
                    </a:moveTo>
                    <a:cubicBezTo>
                      <a:pt x="425" y="1"/>
                      <a:pt x="363" y="14"/>
                      <a:pt x="304" y="43"/>
                    </a:cubicBezTo>
                    <a:cubicBezTo>
                      <a:pt x="89" y="145"/>
                      <a:pt x="0" y="401"/>
                      <a:pt x="103" y="616"/>
                    </a:cubicBezTo>
                    <a:cubicBezTo>
                      <a:pt x="177" y="769"/>
                      <a:pt x="331" y="860"/>
                      <a:pt x="490" y="860"/>
                    </a:cubicBezTo>
                    <a:cubicBezTo>
                      <a:pt x="552" y="860"/>
                      <a:pt x="614" y="846"/>
                      <a:pt x="673" y="818"/>
                    </a:cubicBezTo>
                    <a:cubicBezTo>
                      <a:pt x="888" y="715"/>
                      <a:pt x="976" y="459"/>
                      <a:pt x="874" y="244"/>
                    </a:cubicBezTo>
                    <a:cubicBezTo>
                      <a:pt x="800" y="91"/>
                      <a:pt x="646" y="1"/>
                      <a:pt x="487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44;p23">
                <a:extLst>
                  <a:ext uri="{FF2B5EF4-FFF2-40B4-BE49-F238E27FC236}">
                    <a16:creationId xmlns:a16="http://schemas.microsoft.com/office/drawing/2014/main" id="{12E94CA5-2BC2-28E8-D6F5-16CFD83AEAF6}"/>
                  </a:ext>
                </a:extLst>
              </p:cNvPr>
              <p:cNvSpPr/>
              <p:nvPr/>
            </p:nvSpPr>
            <p:spPr>
              <a:xfrm flipH="1">
                <a:off x="4799440" y="4256598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90" y="0"/>
                    </a:moveTo>
                    <a:cubicBezTo>
                      <a:pt x="428" y="0"/>
                      <a:pt x="364" y="14"/>
                      <a:pt x="304" y="43"/>
                    </a:cubicBezTo>
                    <a:cubicBezTo>
                      <a:pt x="93" y="145"/>
                      <a:pt x="0" y="402"/>
                      <a:pt x="103" y="613"/>
                    </a:cubicBezTo>
                    <a:cubicBezTo>
                      <a:pt x="176" y="768"/>
                      <a:pt x="329" y="857"/>
                      <a:pt x="489" y="857"/>
                    </a:cubicBezTo>
                    <a:cubicBezTo>
                      <a:pt x="552" y="857"/>
                      <a:pt x="616" y="843"/>
                      <a:pt x="676" y="815"/>
                    </a:cubicBezTo>
                    <a:cubicBezTo>
                      <a:pt x="887" y="712"/>
                      <a:pt x="977" y="456"/>
                      <a:pt x="878" y="244"/>
                    </a:cubicBezTo>
                    <a:cubicBezTo>
                      <a:pt x="804" y="90"/>
                      <a:pt x="651" y="0"/>
                      <a:pt x="49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45;p23">
                <a:extLst>
                  <a:ext uri="{FF2B5EF4-FFF2-40B4-BE49-F238E27FC236}">
                    <a16:creationId xmlns:a16="http://schemas.microsoft.com/office/drawing/2014/main" id="{8A05573E-7F22-9D18-354A-1A8BDF7167C2}"/>
                  </a:ext>
                </a:extLst>
              </p:cNvPr>
              <p:cNvSpPr/>
              <p:nvPr/>
            </p:nvSpPr>
            <p:spPr>
              <a:xfrm flipH="1">
                <a:off x="4800410" y="4336234"/>
                <a:ext cx="51112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787" extrusionOk="0">
                    <a:moveTo>
                      <a:pt x="449" y="1"/>
                    </a:moveTo>
                    <a:cubicBezTo>
                      <a:pt x="393" y="1"/>
                      <a:pt x="335" y="13"/>
                      <a:pt x="281" y="40"/>
                    </a:cubicBezTo>
                    <a:cubicBezTo>
                      <a:pt x="83" y="132"/>
                      <a:pt x="1" y="367"/>
                      <a:pt x="97" y="562"/>
                    </a:cubicBezTo>
                    <a:cubicBezTo>
                      <a:pt x="163" y="704"/>
                      <a:pt x="303" y="786"/>
                      <a:pt x="448" y="786"/>
                    </a:cubicBezTo>
                    <a:cubicBezTo>
                      <a:pt x="506" y="786"/>
                      <a:pt x="564" y="773"/>
                      <a:pt x="619" y="747"/>
                    </a:cubicBezTo>
                    <a:cubicBezTo>
                      <a:pt x="814" y="654"/>
                      <a:pt x="896" y="419"/>
                      <a:pt x="803" y="224"/>
                    </a:cubicBezTo>
                    <a:cubicBezTo>
                      <a:pt x="737" y="84"/>
                      <a:pt x="596" y="1"/>
                      <a:pt x="44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46;p23">
                <a:extLst>
                  <a:ext uri="{FF2B5EF4-FFF2-40B4-BE49-F238E27FC236}">
                    <a16:creationId xmlns:a16="http://schemas.microsoft.com/office/drawing/2014/main" id="{BB318F6E-DFBA-818C-E6E8-86167DF34673}"/>
                  </a:ext>
                </a:extLst>
              </p:cNvPr>
              <p:cNvSpPr/>
              <p:nvPr/>
            </p:nvSpPr>
            <p:spPr>
              <a:xfrm flipH="1">
                <a:off x="4898928" y="4383525"/>
                <a:ext cx="51283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9" h="787" extrusionOk="0">
                    <a:moveTo>
                      <a:pt x="451" y="0"/>
                    </a:moveTo>
                    <a:cubicBezTo>
                      <a:pt x="394" y="0"/>
                      <a:pt x="335" y="13"/>
                      <a:pt x="280" y="40"/>
                    </a:cubicBezTo>
                    <a:cubicBezTo>
                      <a:pt x="83" y="132"/>
                      <a:pt x="1" y="368"/>
                      <a:pt x="96" y="562"/>
                    </a:cubicBezTo>
                    <a:cubicBezTo>
                      <a:pt x="162" y="703"/>
                      <a:pt x="303" y="786"/>
                      <a:pt x="449" y="786"/>
                    </a:cubicBezTo>
                    <a:cubicBezTo>
                      <a:pt x="506" y="786"/>
                      <a:pt x="564" y="774"/>
                      <a:pt x="618" y="747"/>
                    </a:cubicBezTo>
                    <a:cubicBezTo>
                      <a:pt x="813" y="655"/>
                      <a:pt x="899" y="419"/>
                      <a:pt x="803" y="225"/>
                    </a:cubicBezTo>
                    <a:cubicBezTo>
                      <a:pt x="736" y="83"/>
                      <a:pt x="597" y="0"/>
                      <a:pt x="45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47;p23">
                <a:extLst>
                  <a:ext uri="{FF2B5EF4-FFF2-40B4-BE49-F238E27FC236}">
                    <a16:creationId xmlns:a16="http://schemas.microsoft.com/office/drawing/2014/main" id="{7D674736-D032-9236-7BC8-2FFB92461D5A}"/>
                  </a:ext>
                </a:extLst>
              </p:cNvPr>
              <p:cNvSpPr/>
              <p:nvPr/>
            </p:nvSpPr>
            <p:spPr>
              <a:xfrm flipH="1">
                <a:off x="4877137" y="4452893"/>
                <a:ext cx="3514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43" extrusionOk="0">
                    <a:moveTo>
                      <a:pt x="306" y="1"/>
                    </a:moveTo>
                    <a:cubicBezTo>
                      <a:pt x="272" y="1"/>
                      <a:pt x="236" y="8"/>
                      <a:pt x="202" y="22"/>
                    </a:cubicBezTo>
                    <a:cubicBezTo>
                      <a:pt x="62" y="84"/>
                      <a:pt x="1" y="241"/>
                      <a:pt x="59" y="378"/>
                    </a:cubicBezTo>
                    <a:cubicBezTo>
                      <a:pt x="105" y="482"/>
                      <a:pt x="205" y="543"/>
                      <a:pt x="309" y="543"/>
                    </a:cubicBezTo>
                    <a:cubicBezTo>
                      <a:pt x="344" y="543"/>
                      <a:pt x="379" y="536"/>
                      <a:pt x="414" y="521"/>
                    </a:cubicBezTo>
                    <a:cubicBezTo>
                      <a:pt x="554" y="460"/>
                      <a:pt x="615" y="302"/>
                      <a:pt x="557" y="166"/>
                    </a:cubicBezTo>
                    <a:cubicBezTo>
                      <a:pt x="511" y="63"/>
                      <a:pt x="411" y="1"/>
                      <a:pt x="306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48;p23">
                <a:extLst>
                  <a:ext uri="{FF2B5EF4-FFF2-40B4-BE49-F238E27FC236}">
                    <a16:creationId xmlns:a16="http://schemas.microsoft.com/office/drawing/2014/main" id="{BD2AC656-7B90-3CF8-11D0-C7B67A5C999D}"/>
                  </a:ext>
                </a:extLst>
              </p:cNvPr>
              <p:cNvSpPr/>
              <p:nvPr/>
            </p:nvSpPr>
            <p:spPr>
              <a:xfrm flipH="1">
                <a:off x="4809594" y="4411534"/>
                <a:ext cx="35083" cy="3086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541" extrusionOk="0">
                    <a:moveTo>
                      <a:pt x="310" y="1"/>
                    </a:moveTo>
                    <a:cubicBezTo>
                      <a:pt x="274" y="1"/>
                      <a:pt x="237" y="8"/>
                      <a:pt x="202" y="24"/>
                    </a:cubicBezTo>
                    <a:cubicBezTo>
                      <a:pt x="65" y="82"/>
                      <a:pt x="1" y="243"/>
                      <a:pt x="62" y="379"/>
                    </a:cubicBezTo>
                    <a:cubicBezTo>
                      <a:pt x="105" y="480"/>
                      <a:pt x="205" y="541"/>
                      <a:pt x="310" y="541"/>
                    </a:cubicBezTo>
                    <a:cubicBezTo>
                      <a:pt x="346" y="541"/>
                      <a:pt x="382" y="534"/>
                      <a:pt x="417" y="519"/>
                    </a:cubicBezTo>
                    <a:cubicBezTo>
                      <a:pt x="554" y="461"/>
                      <a:pt x="615" y="300"/>
                      <a:pt x="557" y="164"/>
                    </a:cubicBezTo>
                    <a:cubicBezTo>
                      <a:pt x="514" y="62"/>
                      <a:pt x="415" y="1"/>
                      <a:pt x="310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49;p23">
                <a:extLst>
                  <a:ext uri="{FF2B5EF4-FFF2-40B4-BE49-F238E27FC236}">
                    <a16:creationId xmlns:a16="http://schemas.microsoft.com/office/drawing/2014/main" id="{3BE6DD7A-18B8-6104-4BF7-8420E843C76F}"/>
                  </a:ext>
                </a:extLst>
              </p:cNvPr>
              <p:cNvSpPr/>
              <p:nvPr/>
            </p:nvSpPr>
            <p:spPr>
              <a:xfrm flipH="1">
                <a:off x="4918039" y="4291624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89" y="1"/>
                    </a:moveTo>
                    <a:cubicBezTo>
                      <a:pt x="426" y="1"/>
                      <a:pt x="363" y="15"/>
                      <a:pt x="304" y="43"/>
                    </a:cubicBezTo>
                    <a:cubicBezTo>
                      <a:pt x="89" y="146"/>
                      <a:pt x="1" y="402"/>
                      <a:pt x="103" y="613"/>
                    </a:cubicBezTo>
                    <a:cubicBezTo>
                      <a:pt x="177" y="768"/>
                      <a:pt x="329" y="858"/>
                      <a:pt x="488" y="858"/>
                    </a:cubicBezTo>
                    <a:cubicBezTo>
                      <a:pt x="550" y="858"/>
                      <a:pt x="613" y="844"/>
                      <a:pt x="673" y="815"/>
                    </a:cubicBezTo>
                    <a:cubicBezTo>
                      <a:pt x="888" y="713"/>
                      <a:pt x="976" y="456"/>
                      <a:pt x="874" y="245"/>
                    </a:cubicBezTo>
                    <a:cubicBezTo>
                      <a:pt x="800" y="90"/>
                      <a:pt x="648" y="1"/>
                      <a:pt x="48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50;p23">
                <a:extLst>
                  <a:ext uri="{FF2B5EF4-FFF2-40B4-BE49-F238E27FC236}">
                    <a16:creationId xmlns:a16="http://schemas.microsoft.com/office/drawing/2014/main" id="{7D9666AA-1598-1E0A-B0E6-C7F4EDFCE9BB}"/>
                  </a:ext>
                </a:extLst>
              </p:cNvPr>
              <p:cNvSpPr/>
              <p:nvPr/>
            </p:nvSpPr>
            <p:spPr>
              <a:xfrm flipH="1">
                <a:off x="4812446" y="4416612"/>
                <a:ext cx="16828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59" extrusionOk="0">
                    <a:moveTo>
                      <a:pt x="148" y="1"/>
                    </a:moveTo>
                    <a:cubicBezTo>
                      <a:pt x="130" y="1"/>
                      <a:pt x="111" y="5"/>
                      <a:pt x="93" y="13"/>
                    </a:cubicBezTo>
                    <a:cubicBezTo>
                      <a:pt x="28" y="44"/>
                      <a:pt x="0" y="122"/>
                      <a:pt x="31" y="184"/>
                    </a:cubicBezTo>
                    <a:cubicBezTo>
                      <a:pt x="53" y="231"/>
                      <a:pt x="100" y="258"/>
                      <a:pt x="148" y="258"/>
                    </a:cubicBezTo>
                    <a:cubicBezTo>
                      <a:pt x="166" y="258"/>
                      <a:pt x="185" y="254"/>
                      <a:pt x="202" y="245"/>
                    </a:cubicBezTo>
                    <a:cubicBezTo>
                      <a:pt x="266" y="215"/>
                      <a:pt x="294" y="140"/>
                      <a:pt x="263" y="75"/>
                    </a:cubicBezTo>
                    <a:cubicBezTo>
                      <a:pt x="241" y="28"/>
                      <a:pt x="196" y="1"/>
                      <a:pt x="148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51;p23">
                <a:extLst>
                  <a:ext uri="{FF2B5EF4-FFF2-40B4-BE49-F238E27FC236}">
                    <a16:creationId xmlns:a16="http://schemas.microsoft.com/office/drawing/2014/main" id="{5C5F76B6-E436-B14B-22AC-F5E31ED49F96}"/>
                  </a:ext>
                </a:extLst>
              </p:cNvPr>
              <p:cNvSpPr/>
              <p:nvPr/>
            </p:nvSpPr>
            <p:spPr>
              <a:xfrm flipH="1">
                <a:off x="4895391" y="4457399"/>
                <a:ext cx="11751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1" extrusionOk="0">
                    <a:moveTo>
                      <a:pt x="99" y="0"/>
                    </a:moveTo>
                    <a:cubicBezTo>
                      <a:pt x="87" y="0"/>
                      <a:pt x="74" y="3"/>
                      <a:pt x="62" y="8"/>
                    </a:cubicBezTo>
                    <a:cubicBezTo>
                      <a:pt x="17" y="33"/>
                      <a:pt x="0" y="83"/>
                      <a:pt x="21" y="131"/>
                    </a:cubicBezTo>
                    <a:cubicBezTo>
                      <a:pt x="35" y="163"/>
                      <a:pt x="67" y="181"/>
                      <a:pt x="100" y="181"/>
                    </a:cubicBezTo>
                    <a:cubicBezTo>
                      <a:pt x="113" y="181"/>
                      <a:pt x="127" y="178"/>
                      <a:pt x="139" y="172"/>
                    </a:cubicBezTo>
                    <a:cubicBezTo>
                      <a:pt x="185" y="151"/>
                      <a:pt x="205" y="97"/>
                      <a:pt x="185" y="53"/>
                    </a:cubicBezTo>
                    <a:cubicBezTo>
                      <a:pt x="166" y="20"/>
                      <a:pt x="134" y="0"/>
                      <a:pt x="9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52;p23">
                <a:extLst>
                  <a:ext uri="{FF2B5EF4-FFF2-40B4-BE49-F238E27FC236}">
                    <a16:creationId xmlns:a16="http://schemas.microsoft.com/office/drawing/2014/main" id="{A4AC5C2F-4EAF-FF36-F1A7-C6FADD5BB744}"/>
                  </a:ext>
                </a:extLst>
              </p:cNvPr>
              <p:cNvSpPr/>
              <p:nvPr/>
            </p:nvSpPr>
            <p:spPr>
              <a:xfrm flipH="1">
                <a:off x="4924427" y="4390656"/>
                <a:ext cx="19395" cy="16999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8" extrusionOk="0">
                    <a:moveTo>
                      <a:pt x="168" y="0"/>
                    </a:moveTo>
                    <a:cubicBezTo>
                      <a:pt x="146" y="0"/>
                      <a:pt x="124" y="5"/>
                      <a:pt x="103" y="15"/>
                    </a:cubicBezTo>
                    <a:cubicBezTo>
                      <a:pt x="32" y="51"/>
                      <a:pt x="1" y="141"/>
                      <a:pt x="35" y="212"/>
                    </a:cubicBezTo>
                    <a:cubicBezTo>
                      <a:pt x="60" y="267"/>
                      <a:pt x="114" y="298"/>
                      <a:pt x="170" y="298"/>
                    </a:cubicBezTo>
                    <a:cubicBezTo>
                      <a:pt x="191" y="298"/>
                      <a:pt x="213" y="293"/>
                      <a:pt x="234" y="284"/>
                    </a:cubicBezTo>
                    <a:cubicBezTo>
                      <a:pt x="308" y="246"/>
                      <a:pt x="339" y="158"/>
                      <a:pt x="302" y="86"/>
                    </a:cubicBezTo>
                    <a:cubicBezTo>
                      <a:pt x="277" y="31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53;p23">
                <a:extLst>
                  <a:ext uri="{FF2B5EF4-FFF2-40B4-BE49-F238E27FC236}">
                    <a16:creationId xmlns:a16="http://schemas.microsoft.com/office/drawing/2014/main" id="{6CE1402D-ECAB-34CB-6C2E-E9BD2F5B2019}"/>
                  </a:ext>
                </a:extLst>
              </p:cNvPr>
              <p:cNvSpPr/>
              <p:nvPr/>
            </p:nvSpPr>
            <p:spPr>
              <a:xfrm flipH="1">
                <a:off x="4944108" y="4297842"/>
                <a:ext cx="22647" cy="19966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50" extrusionOk="0">
                    <a:moveTo>
                      <a:pt x="200" y="1"/>
                    </a:moveTo>
                    <a:cubicBezTo>
                      <a:pt x="174" y="1"/>
                      <a:pt x="148" y="7"/>
                      <a:pt x="124" y="19"/>
                    </a:cubicBezTo>
                    <a:cubicBezTo>
                      <a:pt x="34" y="60"/>
                      <a:pt x="1" y="163"/>
                      <a:pt x="42" y="252"/>
                    </a:cubicBezTo>
                    <a:cubicBezTo>
                      <a:pt x="71" y="313"/>
                      <a:pt x="131" y="349"/>
                      <a:pt x="196" y="349"/>
                    </a:cubicBezTo>
                    <a:cubicBezTo>
                      <a:pt x="221" y="349"/>
                      <a:pt x="248" y="343"/>
                      <a:pt x="273" y="331"/>
                    </a:cubicBezTo>
                    <a:cubicBezTo>
                      <a:pt x="359" y="290"/>
                      <a:pt x="396" y="187"/>
                      <a:pt x="355" y="98"/>
                    </a:cubicBezTo>
                    <a:cubicBezTo>
                      <a:pt x="326" y="37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54;p23">
                <a:extLst>
                  <a:ext uri="{FF2B5EF4-FFF2-40B4-BE49-F238E27FC236}">
                    <a16:creationId xmlns:a16="http://schemas.microsoft.com/office/drawing/2014/main" id="{56118CEC-5AB5-2C15-F60B-92EEF0F05768}"/>
                  </a:ext>
                </a:extLst>
              </p:cNvPr>
              <p:cNvSpPr/>
              <p:nvPr/>
            </p:nvSpPr>
            <p:spPr>
              <a:xfrm flipH="1">
                <a:off x="4884724" y="4212900"/>
                <a:ext cx="22076" cy="19281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38" extrusionOk="0">
                    <a:moveTo>
                      <a:pt x="196" y="0"/>
                    </a:moveTo>
                    <a:cubicBezTo>
                      <a:pt x="171" y="0"/>
                      <a:pt x="145" y="6"/>
                      <a:pt x="120" y="17"/>
                    </a:cubicBezTo>
                    <a:cubicBezTo>
                      <a:pt x="38" y="58"/>
                      <a:pt x="1" y="157"/>
                      <a:pt x="42" y="243"/>
                    </a:cubicBezTo>
                    <a:cubicBezTo>
                      <a:pt x="71" y="302"/>
                      <a:pt x="131" y="337"/>
                      <a:pt x="194" y="337"/>
                    </a:cubicBezTo>
                    <a:cubicBezTo>
                      <a:pt x="218" y="337"/>
                      <a:pt x="243" y="332"/>
                      <a:pt x="267" y="321"/>
                    </a:cubicBezTo>
                    <a:cubicBezTo>
                      <a:pt x="352" y="280"/>
                      <a:pt x="387" y="181"/>
                      <a:pt x="346" y="95"/>
                    </a:cubicBezTo>
                    <a:cubicBezTo>
                      <a:pt x="316" y="35"/>
                      <a:pt x="258" y="0"/>
                      <a:pt x="19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55;p23">
                <a:extLst>
                  <a:ext uri="{FF2B5EF4-FFF2-40B4-BE49-F238E27FC236}">
                    <a16:creationId xmlns:a16="http://schemas.microsoft.com/office/drawing/2014/main" id="{E823BACF-4E3E-868A-E5D4-61F559C8C3C0}"/>
                  </a:ext>
                </a:extLst>
              </p:cNvPr>
              <p:cNvSpPr/>
              <p:nvPr/>
            </p:nvSpPr>
            <p:spPr>
              <a:xfrm flipH="1">
                <a:off x="4805087" y="4267094"/>
                <a:ext cx="16999" cy="1488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1" extrusionOk="0">
                    <a:moveTo>
                      <a:pt x="148" y="0"/>
                    </a:moveTo>
                    <a:cubicBezTo>
                      <a:pt x="130" y="0"/>
                      <a:pt x="111" y="4"/>
                      <a:pt x="93" y="13"/>
                    </a:cubicBezTo>
                    <a:cubicBezTo>
                      <a:pt x="28" y="43"/>
                      <a:pt x="0" y="122"/>
                      <a:pt x="31" y="187"/>
                    </a:cubicBezTo>
                    <a:cubicBezTo>
                      <a:pt x="53" y="233"/>
                      <a:pt x="100" y="261"/>
                      <a:pt x="149" y="261"/>
                    </a:cubicBezTo>
                    <a:cubicBezTo>
                      <a:pt x="168" y="261"/>
                      <a:pt x="187" y="257"/>
                      <a:pt x="205" y="248"/>
                    </a:cubicBezTo>
                    <a:cubicBezTo>
                      <a:pt x="271" y="218"/>
                      <a:pt x="298" y="139"/>
                      <a:pt x="267" y="74"/>
                    </a:cubicBezTo>
                    <a:cubicBezTo>
                      <a:pt x="242" y="28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6;p23">
                <a:extLst>
                  <a:ext uri="{FF2B5EF4-FFF2-40B4-BE49-F238E27FC236}">
                    <a16:creationId xmlns:a16="http://schemas.microsoft.com/office/drawing/2014/main" id="{0182DED3-3A18-F430-D948-9EC4E09EAC38}"/>
                  </a:ext>
                </a:extLst>
              </p:cNvPr>
              <p:cNvSpPr/>
              <p:nvPr/>
            </p:nvSpPr>
            <p:spPr>
              <a:xfrm flipH="1">
                <a:off x="4807255" y="4344163"/>
                <a:ext cx="17570" cy="1563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74" extrusionOk="0">
                    <a:moveTo>
                      <a:pt x="153" y="1"/>
                    </a:moveTo>
                    <a:cubicBezTo>
                      <a:pt x="134" y="1"/>
                      <a:pt x="114" y="5"/>
                      <a:pt x="97" y="14"/>
                    </a:cubicBezTo>
                    <a:cubicBezTo>
                      <a:pt x="28" y="47"/>
                      <a:pt x="1" y="129"/>
                      <a:pt x="32" y="195"/>
                    </a:cubicBezTo>
                    <a:cubicBezTo>
                      <a:pt x="54" y="244"/>
                      <a:pt x="102" y="273"/>
                      <a:pt x="153" y="273"/>
                    </a:cubicBezTo>
                    <a:cubicBezTo>
                      <a:pt x="173" y="273"/>
                      <a:pt x="193" y="269"/>
                      <a:pt x="212" y="259"/>
                    </a:cubicBezTo>
                    <a:cubicBezTo>
                      <a:pt x="281" y="228"/>
                      <a:pt x="308" y="146"/>
                      <a:pt x="278" y="78"/>
                    </a:cubicBezTo>
                    <a:cubicBezTo>
                      <a:pt x="253" y="29"/>
                      <a:pt x="203" y="1"/>
                      <a:pt x="153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57;p23">
                <a:extLst>
                  <a:ext uri="{FF2B5EF4-FFF2-40B4-BE49-F238E27FC236}">
                    <a16:creationId xmlns:a16="http://schemas.microsoft.com/office/drawing/2014/main" id="{5009BC61-6131-F220-DB9D-C4E0713D2D61}"/>
                  </a:ext>
                </a:extLst>
              </p:cNvPr>
              <p:cNvSpPr/>
              <p:nvPr/>
            </p:nvSpPr>
            <p:spPr>
              <a:xfrm flipH="1">
                <a:off x="4630987" y="4519580"/>
                <a:ext cx="240730" cy="158357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2776" extrusionOk="0">
                    <a:moveTo>
                      <a:pt x="2045" y="0"/>
                    </a:moveTo>
                    <a:cubicBezTo>
                      <a:pt x="226" y="0"/>
                      <a:pt x="0" y="1530"/>
                      <a:pt x="7" y="2318"/>
                    </a:cubicBezTo>
                    <a:cubicBezTo>
                      <a:pt x="7" y="2571"/>
                      <a:pt x="212" y="2776"/>
                      <a:pt x="468" y="2776"/>
                    </a:cubicBezTo>
                    <a:lnTo>
                      <a:pt x="1929" y="2776"/>
                    </a:lnTo>
                    <a:cubicBezTo>
                      <a:pt x="2215" y="2763"/>
                      <a:pt x="2572" y="2759"/>
                      <a:pt x="2918" y="2759"/>
                    </a:cubicBezTo>
                    <a:cubicBezTo>
                      <a:pt x="3218" y="2759"/>
                      <a:pt x="3509" y="2762"/>
                      <a:pt x="3738" y="2765"/>
                    </a:cubicBezTo>
                    <a:cubicBezTo>
                      <a:pt x="3742" y="2765"/>
                      <a:pt x="3746" y="2765"/>
                      <a:pt x="3751" y="2765"/>
                    </a:cubicBezTo>
                    <a:cubicBezTo>
                      <a:pt x="4011" y="2765"/>
                      <a:pt x="4219" y="2546"/>
                      <a:pt x="4205" y="2284"/>
                    </a:cubicBezTo>
                    <a:cubicBezTo>
                      <a:pt x="4161" y="1486"/>
                      <a:pt x="3834" y="0"/>
                      <a:pt x="2045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58;p23">
                <a:extLst>
                  <a:ext uri="{FF2B5EF4-FFF2-40B4-BE49-F238E27FC236}">
                    <a16:creationId xmlns:a16="http://schemas.microsoft.com/office/drawing/2014/main" id="{E345554C-01EF-D758-7225-8A5DA5F07E06}"/>
                  </a:ext>
                </a:extLst>
              </p:cNvPr>
              <p:cNvSpPr/>
              <p:nvPr/>
            </p:nvSpPr>
            <p:spPr>
              <a:xfrm flipH="1">
                <a:off x="4698584" y="4676912"/>
                <a:ext cx="102225" cy="7917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8" extrusionOk="0">
                    <a:moveTo>
                      <a:pt x="1546" y="1"/>
                    </a:moveTo>
                    <a:lnTo>
                      <a:pt x="259" y="18"/>
                    </a:lnTo>
                    <a:cubicBezTo>
                      <a:pt x="259" y="18"/>
                      <a:pt x="0" y="1387"/>
                      <a:pt x="871" y="1387"/>
                    </a:cubicBezTo>
                    <a:cubicBezTo>
                      <a:pt x="879" y="1387"/>
                      <a:pt x="886" y="1387"/>
                      <a:pt x="894" y="1387"/>
                    </a:cubicBezTo>
                    <a:cubicBezTo>
                      <a:pt x="1792" y="1366"/>
                      <a:pt x="1546" y="1"/>
                      <a:pt x="15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59;p23">
                <a:extLst>
                  <a:ext uri="{FF2B5EF4-FFF2-40B4-BE49-F238E27FC236}">
                    <a16:creationId xmlns:a16="http://schemas.microsoft.com/office/drawing/2014/main" id="{9DB75DB0-960F-6EB3-4B8F-44DE8E0FF5C5}"/>
                  </a:ext>
                </a:extLst>
              </p:cNvPr>
              <p:cNvSpPr/>
              <p:nvPr/>
            </p:nvSpPr>
            <p:spPr>
              <a:xfrm flipH="1">
                <a:off x="4749354" y="4603894"/>
                <a:ext cx="36109" cy="3605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2" extrusionOk="0">
                    <a:moveTo>
                      <a:pt x="318" y="0"/>
                    </a:moveTo>
                    <a:cubicBezTo>
                      <a:pt x="144" y="0"/>
                      <a:pt x="1" y="144"/>
                      <a:pt x="1" y="318"/>
                    </a:cubicBezTo>
                    <a:cubicBezTo>
                      <a:pt x="1" y="488"/>
                      <a:pt x="144" y="632"/>
                      <a:pt x="318" y="632"/>
                    </a:cubicBezTo>
                    <a:cubicBezTo>
                      <a:pt x="489" y="632"/>
                      <a:pt x="632" y="488"/>
                      <a:pt x="632" y="318"/>
                    </a:cubicBezTo>
                    <a:cubicBezTo>
                      <a:pt x="632" y="144"/>
                      <a:pt x="489" y="0"/>
                      <a:pt x="31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60;p23">
                <a:extLst>
                  <a:ext uri="{FF2B5EF4-FFF2-40B4-BE49-F238E27FC236}">
                    <a16:creationId xmlns:a16="http://schemas.microsoft.com/office/drawing/2014/main" id="{7300F63E-8E37-AA1A-34C2-1531C42DCC4E}"/>
                  </a:ext>
                </a:extLst>
              </p:cNvPr>
              <p:cNvSpPr/>
              <p:nvPr/>
            </p:nvSpPr>
            <p:spPr>
              <a:xfrm flipH="1">
                <a:off x="4820091" y="4582216"/>
                <a:ext cx="37992" cy="35311"/>
              </a:xfrm>
              <a:custGeom>
                <a:avLst/>
                <a:gdLst/>
                <a:ahLst/>
                <a:cxnLst/>
                <a:rect l="l" t="t" r="r" b="b"/>
                <a:pathLst>
                  <a:path w="666" h="619" extrusionOk="0">
                    <a:moveTo>
                      <a:pt x="353" y="1"/>
                    </a:moveTo>
                    <a:cubicBezTo>
                      <a:pt x="238" y="1"/>
                      <a:pt x="123" y="73"/>
                      <a:pt x="68" y="193"/>
                    </a:cubicBezTo>
                    <a:cubicBezTo>
                      <a:pt x="0" y="353"/>
                      <a:pt x="62" y="534"/>
                      <a:pt x="205" y="596"/>
                    </a:cubicBezTo>
                    <a:cubicBezTo>
                      <a:pt x="241" y="611"/>
                      <a:pt x="278" y="619"/>
                      <a:pt x="315" y="619"/>
                    </a:cubicBezTo>
                    <a:cubicBezTo>
                      <a:pt x="430" y="619"/>
                      <a:pt x="542" y="547"/>
                      <a:pt x="594" y="429"/>
                    </a:cubicBezTo>
                    <a:cubicBezTo>
                      <a:pt x="666" y="268"/>
                      <a:pt x="604" y="87"/>
                      <a:pt x="458" y="22"/>
                    </a:cubicBezTo>
                    <a:cubicBezTo>
                      <a:pt x="424" y="8"/>
                      <a:pt x="388" y="1"/>
                      <a:pt x="353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61;p23">
                <a:extLst>
                  <a:ext uri="{FF2B5EF4-FFF2-40B4-BE49-F238E27FC236}">
                    <a16:creationId xmlns:a16="http://schemas.microsoft.com/office/drawing/2014/main" id="{D353149F-CBA6-CAF5-D974-0A323836D22F}"/>
                  </a:ext>
                </a:extLst>
              </p:cNvPr>
              <p:cNvSpPr/>
              <p:nvPr/>
            </p:nvSpPr>
            <p:spPr>
              <a:xfrm flipH="1">
                <a:off x="4735606" y="4537891"/>
                <a:ext cx="36623" cy="2806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492" extrusionOk="0">
                    <a:moveTo>
                      <a:pt x="322" y="0"/>
                    </a:moveTo>
                    <a:cubicBezTo>
                      <a:pt x="144" y="0"/>
                      <a:pt x="0" y="109"/>
                      <a:pt x="0" y="246"/>
                    </a:cubicBezTo>
                    <a:cubicBezTo>
                      <a:pt x="0" y="383"/>
                      <a:pt x="144" y="492"/>
                      <a:pt x="322" y="492"/>
                    </a:cubicBezTo>
                    <a:cubicBezTo>
                      <a:pt x="499" y="492"/>
                      <a:pt x="642" y="383"/>
                      <a:pt x="642" y="246"/>
                    </a:cubicBezTo>
                    <a:cubicBezTo>
                      <a:pt x="642" y="109"/>
                      <a:pt x="499" y="0"/>
                      <a:pt x="322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62;p23">
                <a:extLst>
                  <a:ext uri="{FF2B5EF4-FFF2-40B4-BE49-F238E27FC236}">
                    <a16:creationId xmlns:a16="http://schemas.microsoft.com/office/drawing/2014/main" id="{D4F0693F-A91B-C88F-88B5-871DA489ABBF}"/>
                  </a:ext>
                </a:extLst>
              </p:cNvPr>
              <p:cNvSpPr/>
              <p:nvPr/>
            </p:nvSpPr>
            <p:spPr>
              <a:xfrm flipH="1">
                <a:off x="4663728" y="4577025"/>
                <a:ext cx="31603" cy="294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17" extrusionOk="0">
                    <a:moveTo>
                      <a:pt x="277" y="0"/>
                    </a:moveTo>
                    <a:cubicBezTo>
                      <a:pt x="124" y="0"/>
                      <a:pt x="1" y="116"/>
                      <a:pt x="1" y="257"/>
                    </a:cubicBezTo>
                    <a:cubicBezTo>
                      <a:pt x="1" y="400"/>
                      <a:pt x="124" y="516"/>
                      <a:pt x="277" y="516"/>
                    </a:cubicBezTo>
                    <a:cubicBezTo>
                      <a:pt x="431" y="516"/>
                      <a:pt x="554" y="400"/>
                      <a:pt x="554" y="257"/>
                    </a:cubicBezTo>
                    <a:cubicBezTo>
                      <a:pt x="554" y="116"/>
                      <a:pt x="431" y="0"/>
                      <a:pt x="27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3" name="TextBox 182">
            <a:extLst>
              <a:ext uri="{FF2B5EF4-FFF2-40B4-BE49-F238E27FC236}">
                <a16:creationId xmlns:a16="http://schemas.microsoft.com/office/drawing/2014/main" id="{A82A6C90-DB93-6F72-C398-9006BF304EFB}"/>
              </a:ext>
            </a:extLst>
          </p:cNvPr>
          <p:cNvSpPr txBox="1"/>
          <p:nvPr/>
        </p:nvSpPr>
        <p:spPr>
          <a:xfrm>
            <a:off x="3736319" y="667512"/>
            <a:ext cx="400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Khám phá</a:t>
            </a:r>
            <a:endParaRPr lang="vi-VN" sz="3600" b="1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E68175E4-C75A-E9EC-017C-1FFC04A19431}"/>
              </a:ext>
            </a:extLst>
          </p:cNvPr>
          <p:cNvSpPr txBox="1"/>
          <p:nvPr/>
        </p:nvSpPr>
        <p:spPr>
          <a:xfrm>
            <a:off x="850541" y="2892601"/>
            <a:ext cx="6295471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521208"/>
      </p:ext>
    </p:extLst>
  </p:cSld>
  <p:clrMapOvr>
    <a:masterClrMapping/>
  </p:clrMapOvr>
  <p:transition spd="med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515596-3511-FB55-1520-83C32C40A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46" b="-741"/>
          <a:stretch/>
        </p:blipFill>
        <p:spPr>
          <a:xfrm>
            <a:off x="112295" y="112295"/>
            <a:ext cx="11903242" cy="656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74261"/>
      </p:ext>
    </p:extLst>
  </p:cSld>
  <p:clrMapOvr>
    <a:masterClrMapping/>
  </p:clrMapOvr>
  <p:transition spd="med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D63F4-348C-D643-B7F4-13A0655AB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32A1C-F730-E289-1289-4C6567CF1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4DEFA6-8F8A-B3D1-C2B6-63980AF5C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620" y="136358"/>
            <a:ext cx="12365620" cy="672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745"/>
      </p:ext>
    </p:extLst>
  </p:cSld>
  <p:clrMapOvr>
    <a:masterClrMapping/>
  </p:clrMapOvr>
  <p:transition spd="med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29B0D-CC24-0A1C-1729-34A5B8E5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1B685-AD04-8DB6-1B94-EFDFC25A3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F02FA-1C47-DE19-C1BD-E8966EDBC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6" y="128337"/>
            <a:ext cx="11790948" cy="657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54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5401F3-567B-51E7-BAC7-AC46C7DDB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891" y="316582"/>
            <a:ext cx="2497688" cy="13904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968086-6F4F-9732-0FED-94FB253FE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506" y="230846"/>
            <a:ext cx="2662905" cy="1504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224955-B93C-B542-96E9-C38D5FA5B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338" y="288004"/>
            <a:ext cx="2759157" cy="1447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1E3FD8-F4AF-8FEF-BC12-11CE06B24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2422" y="316582"/>
            <a:ext cx="2459689" cy="14675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E677DE-2175-562B-930A-C83BD344C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891" y="2029311"/>
            <a:ext cx="3241985" cy="19988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82E7F0-F7AB-5EAC-DCC0-DEAFA1960B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392" y="2029311"/>
            <a:ext cx="3449557" cy="19988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B71F63-FC5E-7298-2D9B-6252EA215E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2464" y="2029311"/>
            <a:ext cx="3819647" cy="19988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B2A815-3EFF-64FE-322C-457E22552F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891" y="4377673"/>
            <a:ext cx="3241985" cy="23600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43475A-148D-E6AD-B11A-5FF490AC48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7393" y="4377672"/>
            <a:ext cx="3449557" cy="236001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F76AB9-9F08-F1DE-9FF7-BC5A883C36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2467" y="4377673"/>
            <a:ext cx="3819645" cy="236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19059"/>
      </p:ext>
    </p:extLst>
  </p:cSld>
  <p:clrMapOvr>
    <a:masterClrMapping/>
  </p:clrMapOvr>
  <p:transition spd="med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EEE765-7879-AA09-54A2-B2B85580E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9700"/>
            <a:ext cx="12192000" cy="7105373"/>
          </a:xfrm>
          <a:prstGeom prst="rect">
            <a:avLst/>
          </a:prstGeom>
        </p:spPr>
      </p:pic>
      <p:grpSp>
        <p:nvGrpSpPr>
          <p:cNvPr id="6" name="Google Shape;184;p23">
            <a:extLst>
              <a:ext uri="{FF2B5EF4-FFF2-40B4-BE49-F238E27FC236}">
                <a16:creationId xmlns:a16="http://schemas.microsoft.com/office/drawing/2014/main" id="{F3B8F54B-C03F-89B8-B77C-55048B4AA623}"/>
              </a:ext>
            </a:extLst>
          </p:cNvPr>
          <p:cNvGrpSpPr/>
          <p:nvPr/>
        </p:nvGrpSpPr>
        <p:grpSpPr>
          <a:xfrm>
            <a:off x="1006892" y="4555958"/>
            <a:ext cx="4463466" cy="2302041"/>
            <a:chOff x="4078565" y="847364"/>
            <a:chExt cx="4209122" cy="4019109"/>
          </a:xfrm>
        </p:grpSpPr>
        <p:sp>
          <p:nvSpPr>
            <p:cNvPr id="7" name="Google Shape;185;p23">
              <a:extLst>
                <a:ext uri="{FF2B5EF4-FFF2-40B4-BE49-F238E27FC236}">
                  <a16:creationId xmlns:a16="http://schemas.microsoft.com/office/drawing/2014/main" id="{712010E1-2FCA-1784-FDFC-E260522B7931}"/>
                </a:ext>
              </a:extLst>
            </p:cNvPr>
            <p:cNvSpPr/>
            <p:nvPr/>
          </p:nvSpPr>
          <p:spPr>
            <a:xfrm flipH="1">
              <a:off x="5561239" y="847364"/>
              <a:ext cx="2694273" cy="3983228"/>
            </a:xfrm>
            <a:custGeom>
              <a:avLst/>
              <a:gdLst/>
              <a:ahLst/>
              <a:cxnLst/>
              <a:rect l="l" t="t" r="r" b="b"/>
              <a:pathLst>
                <a:path w="39964" h="59083" extrusionOk="0">
                  <a:moveTo>
                    <a:pt x="24766" y="0"/>
                  </a:moveTo>
                  <a:cubicBezTo>
                    <a:pt x="24741" y="0"/>
                    <a:pt x="24716" y="0"/>
                    <a:pt x="24691" y="0"/>
                  </a:cubicBezTo>
                  <a:cubicBezTo>
                    <a:pt x="22227" y="17"/>
                    <a:pt x="19851" y="902"/>
                    <a:pt x="17591" y="1885"/>
                  </a:cubicBezTo>
                  <a:cubicBezTo>
                    <a:pt x="15966" y="2591"/>
                    <a:pt x="14365" y="3355"/>
                    <a:pt x="12795" y="4175"/>
                  </a:cubicBezTo>
                  <a:cubicBezTo>
                    <a:pt x="10811" y="5213"/>
                    <a:pt x="8832" y="6370"/>
                    <a:pt x="7367" y="8066"/>
                  </a:cubicBezTo>
                  <a:cubicBezTo>
                    <a:pt x="4397" y="11511"/>
                    <a:pt x="4114" y="16723"/>
                    <a:pt x="5797" y="20949"/>
                  </a:cubicBezTo>
                  <a:cubicBezTo>
                    <a:pt x="6179" y="21908"/>
                    <a:pt x="6664" y="22902"/>
                    <a:pt x="6510" y="23926"/>
                  </a:cubicBezTo>
                  <a:cubicBezTo>
                    <a:pt x="6203" y="26005"/>
                    <a:pt x="3677" y="26790"/>
                    <a:pt x="2155" y="28241"/>
                  </a:cubicBezTo>
                  <a:cubicBezTo>
                    <a:pt x="369" y="29941"/>
                    <a:pt x="0" y="32767"/>
                    <a:pt x="748" y="35119"/>
                  </a:cubicBezTo>
                  <a:cubicBezTo>
                    <a:pt x="1492" y="37471"/>
                    <a:pt x="3179" y="39410"/>
                    <a:pt x="5032" y="41038"/>
                  </a:cubicBezTo>
                  <a:cubicBezTo>
                    <a:pt x="5469" y="41424"/>
                    <a:pt x="5927" y="41807"/>
                    <a:pt x="6231" y="42302"/>
                  </a:cubicBezTo>
                  <a:cubicBezTo>
                    <a:pt x="6862" y="43340"/>
                    <a:pt x="6708" y="44646"/>
                    <a:pt x="6776" y="45859"/>
                  </a:cubicBezTo>
                  <a:cubicBezTo>
                    <a:pt x="6916" y="48327"/>
                    <a:pt x="8067" y="50652"/>
                    <a:pt x="9603" y="52590"/>
                  </a:cubicBezTo>
                  <a:cubicBezTo>
                    <a:pt x="11136" y="54529"/>
                    <a:pt x="13812" y="57496"/>
                    <a:pt x="15706" y="59083"/>
                  </a:cubicBezTo>
                  <a:lnTo>
                    <a:pt x="29965" y="58834"/>
                  </a:lnTo>
                  <a:cubicBezTo>
                    <a:pt x="32194" y="57748"/>
                    <a:pt x="32085" y="54945"/>
                    <a:pt x="33788" y="53140"/>
                  </a:cubicBezTo>
                  <a:cubicBezTo>
                    <a:pt x="35297" y="51536"/>
                    <a:pt x="37527" y="50614"/>
                    <a:pt x="38656" y="48722"/>
                  </a:cubicBezTo>
                  <a:cubicBezTo>
                    <a:pt x="39554" y="47221"/>
                    <a:pt x="39953" y="45204"/>
                    <a:pt x="39957" y="43455"/>
                  </a:cubicBezTo>
                  <a:cubicBezTo>
                    <a:pt x="39964" y="40748"/>
                    <a:pt x="39537" y="38051"/>
                    <a:pt x="38086" y="35761"/>
                  </a:cubicBezTo>
                  <a:cubicBezTo>
                    <a:pt x="37492" y="34826"/>
                    <a:pt x="36676" y="34003"/>
                    <a:pt x="36325" y="32951"/>
                  </a:cubicBezTo>
                  <a:cubicBezTo>
                    <a:pt x="35877" y="31604"/>
                    <a:pt x="36273" y="30139"/>
                    <a:pt x="36629" y="28763"/>
                  </a:cubicBezTo>
                  <a:cubicBezTo>
                    <a:pt x="38022" y="23394"/>
                    <a:pt x="38803" y="17853"/>
                    <a:pt x="38745" y="12306"/>
                  </a:cubicBezTo>
                  <a:cubicBezTo>
                    <a:pt x="38715" y="9548"/>
                    <a:pt x="38400" y="6588"/>
                    <a:pt x="36615" y="4486"/>
                  </a:cubicBezTo>
                  <a:cubicBezTo>
                    <a:pt x="35075" y="2673"/>
                    <a:pt x="32713" y="1816"/>
                    <a:pt x="30443" y="1110"/>
                  </a:cubicBezTo>
                  <a:cubicBezTo>
                    <a:pt x="28596" y="533"/>
                    <a:pt x="26703" y="0"/>
                    <a:pt x="24766" y="0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86;p23">
              <a:extLst>
                <a:ext uri="{FF2B5EF4-FFF2-40B4-BE49-F238E27FC236}">
                  <a16:creationId xmlns:a16="http://schemas.microsoft.com/office/drawing/2014/main" id="{4626A4E3-8936-CA26-EFE6-1E76D75592C5}"/>
                </a:ext>
              </a:extLst>
            </p:cNvPr>
            <p:cNvSpPr/>
            <p:nvPr/>
          </p:nvSpPr>
          <p:spPr>
            <a:xfrm flipH="1">
              <a:off x="5588138" y="876556"/>
              <a:ext cx="2611417" cy="3898821"/>
            </a:xfrm>
            <a:custGeom>
              <a:avLst/>
              <a:gdLst/>
              <a:ahLst/>
              <a:cxnLst/>
              <a:rect l="l" t="t" r="r" b="b"/>
              <a:pathLst>
                <a:path w="38735" h="57831" extrusionOk="0">
                  <a:moveTo>
                    <a:pt x="24090" y="1"/>
                  </a:moveTo>
                  <a:cubicBezTo>
                    <a:pt x="21731" y="18"/>
                    <a:pt x="19403" y="891"/>
                    <a:pt x="17232" y="1837"/>
                  </a:cubicBezTo>
                  <a:cubicBezTo>
                    <a:pt x="15631" y="2533"/>
                    <a:pt x="14030" y="3298"/>
                    <a:pt x="12480" y="4107"/>
                  </a:cubicBezTo>
                  <a:cubicBezTo>
                    <a:pt x="10279" y="5254"/>
                    <a:pt x="8548" y="6330"/>
                    <a:pt x="7237" y="7852"/>
                  </a:cubicBezTo>
                  <a:cubicBezTo>
                    <a:pt x="5909" y="9388"/>
                    <a:pt x="5086" y="11395"/>
                    <a:pt x="4854" y="13655"/>
                  </a:cubicBezTo>
                  <a:cubicBezTo>
                    <a:pt x="4636" y="15775"/>
                    <a:pt x="4963" y="18062"/>
                    <a:pt x="5773" y="20093"/>
                  </a:cubicBezTo>
                  <a:cubicBezTo>
                    <a:pt x="5817" y="20206"/>
                    <a:pt x="5864" y="20319"/>
                    <a:pt x="5909" y="20434"/>
                  </a:cubicBezTo>
                  <a:cubicBezTo>
                    <a:pt x="6271" y="21319"/>
                    <a:pt x="6680" y="22323"/>
                    <a:pt x="6523" y="23394"/>
                  </a:cubicBezTo>
                  <a:cubicBezTo>
                    <a:pt x="6274" y="25070"/>
                    <a:pt x="4909" y="25981"/>
                    <a:pt x="3588" y="26865"/>
                  </a:cubicBezTo>
                  <a:cubicBezTo>
                    <a:pt x="2997" y="27262"/>
                    <a:pt x="2437" y="27634"/>
                    <a:pt x="1980" y="28067"/>
                  </a:cubicBezTo>
                  <a:cubicBezTo>
                    <a:pt x="502" y="29481"/>
                    <a:pt x="0" y="31986"/>
                    <a:pt x="737" y="34308"/>
                  </a:cubicBezTo>
                  <a:cubicBezTo>
                    <a:pt x="1338" y="36205"/>
                    <a:pt x="2680" y="38048"/>
                    <a:pt x="4837" y="39947"/>
                  </a:cubicBezTo>
                  <a:lnTo>
                    <a:pt x="4939" y="40035"/>
                  </a:lnTo>
                  <a:cubicBezTo>
                    <a:pt x="5376" y="40418"/>
                    <a:pt x="5827" y="40813"/>
                    <a:pt x="6159" y="41357"/>
                  </a:cubicBezTo>
                  <a:cubicBezTo>
                    <a:pt x="6739" y="42309"/>
                    <a:pt x="6756" y="43378"/>
                    <a:pt x="6773" y="44412"/>
                  </a:cubicBezTo>
                  <a:cubicBezTo>
                    <a:pt x="6776" y="44685"/>
                    <a:pt x="6783" y="44944"/>
                    <a:pt x="6797" y="45201"/>
                  </a:cubicBezTo>
                  <a:cubicBezTo>
                    <a:pt x="6947" y="47853"/>
                    <a:pt x="8343" y="50133"/>
                    <a:pt x="9486" y="51580"/>
                  </a:cubicBezTo>
                  <a:cubicBezTo>
                    <a:pt x="10985" y="53475"/>
                    <a:pt x="13501" y="56261"/>
                    <a:pt x="15327" y="57831"/>
                  </a:cubicBezTo>
                  <a:lnTo>
                    <a:pt x="29204" y="57588"/>
                  </a:lnTo>
                  <a:cubicBezTo>
                    <a:pt x="30197" y="57046"/>
                    <a:pt x="30620" y="56042"/>
                    <a:pt x="31108" y="54884"/>
                  </a:cubicBezTo>
                  <a:cubicBezTo>
                    <a:pt x="31515" y="53922"/>
                    <a:pt x="31934" y="52932"/>
                    <a:pt x="32727" y="52089"/>
                  </a:cubicBezTo>
                  <a:cubicBezTo>
                    <a:pt x="33379" y="51396"/>
                    <a:pt x="34140" y="50833"/>
                    <a:pt x="34880" y="50290"/>
                  </a:cubicBezTo>
                  <a:cubicBezTo>
                    <a:pt x="35922" y="49522"/>
                    <a:pt x="36905" y="48795"/>
                    <a:pt x="37516" y="47777"/>
                  </a:cubicBezTo>
                  <a:cubicBezTo>
                    <a:pt x="38270" y="46515"/>
                    <a:pt x="38724" y="44668"/>
                    <a:pt x="38728" y="42831"/>
                  </a:cubicBezTo>
                  <a:cubicBezTo>
                    <a:pt x="38734" y="39776"/>
                    <a:pt x="38154" y="37369"/>
                    <a:pt x="36952" y="35475"/>
                  </a:cubicBezTo>
                  <a:cubicBezTo>
                    <a:pt x="36771" y="35188"/>
                    <a:pt x="36566" y="34911"/>
                    <a:pt x="36352" y="34618"/>
                  </a:cubicBezTo>
                  <a:cubicBezTo>
                    <a:pt x="35881" y="33987"/>
                    <a:pt x="35396" y="33328"/>
                    <a:pt x="35126" y="32526"/>
                  </a:cubicBezTo>
                  <a:cubicBezTo>
                    <a:pt x="34631" y="31027"/>
                    <a:pt x="35038" y="29454"/>
                    <a:pt x="35399" y="28064"/>
                  </a:cubicBezTo>
                  <a:lnTo>
                    <a:pt x="35419" y="27985"/>
                  </a:lnTo>
                  <a:cubicBezTo>
                    <a:pt x="36864" y="22411"/>
                    <a:pt x="37570" y="16929"/>
                    <a:pt x="37512" y="11688"/>
                  </a:cubicBezTo>
                  <a:cubicBezTo>
                    <a:pt x="37485" y="9142"/>
                    <a:pt x="37229" y="6268"/>
                    <a:pt x="35533" y="4268"/>
                  </a:cubicBezTo>
                  <a:cubicBezTo>
                    <a:pt x="34091" y="2571"/>
                    <a:pt x="31838" y="1762"/>
                    <a:pt x="29651" y="1083"/>
                  </a:cubicBezTo>
                  <a:cubicBezTo>
                    <a:pt x="27896" y="537"/>
                    <a:pt x="26029" y="1"/>
                    <a:pt x="24155" y="1"/>
                  </a:cubicBezTo>
                  <a:close/>
                </a:path>
              </a:pathLst>
            </a:custGeom>
            <a:solidFill>
              <a:srgbClr val="F4E9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87;p23">
              <a:extLst>
                <a:ext uri="{FF2B5EF4-FFF2-40B4-BE49-F238E27FC236}">
                  <a16:creationId xmlns:a16="http://schemas.microsoft.com/office/drawing/2014/main" id="{0368896A-47DF-1920-B54E-5B9136B5B8F3}"/>
                </a:ext>
              </a:extLst>
            </p:cNvPr>
            <p:cNvSpPr/>
            <p:nvPr/>
          </p:nvSpPr>
          <p:spPr>
            <a:xfrm flipH="1">
              <a:off x="4078565" y="4687238"/>
              <a:ext cx="4209122" cy="179235"/>
            </a:xfrm>
            <a:custGeom>
              <a:avLst/>
              <a:gdLst/>
              <a:ahLst/>
              <a:cxnLst/>
              <a:rect l="l" t="t" r="r" b="b"/>
              <a:pathLst>
                <a:path w="73786" h="3142" extrusionOk="0">
                  <a:moveTo>
                    <a:pt x="36891" y="1"/>
                  </a:moveTo>
                  <a:cubicBezTo>
                    <a:pt x="16515" y="1"/>
                    <a:pt x="0" y="704"/>
                    <a:pt x="0" y="1570"/>
                  </a:cubicBezTo>
                  <a:cubicBezTo>
                    <a:pt x="0" y="2438"/>
                    <a:pt x="16515" y="3141"/>
                    <a:pt x="36891" y="3141"/>
                  </a:cubicBezTo>
                  <a:cubicBezTo>
                    <a:pt x="57267" y="3141"/>
                    <a:pt x="73786" y="2438"/>
                    <a:pt x="73786" y="1570"/>
                  </a:cubicBezTo>
                  <a:cubicBezTo>
                    <a:pt x="73786" y="704"/>
                    <a:pt x="57267" y="1"/>
                    <a:pt x="36891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188;p23">
              <a:extLst>
                <a:ext uri="{FF2B5EF4-FFF2-40B4-BE49-F238E27FC236}">
                  <a16:creationId xmlns:a16="http://schemas.microsoft.com/office/drawing/2014/main" id="{E5166E46-554D-145B-2816-E873E88B76C8}"/>
                </a:ext>
              </a:extLst>
            </p:cNvPr>
            <p:cNvGrpSpPr/>
            <p:nvPr/>
          </p:nvGrpSpPr>
          <p:grpSpPr>
            <a:xfrm>
              <a:off x="5921198" y="1938129"/>
              <a:ext cx="2158900" cy="2868100"/>
              <a:chOff x="5921198" y="1938129"/>
              <a:chExt cx="2158900" cy="2868100"/>
            </a:xfrm>
          </p:grpSpPr>
          <p:sp>
            <p:nvSpPr>
              <p:cNvPr id="80" name="Google Shape;189;p23">
                <a:extLst>
                  <a:ext uri="{FF2B5EF4-FFF2-40B4-BE49-F238E27FC236}">
                    <a16:creationId xmlns:a16="http://schemas.microsoft.com/office/drawing/2014/main" id="{397A5F99-7D35-5F7D-795D-D6006022A62B}"/>
                  </a:ext>
                </a:extLst>
              </p:cNvPr>
              <p:cNvSpPr/>
              <p:nvPr/>
            </p:nvSpPr>
            <p:spPr>
              <a:xfrm flipH="1">
                <a:off x="7047405" y="2721884"/>
                <a:ext cx="605304" cy="614032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10764" extrusionOk="0">
                    <a:moveTo>
                      <a:pt x="9692" y="0"/>
                    </a:moveTo>
                    <a:cubicBezTo>
                      <a:pt x="7656" y="0"/>
                      <a:pt x="0" y="3688"/>
                      <a:pt x="1653" y="7106"/>
                    </a:cubicBezTo>
                    <a:cubicBezTo>
                      <a:pt x="3117" y="10123"/>
                      <a:pt x="5374" y="10763"/>
                      <a:pt x="6296" y="10763"/>
                    </a:cubicBezTo>
                    <a:cubicBezTo>
                      <a:pt x="6451" y="10763"/>
                      <a:pt x="6568" y="10745"/>
                      <a:pt x="6637" y="10717"/>
                    </a:cubicBezTo>
                    <a:cubicBezTo>
                      <a:pt x="7112" y="10519"/>
                      <a:pt x="7924" y="9888"/>
                      <a:pt x="7784" y="9365"/>
                    </a:cubicBezTo>
                    <a:cubicBezTo>
                      <a:pt x="7644" y="8840"/>
                      <a:pt x="5937" y="6491"/>
                      <a:pt x="7518" y="4979"/>
                    </a:cubicBezTo>
                    <a:cubicBezTo>
                      <a:pt x="9099" y="3466"/>
                      <a:pt x="10037" y="3384"/>
                      <a:pt x="10324" y="2097"/>
                    </a:cubicBezTo>
                    <a:cubicBezTo>
                      <a:pt x="10611" y="811"/>
                      <a:pt x="10337" y="80"/>
                      <a:pt x="9874" y="12"/>
                    </a:cubicBezTo>
                    <a:cubicBezTo>
                      <a:pt x="9820" y="4"/>
                      <a:pt x="9759" y="0"/>
                      <a:pt x="969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0;p23">
                <a:extLst>
                  <a:ext uri="{FF2B5EF4-FFF2-40B4-BE49-F238E27FC236}">
                    <a16:creationId xmlns:a16="http://schemas.microsoft.com/office/drawing/2014/main" id="{6A741D2D-777C-131B-BABE-2005BEE5C6D4}"/>
                  </a:ext>
                </a:extLst>
              </p:cNvPr>
              <p:cNvSpPr/>
              <p:nvPr/>
            </p:nvSpPr>
            <p:spPr>
              <a:xfrm flipH="1">
                <a:off x="7458478" y="4134913"/>
                <a:ext cx="621619" cy="603935"/>
              </a:xfrm>
              <a:custGeom>
                <a:avLst/>
                <a:gdLst/>
                <a:ahLst/>
                <a:cxnLst/>
                <a:rect l="l" t="t" r="r" b="b"/>
                <a:pathLst>
                  <a:path w="10897" h="10587" extrusionOk="0">
                    <a:moveTo>
                      <a:pt x="4120" y="1"/>
                    </a:moveTo>
                    <a:lnTo>
                      <a:pt x="686" y="4538"/>
                    </a:lnTo>
                    <a:cubicBezTo>
                      <a:pt x="273" y="5135"/>
                      <a:pt x="0" y="7866"/>
                      <a:pt x="2239" y="9439"/>
                    </a:cubicBezTo>
                    <a:cubicBezTo>
                      <a:pt x="3470" y="10304"/>
                      <a:pt x="4559" y="10587"/>
                      <a:pt x="5432" y="10587"/>
                    </a:cubicBezTo>
                    <a:cubicBezTo>
                      <a:pt x="6595" y="10587"/>
                      <a:pt x="7375" y="10086"/>
                      <a:pt x="7599" y="9788"/>
                    </a:cubicBezTo>
                    <a:lnTo>
                      <a:pt x="10897" y="5436"/>
                    </a:lnTo>
                    <a:lnTo>
                      <a:pt x="4120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1;p23">
                <a:extLst>
                  <a:ext uri="{FF2B5EF4-FFF2-40B4-BE49-F238E27FC236}">
                    <a16:creationId xmlns:a16="http://schemas.microsoft.com/office/drawing/2014/main" id="{ABACB2D3-EDB0-3CE2-638B-9417A3D391B3}"/>
                  </a:ext>
                </a:extLst>
              </p:cNvPr>
              <p:cNvSpPr/>
              <p:nvPr/>
            </p:nvSpPr>
            <p:spPr>
              <a:xfrm flipH="1">
                <a:off x="6228560" y="2838999"/>
                <a:ext cx="34512" cy="43468"/>
              </a:xfrm>
              <a:custGeom>
                <a:avLst/>
                <a:gdLst/>
                <a:ahLst/>
                <a:cxnLst/>
                <a:rect l="l" t="t" r="r" b="b"/>
                <a:pathLst>
                  <a:path w="605" h="762" extrusionOk="0">
                    <a:moveTo>
                      <a:pt x="417" y="0"/>
                    </a:moveTo>
                    <a:lnTo>
                      <a:pt x="1" y="547"/>
                    </a:lnTo>
                    <a:lnTo>
                      <a:pt x="232" y="638"/>
                    </a:lnTo>
                    <a:cubicBezTo>
                      <a:pt x="246" y="646"/>
                      <a:pt x="256" y="663"/>
                      <a:pt x="250" y="679"/>
                    </a:cubicBezTo>
                    <a:lnTo>
                      <a:pt x="229" y="731"/>
                    </a:lnTo>
                    <a:lnTo>
                      <a:pt x="301" y="758"/>
                    </a:lnTo>
                    <a:cubicBezTo>
                      <a:pt x="305" y="761"/>
                      <a:pt x="311" y="761"/>
                      <a:pt x="314" y="761"/>
                    </a:cubicBezTo>
                    <a:cubicBezTo>
                      <a:pt x="325" y="761"/>
                      <a:pt x="338" y="755"/>
                      <a:pt x="346" y="741"/>
                    </a:cubicBezTo>
                    <a:lnTo>
                      <a:pt x="598" y="106"/>
                    </a:lnTo>
                    <a:cubicBezTo>
                      <a:pt x="604" y="89"/>
                      <a:pt x="595" y="72"/>
                      <a:pt x="581" y="65"/>
                    </a:cubicBez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2;p23">
                <a:extLst>
                  <a:ext uri="{FF2B5EF4-FFF2-40B4-BE49-F238E27FC236}">
                    <a16:creationId xmlns:a16="http://schemas.microsoft.com/office/drawing/2014/main" id="{ACC5A740-2789-3CE4-0D49-F066E5D6DFE8}"/>
                  </a:ext>
                </a:extLst>
              </p:cNvPr>
              <p:cNvSpPr/>
              <p:nvPr/>
            </p:nvSpPr>
            <p:spPr>
              <a:xfrm flipH="1">
                <a:off x="6249952" y="2874197"/>
                <a:ext cx="35938" cy="40958"/>
              </a:xfrm>
              <a:custGeom>
                <a:avLst/>
                <a:gdLst/>
                <a:ahLst/>
                <a:cxnLst/>
                <a:rect l="l" t="t" r="r" b="b"/>
                <a:pathLst>
                  <a:path w="630" h="718" extrusionOk="0">
                    <a:moveTo>
                      <a:pt x="346" y="1"/>
                    </a:moveTo>
                    <a:lnTo>
                      <a:pt x="1" y="456"/>
                    </a:lnTo>
                    <a:lnTo>
                      <a:pt x="141" y="510"/>
                    </a:lnTo>
                    <a:cubicBezTo>
                      <a:pt x="158" y="517"/>
                      <a:pt x="169" y="537"/>
                      <a:pt x="161" y="554"/>
                    </a:cubicBezTo>
                    <a:lnTo>
                      <a:pt x="131" y="629"/>
                    </a:lnTo>
                    <a:lnTo>
                      <a:pt x="353" y="718"/>
                    </a:lnTo>
                    <a:lnTo>
                      <a:pt x="366" y="718"/>
                    </a:lnTo>
                    <a:cubicBezTo>
                      <a:pt x="380" y="718"/>
                      <a:pt x="390" y="711"/>
                      <a:pt x="397" y="697"/>
                    </a:cubicBezTo>
                    <a:lnTo>
                      <a:pt x="629" y="114"/>
                    </a:lnTo>
                    <a:lnTo>
                      <a:pt x="346" y="1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3;p23">
                <a:extLst>
                  <a:ext uri="{FF2B5EF4-FFF2-40B4-BE49-F238E27FC236}">
                    <a16:creationId xmlns:a16="http://schemas.microsoft.com/office/drawing/2014/main" id="{CD4BA405-63AE-6866-FA35-E99C65636FD7}"/>
                  </a:ext>
                </a:extLst>
              </p:cNvPr>
              <p:cNvSpPr/>
              <p:nvPr/>
            </p:nvSpPr>
            <p:spPr>
              <a:xfrm flipH="1">
                <a:off x="6248412" y="2870146"/>
                <a:ext cx="17798" cy="10553"/>
              </a:xfrm>
              <a:custGeom>
                <a:avLst/>
                <a:gdLst/>
                <a:ahLst/>
                <a:cxnLst/>
                <a:rect l="l" t="t" r="r" b="b"/>
                <a:pathLst>
                  <a:path w="312" h="185" extrusionOk="0">
                    <a:moveTo>
                      <a:pt x="56" y="1"/>
                    </a:moveTo>
                    <a:lnTo>
                      <a:pt x="1" y="72"/>
                    </a:lnTo>
                    <a:lnTo>
                      <a:pt x="284" y="185"/>
                    </a:lnTo>
                    <a:lnTo>
                      <a:pt x="305" y="133"/>
                    </a:lnTo>
                    <a:cubicBezTo>
                      <a:pt x="311" y="117"/>
                      <a:pt x="301" y="100"/>
                      <a:pt x="287" y="92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;p23">
                <a:extLst>
                  <a:ext uri="{FF2B5EF4-FFF2-40B4-BE49-F238E27FC236}">
                    <a16:creationId xmlns:a16="http://schemas.microsoft.com/office/drawing/2014/main" id="{F14F5A7C-14EB-2501-0EF0-5FECF56CAE3F}"/>
                  </a:ext>
                </a:extLst>
              </p:cNvPr>
              <p:cNvSpPr/>
              <p:nvPr/>
            </p:nvSpPr>
            <p:spPr>
              <a:xfrm flipH="1">
                <a:off x="6278361" y="2905401"/>
                <a:ext cx="34170" cy="37821"/>
              </a:xfrm>
              <a:custGeom>
                <a:avLst/>
                <a:gdLst/>
                <a:ahLst/>
                <a:cxnLst/>
                <a:rect l="l" t="t" r="r" b="b"/>
                <a:pathLst>
                  <a:path w="599" h="663" extrusionOk="0">
                    <a:moveTo>
                      <a:pt x="400" y="0"/>
                    </a:moveTo>
                    <a:lnTo>
                      <a:pt x="1" y="526"/>
                    </a:lnTo>
                    <a:lnTo>
                      <a:pt x="332" y="659"/>
                    </a:lnTo>
                    <a:cubicBezTo>
                      <a:pt x="335" y="659"/>
                      <a:pt x="338" y="662"/>
                      <a:pt x="345" y="662"/>
                    </a:cubicBezTo>
                    <a:cubicBezTo>
                      <a:pt x="356" y="662"/>
                      <a:pt x="369" y="652"/>
                      <a:pt x="373" y="642"/>
                    </a:cubicBezTo>
                    <a:lnTo>
                      <a:pt x="598" y="82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F4D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5;p23">
                <a:extLst>
                  <a:ext uri="{FF2B5EF4-FFF2-40B4-BE49-F238E27FC236}">
                    <a16:creationId xmlns:a16="http://schemas.microsoft.com/office/drawing/2014/main" id="{A9F4A8CF-2DDA-2726-6A9D-D6ADE34F2BE4}"/>
                  </a:ext>
                </a:extLst>
              </p:cNvPr>
              <p:cNvSpPr/>
              <p:nvPr/>
            </p:nvSpPr>
            <p:spPr>
              <a:xfrm flipH="1">
                <a:off x="6276250" y="2900153"/>
                <a:ext cx="13520" cy="9983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75" extrusionOk="0">
                    <a:moveTo>
                      <a:pt x="69" y="1"/>
                    </a:moveTo>
                    <a:lnTo>
                      <a:pt x="1" y="92"/>
                    </a:lnTo>
                    <a:lnTo>
                      <a:pt x="199" y="174"/>
                    </a:lnTo>
                    <a:lnTo>
                      <a:pt x="229" y="99"/>
                    </a:lnTo>
                    <a:cubicBezTo>
                      <a:pt x="237" y="82"/>
                      <a:pt x="226" y="62"/>
                      <a:pt x="209" y="55"/>
                    </a:cubicBezTo>
                    <a:lnTo>
                      <a:pt x="69" y="1"/>
                    </a:lnTo>
                    <a:close/>
                  </a:path>
                </a:pathLst>
              </a:custGeom>
              <a:solidFill>
                <a:srgbClr val="F4BB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6;p23">
                <a:extLst>
                  <a:ext uri="{FF2B5EF4-FFF2-40B4-BE49-F238E27FC236}">
                    <a16:creationId xmlns:a16="http://schemas.microsoft.com/office/drawing/2014/main" id="{E62E3469-7F73-03E2-35C4-4880E4E317ED}"/>
                  </a:ext>
                </a:extLst>
              </p:cNvPr>
              <p:cNvSpPr/>
              <p:nvPr/>
            </p:nvSpPr>
            <p:spPr>
              <a:xfrm flipH="1">
                <a:off x="6109190" y="2262949"/>
                <a:ext cx="1787676" cy="2241811"/>
              </a:xfrm>
              <a:custGeom>
                <a:avLst/>
                <a:gdLst/>
                <a:ahLst/>
                <a:cxnLst/>
                <a:rect l="l" t="t" r="r" b="b"/>
                <a:pathLst>
                  <a:path w="31338" h="39299" extrusionOk="0">
                    <a:moveTo>
                      <a:pt x="26787" y="1"/>
                    </a:moveTo>
                    <a:lnTo>
                      <a:pt x="110" y="34444"/>
                    </a:lnTo>
                    <a:cubicBezTo>
                      <a:pt x="1" y="35547"/>
                      <a:pt x="308" y="37291"/>
                      <a:pt x="1926" y="38432"/>
                    </a:cubicBezTo>
                    <a:cubicBezTo>
                      <a:pt x="2509" y="38841"/>
                      <a:pt x="3062" y="39121"/>
                      <a:pt x="3574" y="39298"/>
                    </a:cubicBezTo>
                    <a:lnTo>
                      <a:pt x="31338" y="3455"/>
                    </a:lnTo>
                    <a:lnTo>
                      <a:pt x="26787" y="1"/>
                    </a:lnTo>
                    <a:close/>
                  </a:path>
                </a:pathLst>
              </a:custGeom>
              <a:solidFill>
                <a:srgbClr val="FFBD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7;p23">
                <a:extLst>
                  <a:ext uri="{FF2B5EF4-FFF2-40B4-BE49-F238E27FC236}">
                    <a16:creationId xmlns:a16="http://schemas.microsoft.com/office/drawing/2014/main" id="{01E402E0-2A98-EC0D-29CF-A08147403AC4}"/>
                  </a:ext>
                </a:extLst>
              </p:cNvPr>
              <p:cNvSpPr/>
              <p:nvPr/>
            </p:nvSpPr>
            <p:spPr>
              <a:xfrm flipH="1">
                <a:off x="6011092" y="2458252"/>
                <a:ext cx="1683683" cy="2060522"/>
              </a:xfrm>
              <a:custGeom>
                <a:avLst/>
                <a:gdLst/>
                <a:ahLst/>
                <a:cxnLst/>
                <a:rect l="l" t="t" r="r" b="b"/>
                <a:pathLst>
                  <a:path w="29515" h="36121" extrusionOk="0">
                    <a:moveTo>
                      <a:pt x="27764" y="0"/>
                    </a:moveTo>
                    <a:lnTo>
                      <a:pt x="0" y="35843"/>
                    </a:lnTo>
                    <a:cubicBezTo>
                      <a:pt x="567" y="36042"/>
                      <a:pt x="1085" y="36120"/>
                      <a:pt x="1543" y="36120"/>
                    </a:cubicBezTo>
                    <a:cubicBezTo>
                      <a:pt x="2705" y="36120"/>
                      <a:pt x="3486" y="35621"/>
                      <a:pt x="3711" y="35325"/>
                    </a:cubicBezTo>
                    <a:lnTo>
                      <a:pt x="3714" y="35321"/>
                    </a:lnTo>
                    <a:lnTo>
                      <a:pt x="29514" y="1332"/>
                    </a:lnTo>
                    <a:lnTo>
                      <a:pt x="27764" y="0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8;p23">
                <a:extLst>
                  <a:ext uri="{FF2B5EF4-FFF2-40B4-BE49-F238E27FC236}">
                    <a16:creationId xmlns:a16="http://schemas.microsoft.com/office/drawing/2014/main" id="{6E98D83A-4912-03C7-CBE8-9E6B9390E786}"/>
                  </a:ext>
                </a:extLst>
              </p:cNvPr>
              <p:cNvSpPr/>
              <p:nvPr/>
            </p:nvSpPr>
            <p:spPr>
              <a:xfrm flipH="1">
                <a:off x="6367011" y="2238271"/>
                <a:ext cx="1521847" cy="1991384"/>
              </a:xfrm>
              <a:custGeom>
                <a:avLst/>
                <a:gdLst/>
                <a:ahLst/>
                <a:cxnLst/>
                <a:rect l="l" t="t" r="r" b="b"/>
                <a:pathLst>
                  <a:path w="26678" h="34909" extrusionOk="0">
                    <a:moveTo>
                      <a:pt x="26063" y="1"/>
                    </a:moveTo>
                    <a:lnTo>
                      <a:pt x="260" y="33990"/>
                    </a:lnTo>
                    <a:lnTo>
                      <a:pt x="260" y="33993"/>
                    </a:lnTo>
                    <a:cubicBezTo>
                      <a:pt x="147" y="34157"/>
                      <a:pt x="42" y="34485"/>
                      <a:pt x="1" y="34908"/>
                    </a:cubicBezTo>
                    <a:lnTo>
                      <a:pt x="26678" y="465"/>
                    </a:lnTo>
                    <a:lnTo>
                      <a:pt x="26063" y="1"/>
                    </a:ln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9;p23">
                <a:extLst>
                  <a:ext uri="{FF2B5EF4-FFF2-40B4-BE49-F238E27FC236}">
                    <a16:creationId xmlns:a16="http://schemas.microsoft.com/office/drawing/2014/main" id="{7779EB62-661C-3776-5DBB-C44B1C4062C6}"/>
                  </a:ext>
                </a:extLst>
              </p:cNvPr>
              <p:cNvSpPr/>
              <p:nvPr/>
            </p:nvSpPr>
            <p:spPr>
              <a:xfrm flipH="1">
                <a:off x="6222913" y="2821030"/>
                <a:ext cx="80490" cy="55619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975" extrusionOk="0">
                    <a:moveTo>
                      <a:pt x="422" y="1"/>
                    </a:moveTo>
                    <a:cubicBezTo>
                      <a:pt x="273" y="1"/>
                      <a:pt x="133" y="91"/>
                      <a:pt x="76" y="236"/>
                    </a:cubicBezTo>
                    <a:cubicBezTo>
                      <a:pt x="1" y="428"/>
                      <a:pt x="93" y="646"/>
                      <a:pt x="284" y="721"/>
                    </a:cubicBezTo>
                    <a:lnTo>
                      <a:pt x="851" y="947"/>
                    </a:lnTo>
                    <a:cubicBezTo>
                      <a:pt x="896" y="965"/>
                      <a:pt x="944" y="974"/>
                      <a:pt x="990" y="974"/>
                    </a:cubicBezTo>
                    <a:cubicBezTo>
                      <a:pt x="1138" y="974"/>
                      <a:pt x="1279" y="884"/>
                      <a:pt x="1336" y="739"/>
                    </a:cubicBezTo>
                    <a:cubicBezTo>
                      <a:pt x="1411" y="548"/>
                      <a:pt x="1319" y="329"/>
                      <a:pt x="1127" y="254"/>
                    </a:cubicBezTo>
                    <a:lnTo>
                      <a:pt x="561" y="28"/>
                    </a:lnTo>
                    <a:cubicBezTo>
                      <a:pt x="515" y="10"/>
                      <a:pt x="468" y="1"/>
                      <a:pt x="422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00;p23">
                <a:extLst>
                  <a:ext uri="{FF2B5EF4-FFF2-40B4-BE49-F238E27FC236}">
                    <a16:creationId xmlns:a16="http://schemas.microsoft.com/office/drawing/2014/main" id="{8CB96B34-D555-5683-2109-149BD93D479E}"/>
                  </a:ext>
                </a:extLst>
              </p:cNvPr>
              <p:cNvSpPr/>
              <p:nvPr/>
            </p:nvSpPr>
            <p:spPr>
              <a:xfrm flipH="1">
                <a:off x="6242594" y="2854915"/>
                <a:ext cx="77695" cy="5453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956" extrusionOk="0">
                    <a:moveTo>
                      <a:pt x="421" y="1"/>
                    </a:moveTo>
                    <a:cubicBezTo>
                      <a:pt x="273" y="1"/>
                      <a:pt x="132" y="91"/>
                      <a:pt x="75" y="236"/>
                    </a:cubicBezTo>
                    <a:cubicBezTo>
                      <a:pt x="0" y="428"/>
                      <a:pt x="92" y="646"/>
                      <a:pt x="283" y="721"/>
                    </a:cubicBezTo>
                    <a:lnTo>
                      <a:pt x="799" y="930"/>
                    </a:lnTo>
                    <a:cubicBezTo>
                      <a:pt x="843" y="947"/>
                      <a:pt x="889" y="955"/>
                      <a:pt x="934" y="955"/>
                    </a:cubicBezTo>
                    <a:cubicBezTo>
                      <a:pt x="1083" y="955"/>
                      <a:pt x="1226" y="865"/>
                      <a:pt x="1284" y="718"/>
                    </a:cubicBezTo>
                    <a:cubicBezTo>
                      <a:pt x="1362" y="527"/>
                      <a:pt x="1267" y="309"/>
                      <a:pt x="1075" y="233"/>
                    </a:cubicBezTo>
                    <a:lnTo>
                      <a:pt x="560" y="28"/>
                    </a:lnTo>
                    <a:cubicBezTo>
                      <a:pt x="514" y="10"/>
                      <a:pt x="467" y="1"/>
                      <a:pt x="421" y="1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01;p23">
                <a:extLst>
                  <a:ext uri="{FF2B5EF4-FFF2-40B4-BE49-F238E27FC236}">
                    <a16:creationId xmlns:a16="http://schemas.microsoft.com/office/drawing/2014/main" id="{131745AF-2FA1-0094-92AB-4237B5C48427}"/>
                  </a:ext>
                </a:extLst>
              </p:cNvPr>
              <p:cNvSpPr/>
              <p:nvPr/>
            </p:nvSpPr>
            <p:spPr>
              <a:xfrm flipH="1">
                <a:off x="6270603" y="2888173"/>
                <a:ext cx="64347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861" extrusionOk="0">
                    <a:moveTo>
                      <a:pt x="429" y="0"/>
                    </a:moveTo>
                    <a:cubicBezTo>
                      <a:pt x="278" y="0"/>
                      <a:pt x="134" y="91"/>
                      <a:pt x="76" y="238"/>
                    </a:cubicBezTo>
                    <a:cubicBezTo>
                      <a:pt x="1" y="428"/>
                      <a:pt x="93" y="647"/>
                      <a:pt x="284" y="723"/>
                    </a:cubicBezTo>
                    <a:lnTo>
                      <a:pt x="564" y="835"/>
                    </a:lnTo>
                    <a:cubicBezTo>
                      <a:pt x="609" y="853"/>
                      <a:pt x="656" y="861"/>
                      <a:pt x="702" y="861"/>
                    </a:cubicBezTo>
                    <a:cubicBezTo>
                      <a:pt x="852" y="861"/>
                      <a:pt x="995" y="773"/>
                      <a:pt x="1053" y="627"/>
                    </a:cubicBezTo>
                    <a:cubicBezTo>
                      <a:pt x="1127" y="436"/>
                      <a:pt x="1035" y="217"/>
                      <a:pt x="844" y="138"/>
                    </a:cubicBezTo>
                    <a:lnTo>
                      <a:pt x="564" y="26"/>
                    </a:lnTo>
                    <a:cubicBezTo>
                      <a:pt x="520" y="9"/>
                      <a:pt x="474" y="0"/>
                      <a:pt x="429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02;p23">
                <a:extLst>
                  <a:ext uri="{FF2B5EF4-FFF2-40B4-BE49-F238E27FC236}">
                    <a16:creationId xmlns:a16="http://schemas.microsoft.com/office/drawing/2014/main" id="{8E296830-6F85-1E6D-552F-073A360ED5A1}"/>
                  </a:ext>
                </a:extLst>
              </p:cNvPr>
              <p:cNvSpPr/>
              <p:nvPr/>
            </p:nvSpPr>
            <p:spPr>
              <a:xfrm flipH="1">
                <a:off x="5943378" y="2073638"/>
                <a:ext cx="496468" cy="505990"/>
              </a:xfrm>
              <a:custGeom>
                <a:avLst/>
                <a:gdLst/>
                <a:ahLst/>
                <a:cxnLst/>
                <a:rect l="l" t="t" r="r" b="b"/>
                <a:pathLst>
                  <a:path w="8843" h="9013" extrusionOk="0">
                    <a:moveTo>
                      <a:pt x="5718" y="0"/>
                    </a:moveTo>
                    <a:cubicBezTo>
                      <a:pt x="3497" y="1127"/>
                      <a:pt x="926" y="2619"/>
                      <a:pt x="683" y="2967"/>
                    </a:cubicBezTo>
                    <a:cubicBezTo>
                      <a:pt x="274" y="3561"/>
                      <a:pt x="1" y="6295"/>
                      <a:pt x="2240" y="7869"/>
                    </a:cubicBezTo>
                    <a:cubicBezTo>
                      <a:pt x="3468" y="8731"/>
                      <a:pt x="4556" y="9013"/>
                      <a:pt x="5429" y="9013"/>
                    </a:cubicBezTo>
                    <a:cubicBezTo>
                      <a:pt x="6592" y="9013"/>
                      <a:pt x="7373" y="8513"/>
                      <a:pt x="7599" y="8217"/>
                    </a:cubicBezTo>
                    <a:cubicBezTo>
                      <a:pt x="7828" y="7913"/>
                      <a:pt x="8470" y="4909"/>
                      <a:pt x="8842" y="2359"/>
                    </a:cubicBezTo>
                    <a:cubicBezTo>
                      <a:pt x="6326" y="2222"/>
                      <a:pt x="5818" y="720"/>
                      <a:pt x="5718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03;p23">
                <a:extLst>
                  <a:ext uri="{FF2B5EF4-FFF2-40B4-BE49-F238E27FC236}">
                    <a16:creationId xmlns:a16="http://schemas.microsoft.com/office/drawing/2014/main" id="{80EF764E-E238-E722-FCA1-5272567CB0B2}"/>
                  </a:ext>
                </a:extLst>
              </p:cNvPr>
              <p:cNvSpPr/>
              <p:nvPr/>
            </p:nvSpPr>
            <p:spPr>
              <a:xfrm flipH="1">
                <a:off x="5943347" y="2201749"/>
                <a:ext cx="253820" cy="379843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6766" extrusionOk="0">
                    <a:moveTo>
                      <a:pt x="3684" y="0"/>
                    </a:moveTo>
                    <a:cubicBezTo>
                      <a:pt x="2868" y="2396"/>
                      <a:pt x="1659" y="5165"/>
                      <a:pt x="0" y="6619"/>
                    </a:cubicBezTo>
                    <a:cubicBezTo>
                      <a:pt x="400" y="6721"/>
                      <a:pt x="772" y="6766"/>
                      <a:pt x="1110" y="6766"/>
                    </a:cubicBezTo>
                    <a:cubicBezTo>
                      <a:pt x="2271" y="6766"/>
                      <a:pt x="3052" y="6263"/>
                      <a:pt x="3277" y="5967"/>
                    </a:cubicBezTo>
                    <a:cubicBezTo>
                      <a:pt x="3506" y="5663"/>
                      <a:pt x="4148" y="2659"/>
                      <a:pt x="4520" y="109"/>
                    </a:cubicBezTo>
                    <a:cubicBezTo>
                      <a:pt x="4213" y="92"/>
                      <a:pt x="3933" y="54"/>
                      <a:pt x="3684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04;p23">
                <a:extLst>
                  <a:ext uri="{FF2B5EF4-FFF2-40B4-BE49-F238E27FC236}">
                    <a16:creationId xmlns:a16="http://schemas.microsoft.com/office/drawing/2014/main" id="{F3167AD9-E180-E55D-95BE-B9C6CA4DBAE5}"/>
                  </a:ext>
                </a:extLst>
              </p:cNvPr>
              <p:cNvSpPr/>
              <p:nvPr/>
            </p:nvSpPr>
            <p:spPr>
              <a:xfrm flipH="1">
                <a:off x="5921198" y="2000316"/>
                <a:ext cx="197622" cy="205753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3665" extrusionOk="0">
                    <a:moveTo>
                      <a:pt x="3144" y="1"/>
                    </a:moveTo>
                    <a:cubicBezTo>
                      <a:pt x="2739" y="1"/>
                      <a:pt x="1444" y="575"/>
                      <a:pt x="0" y="1306"/>
                    </a:cubicBezTo>
                    <a:cubicBezTo>
                      <a:pt x="100" y="2026"/>
                      <a:pt x="608" y="3528"/>
                      <a:pt x="3124" y="3665"/>
                    </a:cubicBezTo>
                    <a:cubicBezTo>
                      <a:pt x="3394" y="1801"/>
                      <a:pt x="3520" y="180"/>
                      <a:pt x="3240" y="19"/>
                    </a:cubicBezTo>
                    <a:cubicBezTo>
                      <a:pt x="3218" y="7"/>
                      <a:pt x="3186" y="1"/>
                      <a:pt x="3144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05;p23">
                <a:extLst>
                  <a:ext uri="{FF2B5EF4-FFF2-40B4-BE49-F238E27FC236}">
                    <a16:creationId xmlns:a16="http://schemas.microsoft.com/office/drawing/2014/main" id="{37208A3D-3A27-041D-E1F7-B10F40CB843D}"/>
                  </a:ext>
                </a:extLst>
              </p:cNvPr>
              <p:cNvSpPr/>
              <p:nvPr/>
            </p:nvSpPr>
            <p:spPr>
              <a:xfrm flipH="1">
                <a:off x="6768162" y="4692652"/>
                <a:ext cx="332858" cy="72846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1277" extrusionOk="0">
                    <a:moveTo>
                      <a:pt x="342" y="1"/>
                    </a:moveTo>
                    <a:cubicBezTo>
                      <a:pt x="342" y="1"/>
                      <a:pt x="130" y="96"/>
                      <a:pt x="141" y="280"/>
                    </a:cubicBezTo>
                    <a:cubicBezTo>
                      <a:pt x="151" y="461"/>
                      <a:pt x="1" y="936"/>
                      <a:pt x="677" y="936"/>
                    </a:cubicBezTo>
                    <a:cubicBezTo>
                      <a:pt x="1257" y="936"/>
                      <a:pt x="3726" y="1276"/>
                      <a:pt x="4705" y="1276"/>
                    </a:cubicBezTo>
                    <a:cubicBezTo>
                      <a:pt x="4873" y="1276"/>
                      <a:pt x="4997" y="1266"/>
                      <a:pt x="5060" y="1243"/>
                    </a:cubicBezTo>
                    <a:cubicBezTo>
                      <a:pt x="5262" y="1226"/>
                      <a:pt x="5667" y="1127"/>
                      <a:pt x="5705" y="943"/>
                    </a:cubicBezTo>
                    <a:cubicBezTo>
                      <a:pt x="5835" y="352"/>
                      <a:pt x="5561" y="260"/>
                      <a:pt x="5561" y="260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06;p23">
                <a:extLst>
                  <a:ext uri="{FF2B5EF4-FFF2-40B4-BE49-F238E27FC236}">
                    <a16:creationId xmlns:a16="http://schemas.microsoft.com/office/drawing/2014/main" id="{CA255162-FE0B-8292-4996-3C019F02A2DB}"/>
                  </a:ext>
                </a:extLst>
              </p:cNvPr>
              <p:cNvSpPr/>
              <p:nvPr/>
            </p:nvSpPr>
            <p:spPr>
              <a:xfrm flipH="1">
                <a:off x="6864910" y="4531440"/>
                <a:ext cx="227553" cy="194752"/>
              </a:xfrm>
              <a:custGeom>
                <a:avLst/>
                <a:gdLst/>
                <a:ahLst/>
                <a:cxnLst/>
                <a:rect l="l" t="t" r="r" b="b"/>
                <a:pathLst>
                  <a:path w="3989" h="3414" extrusionOk="0">
                    <a:moveTo>
                      <a:pt x="2432" y="0"/>
                    </a:moveTo>
                    <a:lnTo>
                      <a:pt x="455" y="136"/>
                    </a:lnTo>
                    <a:cubicBezTo>
                      <a:pt x="455" y="136"/>
                      <a:pt x="520" y="1110"/>
                      <a:pt x="325" y="1812"/>
                    </a:cubicBezTo>
                    <a:cubicBezTo>
                      <a:pt x="134" y="2512"/>
                      <a:pt x="1" y="3233"/>
                      <a:pt x="1045" y="3274"/>
                    </a:cubicBezTo>
                    <a:lnTo>
                      <a:pt x="2859" y="3413"/>
                    </a:lnTo>
                    <a:cubicBezTo>
                      <a:pt x="2859" y="3413"/>
                      <a:pt x="2824" y="1574"/>
                      <a:pt x="3988" y="1468"/>
                    </a:cubicBezTo>
                    <a:cubicBezTo>
                      <a:pt x="3988" y="1468"/>
                      <a:pt x="2506" y="1185"/>
                      <a:pt x="24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07;p23">
                <a:extLst>
                  <a:ext uri="{FF2B5EF4-FFF2-40B4-BE49-F238E27FC236}">
                    <a16:creationId xmlns:a16="http://schemas.microsoft.com/office/drawing/2014/main" id="{2715E0FC-A639-DF15-7FEE-CC1B969D0631}"/>
                  </a:ext>
                </a:extLst>
              </p:cNvPr>
              <p:cNvSpPr/>
              <p:nvPr/>
            </p:nvSpPr>
            <p:spPr>
              <a:xfrm flipH="1">
                <a:off x="6773065" y="4614784"/>
                <a:ext cx="165944" cy="124073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2175" extrusionOk="0">
                    <a:moveTo>
                      <a:pt x="1501" y="1"/>
                    </a:moveTo>
                    <a:cubicBezTo>
                      <a:pt x="1302" y="1"/>
                      <a:pt x="1076" y="59"/>
                      <a:pt x="810" y="178"/>
                    </a:cubicBezTo>
                    <a:cubicBezTo>
                      <a:pt x="1" y="536"/>
                      <a:pt x="100" y="1813"/>
                      <a:pt x="100" y="1813"/>
                    </a:cubicBezTo>
                    <a:cubicBezTo>
                      <a:pt x="116" y="2096"/>
                      <a:pt x="726" y="2175"/>
                      <a:pt x="1317" y="2175"/>
                    </a:cubicBezTo>
                    <a:cubicBezTo>
                      <a:pt x="1759" y="2175"/>
                      <a:pt x="2191" y="2131"/>
                      <a:pt x="2356" y="2096"/>
                    </a:cubicBezTo>
                    <a:cubicBezTo>
                      <a:pt x="2735" y="2014"/>
                      <a:pt x="2909" y="1386"/>
                      <a:pt x="2483" y="703"/>
                    </a:cubicBezTo>
                    <a:cubicBezTo>
                      <a:pt x="2199" y="243"/>
                      <a:pt x="1907" y="1"/>
                      <a:pt x="1501" y="1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08;p23">
                <a:extLst>
                  <a:ext uri="{FF2B5EF4-FFF2-40B4-BE49-F238E27FC236}">
                    <a16:creationId xmlns:a16="http://schemas.microsoft.com/office/drawing/2014/main" id="{52CF20D5-FC54-B09F-8F54-9E5A8580829E}"/>
                  </a:ext>
                </a:extLst>
              </p:cNvPr>
              <p:cNvSpPr/>
              <p:nvPr/>
            </p:nvSpPr>
            <p:spPr>
              <a:xfrm flipH="1">
                <a:off x="6892804" y="4541936"/>
                <a:ext cx="122533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8" h="1486" extrusionOk="0">
                    <a:moveTo>
                      <a:pt x="155" y="1"/>
                    </a:moveTo>
                    <a:lnTo>
                      <a:pt x="1" y="28"/>
                    </a:lnTo>
                    <a:cubicBezTo>
                      <a:pt x="7" y="75"/>
                      <a:pt x="209" y="1206"/>
                      <a:pt x="831" y="1403"/>
                    </a:cubicBezTo>
                    <a:cubicBezTo>
                      <a:pt x="1008" y="1458"/>
                      <a:pt x="1179" y="1485"/>
                      <a:pt x="1332" y="1485"/>
                    </a:cubicBezTo>
                    <a:cubicBezTo>
                      <a:pt x="1718" y="1485"/>
                      <a:pt x="2019" y="1335"/>
                      <a:pt x="2148" y="1137"/>
                    </a:cubicBezTo>
                    <a:lnTo>
                      <a:pt x="2014" y="1052"/>
                    </a:lnTo>
                    <a:cubicBezTo>
                      <a:pt x="1924" y="1191"/>
                      <a:pt x="1676" y="1327"/>
                      <a:pt x="1332" y="1327"/>
                    </a:cubicBezTo>
                    <a:cubicBezTo>
                      <a:pt x="1194" y="1327"/>
                      <a:pt x="1042" y="1305"/>
                      <a:pt x="878" y="1253"/>
                    </a:cubicBezTo>
                    <a:cubicBezTo>
                      <a:pt x="346" y="1086"/>
                      <a:pt x="158" y="10"/>
                      <a:pt x="155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09;p23">
                <a:extLst>
                  <a:ext uri="{FF2B5EF4-FFF2-40B4-BE49-F238E27FC236}">
                    <a16:creationId xmlns:a16="http://schemas.microsoft.com/office/drawing/2014/main" id="{C145003A-3DC7-5B31-8231-02C0248A9545}"/>
                  </a:ext>
                </a:extLst>
              </p:cNvPr>
              <p:cNvSpPr/>
              <p:nvPr/>
            </p:nvSpPr>
            <p:spPr>
              <a:xfrm flipH="1">
                <a:off x="6912427" y="4565496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4" y="1"/>
                    </a:moveTo>
                    <a:cubicBezTo>
                      <a:pt x="879" y="1"/>
                      <a:pt x="275" y="115"/>
                      <a:pt x="24" y="939"/>
                    </a:cubicBezTo>
                    <a:cubicBezTo>
                      <a:pt x="0" y="1025"/>
                      <a:pt x="49" y="1113"/>
                      <a:pt x="131" y="1137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3" y="1144"/>
                      <a:pt x="307" y="1100"/>
                      <a:pt x="328" y="1031"/>
                    </a:cubicBezTo>
                    <a:cubicBezTo>
                      <a:pt x="518" y="402"/>
                      <a:pt x="944" y="312"/>
                      <a:pt x="1175" y="312"/>
                    </a:cubicBezTo>
                    <a:cubicBezTo>
                      <a:pt x="1251" y="312"/>
                      <a:pt x="1306" y="321"/>
                      <a:pt x="1325" y="325"/>
                    </a:cubicBezTo>
                    <a:cubicBezTo>
                      <a:pt x="1337" y="328"/>
                      <a:pt x="1349" y="329"/>
                      <a:pt x="1361" y="329"/>
                    </a:cubicBezTo>
                    <a:cubicBezTo>
                      <a:pt x="1433" y="329"/>
                      <a:pt x="1498" y="278"/>
                      <a:pt x="1513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0" y="17"/>
                      <a:pt x="1313" y="1"/>
                      <a:pt x="1194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10;p23">
                <a:extLst>
                  <a:ext uri="{FF2B5EF4-FFF2-40B4-BE49-F238E27FC236}">
                    <a16:creationId xmlns:a16="http://schemas.microsoft.com/office/drawing/2014/main" id="{D3F0E0C3-5B62-A55A-6886-C6ADA3EE42C7}"/>
                  </a:ext>
                </a:extLst>
              </p:cNvPr>
              <p:cNvSpPr/>
              <p:nvPr/>
            </p:nvSpPr>
            <p:spPr>
              <a:xfrm flipH="1">
                <a:off x="6889266" y="4585177"/>
                <a:ext cx="77182" cy="51055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895" extrusionOk="0">
                    <a:moveTo>
                      <a:pt x="1194" y="0"/>
                    </a:moveTo>
                    <a:cubicBezTo>
                      <a:pt x="1192" y="0"/>
                      <a:pt x="1190" y="0"/>
                      <a:pt x="1189" y="0"/>
                    </a:cubicBezTo>
                    <a:cubicBezTo>
                      <a:pt x="1154" y="4"/>
                      <a:pt x="325" y="27"/>
                      <a:pt x="35" y="673"/>
                    </a:cubicBezTo>
                    <a:cubicBezTo>
                      <a:pt x="1" y="755"/>
                      <a:pt x="38" y="847"/>
                      <a:pt x="117" y="881"/>
                    </a:cubicBezTo>
                    <a:cubicBezTo>
                      <a:pt x="137" y="891"/>
                      <a:pt x="161" y="894"/>
                      <a:pt x="182" y="894"/>
                    </a:cubicBezTo>
                    <a:cubicBezTo>
                      <a:pt x="243" y="894"/>
                      <a:pt x="301" y="861"/>
                      <a:pt x="325" y="802"/>
                    </a:cubicBezTo>
                    <a:cubicBezTo>
                      <a:pt x="530" y="341"/>
                      <a:pt x="1185" y="317"/>
                      <a:pt x="1198" y="317"/>
                    </a:cubicBezTo>
                    <a:cubicBezTo>
                      <a:pt x="1284" y="314"/>
                      <a:pt x="1352" y="243"/>
                      <a:pt x="1352" y="157"/>
                    </a:cubicBezTo>
                    <a:cubicBezTo>
                      <a:pt x="1349" y="70"/>
                      <a:pt x="1277" y="0"/>
                      <a:pt x="1194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11;p23">
                <a:extLst>
                  <a:ext uri="{FF2B5EF4-FFF2-40B4-BE49-F238E27FC236}">
                    <a16:creationId xmlns:a16="http://schemas.microsoft.com/office/drawing/2014/main" id="{4D50F49C-12EF-D8B5-7687-CB8B5D67E344}"/>
                  </a:ext>
                </a:extLst>
              </p:cNvPr>
              <p:cNvSpPr/>
              <p:nvPr/>
            </p:nvSpPr>
            <p:spPr>
              <a:xfrm flipH="1">
                <a:off x="6879116" y="4733725"/>
                <a:ext cx="332686" cy="72504"/>
              </a:xfrm>
              <a:custGeom>
                <a:avLst/>
                <a:gdLst/>
                <a:ahLst/>
                <a:cxnLst/>
                <a:rect l="l" t="t" r="r" b="b"/>
                <a:pathLst>
                  <a:path w="5832" h="1271" extrusionOk="0">
                    <a:moveTo>
                      <a:pt x="342" y="1"/>
                    </a:moveTo>
                    <a:cubicBezTo>
                      <a:pt x="342" y="1"/>
                      <a:pt x="127" y="97"/>
                      <a:pt x="137" y="281"/>
                    </a:cubicBezTo>
                    <a:cubicBezTo>
                      <a:pt x="147" y="461"/>
                      <a:pt x="1" y="888"/>
                      <a:pt x="676" y="936"/>
                    </a:cubicBezTo>
                    <a:cubicBezTo>
                      <a:pt x="1285" y="977"/>
                      <a:pt x="3644" y="1271"/>
                      <a:pt x="4668" y="1271"/>
                    </a:cubicBezTo>
                    <a:cubicBezTo>
                      <a:pt x="4840" y="1271"/>
                      <a:pt x="4974" y="1263"/>
                      <a:pt x="5056" y="1244"/>
                    </a:cubicBezTo>
                    <a:cubicBezTo>
                      <a:pt x="5261" y="1226"/>
                      <a:pt x="5663" y="1127"/>
                      <a:pt x="5704" y="943"/>
                    </a:cubicBezTo>
                    <a:cubicBezTo>
                      <a:pt x="5831" y="352"/>
                      <a:pt x="5558" y="264"/>
                      <a:pt x="5558" y="264"/>
                    </a:cubicBezTo>
                    <a:lnTo>
                      <a:pt x="342" y="1"/>
                    </a:ln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12;p23">
                <a:extLst>
                  <a:ext uri="{FF2B5EF4-FFF2-40B4-BE49-F238E27FC236}">
                    <a16:creationId xmlns:a16="http://schemas.microsoft.com/office/drawing/2014/main" id="{BD3F844E-931C-4050-76C3-935ECD834638}"/>
                  </a:ext>
                </a:extLst>
              </p:cNvPr>
              <p:cNvSpPr/>
              <p:nvPr/>
            </p:nvSpPr>
            <p:spPr>
              <a:xfrm flipH="1">
                <a:off x="6975750" y="4572513"/>
                <a:ext cx="227495" cy="194809"/>
              </a:xfrm>
              <a:custGeom>
                <a:avLst/>
                <a:gdLst/>
                <a:ahLst/>
                <a:cxnLst/>
                <a:rect l="l" t="t" r="r" b="b"/>
                <a:pathLst>
                  <a:path w="3988" h="3415" extrusionOk="0">
                    <a:moveTo>
                      <a:pt x="2431" y="0"/>
                    </a:moveTo>
                    <a:lnTo>
                      <a:pt x="451" y="137"/>
                    </a:lnTo>
                    <a:cubicBezTo>
                      <a:pt x="451" y="137"/>
                      <a:pt x="516" y="1110"/>
                      <a:pt x="325" y="1813"/>
                    </a:cubicBezTo>
                    <a:cubicBezTo>
                      <a:pt x="131" y="2513"/>
                      <a:pt x="0" y="3233"/>
                      <a:pt x="1042" y="3277"/>
                    </a:cubicBezTo>
                    <a:lnTo>
                      <a:pt x="2855" y="3414"/>
                    </a:lnTo>
                    <a:cubicBezTo>
                      <a:pt x="2855" y="3414"/>
                      <a:pt x="2820" y="1577"/>
                      <a:pt x="3988" y="1472"/>
                    </a:cubicBezTo>
                    <a:cubicBezTo>
                      <a:pt x="3988" y="1472"/>
                      <a:pt x="2502" y="1185"/>
                      <a:pt x="2431" y="0"/>
                    </a:cubicBezTo>
                    <a:close/>
                  </a:path>
                </a:pathLst>
              </a:custGeom>
              <a:solidFill>
                <a:srgbClr val="FF8E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13;p23">
                <a:extLst>
                  <a:ext uri="{FF2B5EF4-FFF2-40B4-BE49-F238E27FC236}">
                    <a16:creationId xmlns:a16="http://schemas.microsoft.com/office/drawing/2014/main" id="{7C08CB92-A804-FAC8-0257-B4BF1C1B245A}"/>
                  </a:ext>
                </a:extLst>
              </p:cNvPr>
              <p:cNvSpPr/>
              <p:nvPr/>
            </p:nvSpPr>
            <p:spPr>
              <a:xfrm flipH="1">
                <a:off x="7138727" y="4677078"/>
                <a:ext cx="45636" cy="5984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049" extrusionOk="0">
                    <a:moveTo>
                      <a:pt x="373" y="0"/>
                    </a:moveTo>
                    <a:lnTo>
                      <a:pt x="236" y="311"/>
                    </a:lnTo>
                    <a:lnTo>
                      <a:pt x="0" y="311"/>
                    </a:lnTo>
                    <a:lnTo>
                      <a:pt x="141" y="574"/>
                    </a:lnTo>
                    <a:lnTo>
                      <a:pt x="55" y="942"/>
                    </a:lnTo>
                    <a:lnTo>
                      <a:pt x="349" y="731"/>
                    </a:lnTo>
                    <a:lnTo>
                      <a:pt x="608" y="1049"/>
                    </a:lnTo>
                    <a:lnTo>
                      <a:pt x="544" y="584"/>
                    </a:lnTo>
                    <a:lnTo>
                      <a:pt x="799" y="488"/>
                    </a:lnTo>
                    <a:lnTo>
                      <a:pt x="482" y="397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14;p23">
                <a:extLst>
                  <a:ext uri="{FF2B5EF4-FFF2-40B4-BE49-F238E27FC236}">
                    <a16:creationId xmlns:a16="http://schemas.microsoft.com/office/drawing/2014/main" id="{9C07523E-B8CD-D955-CC96-7FB4FD1CB766}"/>
                  </a:ext>
                </a:extLst>
              </p:cNvPr>
              <p:cNvSpPr/>
              <p:nvPr/>
            </p:nvSpPr>
            <p:spPr>
              <a:xfrm flipH="1">
                <a:off x="6884019" y="4655857"/>
                <a:ext cx="166001" cy="124130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176" extrusionOk="0">
                    <a:moveTo>
                      <a:pt x="1503" y="1"/>
                    </a:moveTo>
                    <a:cubicBezTo>
                      <a:pt x="1304" y="1"/>
                      <a:pt x="1077" y="59"/>
                      <a:pt x="810" y="178"/>
                    </a:cubicBezTo>
                    <a:cubicBezTo>
                      <a:pt x="1" y="536"/>
                      <a:pt x="100" y="1816"/>
                      <a:pt x="100" y="1816"/>
                    </a:cubicBezTo>
                    <a:cubicBezTo>
                      <a:pt x="116" y="2097"/>
                      <a:pt x="726" y="2176"/>
                      <a:pt x="1318" y="2176"/>
                    </a:cubicBezTo>
                    <a:cubicBezTo>
                      <a:pt x="1762" y="2176"/>
                      <a:pt x="2195" y="2132"/>
                      <a:pt x="2360" y="2097"/>
                    </a:cubicBezTo>
                    <a:cubicBezTo>
                      <a:pt x="2739" y="2015"/>
                      <a:pt x="2909" y="1386"/>
                      <a:pt x="2486" y="704"/>
                    </a:cubicBezTo>
                    <a:cubicBezTo>
                      <a:pt x="2200" y="243"/>
                      <a:pt x="1909" y="1"/>
                      <a:pt x="1503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15;p23">
                <a:extLst>
                  <a:ext uri="{FF2B5EF4-FFF2-40B4-BE49-F238E27FC236}">
                    <a16:creationId xmlns:a16="http://schemas.microsoft.com/office/drawing/2014/main" id="{0FF701DF-D24B-56DC-0FE2-A373FB0EC296}"/>
                  </a:ext>
                </a:extLst>
              </p:cNvPr>
              <p:cNvSpPr/>
              <p:nvPr/>
            </p:nvSpPr>
            <p:spPr>
              <a:xfrm flipH="1">
                <a:off x="7003758" y="4583009"/>
                <a:ext cx="122590" cy="84769"/>
              </a:xfrm>
              <a:custGeom>
                <a:avLst/>
                <a:gdLst/>
                <a:ahLst/>
                <a:cxnLst/>
                <a:rect l="l" t="t" r="r" b="b"/>
                <a:pathLst>
                  <a:path w="2149" h="1486" extrusionOk="0">
                    <a:moveTo>
                      <a:pt x="158" y="1"/>
                    </a:moveTo>
                    <a:lnTo>
                      <a:pt x="1" y="28"/>
                    </a:lnTo>
                    <a:cubicBezTo>
                      <a:pt x="8" y="76"/>
                      <a:pt x="209" y="1206"/>
                      <a:pt x="831" y="1403"/>
                    </a:cubicBezTo>
                    <a:cubicBezTo>
                      <a:pt x="1008" y="1461"/>
                      <a:pt x="1179" y="1485"/>
                      <a:pt x="1332" y="1485"/>
                    </a:cubicBezTo>
                    <a:cubicBezTo>
                      <a:pt x="1718" y="1485"/>
                      <a:pt x="2022" y="1335"/>
                      <a:pt x="2148" y="1141"/>
                    </a:cubicBezTo>
                    <a:lnTo>
                      <a:pt x="2015" y="1052"/>
                    </a:lnTo>
                    <a:cubicBezTo>
                      <a:pt x="1925" y="1191"/>
                      <a:pt x="1678" y="1327"/>
                      <a:pt x="1334" y="1327"/>
                    </a:cubicBezTo>
                    <a:cubicBezTo>
                      <a:pt x="1196" y="1327"/>
                      <a:pt x="1043" y="1305"/>
                      <a:pt x="878" y="1253"/>
                    </a:cubicBezTo>
                    <a:cubicBezTo>
                      <a:pt x="349" y="1086"/>
                      <a:pt x="158" y="11"/>
                      <a:pt x="158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16;p23">
                <a:extLst>
                  <a:ext uri="{FF2B5EF4-FFF2-40B4-BE49-F238E27FC236}">
                    <a16:creationId xmlns:a16="http://schemas.microsoft.com/office/drawing/2014/main" id="{21BAF3C5-E25A-8FA6-7B17-541CAD8E01E5}"/>
                  </a:ext>
                </a:extLst>
              </p:cNvPr>
              <p:cNvSpPr/>
              <p:nvPr/>
            </p:nvSpPr>
            <p:spPr>
              <a:xfrm flipH="1">
                <a:off x="7023438" y="4606569"/>
                <a:ext cx="87507" cy="65317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145" extrusionOk="0">
                    <a:moveTo>
                      <a:pt x="1196" y="1"/>
                    </a:moveTo>
                    <a:cubicBezTo>
                      <a:pt x="882" y="1"/>
                      <a:pt x="279" y="116"/>
                      <a:pt x="28" y="943"/>
                    </a:cubicBezTo>
                    <a:cubicBezTo>
                      <a:pt x="0" y="1025"/>
                      <a:pt x="49" y="1113"/>
                      <a:pt x="131" y="1138"/>
                    </a:cubicBezTo>
                    <a:cubicBezTo>
                      <a:pt x="147" y="1144"/>
                      <a:pt x="161" y="1144"/>
                      <a:pt x="178" y="1144"/>
                    </a:cubicBezTo>
                    <a:cubicBezTo>
                      <a:pt x="246" y="1144"/>
                      <a:pt x="308" y="1103"/>
                      <a:pt x="328" y="1035"/>
                    </a:cubicBezTo>
                    <a:cubicBezTo>
                      <a:pt x="521" y="407"/>
                      <a:pt x="945" y="314"/>
                      <a:pt x="1177" y="314"/>
                    </a:cubicBezTo>
                    <a:cubicBezTo>
                      <a:pt x="1253" y="314"/>
                      <a:pt x="1309" y="324"/>
                      <a:pt x="1329" y="328"/>
                    </a:cubicBezTo>
                    <a:cubicBezTo>
                      <a:pt x="1339" y="330"/>
                      <a:pt x="1350" y="331"/>
                      <a:pt x="1360" y="331"/>
                    </a:cubicBezTo>
                    <a:cubicBezTo>
                      <a:pt x="1433" y="331"/>
                      <a:pt x="1498" y="280"/>
                      <a:pt x="1516" y="205"/>
                    </a:cubicBezTo>
                    <a:cubicBezTo>
                      <a:pt x="1533" y="120"/>
                      <a:pt x="1478" y="35"/>
                      <a:pt x="1393" y="18"/>
                    </a:cubicBezTo>
                    <a:cubicBezTo>
                      <a:pt x="1391" y="17"/>
                      <a:pt x="1314" y="1"/>
                      <a:pt x="1196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17;p23">
                <a:extLst>
                  <a:ext uri="{FF2B5EF4-FFF2-40B4-BE49-F238E27FC236}">
                    <a16:creationId xmlns:a16="http://schemas.microsoft.com/office/drawing/2014/main" id="{F82370E5-0649-237F-6212-1809254507BC}"/>
                  </a:ext>
                </a:extLst>
              </p:cNvPr>
              <p:cNvSpPr/>
              <p:nvPr/>
            </p:nvSpPr>
            <p:spPr>
              <a:xfrm flipH="1">
                <a:off x="7000106" y="4626250"/>
                <a:ext cx="77353" cy="51283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899" extrusionOk="0">
                    <a:moveTo>
                      <a:pt x="1192" y="1"/>
                    </a:moveTo>
                    <a:cubicBezTo>
                      <a:pt x="1154" y="4"/>
                      <a:pt x="325" y="28"/>
                      <a:pt x="39" y="673"/>
                    </a:cubicBezTo>
                    <a:cubicBezTo>
                      <a:pt x="1" y="755"/>
                      <a:pt x="39" y="847"/>
                      <a:pt x="117" y="885"/>
                    </a:cubicBezTo>
                    <a:cubicBezTo>
                      <a:pt x="138" y="891"/>
                      <a:pt x="161" y="898"/>
                      <a:pt x="182" y="898"/>
                    </a:cubicBezTo>
                    <a:cubicBezTo>
                      <a:pt x="243" y="898"/>
                      <a:pt x="302" y="861"/>
                      <a:pt x="329" y="803"/>
                    </a:cubicBezTo>
                    <a:cubicBezTo>
                      <a:pt x="533" y="342"/>
                      <a:pt x="1192" y="318"/>
                      <a:pt x="1199" y="318"/>
                    </a:cubicBezTo>
                    <a:cubicBezTo>
                      <a:pt x="1285" y="318"/>
                      <a:pt x="1356" y="243"/>
                      <a:pt x="1353" y="158"/>
                    </a:cubicBezTo>
                    <a:cubicBezTo>
                      <a:pt x="1349" y="69"/>
                      <a:pt x="1277" y="4"/>
                      <a:pt x="1192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18;p23">
                <a:extLst>
                  <a:ext uri="{FF2B5EF4-FFF2-40B4-BE49-F238E27FC236}">
                    <a16:creationId xmlns:a16="http://schemas.microsoft.com/office/drawing/2014/main" id="{5B7B6D12-7BEF-9B54-A5C9-3CB7C68AF66B}"/>
                  </a:ext>
                </a:extLst>
              </p:cNvPr>
              <p:cNvSpPr/>
              <p:nvPr/>
            </p:nvSpPr>
            <p:spPr>
              <a:xfrm flipH="1">
                <a:off x="6709351" y="2692905"/>
                <a:ext cx="601368" cy="5287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269" extrusionOk="0">
                    <a:moveTo>
                      <a:pt x="6645" y="1"/>
                    </a:moveTo>
                    <a:cubicBezTo>
                      <a:pt x="5506" y="1"/>
                      <a:pt x="4402" y="359"/>
                      <a:pt x="3879" y="520"/>
                    </a:cubicBezTo>
                    <a:cubicBezTo>
                      <a:pt x="2967" y="800"/>
                      <a:pt x="561" y="2227"/>
                      <a:pt x="280" y="4043"/>
                    </a:cubicBezTo>
                    <a:cubicBezTo>
                      <a:pt x="0" y="5862"/>
                      <a:pt x="2288" y="8873"/>
                      <a:pt x="2346" y="9228"/>
                    </a:cubicBezTo>
                    <a:cubicBezTo>
                      <a:pt x="2350" y="9256"/>
                      <a:pt x="2401" y="9269"/>
                      <a:pt x="2490" y="9269"/>
                    </a:cubicBezTo>
                    <a:cubicBezTo>
                      <a:pt x="3555" y="9269"/>
                      <a:pt x="10121" y="7453"/>
                      <a:pt x="10121" y="7453"/>
                    </a:cubicBezTo>
                    <a:cubicBezTo>
                      <a:pt x="10121" y="7453"/>
                      <a:pt x="10542" y="2227"/>
                      <a:pt x="8992" y="800"/>
                    </a:cubicBezTo>
                    <a:cubicBezTo>
                      <a:pt x="8336" y="194"/>
                      <a:pt x="7481" y="1"/>
                      <a:pt x="6645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19;p23">
                <a:extLst>
                  <a:ext uri="{FF2B5EF4-FFF2-40B4-BE49-F238E27FC236}">
                    <a16:creationId xmlns:a16="http://schemas.microsoft.com/office/drawing/2014/main" id="{A9F39F12-BEE1-9BC4-D3F8-96118D1468E8}"/>
                  </a:ext>
                </a:extLst>
              </p:cNvPr>
              <p:cNvSpPr/>
              <p:nvPr/>
            </p:nvSpPr>
            <p:spPr>
              <a:xfrm flipH="1">
                <a:off x="7045060" y="2953319"/>
                <a:ext cx="214432" cy="254364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4459" extrusionOk="0">
                    <a:moveTo>
                      <a:pt x="1386" y="1"/>
                    </a:moveTo>
                    <a:cubicBezTo>
                      <a:pt x="1302" y="1"/>
                      <a:pt x="1220" y="23"/>
                      <a:pt x="1140" y="72"/>
                    </a:cubicBezTo>
                    <a:cubicBezTo>
                      <a:pt x="93" y="717"/>
                      <a:pt x="0" y="2048"/>
                      <a:pt x="0" y="2048"/>
                    </a:cubicBezTo>
                    <a:lnTo>
                      <a:pt x="1202" y="4458"/>
                    </a:lnTo>
                    <a:lnTo>
                      <a:pt x="3759" y="3400"/>
                    </a:lnTo>
                    <a:cubicBezTo>
                      <a:pt x="3759" y="3400"/>
                      <a:pt x="2416" y="1"/>
                      <a:pt x="1386" y="1"/>
                    </a:cubicBezTo>
                    <a:close/>
                  </a:path>
                </a:pathLst>
              </a:custGeom>
              <a:solidFill>
                <a:srgbClr val="D166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20;p23">
                <a:extLst>
                  <a:ext uri="{FF2B5EF4-FFF2-40B4-BE49-F238E27FC236}">
                    <a16:creationId xmlns:a16="http://schemas.microsoft.com/office/drawing/2014/main" id="{F171AFB4-E1A1-9A3E-5D56-BAE6919A1E4D}"/>
                  </a:ext>
                </a:extLst>
              </p:cNvPr>
              <p:cNvSpPr/>
              <p:nvPr/>
            </p:nvSpPr>
            <p:spPr>
              <a:xfrm flipH="1">
                <a:off x="6668850" y="3103921"/>
                <a:ext cx="691328" cy="1379006"/>
              </a:xfrm>
              <a:custGeom>
                <a:avLst/>
                <a:gdLst/>
                <a:ahLst/>
                <a:cxnLst/>
                <a:rect l="l" t="t" r="r" b="b"/>
                <a:pathLst>
                  <a:path w="12119" h="24174" extrusionOk="0">
                    <a:moveTo>
                      <a:pt x="9345" y="1"/>
                    </a:moveTo>
                    <a:cubicBezTo>
                      <a:pt x="6833" y="1"/>
                      <a:pt x="3500" y="1145"/>
                      <a:pt x="2779" y="1590"/>
                    </a:cubicBezTo>
                    <a:cubicBezTo>
                      <a:pt x="2608" y="1696"/>
                      <a:pt x="3213" y="2921"/>
                      <a:pt x="3213" y="2921"/>
                    </a:cubicBezTo>
                    <a:cubicBezTo>
                      <a:pt x="3213" y="2921"/>
                      <a:pt x="219" y="5798"/>
                      <a:pt x="127" y="10270"/>
                    </a:cubicBezTo>
                    <a:cubicBezTo>
                      <a:pt x="0" y="16230"/>
                      <a:pt x="2595" y="23498"/>
                      <a:pt x="2595" y="23498"/>
                    </a:cubicBezTo>
                    <a:cubicBezTo>
                      <a:pt x="2595" y="23498"/>
                      <a:pt x="2803" y="24174"/>
                      <a:pt x="3943" y="24174"/>
                    </a:cubicBezTo>
                    <a:cubicBezTo>
                      <a:pt x="5086" y="24174"/>
                      <a:pt x="5879" y="23662"/>
                      <a:pt x="5879" y="23662"/>
                    </a:cubicBezTo>
                    <a:cubicBezTo>
                      <a:pt x="5929" y="23664"/>
                      <a:pt x="5978" y="23665"/>
                      <a:pt x="6026" y="23665"/>
                    </a:cubicBezTo>
                    <a:cubicBezTo>
                      <a:pt x="7377" y="23665"/>
                      <a:pt x="7506" y="22754"/>
                      <a:pt x="7506" y="22754"/>
                    </a:cubicBezTo>
                    <a:cubicBezTo>
                      <a:pt x="7763" y="21962"/>
                      <a:pt x="10022" y="16534"/>
                      <a:pt x="11070" y="11574"/>
                    </a:cubicBezTo>
                    <a:cubicBezTo>
                      <a:pt x="12119" y="6614"/>
                      <a:pt x="11654" y="1959"/>
                      <a:pt x="11675" y="1655"/>
                    </a:cubicBezTo>
                    <a:cubicBezTo>
                      <a:pt x="11699" y="1351"/>
                      <a:pt x="11675" y="607"/>
                      <a:pt x="11675" y="607"/>
                    </a:cubicBezTo>
                    <a:cubicBezTo>
                      <a:pt x="11147" y="168"/>
                      <a:pt x="10306" y="1"/>
                      <a:pt x="9345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21;p23">
                <a:extLst>
                  <a:ext uri="{FF2B5EF4-FFF2-40B4-BE49-F238E27FC236}">
                    <a16:creationId xmlns:a16="http://schemas.microsoft.com/office/drawing/2014/main" id="{06DE01E8-9AD1-DACC-C908-8C90625D0120}"/>
                  </a:ext>
                </a:extLst>
              </p:cNvPr>
              <p:cNvSpPr/>
              <p:nvPr/>
            </p:nvSpPr>
            <p:spPr>
              <a:xfrm flipH="1">
                <a:off x="6700958" y="3139061"/>
                <a:ext cx="92185" cy="221049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3875" extrusionOk="0">
                    <a:moveTo>
                      <a:pt x="1524" y="1"/>
                    </a:moveTo>
                    <a:cubicBezTo>
                      <a:pt x="1478" y="1"/>
                      <a:pt x="1442" y="35"/>
                      <a:pt x="1445" y="79"/>
                    </a:cubicBezTo>
                    <a:cubicBezTo>
                      <a:pt x="1462" y="1721"/>
                      <a:pt x="1373" y="3486"/>
                      <a:pt x="1196" y="3605"/>
                    </a:cubicBezTo>
                    <a:cubicBezTo>
                      <a:pt x="1043" y="3695"/>
                      <a:pt x="747" y="3719"/>
                      <a:pt x="490" y="3719"/>
                    </a:cubicBezTo>
                    <a:cubicBezTo>
                      <a:pt x="327" y="3719"/>
                      <a:pt x="179" y="3709"/>
                      <a:pt x="93" y="3701"/>
                    </a:cubicBezTo>
                    <a:cubicBezTo>
                      <a:pt x="89" y="3701"/>
                      <a:pt x="84" y="3700"/>
                      <a:pt x="80" y="3700"/>
                    </a:cubicBezTo>
                    <a:cubicBezTo>
                      <a:pt x="42" y="3700"/>
                      <a:pt x="11" y="3729"/>
                      <a:pt x="8" y="3769"/>
                    </a:cubicBezTo>
                    <a:cubicBezTo>
                      <a:pt x="0" y="3813"/>
                      <a:pt x="35" y="3851"/>
                      <a:pt x="76" y="3858"/>
                    </a:cubicBezTo>
                    <a:cubicBezTo>
                      <a:pt x="93" y="3858"/>
                      <a:pt x="274" y="3875"/>
                      <a:pt x="499" y="3875"/>
                    </a:cubicBezTo>
                    <a:cubicBezTo>
                      <a:pt x="766" y="3875"/>
                      <a:pt x="1089" y="3851"/>
                      <a:pt x="1274" y="3742"/>
                    </a:cubicBezTo>
                    <a:cubicBezTo>
                      <a:pt x="1615" y="3547"/>
                      <a:pt x="1612" y="888"/>
                      <a:pt x="1601" y="79"/>
                    </a:cubicBezTo>
                    <a:cubicBezTo>
                      <a:pt x="1601" y="35"/>
                      <a:pt x="1564" y="1"/>
                      <a:pt x="1524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22;p23">
                <a:extLst>
                  <a:ext uri="{FF2B5EF4-FFF2-40B4-BE49-F238E27FC236}">
                    <a16:creationId xmlns:a16="http://schemas.microsoft.com/office/drawing/2014/main" id="{35EE23C2-300F-7B16-5A01-13456D3DF4A2}"/>
                  </a:ext>
                </a:extLst>
              </p:cNvPr>
              <p:cNvSpPr/>
              <p:nvPr/>
            </p:nvSpPr>
            <p:spPr>
              <a:xfrm flipH="1">
                <a:off x="6709970" y="3134212"/>
                <a:ext cx="23388" cy="49116"/>
              </a:xfrm>
              <a:custGeom>
                <a:avLst/>
                <a:gdLst/>
                <a:ahLst/>
                <a:cxnLst/>
                <a:rect l="l" t="t" r="r" b="b"/>
                <a:pathLst>
                  <a:path w="410" h="861" extrusionOk="0">
                    <a:moveTo>
                      <a:pt x="205" y="0"/>
                    </a:moveTo>
                    <a:cubicBezTo>
                      <a:pt x="93" y="0"/>
                      <a:pt x="0" y="191"/>
                      <a:pt x="0" y="431"/>
                    </a:cubicBezTo>
                    <a:cubicBezTo>
                      <a:pt x="0" y="666"/>
                      <a:pt x="93" y="861"/>
                      <a:pt x="205" y="861"/>
                    </a:cubicBezTo>
                    <a:cubicBezTo>
                      <a:pt x="318" y="861"/>
                      <a:pt x="410" y="666"/>
                      <a:pt x="410" y="431"/>
                    </a:cubicBezTo>
                    <a:cubicBezTo>
                      <a:pt x="410" y="191"/>
                      <a:pt x="318" y="0"/>
                      <a:pt x="205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23;p23">
                <a:extLst>
                  <a:ext uri="{FF2B5EF4-FFF2-40B4-BE49-F238E27FC236}">
                    <a16:creationId xmlns:a16="http://schemas.microsoft.com/office/drawing/2014/main" id="{3FB23668-A4EF-D764-BFCA-3E4ABF540FE9}"/>
                  </a:ext>
                </a:extLst>
              </p:cNvPr>
              <p:cNvSpPr/>
              <p:nvPr/>
            </p:nvSpPr>
            <p:spPr>
              <a:xfrm flipH="1">
                <a:off x="6744375" y="3189946"/>
                <a:ext cx="437649" cy="85111"/>
              </a:xfrm>
              <a:custGeom>
                <a:avLst/>
                <a:gdLst/>
                <a:ahLst/>
                <a:cxnLst/>
                <a:rect l="l" t="t" r="r" b="b"/>
                <a:pathLst>
                  <a:path w="7672" h="1492" extrusionOk="0">
                    <a:moveTo>
                      <a:pt x="6523" y="1"/>
                    </a:moveTo>
                    <a:cubicBezTo>
                      <a:pt x="3032" y="1"/>
                      <a:pt x="90" y="1325"/>
                      <a:pt x="59" y="1341"/>
                    </a:cubicBezTo>
                    <a:cubicBezTo>
                      <a:pt x="18" y="1358"/>
                      <a:pt x="0" y="1406"/>
                      <a:pt x="18" y="1444"/>
                    </a:cubicBezTo>
                    <a:cubicBezTo>
                      <a:pt x="32" y="1475"/>
                      <a:pt x="62" y="1491"/>
                      <a:pt x="90" y="1491"/>
                    </a:cubicBezTo>
                    <a:cubicBezTo>
                      <a:pt x="103" y="1491"/>
                      <a:pt x="113" y="1488"/>
                      <a:pt x="123" y="1484"/>
                    </a:cubicBezTo>
                    <a:cubicBezTo>
                      <a:pt x="155" y="1469"/>
                      <a:pt x="3067" y="158"/>
                      <a:pt x="6523" y="158"/>
                    </a:cubicBezTo>
                    <a:cubicBezTo>
                      <a:pt x="6871" y="158"/>
                      <a:pt x="7225" y="171"/>
                      <a:pt x="7583" y="201"/>
                    </a:cubicBezTo>
                    <a:cubicBezTo>
                      <a:pt x="7585" y="201"/>
                      <a:pt x="7588" y="201"/>
                      <a:pt x="7590" y="201"/>
                    </a:cubicBezTo>
                    <a:cubicBezTo>
                      <a:pt x="7631" y="201"/>
                      <a:pt x="7665" y="171"/>
                      <a:pt x="7668" y="129"/>
                    </a:cubicBezTo>
                    <a:cubicBezTo>
                      <a:pt x="7671" y="85"/>
                      <a:pt x="7640" y="47"/>
                      <a:pt x="7596" y="44"/>
                    </a:cubicBezTo>
                    <a:cubicBezTo>
                      <a:pt x="7234" y="14"/>
                      <a:pt x="6876" y="1"/>
                      <a:pt x="652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24;p23">
                <a:extLst>
                  <a:ext uri="{FF2B5EF4-FFF2-40B4-BE49-F238E27FC236}">
                    <a16:creationId xmlns:a16="http://schemas.microsoft.com/office/drawing/2014/main" id="{C1602FE8-E88D-F2A5-88B8-1F5DE7E9E91D}"/>
                  </a:ext>
                </a:extLst>
              </p:cNvPr>
              <p:cNvSpPr/>
              <p:nvPr/>
            </p:nvSpPr>
            <p:spPr>
              <a:xfrm flipH="1">
                <a:off x="7055555" y="3137521"/>
                <a:ext cx="79521" cy="118654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080" extrusionOk="0">
                    <a:moveTo>
                      <a:pt x="1202" y="1"/>
                    </a:moveTo>
                    <a:lnTo>
                      <a:pt x="263" y="223"/>
                    </a:lnTo>
                    <a:cubicBezTo>
                      <a:pt x="1" y="1393"/>
                      <a:pt x="673" y="2079"/>
                      <a:pt x="673" y="2079"/>
                    </a:cubicBezTo>
                    <a:lnTo>
                      <a:pt x="1394" y="1878"/>
                    </a:lnTo>
                    <a:cubicBezTo>
                      <a:pt x="800" y="1226"/>
                      <a:pt x="1202" y="1"/>
                      <a:pt x="120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25;p23">
                <a:extLst>
                  <a:ext uri="{FF2B5EF4-FFF2-40B4-BE49-F238E27FC236}">
                    <a16:creationId xmlns:a16="http://schemas.microsoft.com/office/drawing/2014/main" id="{5B495AE0-E190-CBE3-F1C0-71913AC51A97}"/>
                  </a:ext>
                </a:extLst>
              </p:cNvPr>
              <p:cNvSpPr/>
              <p:nvPr/>
            </p:nvSpPr>
            <p:spPr>
              <a:xfrm flipH="1">
                <a:off x="7050706" y="3133071"/>
                <a:ext cx="89047" cy="127553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36" extrusionOk="0">
                    <a:moveTo>
                      <a:pt x="1172" y="188"/>
                    </a:moveTo>
                    <a:lnTo>
                      <a:pt x="1172" y="188"/>
                    </a:lnTo>
                    <a:cubicBezTo>
                      <a:pt x="1090" y="512"/>
                      <a:pt x="929" y="1352"/>
                      <a:pt x="1339" y="1911"/>
                    </a:cubicBezTo>
                    <a:lnTo>
                      <a:pt x="779" y="2069"/>
                    </a:lnTo>
                    <a:cubicBezTo>
                      <a:pt x="660" y="1922"/>
                      <a:pt x="219" y="1314"/>
                      <a:pt x="410" y="365"/>
                    </a:cubicBezTo>
                    <a:lnTo>
                      <a:pt x="1172" y="188"/>
                    </a:lnTo>
                    <a:close/>
                    <a:moveTo>
                      <a:pt x="1287" y="1"/>
                    </a:moveTo>
                    <a:cubicBezTo>
                      <a:pt x="1280" y="1"/>
                      <a:pt x="1273" y="2"/>
                      <a:pt x="1267" y="3"/>
                    </a:cubicBezTo>
                    <a:lnTo>
                      <a:pt x="324" y="222"/>
                    </a:lnTo>
                    <a:cubicBezTo>
                      <a:pt x="297" y="228"/>
                      <a:pt x="274" y="252"/>
                      <a:pt x="267" y="283"/>
                    </a:cubicBezTo>
                    <a:cubicBezTo>
                      <a:pt x="1" y="1484"/>
                      <a:pt x="669" y="2181"/>
                      <a:pt x="697" y="2212"/>
                    </a:cubicBezTo>
                    <a:cubicBezTo>
                      <a:pt x="714" y="2226"/>
                      <a:pt x="734" y="2236"/>
                      <a:pt x="755" y="2236"/>
                    </a:cubicBezTo>
                    <a:cubicBezTo>
                      <a:pt x="762" y="2236"/>
                      <a:pt x="768" y="2236"/>
                      <a:pt x="775" y="2232"/>
                    </a:cubicBezTo>
                    <a:lnTo>
                      <a:pt x="1496" y="2031"/>
                    </a:lnTo>
                    <a:cubicBezTo>
                      <a:pt x="1523" y="2024"/>
                      <a:pt x="1544" y="2004"/>
                      <a:pt x="1553" y="1976"/>
                    </a:cubicBezTo>
                    <a:cubicBezTo>
                      <a:pt x="1561" y="1952"/>
                      <a:pt x="1553" y="1922"/>
                      <a:pt x="1533" y="1901"/>
                    </a:cubicBezTo>
                    <a:cubicBezTo>
                      <a:pt x="977" y="1294"/>
                      <a:pt x="1356" y="116"/>
                      <a:pt x="1359" y="102"/>
                    </a:cubicBezTo>
                    <a:cubicBezTo>
                      <a:pt x="1369" y="75"/>
                      <a:pt x="1362" y="47"/>
                      <a:pt x="1345" y="27"/>
                    </a:cubicBezTo>
                    <a:cubicBezTo>
                      <a:pt x="1330" y="9"/>
                      <a:pt x="1308" y="1"/>
                      <a:pt x="1287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26;p23">
                <a:extLst>
                  <a:ext uri="{FF2B5EF4-FFF2-40B4-BE49-F238E27FC236}">
                    <a16:creationId xmlns:a16="http://schemas.microsoft.com/office/drawing/2014/main" id="{CB0AC880-27A4-BE3C-863F-FA338A8A7EA6}"/>
                  </a:ext>
                </a:extLst>
              </p:cNvPr>
              <p:cNvSpPr/>
              <p:nvPr/>
            </p:nvSpPr>
            <p:spPr>
              <a:xfrm flipH="1">
                <a:off x="6884988" y="3100498"/>
                <a:ext cx="73075" cy="118882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2084" extrusionOk="0">
                    <a:moveTo>
                      <a:pt x="1281" y="1"/>
                    </a:moveTo>
                    <a:lnTo>
                      <a:pt x="416" y="127"/>
                    </a:lnTo>
                    <a:cubicBezTo>
                      <a:pt x="416" y="127"/>
                      <a:pt x="0" y="984"/>
                      <a:pt x="403" y="2083"/>
                    </a:cubicBezTo>
                    <a:lnTo>
                      <a:pt x="1141" y="1950"/>
                    </a:lnTo>
                    <a:cubicBezTo>
                      <a:pt x="1141" y="1950"/>
                      <a:pt x="867" y="913"/>
                      <a:pt x="1281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27;p23">
                <a:extLst>
                  <a:ext uri="{FF2B5EF4-FFF2-40B4-BE49-F238E27FC236}">
                    <a16:creationId xmlns:a16="http://schemas.microsoft.com/office/drawing/2014/main" id="{1E4AB59D-FD82-5FA3-6487-B79C262A7BA1}"/>
                  </a:ext>
                </a:extLst>
              </p:cNvPr>
              <p:cNvSpPr/>
              <p:nvPr/>
            </p:nvSpPr>
            <p:spPr>
              <a:xfrm flipH="1">
                <a:off x="6880310" y="3095991"/>
                <a:ext cx="82430" cy="128066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2245" extrusionOk="0">
                    <a:moveTo>
                      <a:pt x="1236" y="179"/>
                    </a:moveTo>
                    <a:lnTo>
                      <a:pt x="1236" y="179"/>
                    </a:lnTo>
                    <a:cubicBezTo>
                      <a:pt x="949" y="926"/>
                      <a:pt x="1072" y="1712"/>
                      <a:pt x="1127" y="1967"/>
                    </a:cubicBezTo>
                    <a:lnTo>
                      <a:pt x="539" y="2073"/>
                    </a:lnTo>
                    <a:cubicBezTo>
                      <a:pt x="232" y="1176"/>
                      <a:pt x="485" y="448"/>
                      <a:pt x="553" y="278"/>
                    </a:cubicBezTo>
                    <a:lnTo>
                      <a:pt x="1236" y="179"/>
                    </a:lnTo>
                    <a:close/>
                    <a:moveTo>
                      <a:pt x="1360" y="0"/>
                    </a:moveTo>
                    <a:cubicBezTo>
                      <a:pt x="1356" y="0"/>
                      <a:pt x="1352" y="1"/>
                      <a:pt x="1349" y="1"/>
                    </a:cubicBezTo>
                    <a:lnTo>
                      <a:pt x="489" y="127"/>
                    </a:lnTo>
                    <a:cubicBezTo>
                      <a:pt x="462" y="131"/>
                      <a:pt x="441" y="148"/>
                      <a:pt x="430" y="172"/>
                    </a:cubicBezTo>
                    <a:cubicBezTo>
                      <a:pt x="410" y="206"/>
                      <a:pt x="0" y="1069"/>
                      <a:pt x="413" y="2189"/>
                    </a:cubicBezTo>
                    <a:cubicBezTo>
                      <a:pt x="424" y="2224"/>
                      <a:pt x="454" y="2244"/>
                      <a:pt x="485" y="2244"/>
                    </a:cubicBezTo>
                    <a:cubicBezTo>
                      <a:pt x="492" y="2244"/>
                      <a:pt x="495" y="2244"/>
                      <a:pt x="503" y="2241"/>
                    </a:cubicBezTo>
                    <a:lnTo>
                      <a:pt x="1236" y="2107"/>
                    </a:lnTo>
                    <a:cubicBezTo>
                      <a:pt x="1256" y="2104"/>
                      <a:pt x="1277" y="2090"/>
                      <a:pt x="1287" y="2073"/>
                    </a:cubicBezTo>
                    <a:cubicBezTo>
                      <a:pt x="1301" y="2053"/>
                      <a:pt x="1305" y="2029"/>
                      <a:pt x="1297" y="2008"/>
                    </a:cubicBezTo>
                    <a:cubicBezTo>
                      <a:pt x="1294" y="1998"/>
                      <a:pt x="1038" y="984"/>
                      <a:pt x="1434" y="111"/>
                    </a:cubicBezTo>
                    <a:cubicBezTo>
                      <a:pt x="1445" y="86"/>
                      <a:pt x="1441" y="56"/>
                      <a:pt x="1424" y="32"/>
                    </a:cubicBezTo>
                    <a:cubicBezTo>
                      <a:pt x="1409" y="11"/>
                      <a:pt x="1386" y="0"/>
                      <a:pt x="1360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28;p23">
                <a:extLst>
                  <a:ext uri="{FF2B5EF4-FFF2-40B4-BE49-F238E27FC236}">
                    <a16:creationId xmlns:a16="http://schemas.microsoft.com/office/drawing/2014/main" id="{AC9D207F-1725-D38A-AFAC-714548BC7D86}"/>
                  </a:ext>
                </a:extLst>
              </p:cNvPr>
              <p:cNvSpPr/>
              <p:nvPr/>
            </p:nvSpPr>
            <p:spPr>
              <a:xfrm flipH="1">
                <a:off x="7010205" y="3297535"/>
                <a:ext cx="218768" cy="218768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835" extrusionOk="0">
                    <a:moveTo>
                      <a:pt x="3043" y="1"/>
                    </a:moveTo>
                    <a:cubicBezTo>
                      <a:pt x="3035" y="1"/>
                      <a:pt x="3027" y="2"/>
                      <a:pt x="3019" y="5"/>
                    </a:cubicBezTo>
                    <a:cubicBezTo>
                      <a:pt x="2978" y="15"/>
                      <a:pt x="2950" y="60"/>
                      <a:pt x="2964" y="104"/>
                    </a:cubicBezTo>
                    <a:cubicBezTo>
                      <a:pt x="2994" y="203"/>
                      <a:pt x="3637" y="2595"/>
                      <a:pt x="66" y="3681"/>
                    </a:cubicBezTo>
                    <a:cubicBezTo>
                      <a:pt x="25" y="3695"/>
                      <a:pt x="1" y="3739"/>
                      <a:pt x="15" y="3780"/>
                    </a:cubicBezTo>
                    <a:cubicBezTo>
                      <a:pt x="25" y="3814"/>
                      <a:pt x="56" y="3835"/>
                      <a:pt x="90" y="3835"/>
                    </a:cubicBezTo>
                    <a:cubicBezTo>
                      <a:pt x="97" y="3835"/>
                      <a:pt x="103" y="3835"/>
                      <a:pt x="114" y="3832"/>
                    </a:cubicBezTo>
                    <a:cubicBezTo>
                      <a:pt x="3834" y="2702"/>
                      <a:pt x="3125" y="83"/>
                      <a:pt x="3117" y="60"/>
                    </a:cubicBezTo>
                    <a:cubicBezTo>
                      <a:pt x="3107" y="23"/>
                      <a:pt x="3076" y="1"/>
                      <a:pt x="304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29;p23">
                <a:extLst>
                  <a:ext uri="{FF2B5EF4-FFF2-40B4-BE49-F238E27FC236}">
                    <a16:creationId xmlns:a16="http://schemas.microsoft.com/office/drawing/2014/main" id="{F1739913-67F8-4983-D0AA-5DA20C9AB08F}"/>
                  </a:ext>
                </a:extLst>
              </p:cNvPr>
              <p:cNvSpPr/>
              <p:nvPr/>
            </p:nvSpPr>
            <p:spPr>
              <a:xfrm flipH="1">
                <a:off x="7128630" y="3256120"/>
                <a:ext cx="37593" cy="39418"/>
              </a:xfrm>
              <a:custGeom>
                <a:avLst/>
                <a:gdLst/>
                <a:ahLst/>
                <a:cxnLst/>
                <a:rect l="l" t="t" r="r" b="b"/>
                <a:pathLst>
                  <a:path w="659" h="691" extrusionOk="0">
                    <a:moveTo>
                      <a:pt x="123" y="0"/>
                    </a:moveTo>
                    <a:lnTo>
                      <a:pt x="79" y="85"/>
                    </a:lnTo>
                    <a:cubicBezTo>
                      <a:pt x="0" y="233"/>
                      <a:pt x="62" y="564"/>
                      <a:pt x="72" y="628"/>
                    </a:cubicBezTo>
                    <a:cubicBezTo>
                      <a:pt x="79" y="666"/>
                      <a:pt x="113" y="690"/>
                      <a:pt x="150" y="690"/>
                    </a:cubicBezTo>
                    <a:lnTo>
                      <a:pt x="164" y="690"/>
                    </a:lnTo>
                    <a:cubicBezTo>
                      <a:pt x="208" y="683"/>
                      <a:pt x="235" y="638"/>
                      <a:pt x="229" y="597"/>
                    </a:cubicBezTo>
                    <a:cubicBezTo>
                      <a:pt x="208" y="502"/>
                      <a:pt x="194" y="365"/>
                      <a:pt x="199" y="266"/>
                    </a:cubicBezTo>
                    <a:lnTo>
                      <a:pt x="199" y="266"/>
                    </a:lnTo>
                    <a:cubicBezTo>
                      <a:pt x="335" y="386"/>
                      <a:pt x="481" y="543"/>
                      <a:pt x="495" y="625"/>
                    </a:cubicBezTo>
                    <a:cubicBezTo>
                      <a:pt x="501" y="665"/>
                      <a:pt x="535" y="691"/>
                      <a:pt x="574" y="691"/>
                    </a:cubicBezTo>
                    <a:cubicBezTo>
                      <a:pt x="579" y="691"/>
                      <a:pt x="583" y="691"/>
                      <a:pt x="588" y="690"/>
                    </a:cubicBezTo>
                    <a:cubicBezTo>
                      <a:pt x="629" y="683"/>
                      <a:pt x="659" y="642"/>
                      <a:pt x="652" y="597"/>
                    </a:cubicBezTo>
                    <a:cubicBezTo>
                      <a:pt x="618" y="400"/>
                      <a:pt x="270" y="113"/>
                      <a:pt x="199" y="58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30;p23">
                <a:extLst>
                  <a:ext uri="{FF2B5EF4-FFF2-40B4-BE49-F238E27FC236}">
                    <a16:creationId xmlns:a16="http://schemas.microsoft.com/office/drawing/2014/main" id="{3E5182E6-B4A6-3287-548C-A4482F724729}"/>
                  </a:ext>
                </a:extLst>
              </p:cNvPr>
              <p:cNvSpPr/>
              <p:nvPr/>
            </p:nvSpPr>
            <p:spPr>
              <a:xfrm flipH="1">
                <a:off x="6847222" y="3191429"/>
                <a:ext cx="21278" cy="3263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572" extrusionOk="0">
                    <a:moveTo>
                      <a:pt x="282" y="1"/>
                    </a:moveTo>
                    <a:cubicBezTo>
                      <a:pt x="267" y="1"/>
                      <a:pt x="251" y="5"/>
                      <a:pt x="236" y="15"/>
                    </a:cubicBezTo>
                    <a:cubicBezTo>
                      <a:pt x="223" y="25"/>
                      <a:pt x="93" y="121"/>
                      <a:pt x="11" y="472"/>
                    </a:cubicBezTo>
                    <a:cubicBezTo>
                      <a:pt x="1" y="516"/>
                      <a:pt x="28" y="557"/>
                      <a:pt x="69" y="568"/>
                    </a:cubicBezTo>
                    <a:cubicBezTo>
                      <a:pt x="75" y="568"/>
                      <a:pt x="83" y="571"/>
                      <a:pt x="86" y="571"/>
                    </a:cubicBezTo>
                    <a:cubicBezTo>
                      <a:pt x="124" y="571"/>
                      <a:pt x="157" y="543"/>
                      <a:pt x="165" y="510"/>
                    </a:cubicBezTo>
                    <a:cubicBezTo>
                      <a:pt x="233" y="223"/>
                      <a:pt x="329" y="144"/>
                      <a:pt x="325" y="144"/>
                    </a:cubicBezTo>
                    <a:cubicBezTo>
                      <a:pt x="362" y="121"/>
                      <a:pt x="373" y="69"/>
                      <a:pt x="346" y="35"/>
                    </a:cubicBezTo>
                    <a:cubicBezTo>
                      <a:pt x="331" y="12"/>
                      <a:pt x="307" y="1"/>
                      <a:pt x="282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31;p23">
                <a:extLst>
                  <a:ext uri="{FF2B5EF4-FFF2-40B4-BE49-F238E27FC236}">
                    <a16:creationId xmlns:a16="http://schemas.microsoft.com/office/drawing/2014/main" id="{1882D708-A234-8DDD-FEF3-9672A458A17F}"/>
                  </a:ext>
                </a:extLst>
              </p:cNvPr>
              <p:cNvSpPr/>
              <p:nvPr/>
            </p:nvSpPr>
            <p:spPr>
              <a:xfrm flipH="1">
                <a:off x="6792690" y="3402385"/>
                <a:ext cx="237022" cy="1055846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18509" extrusionOk="0">
                    <a:moveTo>
                      <a:pt x="4068" y="1"/>
                    </a:moveTo>
                    <a:cubicBezTo>
                      <a:pt x="4059" y="1"/>
                      <a:pt x="4048" y="3"/>
                      <a:pt x="4039" y="7"/>
                    </a:cubicBezTo>
                    <a:cubicBezTo>
                      <a:pt x="3489" y="222"/>
                      <a:pt x="3349" y="713"/>
                      <a:pt x="3196" y="1437"/>
                    </a:cubicBezTo>
                    <a:cubicBezTo>
                      <a:pt x="3045" y="2154"/>
                      <a:pt x="273" y="15979"/>
                      <a:pt x="7" y="18420"/>
                    </a:cubicBezTo>
                    <a:cubicBezTo>
                      <a:pt x="0" y="18464"/>
                      <a:pt x="31" y="18505"/>
                      <a:pt x="75" y="18508"/>
                    </a:cubicBezTo>
                    <a:lnTo>
                      <a:pt x="86" y="18508"/>
                    </a:lnTo>
                    <a:cubicBezTo>
                      <a:pt x="123" y="18508"/>
                      <a:pt x="157" y="18478"/>
                      <a:pt x="164" y="18440"/>
                    </a:cubicBezTo>
                    <a:cubicBezTo>
                      <a:pt x="423" y="16057"/>
                      <a:pt x="3205" y="2157"/>
                      <a:pt x="3352" y="1471"/>
                    </a:cubicBezTo>
                    <a:cubicBezTo>
                      <a:pt x="3495" y="775"/>
                      <a:pt x="3618" y="341"/>
                      <a:pt x="4097" y="154"/>
                    </a:cubicBezTo>
                    <a:cubicBezTo>
                      <a:pt x="4138" y="140"/>
                      <a:pt x="4155" y="92"/>
                      <a:pt x="4141" y="51"/>
                    </a:cubicBezTo>
                    <a:cubicBezTo>
                      <a:pt x="4128" y="20"/>
                      <a:pt x="4099" y="1"/>
                      <a:pt x="4068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32;p23">
                <a:extLst>
                  <a:ext uri="{FF2B5EF4-FFF2-40B4-BE49-F238E27FC236}">
                    <a16:creationId xmlns:a16="http://schemas.microsoft.com/office/drawing/2014/main" id="{90E4A3E2-9253-6F7F-316D-5C4FE4512CA4}"/>
                  </a:ext>
                </a:extLst>
              </p:cNvPr>
              <p:cNvSpPr/>
              <p:nvPr/>
            </p:nvSpPr>
            <p:spPr>
              <a:xfrm flipH="1">
                <a:off x="6909749" y="4378728"/>
                <a:ext cx="331888" cy="216486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3795" extrusionOk="0">
                    <a:moveTo>
                      <a:pt x="5576" y="1"/>
                    </a:moveTo>
                    <a:lnTo>
                      <a:pt x="5463" y="311"/>
                    </a:lnTo>
                    <a:cubicBezTo>
                      <a:pt x="5463" y="311"/>
                      <a:pt x="5149" y="772"/>
                      <a:pt x="4634" y="858"/>
                    </a:cubicBezTo>
                    <a:cubicBezTo>
                      <a:pt x="4566" y="869"/>
                      <a:pt x="4504" y="874"/>
                      <a:pt x="4446" y="874"/>
                    </a:cubicBezTo>
                    <a:cubicBezTo>
                      <a:pt x="4062" y="874"/>
                      <a:pt x="3889" y="659"/>
                      <a:pt x="3889" y="659"/>
                    </a:cubicBezTo>
                    <a:lnTo>
                      <a:pt x="3848" y="933"/>
                    </a:lnTo>
                    <a:cubicBezTo>
                      <a:pt x="3368" y="1402"/>
                      <a:pt x="2627" y="1597"/>
                      <a:pt x="1953" y="1597"/>
                    </a:cubicBezTo>
                    <a:cubicBezTo>
                      <a:pt x="1587" y="1597"/>
                      <a:pt x="1241" y="1540"/>
                      <a:pt x="968" y="1438"/>
                    </a:cubicBezTo>
                    <a:cubicBezTo>
                      <a:pt x="377" y="1216"/>
                      <a:pt x="431" y="913"/>
                      <a:pt x="431" y="913"/>
                    </a:cubicBezTo>
                    <a:cubicBezTo>
                      <a:pt x="431" y="913"/>
                      <a:pt x="429" y="912"/>
                      <a:pt x="425" y="912"/>
                    </a:cubicBezTo>
                    <a:cubicBezTo>
                      <a:pt x="393" y="912"/>
                      <a:pt x="243" y="921"/>
                      <a:pt x="131" y="1072"/>
                    </a:cubicBezTo>
                    <a:cubicBezTo>
                      <a:pt x="1" y="1247"/>
                      <a:pt x="288" y="2807"/>
                      <a:pt x="346" y="3281"/>
                    </a:cubicBezTo>
                    <a:cubicBezTo>
                      <a:pt x="386" y="3627"/>
                      <a:pt x="974" y="3795"/>
                      <a:pt x="1641" y="3795"/>
                    </a:cubicBezTo>
                    <a:cubicBezTo>
                      <a:pt x="1889" y="3795"/>
                      <a:pt x="2148" y="3771"/>
                      <a:pt x="2394" y="3725"/>
                    </a:cubicBezTo>
                    <a:cubicBezTo>
                      <a:pt x="3298" y="3555"/>
                      <a:pt x="3569" y="2752"/>
                      <a:pt x="3569" y="2752"/>
                    </a:cubicBezTo>
                    <a:cubicBezTo>
                      <a:pt x="3684" y="2880"/>
                      <a:pt x="4000" y="2943"/>
                      <a:pt x="4342" y="2943"/>
                    </a:cubicBezTo>
                    <a:cubicBezTo>
                      <a:pt x="4768" y="2943"/>
                      <a:pt x="5234" y="2845"/>
                      <a:pt x="5405" y="2649"/>
                    </a:cubicBezTo>
                    <a:cubicBezTo>
                      <a:pt x="5682" y="2336"/>
                      <a:pt x="5764" y="786"/>
                      <a:pt x="5791" y="445"/>
                    </a:cubicBezTo>
                    <a:cubicBezTo>
                      <a:pt x="5818" y="100"/>
                      <a:pt x="5576" y="1"/>
                      <a:pt x="5576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33;p23">
                <a:extLst>
                  <a:ext uri="{FF2B5EF4-FFF2-40B4-BE49-F238E27FC236}">
                    <a16:creationId xmlns:a16="http://schemas.microsoft.com/office/drawing/2014/main" id="{6B95335E-458B-2EB1-5F96-5DE743B95586}"/>
                  </a:ext>
                </a:extLst>
              </p:cNvPr>
              <p:cNvSpPr/>
              <p:nvPr/>
            </p:nvSpPr>
            <p:spPr>
              <a:xfrm flipH="1">
                <a:off x="7013511" y="4402230"/>
                <a:ext cx="28865" cy="135482"/>
              </a:xfrm>
              <a:custGeom>
                <a:avLst/>
                <a:gdLst/>
                <a:ahLst/>
                <a:cxnLst/>
                <a:rect l="l" t="t" r="r" b="b"/>
                <a:pathLst>
                  <a:path w="506" h="2375" extrusionOk="0">
                    <a:moveTo>
                      <a:pt x="422" y="1"/>
                    </a:moveTo>
                    <a:cubicBezTo>
                      <a:pt x="382" y="1"/>
                      <a:pt x="348" y="29"/>
                      <a:pt x="342" y="70"/>
                    </a:cubicBezTo>
                    <a:lnTo>
                      <a:pt x="7" y="2282"/>
                    </a:lnTo>
                    <a:cubicBezTo>
                      <a:pt x="0" y="2327"/>
                      <a:pt x="27" y="2368"/>
                      <a:pt x="72" y="2374"/>
                    </a:cubicBezTo>
                    <a:lnTo>
                      <a:pt x="82" y="2374"/>
                    </a:lnTo>
                    <a:cubicBezTo>
                      <a:pt x="123" y="2374"/>
                      <a:pt x="158" y="2347"/>
                      <a:pt x="161" y="2306"/>
                    </a:cubicBezTo>
                    <a:lnTo>
                      <a:pt x="498" y="94"/>
                    </a:lnTo>
                    <a:cubicBezTo>
                      <a:pt x="506" y="50"/>
                      <a:pt x="475" y="9"/>
                      <a:pt x="434" y="2"/>
                    </a:cubicBezTo>
                    <a:cubicBezTo>
                      <a:pt x="430" y="1"/>
                      <a:pt x="426" y="1"/>
                      <a:pt x="42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34;p23">
                <a:extLst>
                  <a:ext uri="{FF2B5EF4-FFF2-40B4-BE49-F238E27FC236}">
                    <a16:creationId xmlns:a16="http://schemas.microsoft.com/office/drawing/2014/main" id="{175DBBC1-4A16-092E-5974-BA5955AA9030}"/>
                  </a:ext>
                </a:extLst>
              </p:cNvPr>
              <p:cNvSpPr/>
              <p:nvPr/>
            </p:nvSpPr>
            <p:spPr>
              <a:xfrm flipH="1">
                <a:off x="7234850" y="3369356"/>
                <a:ext cx="64803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915" extrusionOk="0">
                    <a:moveTo>
                      <a:pt x="403" y="1"/>
                    </a:moveTo>
                    <a:cubicBezTo>
                      <a:pt x="375" y="1"/>
                      <a:pt x="348" y="6"/>
                      <a:pt x="321" y="19"/>
                    </a:cubicBezTo>
                    <a:cubicBezTo>
                      <a:pt x="0" y="173"/>
                      <a:pt x="344" y="914"/>
                      <a:pt x="635" y="914"/>
                    </a:cubicBezTo>
                    <a:cubicBezTo>
                      <a:pt x="646" y="914"/>
                      <a:pt x="658" y="913"/>
                      <a:pt x="670" y="910"/>
                    </a:cubicBezTo>
                    <a:cubicBezTo>
                      <a:pt x="1136" y="809"/>
                      <a:pt x="734" y="1"/>
                      <a:pt x="403" y="1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35;p23">
                <a:extLst>
                  <a:ext uri="{FF2B5EF4-FFF2-40B4-BE49-F238E27FC236}">
                    <a16:creationId xmlns:a16="http://schemas.microsoft.com/office/drawing/2014/main" id="{BF6A4B03-9893-59E2-7962-C771D7D8BA19}"/>
                  </a:ext>
                </a:extLst>
              </p:cNvPr>
              <p:cNvSpPr/>
              <p:nvPr/>
            </p:nvSpPr>
            <p:spPr>
              <a:xfrm flipH="1">
                <a:off x="7215911" y="3350531"/>
                <a:ext cx="65031" cy="52082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913" extrusionOk="0">
                    <a:moveTo>
                      <a:pt x="406" y="0"/>
                    </a:moveTo>
                    <a:cubicBezTo>
                      <a:pt x="378" y="0"/>
                      <a:pt x="351" y="6"/>
                      <a:pt x="325" y="18"/>
                    </a:cubicBezTo>
                    <a:cubicBezTo>
                      <a:pt x="0" y="172"/>
                      <a:pt x="343" y="912"/>
                      <a:pt x="638" y="912"/>
                    </a:cubicBezTo>
                    <a:cubicBezTo>
                      <a:pt x="650" y="912"/>
                      <a:pt x="662" y="911"/>
                      <a:pt x="673" y="909"/>
                    </a:cubicBezTo>
                    <a:cubicBezTo>
                      <a:pt x="1139" y="808"/>
                      <a:pt x="736" y="0"/>
                      <a:pt x="406" y="0"/>
                    </a:cubicBezTo>
                    <a:close/>
                  </a:path>
                </a:pathLst>
              </a:custGeom>
              <a:solidFill>
                <a:srgbClr val="FFA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7" name="Google Shape;236;p23">
                <a:extLst>
                  <a:ext uri="{FF2B5EF4-FFF2-40B4-BE49-F238E27FC236}">
                    <a16:creationId xmlns:a16="http://schemas.microsoft.com/office/drawing/2014/main" id="{11831585-702A-AC7D-619A-EE9271EA8597}"/>
                  </a:ext>
                </a:extLst>
              </p:cNvPr>
              <p:cNvGrpSpPr/>
              <p:nvPr/>
            </p:nvGrpSpPr>
            <p:grpSpPr>
              <a:xfrm rot="4341851">
                <a:off x="7192285" y="3340903"/>
                <a:ext cx="550320" cy="381933"/>
                <a:chOff x="3272250" y="2015375"/>
                <a:chExt cx="291025" cy="242300"/>
              </a:xfrm>
            </p:grpSpPr>
            <p:sp>
              <p:nvSpPr>
                <p:cNvPr id="174" name="Google Shape;237;p23">
                  <a:extLst>
                    <a:ext uri="{FF2B5EF4-FFF2-40B4-BE49-F238E27FC236}">
                      <a16:creationId xmlns:a16="http://schemas.microsoft.com/office/drawing/2014/main" id="{119EDE2A-E84E-5F5F-73DF-989F7D24A321}"/>
                    </a:ext>
                  </a:extLst>
                </p:cNvPr>
                <p:cNvSpPr/>
                <p:nvPr/>
              </p:nvSpPr>
              <p:spPr>
                <a:xfrm>
                  <a:off x="3272250" y="2015375"/>
                  <a:ext cx="116175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7" h="9692" extrusionOk="0">
                      <a:moveTo>
                        <a:pt x="4178" y="0"/>
                      </a:moveTo>
                      <a:cubicBezTo>
                        <a:pt x="4016" y="0"/>
                        <a:pt x="3864" y="96"/>
                        <a:pt x="3800" y="254"/>
                      </a:cubicBezTo>
                      <a:lnTo>
                        <a:pt x="89" y="9120"/>
                      </a:lnTo>
                      <a:cubicBezTo>
                        <a:pt x="0" y="9328"/>
                        <a:pt x="99" y="9570"/>
                        <a:pt x="311" y="9660"/>
                      </a:cubicBezTo>
                      <a:cubicBezTo>
                        <a:pt x="362" y="9682"/>
                        <a:pt x="416" y="9692"/>
                        <a:pt x="469" y="9692"/>
                      </a:cubicBezTo>
                      <a:cubicBezTo>
                        <a:pt x="630" y="9692"/>
                        <a:pt x="783" y="9596"/>
                        <a:pt x="850" y="9438"/>
                      </a:cubicBezTo>
                      <a:lnTo>
                        <a:pt x="4558" y="572"/>
                      </a:lnTo>
                      <a:cubicBezTo>
                        <a:pt x="4646" y="364"/>
                        <a:pt x="4547" y="122"/>
                        <a:pt x="4339" y="33"/>
                      </a:cubicBezTo>
                      <a:cubicBezTo>
                        <a:pt x="4286" y="11"/>
                        <a:pt x="4231" y="0"/>
                        <a:pt x="4178" y="0"/>
                      </a:cubicBezTo>
                      <a:close/>
                    </a:path>
                  </a:pathLst>
                </a:custGeom>
                <a:solidFill>
                  <a:srgbClr val="936F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238;p23">
                  <a:extLst>
                    <a:ext uri="{FF2B5EF4-FFF2-40B4-BE49-F238E27FC236}">
                      <a16:creationId xmlns:a16="http://schemas.microsoft.com/office/drawing/2014/main" id="{EE5A2F9C-F75F-FD66-56C4-B09C337A4C2D}"/>
                    </a:ext>
                  </a:extLst>
                </p:cNvPr>
                <p:cNvSpPr/>
                <p:nvPr/>
              </p:nvSpPr>
              <p:spPr>
                <a:xfrm>
                  <a:off x="3376100" y="2034525"/>
                  <a:ext cx="1822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9" h="3459" extrusionOk="0">
                      <a:moveTo>
                        <a:pt x="205" y="0"/>
                      </a:moveTo>
                      <a:lnTo>
                        <a:pt x="1" y="492"/>
                      </a:lnTo>
                      <a:lnTo>
                        <a:pt x="7084" y="3459"/>
                      </a:lnTo>
                      <a:lnTo>
                        <a:pt x="7289" y="2964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239;p23">
                  <a:extLst>
                    <a:ext uri="{FF2B5EF4-FFF2-40B4-BE49-F238E27FC236}">
                      <a16:creationId xmlns:a16="http://schemas.microsoft.com/office/drawing/2014/main" id="{AE1CE976-F8BE-1F59-B0CC-075EADC04F6A}"/>
                    </a:ext>
                  </a:extLst>
                </p:cNvPr>
                <p:cNvSpPr/>
                <p:nvPr/>
              </p:nvSpPr>
              <p:spPr>
                <a:xfrm>
                  <a:off x="3380950" y="2022750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10" y="0"/>
                      </a:moveTo>
                      <a:lnTo>
                        <a:pt x="1" y="492"/>
                      </a:lnTo>
                      <a:lnTo>
                        <a:pt x="7087" y="3458"/>
                      </a:lnTo>
                      <a:lnTo>
                        <a:pt x="7292" y="2964"/>
                      </a:lnTo>
                      <a:lnTo>
                        <a:pt x="210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240;p23">
                  <a:extLst>
                    <a:ext uri="{FF2B5EF4-FFF2-40B4-BE49-F238E27FC236}">
                      <a16:creationId xmlns:a16="http://schemas.microsoft.com/office/drawing/2014/main" id="{D678F1E7-A4ED-440F-CD23-7329AE585BA3}"/>
                    </a:ext>
                  </a:extLst>
                </p:cNvPr>
                <p:cNvSpPr/>
                <p:nvPr/>
              </p:nvSpPr>
              <p:spPr>
                <a:xfrm>
                  <a:off x="3370900" y="2046800"/>
                  <a:ext cx="182300" cy="8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2" h="3460" extrusionOk="0">
                      <a:moveTo>
                        <a:pt x="209" y="1"/>
                      </a:moveTo>
                      <a:lnTo>
                        <a:pt x="0" y="497"/>
                      </a:lnTo>
                      <a:lnTo>
                        <a:pt x="7087" y="3459"/>
                      </a:lnTo>
                      <a:lnTo>
                        <a:pt x="7292" y="2968"/>
                      </a:lnTo>
                      <a:lnTo>
                        <a:pt x="209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241;p23">
                  <a:extLst>
                    <a:ext uri="{FF2B5EF4-FFF2-40B4-BE49-F238E27FC236}">
                      <a16:creationId xmlns:a16="http://schemas.microsoft.com/office/drawing/2014/main" id="{8BE6F9A8-33C9-107C-776B-D02729D7CC98}"/>
                    </a:ext>
                  </a:extLst>
                </p:cNvPr>
                <p:cNvSpPr/>
                <p:nvPr/>
              </p:nvSpPr>
              <p:spPr>
                <a:xfrm>
                  <a:off x="3365775" y="2059200"/>
                  <a:ext cx="182325" cy="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8" extrusionOk="0">
                      <a:moveTo>
                        <a:pt x="205" y="1"/>
                      </a:moveTo>
                      <a:lnTo>
                        <a:pt x="1" y="492"/>
                      </a:lnTo>
                      <a:lnTo>
                        <a:pt x="7084" y="3458"/>
                      </a:lnTo>
                      <a:lnTo>
                        <a:pt x="7292" y="2963"/>
                      </a:ln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242;p23">
                  <a:extLst>
                    <a:ext uri="{FF2B5EF4-FFF2-40B4-BE49-F238E27FC236}">
                      <a16:creationId xmlns:a16="http://schemas.microsoft.com/office/drawing/2014/main" id="{45749CFC-FF25-EEDF-572F-9AA5CA0211D8}"/>
                    </a:ext>
                  </a:extLst>
                </p:cNvPr>
                <p:cNvSpPr/>
                <p:nvPr/>
              </p:nvSpPr>
              <p:spPr>
                <a:xfrm>
                  <a:off x="3360575" y="2071500"/>
                  <a:ext cx="182325" cy="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8" extrusionOk="0">
                      <a:moveTo>
                        <a:pt x="209" y="0"/>
                      </a:moveTo>
                      <a:lnTo>
                        <a:pt x="1" y="495"/>
                      </a:lnTo>
                      <a:lnTo>
                        <a:pt x="7087" y="3457"/>
                      </a:lnTo>
                      <a:lnTo>
                        <a:pt x="7292" y="2966"/>
                      </a:lnTo>
                      <a:lnTo>
                        <a:pt x="209" y="0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243;p23">
                  <a:extLst>
                    <a:ext uri="{FF2B5EF4-FFF2-40B4-BE49-F238E27FC236}">
                      <a16:creationId xmlns:a16="http://schemas.microsoft.com/office/drawing/2014/main" id="{0F7B5C63-1080-87F9-09F3-CACF8EED8546}"/>
                    </a:ext>
                  </a:extLst>
                </p:cNvPr>
                <p:cNvSpPr/>
                <p:nvPr/>
              </p:nvSpPr>
              <p:spPr>
                <a:xfrm>
                  <a:off x="3355450" y="2083875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06" y="0"/>
                      </a:moveTo>
                      <a:lnTo>
                        <a:pt x="1" y="492"/>
                      </a:lnTo>
                      <a:lnTo>
                        <a:pt x="7083" y="3458"/>
                      </a:lnTo>
                      <a:lnTo>
                        <a:pt x="7292" y="2962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244;p23">
                  <a:extLst>
                    <a:ext uri="{FF2B5EF4-FFF2-40B4-BE49-F238E27FC236}">
                      <a16:creationId xmlns:a16="http://schemas.microsoft.com/office/drawing/2014/main" id="{7BAF44AE-E59D-9ED0-5DEA-67F2001C09B7}"/>
                    </a:ext>
                  </a:extLst>
                </p:cNvPr>
                <p:cNvSpPr/>
                <p:nvPr/>
              </p:nvSpPr>
              <p:spPr>
                <a:xfrm>
                  <a:off x="3350225" y="2096150"/>
                  <a:ext cx="182325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3" h="3459" extrusionOk="0">
                      <a:moveTo>
                        <a:pt x="210" y="1"/>
                      </a:moveTo>
                      <a:lnTo>
                        <a:pt x="1" y="495"/>
                      </a:lnTo>
                      <a:lnTo>
                        <a:pt x="7088" y="3459"/>
                      </a:lnTo>
                      <a:lnTo>
                        <a:pt x="7292" y="2967"/>
                      </a:lnTo>
                      <a:lnTo>
                        <a:pt x="210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245;p23">
                  <a:extLst>
                    <a:ext uri="{FF2B5EF4-FFF2-40B4-BE49-F238E27FC236}">
                      <a16:creationId xmlns:a16="http://schemas.microsoft.com/office/drawing/2014/main" id="{86664263-7ACE-D2E8-FA19-59AA56F2F9C5}"/>
                    </a:ext>
                  </a:extLst>
                </p:cNvPr>
                <p:cNvSpPr/>
                <p:nvPr/>
              </p:nvSpPr>
              <p:spPr>
                <a:xfrm>
                  <a:off x="3345125" y="2108525"/>
                  <a:ext cx="182300" cy="8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2" h="3459" extrusionOk="0">
                      <a:moveTo>
                        <a:pt x="205" y="0"/>
                      </a:moveTo>
                      <a:lnTo>
                        <a:pt x="0" y="492"/>
                      </a:lnTo>
                      <a:lnTo>
                        <a:pt x="7083" y="3459"/>
                      </a:lnTo>
                      <a:lnTo>
                        <a:pt x="7292" y="2964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246;p23">
                  <a:extLst>
                    <a:ext uri="{FF2B5EF4-FFF2-40B4-BE49-F238E27FC236}">
                      <a16:creationId xmlns:a16="http://schemas.microsoft.com/office/drawing/2014/main" id="{4068901C-78C3-FE40-49E8-A80F0E99BCAC}"/>
                    </a:ext>
                  </a:extLst>
                </p:cNvPr>
                <p:cNvSpPr/>
                <p:nvPr/>
              </p:nvSpPr>
              <p:spPr>
                <a:xfrm>
                  <a:off x="3340000" y="2120800"/>
                  <a:ext cx="182225" cy="8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9" h="3460" extrusionOk="0">
                      <a:moveTo>
                        <a:pt x="205" y="1"/>
                      </a:moveTo>
                      <a:lnTo>
                        <a:pt x="0" y="496"/>
                      </a:lnTo>
                      <a:lnTo>
                        <a:pt x="7084" y="3459"/>
                      </a:lnTo>
                      <a:lnTo>
                        <a:pt x="7288" y="2968"/>
                      </a:lnTo>
                      <a:lnTo>
                        <a:pt x="205" y="1"/>
                      </a:ln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247;p23">
                  <a:extLst>
                    <a:ext uri="{FF2B5EF4-FFF2-40B4-BE49-F238E27FC236}">
                      <a16:creationId xmlns:a16="http://schemas.microsoft.com/office/drawing/2014/main" id="{BB483282-8FEB-F33F-D999-3C3DBF216535}"/>
                    </a:ext>
                  </a:extLst>
                </p:cNvPr>
                <p:cNvSpPr/>
                <p:nvPr/>
              </p:nvSpPr>
              <p:spPr>
                <a:xfrm>
                  <a:off x="3360010" y="2022342"/>
                  <a:ext cx="86800" cy="8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2" h="3473" extrusionOk="0">
                      <a:moveTo>
                        <a:pt x="1028" y="1"/>
                      </a:moveTo>
                      <a:lnTo>
                        <a:pt x="1" y="2452"/>
                      </a:lnTo>
                      <a:lnTo>
                        <a:pt x="2444" y="3473"/>
                      </a:lnTo>
                      <a:lnTo>
                        <a:pt x="3472" y="1022"/>
                      </a:lnTo>
                      <a:lnTo>
                        <a:pt x="1028" y="1"/>
                      </a:ln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8" name="Google Shape;248;p23">
                <a:extLst>
                  <a:ext uri="{FF2B5EF4-FFF2-40B4-BE49-F238E27FC236}">
                    <a16:creationId xmlns:a16="http://schemas.microsoft.com/office/drawing/2014/main" id="{15F6DF49-30B4-E9D1-5EB1-20F295D19550}"/>
                  </a:ext>
                </a:extLst>
              </p:cNvPr>
              <p:cNvSpPr/>
              <p:nvPr/>
            </p:nvSpPr>
            <p:spPr>
              <a:xfrm flipH="1">
                <a:off x="7140497" y="3275972"/>
                <a:ext cx="148203" cy="145864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2557" extrusionOk="0">
                    <a:moveTo>
                      <a:pt x="1372" y="0"/>
                    </a:moveTo>
                    <a:cubicBezTo>
                      <a:pt x="1226" y="372"/>
                      <a:pt x="768" y="741"/>
                      <a:pt x="406" y="929"/>
                    </a:cubicBezTo>
                    <a:cubicBezTo>
                      <a:pt x="605" y="1735"/>
                      <a:pt x="0" y="2297"/>
                      <a:pt x="293" y="2499"/>
                    </a:cubicBezTo>
                    <a:cubicBezTo>
                      <a:pt x="354" y="2541"/>
                      <a:pt x="416" y="2557"/>
                      <a:pt x="476" y="2557"/>
                    </a:cubicBezTo>
                    <a:cubicBezTo>
                      <a:pt x="642" y="2557"/>
                      <a:pt x="785" y="2434"/>
                      <a:pt x="785" y="2434"/>
                    </a:cubicBezTo>
                    <a:cubicBezTo>
                      <a:pt x="785" y="2434"/>
                      <a:pt x="874" y="2542"/>
                      <a:pt x="1090" y="2542"/>
                    </a:cubicBezTo>
                    <a:cubicBezTo>
                      <a:pt x="1105" y="2542"/>
                      <a:pt x="1121" y="2541"/>
                      <a:pt x="1137" y="2540"/>
                    </a:cubicBezTo>
                    <a:cubicBezTo>
                      <a:pt x="1386" y="2523"/>
                      <a:pt x="1533" y="2223"/>
                      <a:pt x="1533" y="2223"/>
                    </a:cubicBezTo>
                    <a:cubicBezTo>
                      <a:pt x="1533" y="2223"/>
                      <a:pt x="1582" y="2238"/>
                      <a:pt x="1661" y="2238"/>
                    </a:cubicBezTo>
                    <a:cubicBezTo>
                      <a:pt x="1739" y="2238"/>
                      <a:pt x="1845" y="2223"/>
                      <a:pt x="1960" y="2161"/>
                    </a:cubicBezTo>
                    <a:cubicBezTo>
                      <a:pt x="2141" y="2066"/>
                      <a:pt x="2215" y="1656"/>
                      <a:pt x="2215" y="1656"/>
                    </a:cubicBezTo>
                    <a:cubicBezTo>
                      <a:pt x="2215" y="1656"/>
                      <a:pt x="2598" y="1448"/>
                      <a:pt x="2437" y="1147"/>
                    </a:cubicBezTo>
                    <a:cubicBezTo>
                      <a:pt x="2301" y="895"/>
                      <a:pt x="1639" y="287"/>
                      <a:pt x="1372" y="0"/>
                    </a:cubicBez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249;p23">
                <a:extLst>
                  <a:ext uri="{FF2B5EF4-FFF2-40B4-BE49-F238E27FC236}">
                    <a16:creationId xmlns:a16="http://schemas.microsoft.com/office/drawing/2014/main" id="{87BE327A-98F6-56D6-221B-3AE5CED3FCC0}"/>
                  </a:ext>
                </a:extLst>
              </p:cNvPr>
              <p:cNvSpPr/>
              <p:nvPr/>
            </p:nvSpPr>
            <p:spPr>
              <a:xfrm flipH="1">
                <a:off x="6839639" y="2617946"/>
                <a:ext cx="276155" cy="104678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1835" extrusionOk="0">
                    <a:moveTo>
                      <a:pt x="3269" y="1"/>
                    </a:moveTo>
                    <a:cubicBezTo>
                      <a:pt x="2709" y="1"/>
                      <a:pt x="1908" y="23"/>
                      <a:pt x="1056" y="134"/>
                    </a:cubicBezTo>
                    <a:cubicBezTo>
                      <a:pt x="0" y="274"/>
                      <a:pt x="462" y="1834"/>
                      <a:pt x="462" y="1834"/>
                    </a:cubicBezTo>
                    <a:cubicBezTo>
                      <a:pt x="462" y="1834"/>
                      <a:pt x="4640" y="1776"/>
                      <a:pt x="4742" y="1584"/>
                    </a:cubicBezTo>
                    <a:cubicBezTo>
                      <a:pt x="4841" y="1394"/>
                      <a:pt x="4786" y="765"/>
                      <a:pt x="4615" y="414"/>
                    </a:cubicBezTo>
                    <a:cubicBezTo>
                      <a:pt x="4492" y="158"/>
                      <a:pt x="4295" y="18"/>
                      <a:pt x="3827" y="7"/>
                    </a:cubicBezTo>
                    <a:cubicBezTo>
                      <a:pt x="3691" y="4"/>
                      <a:pt x="3500" y="1"/>
                      <a:pt x="326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50;p23">
                <a:extLst>
                  <a:ext uri="{FF2B5EF4-FFF2-40B4-BE49-F238E27FC236}">
                    <a16:creationId xmlns:a16="http://schemas.microsoft.com/office/drawing/2014/main" id="{B4CDE56B-0D6A-CB38-FFD6-925729BBC8B9}"/>
                  </a:ext>
                </a:extLst>
              </p:cNvPr>
              <p:cNvSpPr/>
              <p:nvPr/>
            </p:nvSpPr>
            <p:spPr>
              <a:xfrm flipH="1">
                <a:off x="6531532" y="2204306"/>
                <a:ext cx="127610" cy="109755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924" extrusionOk="0">
                    <a:moveTo>
                      <a:pt x="2148" y="1"/>
                    </a:moveTo>
                    <a:cubicBezTo>
                      <a:pt x="2129" y="1"/>
                      <a:pt x="2110" y="8"/>
                      <a:pt x="2096" y="22"/>
                    </a:cubicBezTo>
                    <a:lnTo>
                      <a:pt x="38" y="1783"/>
                    </a:lnTo>
                    <a:cubicBezTo>
                      <a:pt x="4" y="1810"/>
                      <a:pt x="0" y="1862"/>
                      <a:pt x="27" y="1892"/>
                    </a:cubicBezTo>
                    <a:cubicBezTo>
                      <a:pt x="45" y="1913"/>
                      <a:pt x="65" y="1923"/>
                      <a:pt x="89" y="1923"/>
                    </a:cubicBezTo>
                    <a:cubicBezTo>
                      <a:pt x="106" y="1923"/>
                      <a:pt x="123" y="1917"/>
                      <a:pt x="140" y="1903"/>
                    </a:cubicBezTo>
                    <a:lnTo>
                      <a:pt x="2198" y="141"/>
                    </a:lnTo>
                    <a:cubicBezTo>
                      <a:pt x="2230" y="114"/>
                      <a:pt x="2236" y="63"/>
                      <a:pt x="2206" y="28"/>
                    </a:cubicBezTo>
                    <a:cubicBezTo>
                      <a:pt x="2191" y="10"/>
                      <a:pt x="2169" y="1"/>
                      <a:pt x="2148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51;p23">
                <a:extLst>
                  <a:ext uri="{FF2B5EF4-FFF2-40B4-BE49-F238E27FC236}">
                    <a16:creationId xmlns:a16="http://schemas.microsoft.com/office/drawing/2014/main" id="{B5EBF678-6C13-EE08-F7BA-4E1EA4D9B679}"/>
                  </a:ext>
                </a:extLst>
              </p:cNvPr>
              <p:cNvSpPr/>
              <p:nvPr/>
            </p:nvSpPr>
            <p:spPr>
              <a:xfrm flipH="1">
                <a:off x="6586081" y="1938129"/>
                <a:ext cx="960067" cy="990701"/>
              </a:xfrm>
              <a:custGeom>
                <a:avLst/>
                <a:gdLst/>
                <a:ahLst/>
                <a:cxnLst/>
                <a:rect l="l" t="t" r="r" b="b"/>
                <a:pathLst>
                  <a:path w="16830" h="17367" extrusionOk="0">
                    <a:moveTo>
                      <a:pt x="10300" y="64"/>
                    </a:moveTo>
                    <a:cubicBezTo>
                      <a:pt x="10239" y="64"/>
                      <a:pt x="10178" y="64"/>
                      <a:pt x="10118" y="65"/>
                    </a:cubicBezTo>
                    <a:cubicBezTo>
                      <a:pt x="9135" y="83"/>
                      <a:pt x="1376" y="1"/>
                      <a:pt x="1083" y="4974"/>
                    </a:cubicBezTo>
                    <a:cubicBezTo>
                      <a:pt x="792" y="9945"/>
                      <a:pt x="1792" y="10405"/>
                      <a:pt x="894" y="13010"/>
                    </a:cubicBezTo>
                    <a:cubicBezTo>
                      <a:pt x="0" y="15615"/>
                      <a:pt x="1066" y="17096"/>
                      <a:pt x="1066" y="17096"/>
                    </a:cubicBezTo>
                    <a:lnTo>
                      <a:pt x="3065" y="17199"/>
                    </a:lnTo>
                    <a:lnTo>
                      <a:pt x="3380" y="16492"/>
                    </a:lnTo>
                    <a:lnTo>
                      <a:pt x="3380" y="17345"/>
                    </a:lnTo>
                    <a:lnTo>
                      <a:pt x="6534" y="17345"/>
                    </a:lnTo>
                    <a:lnTo>
                      <a:pt x="6886" y="16035"/>
                    </a:lnTo>
                    <a:cubicBezTo>
                      <a:pt x="6886" y="16035"/>
                      <a:pt x="7223" y="16994"/>
                      <a:pt x="7213" y="17219"/>
                    </a:cubicBezTo>
                    <a:cubicBezTo>
                      <a:pt x="7213" y="17219"/>
                      <a:pt x="7482" y="17366"/>
                      <a:pt x="7835" y="17366"/>
                    </a:cubicBezTo>
                    <a:cubicBezTo>
                      <a:pt x="8095" y="17366"/>
                      <a:pt x="8401" y="17286"/>
                      <a:pt x="8677" y="17008"/>
                    </a:cubicBezTo>
                    <a:cubicBezTo>
                      <a:pt x="9333" y="16356"/>
                      <a:pt x="9654" y="13478"/>
                      <a:pt x="8664" y="12044"/>
                    </a:cubicBezTo>
                    <a:lnTo>
                      <a:pt x="11371" y="11924"/>
                    </a:lnTo>
                    <a:cubicBezTo>
                      <a:pt x="11815" y="11955"/>
                      <a:pt x="12040" y="12020"/>
                      <a:pt x="12225" y="12570"/>
                    </a:cubicBezTo>
                    <a:cubicBezTo>
                      <a:pt x="12402" y="13092"/>
                      <a:pt x="12286" y="13501"/>
                      <a:pt x="12286" y="13501"/>
                    </a:cubicBezTo>
                    <a:cubicBezTo>
                      <a:pt x="13996" y="14249"/>
                      <a:pt x="14160" y="16871"/>
                      <a:pt x="14160" y="16871"/>
                    </a:cubicBezTo>
                    <a:cubicBezTo>
                      <a:pt x="14160" y="16871"/>
                      <a:pt x="14764" y="16717"/>
                      <a:pt x="15553" y="14788"/>
                    </a:cubicBezTo>
                    <a:cubicBezTo>
                      <a:pt x="16345" y="12857"/>
                      <a:pt x="15037" y="10966"/>
                      <a:pt x="15195" y="9965"/>
                    </a:cubicBezTo>
                    <a:cubicBezTo>
                      <a:pt x="15354" y="8965"/>
                      <a:pt x="16829" y="5620"/>
                      <a:pt x="16345" y="3186"/>
                    </a:cubicBezTo>
                    <a:cubicBezTo>
                      <a:pt x="15869" y="816"/>
                      <a:pt x="12578" y="64"/>
                      <a:pt x="10300" y="64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52;p23">
                <a:extLst>
                  <a:ext uri="{FF2B5EF4-FFF2-40B4-BE49-F238E27FC236}">
                    <a16:creationId xmlns:a16="http://schemas.microsoft.com/office/drawing/2014/main" id="{2BA0B8BF-5F86-64F9-4BA2-39990515F7CD}"/>
                  </a:ext>
                </a:extLst>
              </p:cNvPr>
              <p:cNvSpPr/>
              <p:nvPr/>
            </p:nvSpPr>
            <p:spPr>
              <a:xfrm flipH="1">
                <a:off x="7032397" y="2546410"/>
                <a:ext cx="281460" cy="92641"/>
              </a:xfrm>
              <a:custGeom>
                <a:avLst/>
                <a:gdLst/>
                <a:ahLst/>
                <a:cxnLst/>
                <a:rect l="l" t="t" r="r" b="b"/>
                <a:pathLst>
                  <a:path w="4934" h="1624" extrusionOk="0">
                    <a:moveTo>
                      <a:pt x="643" y="1"/>
                    </a:moveTo>
                    <a:cubicBezTo>
                      <a:pt x="249" y="1"/>
                      <a:pt x="1" y="61"/>
                      <a:pt x="35" y="210"/>
                    </a:cubicBezTo>
                    <a:cubicBezTo>
                      <a:pt x="164" y="761"/>
                      <a:pt x="1628" y="1133"/>
                      <a:pt x="2801" y="1133"/>
                    </a:cubicBezTo>
                    <a:cubicBezTo>
                      <a:pt x="2842" y="1133"/>
                      <a:pt x="2882" y="1133"/>
                      <a:pt x="2923" y="1132"/>
                    </a:cubicBezTo>
                    <a:cubicBezTo>
                      <a:pt x="2958" y="1131"/>
                      <a:pt x="2993" y="1131"/>
                      <a:pt x="3028" y="1131"/>
                    </a:cubicBezTo>
                    <a:cubicBezTo>
                      <a:pt x="4152" y="1131"/>
                      <a:pt x="4704" y="1545"/>
                      <a:pt x="4704" y="1545"/>
                    </a:cubicBezTo>
                    <a:lnTo>
                      <a:pt x="4742" y="1623"/>
                    </a:lnTo>
                    <a:cubicBezTo>
                      <a:pt x="4742" y="1623"/>
                      <a:pt x="4933" y="1248"/>
                      <a:pt x="4418" y="807"/>
                    </a:cubicBezTo>
                    <a:cubicBezTo>
                      <a:pt x="4035" y="483"/>
                      <a:pt x="1756" y="1"/>
                      <a:pt x="643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53;p23">
                <a:extLst>
                  <a:ext uri="{FF2B5EF4-FFF2-40B4-BE49-F238E27FC236}">
                    <a16:creationId xmlns:a16="http://schemas.microsoft.com/office/drawing/2014/main" id="{BAED7686-B67D-743B-DA29-BABB313BEB25}"/>
                  </a:ext>
                </a:extLst>
              </p:cNvPr>
              <p:cNvSpPr/>
              <p:nvPr/>
            </p:nvSpPr>
            <p:spPr>
              <a:xfrm flipH="1">
                <a:off x="6600446" y="2014228"/>
                <a:ext cx="287336" cy="348032"/>
              </a:xfrm>
              <a:custGeom>
                <a:avLst/>
                <a:gdLst/>
                <a:ahLst/>
                <a:cxnLst/>
                <a:rect l="l" t="t" r="r" b="b"/>
                <a:pathLst>
                  <a:path w="5037" h="6101" extrusionOk="0">
                    <a:moveTo>
                      <a:pt x="891" y="0"/>
                    </a:moveTo>
                    <a:cubicBezTo>
                      <a:pt x="415" y="0"/>
                      <a:pt x="68" y="50"/>
                      <a:pt x="0" y="59"/>
                    </a:cubicBezTo>
                    <a:lnTo>
                      <a:pt x="4497" y="4071"/>
                    </a:lnTo>
                    <a:cubicBezTo>
                      <a:pt x="4497" y="4071"/>
                      <a:pt x="4259" y="6100"/>
                      <a:pt x="4279" y="6100"/>
                    </a:cubicBezTo>
                    <a:cubicBezTo>
                      <a:pt x="4290" y="6100"/>
                      <a:pt x="4365" y="5587"/>
                      <a:pt x="4568" y="4044"/>
                    </a:cubicBezTo>
                    <a:cubicBezTo>
                      <a:pt x="5037" y="472"/>
                      <a:pt x="2355" y="0"/>
                      <a:pt x="891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54;p23">
                <a:extLst>
                  <a:ext uri="{FF2B5EF4-FFF2-40B4-BE49-F238E27FC236}">
                    <a16:creationId xmlns:a16="http://schemas.microsoft.com/office/drawing/2014/main" id="{4C2C9FAF-9E3B-7B55-D92F-59E83E993CBA}"/>
                  </a:ext>
                </a:extLst>
              </p:cNvPr>
              <p:cNvSpPr/>
              <p:nvPr/>
            </p:nvSpPr>
            <p:spPr>
              <a:xfrm flipH="1">
                <a:off x="7146143" y="2368883"/>
                <a:ext cx="33714" cy="164233"/>
              </a:xfrm>
              <a:custGeom>
                <a:avLst/>
                <a:gdLst/>
                <a:ahLst/>
                <a:cxnLst/>
                <a:rect l="l" t="t" r="r" b="b"/>
                <a:pathLst>
                  <a:path w="591" h="2879" extrusionOk="0">
                    <a:moveTo>
                      <a:pt x="60" y="1"/>
                    </a:moveTo>
                    <a:cubicBezTo>
                      <a:pt x="59" y="1"/>
                      <a:pt x="59" y="1"/>
                      <a:pt x="58" y="1"/>
                    </a:cubicBezTo>
                    <a:cubicBezTo>
                      <a:pt x="0" y="547"/>
                      <a:pt x="123" y="1854"/>
                      <a:pt x="420" y="2878"/>
                    </a:cubicBezTo>
                    <a:cubicBezTo>
                      <a:pt x="590" y="2854"/>
                      <a:pt x="231" y="1"/>
                      <a:pt x="60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55;p23">
                <a:extLst>
                  <a:ext uri="{FF2B5EF4-FFF2-40B4-BE49-F238E27FC236}">
                    <a16:creationId xmlns:a16="http://schemas.microsoft.com/office/drawing/2014/main" id="{E772EDE3-F889-9446-9DA9-DD0BEB7B648C}"/>
                  </a:ext>
                </a:extLst>
              </p:cNvPr>
              <p:cNvSpPr/>
              <p:nvPr/>
            </p:nvSpPr>
            <p:spPr>
              <a:xfrm flipH="1">
                <a:off x="6603990" y="2017594"/>
                <a:ext cx="760638" cy="616942"/>
              </a:xfrm>
              <a:custGeom>
                <a:avLst/>
                <a:gdLst/>
                <a:ahLst/>
                <a:cxnLst/>
                <a:rect l="l" t="t" r="r" b="b"/>
                <a:pathLst>
                  <a:path w="13334" h="10815" extrusionOk="0">
                    <a:moveTo>
                      <a:pt x="8359" y="0"/>
                    </a:moveTo>
                    <a:cubicBezTo>
                      <a:pt x="8359" y="0"/>
                      <a:pt x="6373" y="5141"/>
                      <a:pt x="3441" y="7398"/>
                    </a:cubicBezTo>
                    <a:cubicBezTo>
                      <a:pt x="3441" y="7398"/>
                      <a:pt x="2802" y="6968"/>
                      <a:pt x="2083" y="6968"/>
                    </a:cubicBezTo>
                    <a:cubicBezTo>
                      <a:pt x="1694" y="6968"/>
                      <a:pt x="1282" y="7093"/>
                      <a:pt x="935" y="7480"/>
                    </a:cubicBezTo>
                    <a:cubicBezTo>
                      <a:pt x="0" y="8525"/>
                      <a:pt x="764" y="10178"/>
                      <a:pt x="2687" y="10178"/>
                    </a:cubicBezTo>
                    <a:cubicBezTo>
                      <a:pt x="2793" y="10178"/>
                      <a:pt x="2902" y="10173"/>
                      <a:pt x="3014" y="10163"/>
                    </a:cubicBezTo>
                    <a:cubicBezTo>
                      <a:pt x="3391" y="10129"/>
                      <a:pt x="3708" y="10113"/>
                      <a:pt x="3977" y="10113"/>
                    </a:cubicBezTo>
                    <a:cubicBezTo>
                      <a:pt x="5246" y="10113"/>
                      <a:pt x="5420" y="10457"/>
                      <a:pt x="5594" y="10815"/>
                    </a:cubicBezTo>
                    <a:cubicBezTo>
                      <a:pt x="5594" y="10815"/>
                      <a:pt x="6711" y="10630"/>
                      <a:pt x="8169" y="10630"/>
                    </a:cubicBezTo>
                    <a:cubicBezTo>
                      <a:pt x="8169" y="10630"/>
                      <a:pt x="8032" y="9951"/>
                      <a:pt x="8940" y="9778"/>
                    </a:cubicBezTo>
                    <a:cubicBezTo>
                      <a:pt x="9848" y="9603"/>
                      <a:pt x="13313" y="8627"/>
                      <a:pt x="13327" y="6647"/>
                    </a:cubicBezTo>
                    <a:cubicBezTo>
                      <a:pt x="13333" y="5585"/>
                      <a:pt x="12862" y="4657"/>
                      <a:pt x="12927" y="3985"/>
                    </a:cubicBezTo>
                    <a:cubicBezTo>
                      <a:pt x="13043" y="2762"/>
                      <a:pt x="12418" y="254"/>
                      <a:pt x="8359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56;p23">
                <a:extLst>
                  <a:ext uri="{FF2B5EF4-FFF2-40B4-BE49-F238E27FC236}">
                    <a16:creationId xmlns:a16="http://schemas.microsoft.com/office/drawing/2014/main" id="{B532804F-9556-BF62-E75A-A885A44C165A}"/>
                  </a:ext>
                </a:extLst>
              </p:cNvPr>
              <p:cNvSpPr/>
              <p:nvPr/>
            </p:nvSpPr>
            <p:spPr>
              <a:xfrm flipH="1">
                <a:off x="6913967" y="2228607"/>
                <a:ext cx="87963" cy="52767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925" extrusionOk="0">
                    <a:moveTo>
                      <a:pt x="1327" y="1"/>
                    </a:moveTo>
                    <a:cubicBezTo>
                      <a:pt x="996" y="1"/>
                      <a:pt x="0" y="708"/>
                      <a:pt x="145" y="866"/>
                    </a:cubicBezTo>
                    <a:cubicBezTo>
                      <a:pt x="182" y="907"/>
                      <a:pt x="236" y="925"/>
                      <a:pt x="301" y="925"/>
                    </a:cubicBezTo>
                    <a:cubicBezTo>
                      <a:pt x="704" y="925"/>
                      <a:pt x="1542" y="242"/>
                      <a:pt x="1418" y="40"/>
                    </a:cubicBezTo>
                    <a:cubicBezTo>
                      <a:pt x="1402" y="13"/>
                      <a:pt x="1370" y="1"/>
                      <a:pt x="1327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57;p23">
                <a:extLst>
                  <a:ext uri="{FF2B5EF4-FFF2-40B4-BE49-F238E27FC236}">
                    <a16:creationId xmlns:a16="http://schemas.microsoft.com/office/drawing/2014/main" id="{1CD449BF-281D-1370-26F3-C162DA27B729}"/>
                  </a:ext>
                </a:extLst>
              </p:cNvPr>
              <p:cNvSpPr/>
              <p:nvPr/>
            </p:nvSpPr>
            <p:spPr>
              <a:xfrm flipH="1">
                <a:off x="6625485" y="2209953"/>
                <a:ext cx="46435" cy="23788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7" extrusionOk="0">
                    <a:moveTo>
                      <a:pt x="211" y="1"/>
                    </a:moveTo>
                    <a:cubicBezTo>
                      <a:pt x="141" y="1"/>
                      <a:pt x="87" y="23"/>
                      <a:pt x="67" y="77"/>
                    </a:cubicBezTo>
                    <a:cubicBezTo>
                      <a:pt x="0" y="257"/>
                      <a:pt x="407" y="416"/>
                      <a:pt x="599" y="416"/>
                    </a:cubicBezTo>
                    <a:cubicBezTo>
                      <a:pt x="643" y="416"/>
                      <a:pt x="675" y="408"/>
                      <a:pt x="689" y="391"/>
                    </a:cubicBezTo>
                    <a:cubicBezTo>
                      <a:pt x="814" y="229"/>
                      <a:pt x="435" y="1"/>
                      <a:pt x="211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58;p23">
                <a:extLst>
                  <a:ext uri="{FF2B5EF4-FFF2-40B4-BE49-F238E27FC236}">
                    <a16:creationId xmlns:a16="http://schemas.microsoft.com/office/drawing/2014/main" id="{A17E396E-436F-B3BB-5767-10B1AA43C6F4}"/>
                  </a:ext>
                </a:extLst>
              </p:cNvPr>
              <p:cNvSpPr/>
              <p:nvPr/>
            </p:nvSpPr>
            <p:spPr>
              <a:xfrm flipH="1">
                <a:off x="6741689" y="2363350"/>
                <a:ext cx="100913" cy="45693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801" extrusionOk="0">
                    <a:moveTo>
                      <a:pt x="92" y="0"/>
                    </a:moveTo>
                    <a:cubicBezTo>
                      <a:pt x="83" y="0"/>
                      <a:pt x="74" y="2"/>
                      <a:pt x="65" y="5"/>
                    </a:cubicBezTo>
                    <a:cubicBezTo>
                      <a:pt x="24" y="19"/>
                      <a:pt x="1" y="63"/>
                      <a:pt x="18" y="104"/>
                    </a:cubicBezTo>
                    <a:cubicBezTo>
                      <a:pt x="21" y="115"/>
                      <a:pt x="274" y="801"/>
                      <a:pt x="1162" y="801"/>
                    </a:cubicBezTo>
                    <a:cubicBezTo>
                      <a:pt x="1321" y="801"/>
                      <a:pt x="1499" y="777"/>
                      <a:pt x="1701" y="726"/>
                    </a:cubicBezTo>
                    <a:cubicBezTo>
                      <a:pt x="1742" y="716"/>
                      <a:pt x="1769" y="671"/>
                      <a:pt x="1756" y="630"/>
                    </a:cubicBezTo>
                    <a:cubicBezTo>
                      <a:pt x="1747" y="593"/>
                      <a:pt x="1716" y="570"/>
                      <a:pt x="1679" y="570"/>
                    </a:cubicBezTo>
                    <a:cubicBezTo>
                      <a:pt x="1673" y="570"/>
                      <a:pt x="1666" y="571"/>
                      <a:pt x="1660" y="572"/>
                    </a:cubicBezTo>
                    <a:cubicBezTo>
                      <a:pt x="1470" y="621"/>
                      <a:pt x="1302" y="642"/>
                      <a:pt x="1155" y="642"/>
                    </a:cubicBezTo>
                    <a:cubicBezTo>
                      <a:pt x="389" y="642"/>
                      <a:pt x="176" y="82"/>
                      <a:pt x="165" y="54"/>
                    </a:cubicBezTo>
                    <a:cubicBezTo>
                      <a:pt x="154" y="22"/>
                      <a:pt x="124" y="0"/>
                      <a:pt x="92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59;p23">
                <a:extLst>
                  <a:ext uri="{FF2B5EF4-FFF2-40B4-BE49-F238E27FC236}">
                    <a16:creationId xmlns:a16="http://schemas.microsoft.com/office/drawing/2014/main" id="{AEEDFAB7-E050-AA3B-35B7-092974E2A34D}"/>
                  </a:ext>
                </a:extLst>
              </p:cNvPr>
              <p:cNvSpPr/>
              <p:nvPr/>
            </p:nvSpPr>
            <p:spPr>
              <a:xfrm flipH="1">
                <a:off x="6851675" y="2400087"/>
                <a:ext cx="212093" cy="129492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2270" extrusionOk="0">
                    <a:moveTo>
                      <a:pt x="273" y="0"/>
                    </a:moveTo>
                    <a:cubicBezTo>
                      <a:pt x="98" y="229"/>
                      <a:pt x="0" y="495"/>
                      <a:pt x="0" y="782"/>
                    </a:cubicBezTo>
                    <a:cubicBezTo>
                      <a:pt x="0" y="1604"/>
                      <a:pt x="833" y="2270"/>
                      <a:pt x="1857" y="2270"/>
                    </a:cubicBezTo>
                    <a:cubicBezTo>
                      <a:pt x="2884" y="2270"/>
                      <a:pt x="3717" y="1604"/>
                      <a:pt x="3717" y="782"/>
                    </a:cubicBezTo>
                    <a:cubicBezTo>
                      <a:pt x="3717" y="754"/>
                      <a:pt x="3717" y="730"/>
                      <a:pt x="3714" y="703"/>
                    </a:cubicBezTo>
                    <a:cubicBezTo>
                      <a:pt x="3325" y="938"/>
                      <a:pt x="2868" y="1075"/>
                      <a:pt x="2379" y="1075"/>
                    </a:cubicBezTo>
                    <a:cubicBezTo>
                      <a:pt x="1512" y="1075"/>
                      <a:pt x="747" y="652"/>
                      <a:pt x="273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60;p23">
                <a:extLst>
                  <a:ext uri="{FF2B5EF4-FFF2-40B4-BE49-F238E27FC236}">
                    <a16:creationId xmlns:a16="http://schemas.microsoft.com/office/drawing/2014/main" id="{E0B32E47-215A-D2C7-A3E9-694E29761C57}"/>
                  </a:ext>
                </a:extLst>
              </p:cNvPr>
              <p:cNvSpPr/>
              <p:nvPr/>
            </p:nvSpPr>
            <p:spPr>
              <a:xfrm flipH="1">
                <a:off x="6604550" y="2388564"/>
                <a:ext cx="95322" cy="62578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097" extrusionOk="0">
                    <a:moveTo>
                      <a:pt x="11" y="1"/>
                    </a:moveTo>
                    <a:lnTo>
                      <a:pt x="11" y="1"/>
                    </a:lnTo>
                    <a:cubicBezTo>
                      <a:pt x="1" y="157"/>
                      <a:pt x="25" y="318"/>
                      <a:pt x="89" y="465"/>
                    </a:cubicBezTo>
                    <a:cubicBezTo>
                      <a:pt x="270" y="871"/>
                      <a:pt x="704" y="1096"/>
                      <a:pt x="1199" y="1096"/>
                    </a:cubicBezTo>
                    <a:cubicBezTo>
                      <a:pt x="1261" y="1096"/>
                      <a:pt x="1322" y="1093"/>
                      <a:pt x="1384" y="1086"/>
                    </a:cubicBezTo>
                    <a:cubicBezTo>
                      <a:pt x="1551" y="820"/>
                      <a:pt x="1656" y="526"/>
                      <a:pt x="1670" y="209"/>
                    </a:cubicBezTo>
                    <a:lnTo>
                      <a:pt x="1670" y="209"/>
                    </a:lnTo>
                    <a:cubicBezTo>
                      <a:pt x="1469" y="291"/>
                      <a:pt x="1253" y="335"/>
                      <a:pt x="1028" y="335"/>
                    </a:cubicBezTo>
                    <a:cubicBezTo>
                      <a:pt x="656" y="335"/>
                      <a:pt x="308" y="212"/>
                      <a:pt x="11" y="1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61;p23">
                <a:extLst>
                  <a:ext uri="{FF2B5EF4-FFF2-40B4-BE49-F238E27FC236}">
                    <a16:creationId xmlns:a16="http://schemas.microsoft.com/office/drawing/2014/main" id="{ACA83E92-CEB2-6995-F1F3-CD1F783B3E13}"/>
                  </a:ext>
                </a:extLst>
              </p:cNvPr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62;p23">
                <a:extLst>
                  <a:ext uri="{FF2B5EF4-FFF2-40B4-BE49-F238E27FC236}">
                    <a16:creationId xmlns:a16="http://schemas.microsoft.com/office/drawing/2014/main" id="{F3884F76-3B54-F485-76EE-29354B21CC51}"/>
                  </a:ext>
                </a:extLst>
              </p:cNvPr>
              <p:cNvSpPr/>
              <p:nvPr/>
            </p:nvSpPr>
            <p:spPr>
              <a:xfrm flipH="1">
                <a:off x="6648417" y="2275556"/>
                <a:ext cx="6845" cy="11808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7" extrusionOk="0">
                    <a:moveTo>
                      <a:pt x="51" y="1"/>
                    </a:moveTo>
                    <a:cubicBezTo>
                      <a:pt x="49" y="1"/>
                      <a:pt x="47" y="1"/>
                      <a:pt x="45" y="2"/>
                    </a:cubicBezTo>
                    <a:cubicBezTo>
                      <a:pt x="18" y="5"/>
                      <a:pt x="0" y="53"/>
                      <a:pt x="8" y="107"/>
                    </a:cubicBezTo>
                    <a:cubicBezTo>
                      <a:pt x="14" y="163"/>
                      <a:pt x="39" y="207"/>
                      <a:pt x="69" y="207"/>
                    </a:cubicBezTo>
                    <a:cubicBezTo>
                      <a:pt x="70" y="207"/>
                      <a:pt x="71" y="207"/>
                      <a:pt x="72" y="206"/>
                    </a:cubicBezTo>
                    <a:cubicBezTo>
                      <a:pt x="99" y="203"/>
                      <a:pt x="120" y="152"/>
                      <a:pt x="110" y="97"/>
                    </a:cubicBezTo>
                    <a:cubicBezTo>
                      <a:pt x="103" y="43"/>
                      <a:pt x="79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63;p23">
                <a:extLst>
                  <a:ext uri="{FF2B5EF4-FFF2-40B4-BE49-F238E27FC236}">
                    <a16:creationId xmlns:a16="http://schemas.microsoft.com/office/drawing/2014/main" id="{9F2DE4EE-81E5-94A5-08EA-2B7340B39E37}"/>
                  </a:ext>
                </a:extLst>
              </p:cNvPr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64;p23">
                <a:extLst>
                  <a:ext uri="{FF2B5EF4-FFF2-40B4-BE49-F238E27FC236}">
                    <a16:creationId xmlns:a16="http://schemas.microsoft.com/office/drawing/2014/main" id="{4B644766-3DD0-CCF1-DF05-150F841DC5BE}"/>
                  </a:ext>
                </a:extLst>
              </p:cNvPr>
              <p:cNvSpPr/>
              <p:nvPr/>
            </p:nvSpPr>
            <p:spPr>
              <a:xfrm flipH="1">
                <a:off x="6894342" y="2302653"/>
                <a:ext cx="7815" cy="13406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5" extrusionOk="0">
                    <a:moveTo>
                      <a:pt x="58" y="1"/>
                    </a:moveTo>
                    <a:cubicBezTo>
                      <a:pt x="57" y="1"/>
                      <a:pt x="56" y="1"/>
                      <a:pt x="55" y="1"/>
                    </a:cubicBez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5"/>
                      <a:pt x="47" y="234"/>
                      <a:pt x="77" y="234"/>
                    </a:cubicBezTo>
                    <a:cubicBezTo>
                      <a:pt x="78" y="234"/>
                      <a:pt x="80" y="234"/>
                      <a:pt x="82" y="234"/>
                    </a:cubicBez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7"/>
                      <a:pt x="88" y="1"/>
                      <a:pt x="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65;p23">
                <a:extLst>
                  <a:ext uri="{FF2B5EF4-FFF2-40B4-BE49-F238E27FC236}">
                    <a16:creationId xmlns:a16="http://schemas.microsoft.com/office/drawing/2014/main" id="{286EB23B-6368-C29A-091E-95789C6C1C4B}"/>
                  </a:ext>
                </a:extLst>
              </p:cNvPr>
              <p:cNvSpPr/>
              <p:nvPr/>
            </p:nvSpPr>
            <p:spPr>
              <a:xfrm flipH="1">
                <a:off x="6968731" y="2186621"/>
                <a:ext cx="107701" cy="157444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2760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799" y="274"/>
                      <a:pt x="0" y="1028"/>
                      <a:pt x="0" y="2216"/>
                    </a:cubicBezTo>
                    <a:cubicBezTo>
                      <a:pt x="0" y="2404"/>
                      <a:pt x="21" y="2585"/>
                      <a:pt x="58" y="2759"/>
                    </a:cubicBezTo>
                    <a:cubicBezTo>
                      <a:pt x="768" y="1879"/>
                      <a:pt x="1385" y="899"/>
                      <a:pt x="1888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66;p23">
                <a:extLst>
                  <a:ext uri="{FF2B5EF4-FFF2-40B4-BE49-F238E27FC236}">
                    <a16:creationId xmlns:a16="http://schemas.microsoft.com/office/drawing/2014/main" id="{9CC1CD8E-7AC4-7E16-4516-47DB8EF611CA}"/>
                  </a:ext>
                </a:extLst>
              </p:cNvPr>
              <p:cNvSpPr/>
              <p:nvPr/>
            </p:nvSpPr>
            <p:spPr>
              <a:xfrm flipH="1">
                <a:off x="6779627" y="2179833"/>
                <a:ext cx="293497" cy="260410"/>
              </a:xfrm>
              <a:custGeom>
                <a:avLst/>
                <a:gdLst/>
                <a:ahLst/>
                <a:cxnLst/>
                <a:rect l="l" t="t" r="r" b="b"/>
                <a:pathLst>
                  <a:path w="5145" h="4565" extrusionOk="0">
                    <a:moveTo>
                      <a:pt x="2574" y="857"/>
                    </a:moveTo>
                    <a:cubicBezTo>
                      <a:pt x="2618" y="857"/>
                      <a:pt x="2649" y="867"/>
                      <a:pt x="2666" y="895"/>
                    </a:cubicBezTo>
                    <a:cubicBezTo>
                      <a:pt x="2789" y="1096"/>
                      <a:pt x="1953" y="1782"/>
                      <a:pt x="1550" y="1782"/>
                    </a:cubicBezTo>
                    <a:cubicBezTo>
                      <a:pt x="1482" y="1782"/>
                      <a:pt x="1427" y="1762"/>
                      <a:pt x="1393" y="1721"/>
                    </a:cubicBezTo>
                    <a:cubicBezTo>
                      <a:pt x="1250" y="1563"/>
                      <a:pt x="2243" y="857"/>
                      <a:pt x="2574" y="857"/>
                    </a:cubicBezTo>
                    <a:close/>
                    <a:moveTo>
                      <a:pt x="4097" y="632"/>
                    </a:moveTo>
                    <a:cubicBezTo>
                      <a:pt x="4138" y="632"/>
                      <a:pt x="4179" y="646"/>
                      <a:pt x="4219" y="676"/>
                    </a:cubicBezTo>
                    <a:cubicBezTo>
                      <a:pt x="4718" y="1027"/>
                      <a:pt x="4748" y="1690"/>
                      <a:pt x="4721" y="2247"/>
                    </a:cubicBezTo>
                    <a:cubicBezTo>
                      <a:pt x="4714" y="2400"/>
                      <a:pt x="4591" y="2475"/>
                      <a:pt x="4472" y="2475"/>
                    </a:cubicBezTo>
                    <a:cubicBezTo>
                      <a:pt x="4352" y="2475"/>
                      <a:pt x="4240" y="2400"/>
                      <a:pt x="4247" y="2247"/>
                    </a:cubicBezTo>
                    <a:cubicBezTo>
                      <a:pt x="4264" y="1902"/>
                      <a:pt x="4308" y="1318"/>
                      <a:pt x="3980" y="1086"/>
                    </a:cubicBezTo>
                    <a:cubicBezTo>
                      <a:pt x="3775" y="942"/>
                      <a:pt x="3902" y="632"/>
                      <a:pt x="4097" y="632"/>
                    </a:cubicBezTo>
                    <a:close/>
                    <a:moveTo>
                      <a:pt x="2888" y="1949"/>
                    </a:moveTo>
                    <a:cubicBezTo>
                      <a:pt x="3076" y="1949"/>
                      <a:pt x="3232" y="2182"/>
                      <a:pt x="3232" y="2469"/>
                    </a:cubicBezTo>
                    <a:cubicBezTo>
                      <a:pt x="3232" y="2751"/>
                      <a:pt x="3076" y="2984"/>
                      <a:pt x="2888" y="2984"/>
                    </a:cubicBezTo>
                    <a:cubicBezTo>
                      <a:pt x="2696" y="2984"/>
                      <a:pt x="2543" y="2751"/>
                      <a:pt x="2543" y="2469"/>
                    </a:cubicBezTo>
                    <a:cubicBezTo>
                      <a:pt x="2543" y="2182"/>
                      <a:pt x="2696" y="1949"/>
                      <a:pt x="2888" y="1949"/>
                    </a:cubicBezTo>
                    <a:close/>
                    <a:moveTo>
                      <a:pt x="4527" y="2656"/>
                    </a:moveTo>
                    <a:cubicBezTo>
                      <a:pt x="4834" y="2656"/>
                      <a:pt x="4830" y="3131"/>
                      <a:pt x="4527" y="3131"/>
                    </a:cubicBezTo>
                    <a:cubicBezTo>
                      <a:pt x="4219" y="3131"/>
                      <a:pt x="4219" y="2656"/>
                      <a:pt x="4527" y="2656"/>
                    </a:cubicBezTo>
                    <a:close/>
                    <a:moveTo>
                      <a:pt x="2909" y="0"/>
                    </a:moveTo>
                    <a:cubicBezTo>
                      <a:pt x="2792" y="0"/>
                      <a:pt x="2669" y="3"/>
                      <a:pt x="2543" y="11"/>
                    </a:cubicBezTo>
                    <a:cubicBezTo>
                      <a:pt x="2294" y="27"/>
                      <a:pt x="2055" y="62"/>
                      <a:pt x="1830" y="120"/>
                    </a:cubicBezTo>
                    <a:cubicBezTo>
                      <a:pt x="1327" y="1018"/>
                      <a:pt x="710" y="1998"/>
                      <a:pt x="0" y="2878"/>
                    </a:cubicBezTo>
                    <a:cubicBezTo>
                      <a:pt x="75" y="3240"/>
                      <a:pt x="229" y="3575"/>
                      <a:pt x="437" y="3861"/>
                    </a:cubicBezTo>
                    <a:cubicBezTo>
                      <a:pt x="765" y="3438"/>
                      <a:pt x="1352" y="3154"/>
                      <a:pt x="2021" y="3154"/>
                    </a:cubicBezTo>
                    <a:cubicBezTo>
                      <a:pt x="3018" y="3154"/>
                      <a:pt x="3830" y="3779"/>
                      <a:pt x="3878" y="4564"/>
                    </a:cubicBezTo>
                    <a:cubicBezTo>
                      <a:pt x="4168" y="4394"/>
                      <a:pt x="4420" y="4164"/>
                      <a:pt x="4622" y="3895"/>
                    </a:cubicBezTo>
                    <a:cubicBezTo>
                      <a:pt x="4199" y="3701"/>
                      <a:pt x="4059" y="3329"/>
                      <a:pt x="4059" y="3321"/>
                    </a:cubicBezTo>
                    <a:cubicBezTo>
                      <a:pt x="4042" y="3280"/>
                      <a:pt x="4065" y="3236"/>
                      <a:pt x="4106" y="3222"/>
                    </a:cubicBezTo>
                    <a:cubicBezTo>
                      <a:pt x="4113" y="3219"/>
                      <a:pt x="4124" y="3216"/>
                      <a:pt x="4133" y="3216"/>
                    </a:cubicBezTo>
                    <a:cubicBezTo>
                      <a:pt x="4165" y="3216"/>
                      <a:pt x="4195" y="3236"/>
                      <a:pt x="4206" y="3271"/>
                    </a:cubicBezTo>
                    <a:cubicBezTo>
                      <a:pt x="4215" y="3291"/>
                      <a:pt x="4335" y="3608"/>
                      <a:pt x="4714" y="3769"/>
                    </a:cubicBezTo>
                    <a:cubicBezTo>
                      <a:pt x="4984" y="3356"/>
                      <a:pt x="5144" y="2864"/>
                      <a:pt x="5144" y="2335"/>
                    </a:cubicBezTo>
                    <a:cubicBezTo>
                      <a:pt x="5144" y="980"/>
                      <a:pt x="4803" y="0"/>
                      <a:pt x="2909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67;p23">
                <a:extLst>
                  <a:ext uri="{FF2B5EF4-FFF2-40B4-BE49-F238E27FC236}">
                    <a16:creationId xmlns:a16="http://schemas.microsoft.com/office/drawing/2014/main" id="{B6DBBED3-6EB4-5FFD-5C58-7F7581A31530}"/>
                  </a:ext>
                </a:extLst>
              </p:cNvPr>
              <p:cNvSpPr/>
              <p:nvPr/>
            </p:nvSpPr>
            <p:spPr>
              <a:xfrm flipH="1">
                <a:off x="6913967" y="2228721"/>
                <a:ext cx="87906" cy="52824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926" extrusionOk="0">
                    <a:moveTo>
                      <a:pt x="1325" y="0"/>
                    </a:moveTo>
                    <a:cubicBezTo>
                      <a:pt x="994" y="0"/>
                      <a:pt x="1" y="706"/>
                      <a:pt x="144" y="864"/>
                    </a:cubicBezTo>
                    <a:cubicBezTo>
                      <a:pt x="178" y="905"/>
                      <a:pt x="233" y="925"/>
                      <a:pt x="301" y="925"/>
                    </a:cubicBezTo>
                    <a:cubicBezTo>
                      <a:pt x="704" y="925"/>
                      <a:pt x="1540" y="239"/>
                      <a:pt x="1417" y="38"/>
                    </a:cubicBezTo>
                    <a:cubicBezTo>
                      <a:pt x="1400" y="10"/>
                      <a:pt x="1369" y="0"/>
                      <a:pt x="132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68;p23">
                <a:extLst>
                  <a:ext uri="{FF2B5EF4-FFF2-40B4-BE49-F238E27FC236}">
                    <a16:creationId xmlns:a16="http://schemas.microsoft.com/office/drawing/2014/main" id="{B2546FAF-A674-291A-1B60-2596E0FF7173}"/>
                  </a:ext>
                </a:extLst>
              </p:cNvPr>
              <p:cNvSpPr/>
              <p:nvPr/>
            </p:nvSpPr>
            <p:spPr>
              <a:xfrm flipH="1">
                <a:off x="6804153" y="2363236"/>
                <a:ext cx="38448" cy="38791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80" extrusionOk="0">
                    <a:moveTo>
                      <a:pt x="92" y="1"/>
                    </a:moveTo>
                    <a:cubicBezTo>
                      <a:pt x="83" y="1"/>
                      <a:pt x="72" y="4"/>
                      <a:pt x="65" y="7"/>
                    </a:cubicBezTo>
                    <a:cubicBezTo>
                      <a:pt x="24" y="21"/>
                      <a:pt x="1" y="65"/>
                      <a:pt x="18" y="106"/>
                    </a:cubicBezTo>
                    <a:cubicBezTo>
                      <a:pt x="18" y="114"/>
                      <a:pt x="158" y="486"/>
                      <a:pt x="581" y="680"/>
                    </a:cubicBezTo>
                    <a:cubicBezTo>
                      <a:pt x="612" y="639"/>
                      <a:pt x="642" y="595"/>
                      <a:pt x="673" y="554"/>
                    </a:cubicBezTo>
                    <a:cubicBezTo>
                      <a:pt x="294" y="393"/>
                      <a:pt x="174" y="76"/>
                      <a:pt x="165" y="56"/>
                    </a:cubicBezTo>
                    <a:cubicBezTo>
                      <a:pt x="154" y="21"/>
                      <a:pt x="124" y="1"/>
                      <a:pt x="92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69;p23">
                <a:extLst>
                  <a:ext uri="{FF2B5EF4-FFF2-40B4-BE49-F238E27FC236}">
                    <a16:creationId xmlns:a16="http://schemas.microsoft.com/office/drawing/2014/main" id="{A5AFC1D1-7EAC-7026-2F6F-963394EC1EEC}"/>
                  </a:ext>
                </a:extLst>
              </p:cNvPr>
              <p:cNvSpPr/>
              <p:nvPr/>
            </p:nvSpPr>
            <p:spPr>
              <a:xfrm flipH="1">
                <a:off x="6851903" y="2359756"/>
                <a:ext cx="196349" cy="101711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1783" extrusionOk="0">
                    <a:moveTo>
                      <a:pt x="1585" y="0"/>
                    </a:moveTo>
                    <a:cubicBezTo>
                      <a:pt x="916" y="0"/>
                      <a:pt x="329" y="284"/>
                      <a:pt x="1" y="707"/>
                    </a:cubicBezTo>
                    <a:cubicBezTo>
                      <a:pt x="475" y="1359"/>
                      <a:pt x="1240" y="1782"/>
                      <a:pt x="2107" y="1782"/>
                    </a:cubicBezTo>
                    <a:cubicBezTo>
                      <a:pt x="2596" y="1782"/>
                      <a:pt x="3053" y="1645"/>
                      <a:pt x="3442" y="1410"/>
                    </a:cubicBezTo>
                    <a:cubicBezTo>
                      <a:pt x="3394" y="625"/>
                      <a:pt x="2582" y="0"/>
                      <a:pt x="158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70;p23">
                <a:extLst>
                  <a:ext uri="{FF2B5EF4-FFF2-40B4-BE49-F238E27FC236}">
                    <a16:creationId xmlns:a16="http://schemas.microsoft.com/office/drawing/2014/main" id="{673BE1B7-E15E-0203-9A1B-E260B8AB5D72}"/>
                  </a:ext>
                </a:extLst>
              </p:cNvPr>
              <p:cNvSpPr/>
              <p:nvPr/>
            </p:nvSpPr>
            <p:spPr>
              <a:xfrm flipH="1">
                <a:off x="6888695" y="2291016"/>
                <a:ext cx="39361" cy="59042"/>
              </a:xfrm>
              <a:custGeom>
                <a:avLst/>
                <a:gdLst/>
                <a:ahLst/>
                <a:cxnLst/>
                <a:rect l="l" t="t" r="r" b="b"/>
                <a:pathLst>
                  <a:path w="690" h="1035" extrusionOk="0">
                    <a:moveTo>
                      <a:pt x="512" y="205"/>
                    </a:moveTo>
                    <a:cubicBezTo>
                      <a:pt x="543" y="205"/>
                      <a:pt x="574" y="253"/>
                      <a:pt x="580" y="315"/>
                    </a:cubicBezTo>
                    <a:cubicBezTo>
                      <a:pt x="591" y="379"/>
                      <a:pt x="570" y="434"/>
                      <a:pt x="536" y="438"/>
                    </a:cubicBezTo>
                    <a:lnTo>
                      <a:pt x="533" y="438"/>
                    </a:lnTo>
                    <a:cubicBezTo>
                      <a:pt x="502" y="438"/>
                      <a:pt x="471" y="393"/>
                      <a:pt x="464" y="328"/>
                    </a:cubicBezTo>
                    <a:cubicBezTo>
                      <a:pt x="454" y="266"/>
                      <a:pt x="475" y="208"/>
                      <a:pt x="509" y="205"/>
                    </a:cubicBezTo>
                    <a:close/>
                    <a:moveTo>
                      <a:pt x="345" y="0"/>
                    </a:moveTo>
                    <a:cubicBezTo>
                      <a:pt x="153" y="0"/>
                      <a:pt x="0" y="233"/>
                      <a:pt x="0" y="520"/>
                    </a:cubicBezTo>
                    <a:cubicBezTo>
                      <a:pt x="0" y="802"/>
                      <a:pt x="153" y="1035"/>
                      <a:pt x="345" y="1035"/>
                    </a:cubicBezTo>
                    <a:cubicBezTo>
                      <a:pt x="533" y="1035"/>
                      <a:pt x="689" y="802"/>
                      <a:pt x="689" y="520"/>
                    </a:cubicBezTo>
                    <a:cubicBezTo>
                      <a:pt x="689" y="233"/>
                      <a:pt x="533" y="0"/>
                      <a:pt x="345" y="0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71;p23">
                <a:extLst>
                  <a:ext uri="{FF2B5EF4-FFF2-40B4-BE49-F238E27FC236}">
                    <a16:creationId xmlns:a16="http://schemas.microsoft.com/office/drawing/2014/main" id="{83E18744-2B7C-D33C-FAA7-17A1EA03F5E9}"/>
                  </a:ext>
                </a:extLst>
              </p:cNvPr>
              <p:cNvSpPr/>
              <p:nvPr/>
            </p:nvSpPr>
            <p:spPr>
              <a:xfrm flipH="1">
                <a:off x="6894342" y="2302653"/>
                <a:ext cx="7815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34" extrusionOk="0">
                    <a:moveTo>
                      <a:pt x="55" y="1"/>
                    </a:moveTo>
                    <a:cubicBezTo>
                      <a:pt x="21" y="4"/>
                      <a:pt x="0" y="62"/>
                      <a:pt x="10" y="124"/>
                    </a:cubicBezTo>
                    <a:cubicBezTo>
                      <a:pt x="17" y="189"/>
                      <a:pt x="48" y="234"/>
                      <a:pt x="79" y="234"/>
                    </a:cubicBezTo>
                    <a:lnTo>
                      <a:pt x="82" y="234"/>
                    </a:lnTo>
                    <a:cubicBezTo>
                      <a:pt x="116" y="230"/>
                      <a:pt x="137" y="175"/>
                      <a:pt x="126" y="111"/>
                    </a:cubicBezTo>
                    <a:cubicBezTo>
                      <a:pt x="120" y="49"/>
                      <a:pt x="89" y="1"/>
                      <a:pt x="58" y="1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72;p23">
                <a:extLst>
                  <a:ext uri="{FF2B5EF4-FFF2-40B4-BE49-F238E27FC236}">
                    <a16:creationId xmlns:a16="http://schemas.microsoft.com/office/drawing/2014/main" id="{AD0B4730-8DFD-9A29-B0CE-FC880A22BF97}"/>
                  </a:ext>
                </a:extLst>
              </p:cNvPr>
              <p:cNvSpPr/>
              <p:nvPr/>
            </p:nvSpPr>
            <p:spPr>
              <a:xfrm flipH="1">
                <a:off x="7171644" y="2476244"/>
                <a:ext cx="107758" cy="68967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09" extrusionOk="0">
                    <a:moveTo>
                      <a:pt x="977" y="0"/>
                    </a:moveTo>
                    <a:cubicBezTo>
                      <a:pt x="867" y="0"/>
                      <a:pt x="770" y="18"/>
                      <a:pt x="697" y="38"/>
                    </a:cubicBezTo>
                    <a:cubicBezTo>
                      <a:pt x="360" y="133"/>
                      <a:pt x="76" y="392"/>
                      <a:pt x="12" y="673"/>
                    </a:cubicBezTo>
                    <a:cubicBezTo>
                      <a:pt x="1" y="714"/>
                      <a:pt x="28" y="758"/>
                      <a:pt x="69" y="764"/>
                    </a:cubicBezTo>
                    <a:cubicBezTo>
                      <a:pt x="77" y="767"/>
                      <a:pt x="85" y="768"/>
                      <a:pt x="92" y="768"/>
                    </a:cubicBezTo>
                    <a:cubicBezTo>
                      <a:pt x="127" y="768"/>
                      <a:pt x="157" y="743"/>
                      <a:pt x="165" y="706"/>
                    </a:cubicBezTo>
                    <a:cubicBezTo>
                      <a:pt x="220" y="484"/>
                      <a:pt x="458" y="269"/>
                      <a:pt x="738" y="191"/>
                    </a:cubicBezTo>
                    <a:cubicBezTo>
                      <a:pt x="800" y="173"/>
                      <a:pt x="882" y="158"/>
                      <a:pt x="975" y="158"/>
                    </a:cubicBezTo>
                    <a:cubicBezTo>
                      <a:pt x="1118" y="158"/>
                      <a:pt x="1288" y="194"/>
                      <a:pt x="1462" y="314"/>
                    </a:cubicBezTo>
                    <a:cubicBezTo>
                      <a:pt x="1277" y="324"/>
                      <a:pt x="1028" y="365"/>
                      <a:pt x="878" y="505"/>
                    </a:cubicBezTo>
                    <a:cubicBezTo>
                      <a:pt x="790" y="591"/>
                      <a:pt x="749" y="700"/>
                      <a:pt x="755" y="829"/>
                    </a:cubicBezTo>
                    <a:cubicBezTo>
                      <a:pt x="762" y="983"/>
                      <a:pt x="817" y="1092"/>
                      <a:pt x="919" y="1157"/>
                    </a:cubicBezTo>
                    <a:cubicBezTo>
                      <a:pt x="984" y="1194"/>
                      <a:pt x="1059" y="1208"/>
                      <a:pt x="1131" y="1208"/>
                    </a:cubicBezTo>
                    <a:cubicBezTo>
                      <a:pt x="1291" y="1208"/>
                      <a:pt x="1441" y="1144"/>
                      <a:pt x="1466" y="1133"/>
                    </a:cubicBezTo>
                    <a:cubicBezTo>
                      <a:pt x="1503" y="1116"/>
                      <a:pt x="1523" y="1068"/>
                      <a:pt x="1503" y="1027"/>
                    </a:cubicBezTo>
                    <a:cubicBezTo>
                      <a:pt x="1491" y="1000"/>
                      <a:pt x="1462" y="982"/>
                      <a:pt x="1432" y="982"/>
                    </a:cubicBezTo>
                    <a:cubicBezTo>
                      <a:pt x="1421" y="982"/>
                      <a:pt x="1410" y="984"/>
                      <a:pt x="1400" y="990"/>
                    </a:cubicBezTo>
                    <a:cubicBezTo>
                      <a:pt x="1353" y="1011"/>
                      <a:pt x="1235" y="1051"/>
                      <a:pt x="1130" y="1051"/>
                    </a:cubicBezTo>
                    <a:cubicBezTo>
                      <a:pt x="1082" y="1051"/>
                      <a:pt x="1036" y="1043"/>
                      <a:pt x="1001" y="1021"/>
                    </a:cubicBezTo>
                    <a:cubicBezTo>
                      <a:pt x="946" y="986"/>
                      <a:pt x="916" y="922"/>
                      <a:pt x="913" y="822"/>
                    </a:cubicBezTo>
                    <a:cubicBezTo>
                      <a:pt x="909" y="737"/>
                      <a:pt x="933" y="673"/>
                      <a:pt x="987" y="621"/>
                    </a:cubicBezTo>
                    <a:cubicBezTo>
                      <a:pt x="1116" y="498"/>
                      <a:pt x="1380" y="469"/>
                      <a:pt x="1554" y="469"/>
                    </a:cubicBezTo>
                    <a:cubicBezTo>
                      <a:pt x="1603" y="469"/>
                      <a:pt x="1644" y="471"/>
                      <a:pt x="1674" y="474"/>
                    </a:cubicBezTo>
                    <a:lnTo>
                      <a:pt x="1888" y="495"/>
                    </a:lnTo>
                    <a:lnTo>
                      <a:pt x="1888" y="495"/>
                    </a:lnTo>
                    <a:lnTo>
                      <a:pt x="1735" y="341"/>
                    </a:lnTo>
                    <a:cubicBezTo>
                      <a:pt x="1471" y="71"/>
                      <a:pt x="1196" y="0"/>
                      <a:pt x="977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73;p23">
                <a:extLst>
                  <a:ext uri="{FF2B5EF4-FFF2-40B4-BE49-F238E27FC236}">
                    <a16:creationId xmlns:a16="http://schemas.microsoft.com/office/drawing/2014/main" id="{729BCDBB-B918-F4E9-A89B-E66F87DA9C1A}"/>
                  </a:ext>
                </a:extLst>
              </p:cNvPr>
              <p:cNvSpPr/>
              <p:nvPr/>
            </p:nvSpPr>
            <p:spPr>
              <a:xfrm flipH="1">
                <a:off x="6528223" y="2152964"/>
                <a:ext cx="93154" cy="24751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4339" extrusionOk="0">
                    <a:moveTo>
                      <a:pt x="212" y="0"/>
                    </a:moveTo>
                    <a:lnTo>
                      <a:pt x="212" y="0"/>
                    </a:lnTo>
                    <a:cubicBezTo>
                      <a:pt x="263" y="669"/>
                      <a:pt x="202" y="1379"/>
                      <a:pt x="79" y="2079"/>
                    </a:cubicBezTo>
                    <a:lnTo>
                      <a:pt x="786" y="1475"/>
                    </a:lnTo>
                    <a:cubicBezTo>
                      <a:pt x="741" y="1290"/>
                      <a:pt x="656" y="1113"/>
                      <a:pt x="536" y="956"/>
                    </a:cubicBezTo>
                    <a:cubicBezTo>
                      <a:pt x="403" y="782"/>
                      <a:pt x="571" y="614"/>
                      <a:pt x="745" y="614"/>
                    </a:cubicBezTo>
                    <a:cubicBezTo>
                      <a:pt x="816" y="614"/>
                      <a:pt x="892" y="646"/>
                      <a:pt x="946" y="717"/>
                    </a:cubicBezTo>
                    <a:cubicBezTo>
                      <a:pt x="1045" y="846"/>
                      <a:pt x="1124" y="990"/>
                      <a:pt x="1178" y="1137"/>
                    </a:cubicBezTo>
                    <a:lnTo>
                      <a:pt x="1434" y="922"/>
                    </a:lnTo>
                    <a:cubicBezTo>
                      <a:pt x="1445" y="908"/>
                      <a:pt x="1462" y="905"/>
                      <a:pt x="1475" y="901"/>
                    </a:cubicBezTo>
                    <a:cubicBezTo>
                      <a:pt x="1298" y="400"/>
                      <a:pt x="929" y="68"/>
                      <a:pt x="212" y="0"/>
                    </a:cubicBezTo>
                    <a:close/>
                    <a:moveTo>
                      <a:pt x="697" y="2844"/>
                    </a:moveTo>
                    <a:cubicBezTo>
                      <a:pt x="1004" y="2844"/>
                      <a:pt x="1004" y="3318"/>
                      <a:pt x="697" y="3318"/>
                    </a:cubicBezTo>
                    <a:cubicBezTo>
                      <a:pt x="393" y="3318"/>
                      <a:pt x="393" y="2844"/>
                      <a:pt x="697" y="2844"/>
                    </a:cubicBezTo>
                    <a:close/>
                    <a:moveTo>
                      <a:pt x="1523" y="1051"/>
                    </a:moveTo>
                    <a:lnTo>
                      <a:pt x="1232" y="1301"/>
                    </a:lnTo>
                    <a:cubicBezTo>
                      <a:pt x="1339" y="1697"/>
                      <a:pt x="1301" y="2120"/>
                      <a:pt x="1130" y="2513"/>
                    </a:cubicBezTo>
                    <a:cubicBezTo>
                      <a:pt x="1089" y="2601"/>
                      <a:pt x="1024" y="2636"/>
                      <a:pt x="956" y="2636"/>
                    </a:cubicBezTo>
                    <a:cubicBezTo>
                      <a:pt x="802" y="2636"/>
                      <a:pt x="635" y="2461"/>
                      <a:pt x="720" y="2274"/>
                    </a:cubicBezTo>
                    <a:cubicBezTo>
                      <a:pt x="806" y="2069"/>
                      <a:pt x="837" y="1861"/>
                      <a:pt x="816" y="1656"/>
                    </a:cubicBezTo>
                    <a:lnTo>
                      <a:pt x="816" y="1656"/>
                    </a:lnTo>
                    <a:lnTo>
                      <a:pt x="35" y="2328"/>
                    </a:lnTo>
                    <a:cubicBezTo>
                      <a:pt x="24" y="2379"/>
                      <a:pt x="11" y="2434"/>
                      <a:pt x="0" y="2485"/>
                    </a:cubicBezTo>
                    <a:cubicBezTo>
                      <a:pt x="24" y="2584"/>
                      <a:pt x="49" y="2686"/>
                      <a:pt x="76" y="2789"/>
                    </a:cubicBezTo>
                    <a:cubicBezTo>
                      <a:pt x="147" y="3090"/>
                      <a:pt x="222" y="3414"/>
                      <a:pt x="267" y="3751"/>
                    </a:cubicBezTo>
                    <a:lnTo>
                      <a:pt x="267" y="3759"/>
                    </a:lnTo>
                    <a:lnTo>
                      <a:pt x="267" y="3762"/>
                    </a:lnTo>
                    <a:lnTo>
                      <a:pt x="267" y="3765"/>
                    </a:lnTo>
                    <a:lnTo>
                      <a:pt x="267" y="3769"/>
                    </a:lnTo>
                    <a:lnTo>
                      <a:pt x="267" y="3775"/>
                    </a:lnTo>
                    <a:cubicBezTo>
                      <a:pt x="267" y="3779"/>
                      <a:pt x="267" y="3779"/>
                      <a:pt x="270" y="3779"/>
                    </a:cubicBezTo>
                    <a:lnTo>
                      <a:pt x="270" y="3783"/>
                    </a:lnTo>
                    <a:lnTo>
                      <a:pt x="270" y="3786"/>
                    </a:lnTo>
                    <a:lnTo>
                      <a:pt x="270" y="3789"/>
                    </a:lnTo>
                    <a:lnTo>
                      <a:pt x="270" y="3792"/>
                    </a:lnTo>
                    <a:lnTo>
                      <a:pt x="270" y="3796"/>
                    </a:lnTo>
                    <a:lnTo>
                      <a:pt x="270" y="3803"/>
                    </a:lnTo>
                    <a:lnTo>
                      <a:pt x="270" y="3806"/>
                    </a:lnTo>
                    <a:lnTo>
                      <a:pt x="270" y="3810"/>
                    </a:lnTo>
                    <a:cubicBezTo>
                      <a:pt x="274" y="3810"/>
                      <a:pt x="274" y="3813"/>
                      <a:pt x="274" y="3813"/>
                    </a:cubicBezTo>
                    <a:lnTo>
                      <a:pt x="274" y="3816"/>
                    </a:lnTo>
                    <a:lnTo>
                      <a:pt x="274" y="3820"/>
                    </a:lnTo>
                    <a:lnTo>
                      <a:pt x="274" y="3827"/>
                    </a:lnTo>
                    <a:lnTo>
                      <a:pt x="274" y="3833"/>
                    </a:lnTo>
                    <a:cubicBezTo>
                      <a:pt x="290" y="3977"/>
                      <a:pt x="298" y="4123"/>
                      <a:pt x="298" y="4274"/>
                    </a:cubicBezTo>
                    <a:lnTo>
                      <a:pt x="298" y="4281"/>
                    </a:lnTo>
                    <a:lnTo>
                      <a:pt x="298" y="4284"/>
                    </a:lnTo>
                    <a:cubicBezTo>
                      <a:pt x="298" y="4301"/>
                      <a:pt x="298" y="4322"/>
                      <a:pt x="294" y="4339"/>
                    </a:cubicBezTo>
                    <a:cubicBezTo>
                      <a:pt x="1073" y="4021"/>
                      <a:pt x="1632" y="3140"/>
                      <a:pt x="1632" y="2106"/>
                    </a:cubicBezTo>
                    <a:cubicBezTo>
                      <a:pt x="1632" y="1714"/>
                      <a:pt x="1605" y="1355"/>
                      <a:pt x="1523" y="1051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74;p23">
                <a:extLst>
                  <a:ext uri="{FF2B5EF4-FFF2-40B4-BE49-F238E27FC236}">
                    <a16:creationId xmlns:a16="http://schemas.microsoft.com/office/drawing/2014/main" id="{DF193905-87A6-B7F4-D079-C1E6A256ABDB}"/>
                  </a:ext>
                </a:extLst>
              </p:cNvPr>
              <p:cNvSpPr/>
              <p:nvPr/>
            </p:nvSpPr>
            <p:spPr>
              <a:xfrm flipH="1">
                <a:off x="6534441" y="2204363"/>
                <a:ext cx="84997" cy="8146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28" extrusionOk="0">
                    <a:moveTo>
                      <a:pt x="1441" y="0"/>
                    </a:moveTo>
                    <a:cubicBezTo>
                      <a:pt x="1428" y="4"/>
                      <a:pt x="1411" y="7"/>
                      <a:pt x="1400" y="21"/>
                    </a:cubicBezTo>
                    <a:lnTo>
                      <a:pt x="1144" y="236"/>
                    </a:lnTo>
                    <a:cubicBezTo>
                      <a:pt x="1165" y="290"/>
                      <a:pt x="1185" y="345"/>
                      <a:pt x="1198" y="400"/>
                    </a:cubicBezTo>
                    <a:lnTo>
                      <a:pt x="1489" y="150"/>
                    </a:lnTo>
                    <a:cubicBezTo>
                      <a:pt x="1475" y="99"/>
                      <a:pt x="1458" y="48"/>
                      <a:pt x="1441" y="0"/>
                    </a:cubicBezTo>
                    <a:close/>
                    <a:moveTo>
                      <a:pt x="752" y="574"/>
                    </a:moveTo>
                    <a:lnTo>
                      <a:pt x="45" y="1178"/>
                    </a:lnTo>
                    <a:cubicBezTo>
                      <a:pt x="31" y="1260"/>
                      <a:pt x="15" y="1345"/>
                      <a:pt x="1" y="1427"/>
                    </a:cubicBezTo>
                    <a:lnTo>
                      <a:pt x="782" y="755"/>
                    </a:lnTo>
                    <a:cubicBezTo>
                      <a:pt x="779" y="693"/>
                      <a:pt x="765" y="632"/>
                      <a:pt x="752" y="574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75;p23">
                <a:extLst>
                  <a:ext uri="{FF2B5EF4-FFF2-40B4-BE49-F238E27FC236}">
                    <a16:creationId xmlns:a16="http://schemas.microsoft.com/office/drawing/2014/main" id="{92432B62-DADA-689C-13AE-C514218F60EC}"/>
                  </a:ext>
                </a:extLst>
              </p:cNvPr>
              <p:cNvSpPr/>
              <p:nvPr/>
            </p:nvSpPr>
            <p:spPr>
              <a:xfrm flipH="1">
                <a:off x="6606318" y="2152394"/>
                <a:ext cx="22248" cy="142327"/>
              </a:xfrm>
              <a:custGeom>
                <a:avLst/>
                <a:gdLst/>
                <a:ahLst/>
                <a:cxnLst/>
                <a:rect l="l" t="t" r="r" b="b"/>
                <a:pathLst>
                  <a:path w="390" h="2495" extrusionOk="0">
                    <a:moveTo>
                      <a:pt x="0" y="0"/>
                    </a:moveTo>
                    <a:cubicBezTo>
                      <a:pt x="93" y="451"/>
                      <a:pt x="106" y="987"/>
                      <a:pt x="24" y="1622"/>
                    </a:cubicBezTo>
                    <a:cubicBezTo>
                      <a:pt x="0" y="1877"/>
                      <a:pt x="52" y="2171"/>
                      <a:pt x="126" y="2495"/>
                    </a:cubicBezTo>
                    <a:cubicBezTo>
                      <a:pt x="137" y="2444"/>
                      <a:pt x="150" y="2389"/>
                      <a:pt x="161" y="2338"/>
                    </a:cubicBezTo>
                    <a:cubicBezTo>
                      <a:pt x="175" y="2256"/>
                      <a:pt x="191" y="2171"/>
                      <a:pt x="205" y="2089"/>
                    </a:cubicBezTo>
                    <a:cubicBezTo>
                      <a:pt x="328" y="1389"/>
                      <a:pt x="389" y="679"/>
                      <a:pt x="338" y="10"/>
                    </a:cubicBezTo>
                    <a:cubicBezTo>
                      <a:pt x="249" y="3"/>
                      <a:pt x="157" y="0"/>
                      <a:pt x="5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76;p23">
                <a:extLst>
                  <a:ext uri="{FF2B5EF4-FFF2-40B4-BE49-F238E27FC236}">
                    <a16:creationId xmlns:a16="http://schemas.microsoft.com/office/drawing/2014/main" id="{58DE7FA5-AA7E-59E4-B2C8-5912209AB3F8}"/>
                  </a:ext>
                </a:extLst>
              </p:cNvPr>
              <p:cNvSpPr/>
              <p:nvPr/>
            </p:nvSpPr>
            <p:spPr>
              <a:xfrm flipH="1">
                <a:off x="6622519" y="2152394"/>
                <a:ext cx="20080" cy="92527"/>
              </a:xfrm>
              <a:custGeom>
                <a:avLst/>
                <a:gdLst/>
                <a:ahLst/>
                <a:cxnLst/>
                <a:rect l="l" t="t" r="r" b="b"/>
                <a:pathLst>
                  <a:path w="352" h="1622" extrusionOk="0">
                    <a:moveTo>
                      <a:pt x="246" y="0"/>
                    </a:moveTo>
                    <a:cubicBezTo>
                      <a:pt x="175" y="0"/>
                      <a:pt x="103" y="3"/>
                      <a:pt x="24" y="10"/>
                    </a:cubicBezTo>
                    <a:lnTo>
                      <a:pt x="0" y="10"/>
                    </a:lnTo>
                    <a:cubicBezTo>
                      <a:pt x="260" y="604"/>
                      <a:pt x="311" y="1191"/>
                      <a:pt x="270" y="1622"/>
                    </a:cubicBezTo>
                    <a:cubicBezTo>
                      <a:pt x="352" y="987"/>
                      <a:pt x="339" y="451"/>
                      <a:pt x="246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77;p23">
                <a:extLst>
                  <a:ext uri="{FF2B5EF4-FFF2-40B4-BE49-F238E27FC236}">
                    <a16:creationId xmlns:a16="http://schemas.microsoft.com/office/drawing/2014/main" id="{CE12CDC1-B07B-D49E-16D3-8B3028D20CA1}"/>
                  </a:ext>
                </a:extLst>
              </p:cNvPr>
              <p:cNvSpPr/>
              <p:nvPr/>
            </p:nvSpPr>
            <p:spPr>
              <a:xfrm flipH="1">
                <a:off x="6617044" y="2152964"/>
                <a:ext cx="137136" cy="235653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4131" extrusionOk="0">
                    <a:moveTo>
                      <a:pt x="1652" y="1000"/>
                    </a:moveTo>
                    <a:cubicBezTo>
                      <a:pt x="1878" y="1000"/>
                      <a:pt x="2257" y="1229"/>
                      <a:pt x="2131" y="1390"/>
                    </a:cubicBezTo>
                    <a:cubicBezTo>
                      <a:pt x="2117" y="1407"/>
                      <a:pt x="2083" y="1413"/>
                      <a:pt x="2038" y="1413"/>
                    </a:cubicBezTo>
                    <a:cubicBezTo>
                      <a:pt x="1847" y="1413"/>
                      <a:pt x="1444" y="1256"/>
                      <a:pt x="1509" y="1076"/>
                    </a:cubicBezTo>
                    <a:cubicBezTo>
                      <a:pt x="1530" y="1021"/>
                      <a:pt x="1584" y="1000"/>
                      <a:pt x="1652" y="1000"/>
                    </a:cubicBezTo>
                    <a:close/>
                    <a:moveTo>
                      <a:pt x="1670" y="2014"/>
                    </a:moveTo>
                    <a:cubicBezTo>
                      <a:pt x="1799" y="2014"/>
                      <a:pt x="1906" y="2195"/>
                      <a:pt x="1906" y="2420"/>
                    </a:cubicBezTo>
                    <a:cubicBezTo>
                      <a:pt x="1906" y="2649"/>
                      <a:pt x="1799" y="2830"/>
                      <a:pt x="1670" y="2830"/>
                    </a:cubicBezTo>
                    <a:cubicBezTo>
                      <a:pt x="1540" y="2830"/>
                      <a:pt x="1434" y="2649"/>
                      <a:pt x="1434" y="2420"/>
                    </a:cubicBezTo>
                    <a:cubicBezTo>
                      <a:pt x="1434" y="2195"/>
                      <a:pt x="1540" y="2014"/>
                      <a:pt x="1670" y="2014"/>
                    </a:cubicBezTo>
                    <a:close/>
                    <a:moveTo>
                      <a:pt x="1956" y="0"/>
                    </a:moveTo>
                    <a:cubicBezTo>
                      <a:pt x="877" y="85"/>
                      <a:pt x="1" y="813"/>
                      <a:pt x="1" y="2106"/>
                    </a:cubicBezTo>
                    <a:cubicBezTo>
                      <a:pt x="1" y="2967"/>
                      <a:pt x="386" y="3718"/>
                      <a:pt x="963" y="4131"/>
                    </a:cubicBezTo>
                    <a:cubicBezTo>
                      <a:pt x="997" y="3656"/>
                      <a:pt x="1356" y="3175"/>
                      <a:pt x="1912" y="2929"/>
                    </a:cubicBezTo>
                    <a:cubicBezTo>
                      <a:pt x="2076" y="2858"/>
                      <a:pt x="2240" y="2813"/>
                      <a:pt x="2404" y="2789"/>
                    </a:cubicBezTo>
                    <a:cubicBezTo>
                      <a:pt x="2377" y="2686"/>
                      <a:pt x="2352" y="2584"/>
                      <a:pt x="2328" y="2485"/>
                    </a:cubicBezTo>
                    <a:cubicBezTo>
                      <a:pt x="2254" y="2161"/>
                      <a:pt x="2202" y="1867"/>
                      <a:pt x="2226" y="1612"/>
                    </a:cubicBezTo>
                    <a:cubicBezTo>
                      <a:pt x="2267" y="1181"/>
                      <a:pt x="2216" y="594"/>
                      <a:pt x="1956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78;p23">
                <a:extLst>
                  <a:ext uri="{FF2B5EF4-FFF2-40B4-BE49-F238E27FC236}">
                    <a16:creationId xmlns:a16="http://schemas.microsoft.com/office/drawing/2014/main" id="{B8DF825A-2DAA-7FD1-08F7-56B3C05582ED}"/>
                  </a:ext>
                </a:extLst>
              </p:cNvPr>
              <p:cNvSpPr/>
              <p:nvPr/>
            </p:nvSpPr>
            <p:spPr>
              <a:xfrm flipH="1">
                <a:off x="6625371" y="2210010"/>
                <a:ext cx="46435" cy="23617"/>
              </a:xfrm>
              <a:custGeom>
                <a:avLst/>
                <a:gdLst/>
                <a:ahLst/>
                <a:cxnLst/>
                <a:rect l="l" t="t" r="r" b="b"/>
                <a:pathLst>
                  <a:path w="814" h="414" extrusionOk="0">
                    <a:moveTo>
                      <a:pt x="208" y="0"/>
                    </a:moveTo>
                    <a:cubicBezTo>
                      <a:pt x="140" y="0"/>
                      <a:pt x="86" y="21"/>
                      <a:pt x="65" y="76"/>
                    </a:cubicBezTo>
                    <a:cubicBezTo>
                      <a:pt x="0" y="256"/>
                      <a:pt x="403" y="413"/>
                      <a:pt x="594" y="413"/>
                    </a:cubicBezTo>
                    <a:cubicBezTo>
                      <a:pt x="639" y="413"/>
                      <a:pt x="673" y="407"/>
                      <a:pt x="687" y="390"/>
                    </a:cubicBezTo>
                    <a:cubicBezTo>
                      <a:pt x="813" y="229"/>
                      <a:pt x="434" y="0"/>
                      <a:pt x="208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79;p23">
                <a:extLst>
                  <a:ext uri="{FF2B5EF4-FFF2-40B4-BE49-F238E27FC236}">
                    <a16:creationId xmlns:a16="http://schemas.microsoft.com/office/drawing/2014/main" id="{7FF2C7A7-7F11-8BBB-790F-40A8A9542922}"/>
                  </a:ext>
                </a:extLst>
              </p:cNvPr>
              <p:cNvSpPr/>
              <p:nvPr/>
            </p:nvSpPr>
            <p:spPr>
              <a:xfrm flipH="1">
                <a:off x="6604378" y="2312008"/>
                <a:ext cx="12721" cy="8533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496" extrusionOk="0">
                    <a:moveTo>
                      <a:pt x="223" y="1493"/>
                    </a:moveTo>
                    <a:lnTo>
                      <a:pt x="223" y="1496"/>
                    </a:lnTo>
                    <a:lnTo>
                      <a:pt x="223" y="1493"/>
                    </a:lnTo>
                    <a:close/>
                    <a:moveTo>
                      <a:pt x="223" y="1486"/>
                    </a:moveTo>
                    <a:lnTo>
                      <a:pt x="223" y="1493"/>
                    </a:lnTo>
                    <a:lnTo>
                      <a:pt x="223" y="1486"/>
                    </a:lnTo>
                    <a:close/>
                    <a:moveTo>
                      <a:pt x="199" y="1045"/>
                    </a:moveTo>
                    <a:lnTo>
                      <a:pt x="199" y="1045"/>
                    </a:lnTo>
                    <a:lnTo>
                      <a:pt x="199" y="1045"/>
                    </a:lnTo>
                    <a:close/>
                    <a:moveTo>
                      <a:pt x="199" y="1039"/>
                    </a:moveTo>
                    <a:lnTo>
                      <a:pt x="199" y="1039"/>
                    </a:lnTo>
                    <a:lnTo>
                      <a:pt x="199" y="1039"/>
                    </a:lnTo>
                    <a:close/>
                    <a:moveTo>
                      <a:pt x="199" y="1032"/>
                    </a:moveTo>
                    <a:lnTo>
                      <a:pt x="199" y="1032"/>
                    </a:lnTo>
                    <a:lnTo>
                      <a:pt x="199" y="1032"/>
                    </a:lnTo>
                    <a:close/>
                    <a:moveTo>
                      <a:pt x="199" y="1025"/>
                    </a:moveTo>
                    <a:lnTo>
                      <a:pt x="199" y="1028"/>
                    </a:lnTo>
                    <a:lnTo>
                      <a:pt x="199" y="1025"/>
                    </a:lnTo>
                    <a:close/>
                    <a:moveTo>
                      <a:pt x="195" y="1018"/>
                    </a:moveTo>
                    <a:lnTo>
                      <a:pt x="195" y="1022"/>
                    </a:lnTo>
                    <a:lnTo>
                      <a:pt x="195" y="1018"/>
                    </a:lnTo>
                    <a:close/>
                    <a:moveTo>
                      <a:pt x="195" y="1015"/>
                    </a:moveTo>
                    <a:lnTo>
                      <a:pt x="195" y="1015"/>
                    </a:lnTo>
                    <a:lnTo>
                      <a:pt x="195" y="1015"/>
                    </a:lnTo>
                    <a:close/>
                    <a:moveTo>
                      <a:pt x="195" y="1008"/>
                    </a:moveTo>
                    <a:lnTo>
                      <a:pt x="195" y="1008"/>
                    </a:lnTo>
                    <a:lnTo>
                      <a:pt x="195" y="1008"/>
                    </a:lnTo>
                    <a:close/>
                    <a:moveTo>
                      <a:pt x="195" y="1001"/>
                    </a:moveTo>
                    <a:lnTo>
                      <a:pt x="195" y="1004"/>
                    </a:lnTo>
                    <a:lnTo>
                      <a:pt x="195" y="1001"/>
                    </a:lnTo>
                    <a:close/>
                    <a:moveTo>
                      <a:pt x="195" y="995"/>
                    </a:moveTo>
                    <a:lnTo>
                      <a:pt x="195" y="998"/>
                    </a:lnTo>
                    <a:lnTo>
                      <a:pt x="195" y="995"/>
                    </a:lnTo>
                    <a:close/>
                    <a:moveTo>
                      <a:pt x="192" y="987"/>
                    </a:moveTo>
                    <a:cubicBezTo>
                      <a:pt x="192" y="991"/>
                      <a:pt x="192" y="991"/>
                      <a:pt x="195" y="991"/>
                    </a:cubicBezTo>
                    <a:cubicBezTo>
                      <a:pt x="192" y="991"/>
                      <a:pt x="192" y="991"/>
                      <a:pt x="192" y="987"/>
                    </a:cubicBezTo>
                    <a:close/>
                    <a:moveTo>
                      <a:pt x="192" y="981"/>
                    </a:moveTo>
                    <a:lnTo>
                      <a:pt x="192" y="987"/>
                    </a:lnTo>
                    <a:lnTo>
                      <a:pt x="192" y="981"/>
                    </a:lnTo>
                    <a:close/>
                    <a:moveTo>
                      <a:pt x="192" y="977"/>
                    </a:moveTo>
                    <a:lnTo>
                      <a:pt x="192" y="981"/>
                    </a:lnTo>
                    <a:lnTo>
                      <a:pt x="192" y="977"/>
                    </a:lnTo>
                    <a:close/>
                    <a:moveTo>
                      <a:pt x="192" y="971"/>
                    </a:moveTo>
                    <a:lnTo>
                      <a:pt x="192" y="974"/>
                    </a:lnTo>
                    <a:lnTo>
                      <a:pt x="192" y="971"/>
                    </a:lnTo>
                    <a:close/>
                    <a:moveTo>
                      <a:pt x="192" y="963"/>
                    </a:moveTo>
                    <a:lnTo>
                      <a:pt x="192" y="971"/>
                    </a:lnTo>
                    <a:lnTo>
                      <a:pt x="192" y="963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cubicBezTo>
                      <a:pt x="72" y="302"/>
                      <a:pt x="147" y="626"/>
                      <a:pt x="192" y="963"/>
                    </a:cubicBezTo>
                    <a:cubicBezTo>
                      <a:pt x="147" y="626"/>
                      <a:pt x="72" y="302"/>
                      <a:pt x="1" y="1"/>
                    </a:cubicBezTo>
                    <a:close/>
                  </a:path>
                </a:pathLst>
              </a:custGeom>
              <a:solidFill>
                <a:srgbClr val="D2CD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80;p23">
                <a:extLst>
                  <a:ext uri="{FF2B5EF4-FFF2-40B4-BE49-F238E27FC236}">
                    <a16:creationId xmlns:a16="http://schemas.microsoft.com/office/drawing/2014/main" id="{17776017-8959-D676-20DE-7A7AD2F506CA}"/>
                  </a:ext>
                </a:extLst>
              </p:cNvPr>
              <p:cNvSpPr/>
              <p:nvPr/>
            </p:nvSpPr>
            <p:spPr>
              <a:xfrm flipH="1">
                <a:off x="6604379" y="2312008"/>
                <a:ext cx="94866" cy="95722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1678" extrusionOk="0">
                    <a:moveTo>
                      <a:pt x="1441" y="1"/>
                    </a:moveTo>
                    <a:cubicBezTo>
                      <a:pt x="1277" y="25"/>
                      <a:pt x="1113" y="70"/>
                      <a:pt x="949" y="141"/>
                    </a:cubicBezTo>
                    <a:cubicBezTo>
                      <a:pt x="393" y="387"/>
                      <a:pt x="34" y="868"/>
                      <a:pt x="0" y="1343"/>
                    </a:cubicBezTo>
                    <a:cubicBezTo>
                      <a:pt x="297" y="1554"/>
                      <a:pt x="645" y="1677"/>
                      <a:pt x="1017" y="1677"/>
                    </a:cubicBezTo>
                    <a:cubicBezTo>
                      <a:pt x="1242" y="1677"/>
                      <a:pt x="1458" y="1633"/>
                      <a:pt x="1659" y="1551"/>
                    </a:cubicBezTo>
                    <a:cubicBezTo>
                      <a:pt x="1663" y="1534"/>
                      <a:pt x="1663" y="1513"/>
                      <a:pt x="1663" y="1496"/>
                    </a:cubicBezTo>
                    <a:lnTo>
                      <a:pt x="1663" y="1493"/>
                    </a:lnTo>
                    <a:lnTo>
                      <a:pt x="1663" y="1486"/>
                    </a:lnTo>
                    <a:cubicBezTo>
                      <a:pt x="1663" y="1335"/>
                      <a:pt x="1655" y="1189"/>
                      <a:pt x="1639" y="1045"/>
                    </a:cubicBezTo>
                    <a:lnTo>
                      <a:pt x="1639" y="1039"/>
                    </a:lnTo>
                    <a:lnTo>
                      <a:pt x="1639" y="1032"/>
                    </a:lnTo>
                    <a:lnTo>
                      <a:pt x="1639" y="1028"/>
                    </a:lnTo>
                    <a:lnTo>
                      <a:pt x="1639" y="1025"/>
                    </a:lnTo>
                    <a:cubicBezTo>
                      <a:pt x="1639" y="1025"/>
                      <a:pt x="1639" y="1022"/>
                      <a:pt x="1635" y="1022"/>
                    </a:cubicBezTo>
                    <a:lnTo>
                      <a:pt x="1635" y="1018"/>
                    </a:lnTo>
                    <a:lnTo>
                      <a:pt x="1635" y="1015"/>
                    </a:lnTo>
                    <a:lnTo>
                      <a:pt x="1635" y="1008"/>
                    </a:lnTo>
                    <a:lnTo>
                      <a:pt x="1635" y="1004"/>
                    </a:lnTo>
                    <a:lnTo>
                      <a:pt x="1635" y="1001"/>
                    </a:lnTo>
                    <a:lnTo>
                      <a:pt x="1635" y="998"/>
                    </a:lnTo>
                    <a:lnTo>
                      <a:pt x="1635" y="995"/>
                    </a:lnTo>
                    <a:lnTo>
                      <a:pt x="1635" y="991"/>
                    </a:lnTo>
                    <a:cubicBezTo>
                      <a:pt x="1632" y="991"/>
                      <a:pt x="1632" y="991"/>
                      <a:pt x="1632" y="987"/>
                    </a:cubicBezTo>
                    <a:lnTo>
                      <a:pt x="1632" y="981"/>
                    </a:lnTo>
                    <a:lnTo>
                      <a:pt x="1632" y="977"/>
                    </a:lnTo>
                    <a:lnTo>
                      <a:pt x="1632" y="974"/>
                    </a:lnTo>
                    <a:lnTo>
                      <a:pt x="1632" y="971"/>
                    </a:lnTo>
                    <a:lnTo>
                      <a:pt x="1632" y="963"/>
                    </a:lnTo>
                    <a:cubicBezTo>
                      <a:pt x="1587" y="626"/>
                      <a:pt x="1512" y="302"/>
                      <a:pt x="1441" y="1"/>
                    </a:cubicBezTo>
                    <a:close/>
                  </a:path>
                </a:pathLst>
              </a:custGeom>
              <a:solidFill>
                <a:srgbClr val="D1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81;p23">
                <a:extLst>
                  <a:ext uri="{FF2B5EF4-FFF2-40B4-BE49-F238E27FC236}">
                    <a16:creationId xmlns:a16="http://schemas.microsoft.com/office/drawing/2014/main" id="{B29688AB-BB4D-9412-6785-1E6345F09A3E}"/>
                  </a:ext>
                </a:extLst>
              </p:cNvPr>
              <p:cNvSpPr/>
              <p:nvPr/>
            </p:nvSpPr>
            <p:spPr>
              <a:xfrm flipH="1">
                <a:off x="6645451" y="2267798"/>
                <a:ext cx="26925" cy="4660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817" extrusionOk="0">
                    <a:moveTo>
                      <a:pt x="349" y="134"/>
                    </a:moveTo>
                    <a:cubicBezTo>
                      <a:pt x="379" y="134"/>
                      <a:pt x="403" y="179"/>
                      <a:pt x="410" y="233"/>
                    </a:cubicBezTo>
                    <a:cubicBezTo>
                      <a:pt x="420" y="288"/>
                      <a:pt x="399" y="339"/>
                      <a:pt x="372" y="342"/>
                    </a:cubicBezTo>
                    <a:lnTo>
                      <a:pt x="369" y="342"/>
                    </a:lnTo>
                    <a:cubicBezTo>
                      <a:pt x="341" y="342"/>
                      <a:pt x="314" y="298"/>
                      <a:pt x="308" y="243"/>
                    </a:cubicBezTo>
                    <a:cubicBezTo>
                      <a:pt x="300" y="189"/>
                      <a:pt x="318" y="141"/>
                      <a:pt x="345" y="138"/>
                    </a:cubicBezTo>
                    <a:lnTo>
                      <a:pt x="349" y="134"/>
                    </a:lnTo>
                    <a:close/>
                    <a:moveTo>
                      <a:pt x="236" y="1"/>
                    </a:moveTo>
                    <a:cubicBezTo>
                      <a:pt x="106" y="1"/>
                      <a:pt x="0" y="182"/>
                      <a:pt x="0" y="407"/>
                    </a:cubicBezTo>
                    <a:cubicBezTo>
                      <a:pt x="0" y="636"/>
                      <a:pt x="106" y="817"/>
                      <a:pt x="236" y="817"/>
                    </a:cubicBezTo>
                    <a:cubicBezTo>
                      <a:pt x="365" y="817"/>
                      <a:pt x="472" y="636"/>
                      <a:pt x="472" y="407"/>
                    </a:cubicBezTo>
                    <a:cubicBezTo>
                      <a:pt x="472" y="182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rgbClr val="3A2D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82;p23">
                <a:extLst>
                  <a:ext uri="{FF2B5EF4-FFF2-40B4-BE49-F238E27FC236}">
                    <a16:creationId xmlns:a16="http://schemas.microsoft.com/office/drawing/2014/main" id="{93874B24-FA73-050F-5AB7-4F3181A7E97F}"/>
                  </a:ext>
                </a:extLst>
              </p:cNvPr>
              <p:cNvSpPr/>
              <p:nvPr/>
            </p:nvSpPr>
            <p:spPr>
              <a:xfrm flipH="1">
                <a:off x="6648417" y="2275442"/>
                <a:ext cx="6845" cy="11922"/>
              </a:xfrm>
              <a:custGeom>
                <a:avLst/>
                <a:gdLst/>
                <a:ahLst/>
                <a:cxnLst/>
                <a:rect l="l" t="t" r="r" b="b"/>
                <a:pathLst>
                  <a:path w="120" h="209" extrusionOk="0">
                    <a:moveTo>
                      <a:pt x="49" y="0"/>
                    </a:moveTo>
                    <a:lnTo>
                      <a:pt x="45" y="4"/>
                    </a:lnTo>
                    <a:cubicBezTo>
                      <a:pt x="18" y="7"/>
                      <a:pt x="0" y="55"/>
                      <a:pt x="8" y="109"/>
                    </a:cubicBezTo>
                    <a:cubicBezTo>
                      <a:pt x="14" y="164"/>
                      <a:pt x="41" y="208"/>
                      <a:pt x="69" y="208"/>
                    </a:cubicBezTo>
                    <a:lnTo>
                      <a:pt x="72" y="208"/>
                    </a:lnTo>
                    <a:cubicBezTo>
                      <a:pt x="99" y="205"/>
                      <a:pt x="120" y="154"/>
                      <a:pt x="110" y="99"/>
                    </a:cubicBezTo>
                    <a:cubicBezTo>
                      <a:pt x="103" y="45"/>
                      <a:pt x="79" y="0"/>
                      <a:pt x="49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83;p23">
                <a:extLst>
                  <a:ext uri="{FF2B5EF4-FFF2-40B4-BE49-F238E27FC236}">
                    <a16:creationId xmlns:a16="http://schemas.microsoft.com/office/drawing/2014/main" id="{58220DDF-0349-F05A-86FF-258EF894CA71}"/>
                  </a:ext>
                </a:extLst>
              </p:cNvPr>
              <p:cNvSpPr/>
              <p:nvPr/>
            </p:nvSpPr>
            <p:spPr>
              <a:xfrm flipH="1">
                <a:off x="6544994" y="2187991"/>
                <a:ext cx="53394" cy="11534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2022" extrusionOk="0">
                    <a:moveTo>
                      <a:pt x="342" y="0"/>
                    </a:moveTo>
                    <a:cubicBezTo>
                      <a:pt x="168" y="0"/>
                      <a:pt x="0" y="168"/>
                      <a:pt x="133" y="342"/>
                    </a:cubicBezTo>
                    <a:cubicBezTo>
                      <a:pt x="253" y="499"/>
                      <a:pt x="338" y="676"/>
                      <a:pt x="383" y="861"/>
                    </a:cubicBezTo>
                    <a:lnTo>
                      <a:pt x="775" y="523"/>
                    </a:lnTo>
                    <a:cubicBezTo>
                      <a:pt x="721" y="376"/>
                      <a:pt x="642" y="232"/>
                      <a:pt x="543" y="103"/>
                    </a:cubicBezTo>
                    <a:cubicBezTo>
                      <a:pt x="489" y="32"/>
                      <a:pt x="413" y="0"/>
                      <a:pt x="342" y="0"/>
                    </a:cubicBezTo>
                    <a:close/>
                    <a:moveTo>
                      <a:pt x="829" y="687"/>
                    </a:moveTo>
                    <a:lnTo>
                      <a:pt x="413" y="1042"/>
                    </a:lnTo>
                    <a:cubicBezTo>
                      <a:pt x="434" y="1247"/>
                      <a:pt x="403" y="1455"/>
                      <a:pt x="317" y="1660"/>
                    </a:cubicBezTo>
                    <a:cubicBezTo>
                      <a:pt x="232" y="1847"/>
                      <a:pt x="399" y="2022"/>
                      <a:pt x="553" y="2022"/>
                    </a:cubicBezTo>
                    <a:cubicBezTo>
                      <a:pt x="621" y="2022"/>
                      <a:pt x="686" y="1987"/>
                      <a:pt x="727" y="1899"/>
                    </a:cubicBezTo>
                    <a:cubicBezTo>
                      <a:pt x="898" y="1506"/>
                      <a:pt x="936" y="1083"/>
                      <a:pt x="829" y="687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84;p23">
                <a:extLst>
                  <a:ext uri="{FF2B5EF4-FFF2-40B4-BE49-F238E27FC236}">
                    <a16:creationId xmlns:a16="http://schemas.microsoft.com/office/drawing/2014/main" id="{4EBFCD17-6B66-6A04-8E34-6F5BB98A17B0}"/>
                  </a:ext>
                </a:extLst>
              </p:cNvPr>
              <p:cNvSpPr/>
              <p:nvPr/>
            </p:nvSpPr>
            <p:spPr>
              <a:xfrm flipH="1">
                <a:off x="6551040" y="2217826"/>
                <a:ext cx="25556" cy="2960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519" extrusionOk="0">
                    <a:moveTo>
                      <a:pt x="393" y="0"/>
                    </a:moveTo>
                    <a:lnTo>
                      <a:pt x="1" y="338"/>
                    </a:lnTo>
                    <a:cubicBezTo>
                      <a:pt x="14" y="396"/>
                      <a:pt x="28" y="457"/>
                      <a:pt x="31" y="519"/>
                    </a:cubicBezTo>
                    <a:lnTo>
                      <a:pt x="447" y="164"/>
                    </a:lnTo>
                    <a:cubicBezTo>
                      <a:pt x="434" y="109"/>
                      <a:pt x="414" y="54"/>
                      <a:pt x="393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85;p23">
                <a:extLst>
                  <a:ext uri="{FF2B5EF4-FFF2-40B4-BE49-F238E27FC236}">
                    <a16:creationId xmlns:a16="http://schemas.microsoft.com/office/drawing/2014/main" id="{323327A8-0E59-3455-399E-B8CE928AFD8D}"/>
                  </a:ext>
                </a:extLst>
              </p:cNvPr>
              <p:cNvSpPr/>
              <p:nvPr/>
            </p:nvSpPr>
            <p:spPr>
              <a:xfrm flipH="1">
                <a:off x="6802271" y="2215829"/>
                <a:ext cx="55505" cy="105248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845" extrusionOk="0">
                    <a:moveTo>
                      <a:pt x="322" y="1"/>
                    </a:moveTo>
                    <a:cubicBezTo>
                      <a:pt x="127" y="1"/>
                      <a:pt x="0" y="311"/>
                      <a:pt x="205" y="455"/>
                    </a:cubicBezTo>
                    <a:cubicBezTo>
                      <a:pt x="533" y="687"/>
                      <a:pt x="489" y="1271"/>
                      <a:pt x="472" y="1616"/>
                    </a:cubicBezTo>
                    <a:cubicBezTo>
                      <a:pt x="465" y="1769"/>
                      <a:pt x="577" y="1844"/>
                      <a:pt x="697" y="1844"/>
                    </a:cubicBezTo>
                    <a:cubicBezTo>
                      <a:pt x="816" y="1844"/>
                      <a:pt x="939" y="1769"/>
                      <a:pt x="946" y="1616"/>
                    </a:cubicBezTo>
                    <a:cubicBezTo>
                      <a:pt x="973" y="1059"/>
                      <a:pt x="943" y="396"/>
                      <a:pt x="444" y="45"/>
                    </a:cubicBezTo>
                    <a:cubicBezTo>
                      <a:pt x="404" y="15"/>
                      <a:pt x="363" y="1"/>
                      <a:pt x="322" y="1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86;p23">
                <a:extLst>
                  <a:ext uri="{FF2B5EF4-FFF2-40B4-BE49-F238E27FC236}">
                    <a16:creationId xmlns:a16="http://schemas.microsoft.com/office/drawing/2014/main" id="{24629086-719A-7D93-2B16-2B9DB0FD08B1}"/>
                  </a:ext>
                </a:extLst>
              </p:cNvPr>
              <p:cNvSpPr/>
              <p:nvPr/>
            </p:nvSpPr>
            <p:spPr>
              <a:xfrm flipH="1">
                <a:off x="6564104" y="2315146"/>
                <a:ext cx="34912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612" h="476" extrusionOk="0">
                    <a:moveTo>
                      <a:pt x="305" y="1"/>
                    </a:moveTo>
                    <a:cubicBezTo>
                      <a:pt x="1" y="1"/>
                      <a:pt x="1" y="475"/>
                      <a:pt x="305" y="475"/>
                    </a:cubicBezTo>
                    <a:cubicBezTo>
                      <a:pt x="612" y="475"/>
                      <a:pt x="612" y="1"/>
                      <a:pt x="305" y="1"/>
                    </a:cubicBez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87;p23">
                <a:extLst>
                  <a:ext uri="{FF2B5EF4-FFF2-40B4-BE49-F238E27FC236}">
                    <a16:creationId xmlns:a16="http://schemas.microsoft.com/office/drawing/2014/main" id="{B8CDACA7-AC01-BEBA-3EAA-7F244CAA3D9C}"/>
                  </a:ext>
                </a:extLst>
              </p:cNvPr>
              <p:cNvSpPr/>
              <p:nvPr/>
            </p:nvSpPr>
            <p:spPr>
              <a:xfrm flipH="1">
                <a:off x="6797364" y="2331347"/>
                <a:ext cx="35083" cy="27096"/>
              </a:xfrm>
              <a:custGeom>
                <a:avLst/>
                <a:gdLst/>
                <a:ahLst/>
                <a:cxnLst/>
                <a:rect l="l" t="t" r="r" b="b"/>
                <a:pathLst>
                  <a:path w="615" h="475" extrusionOk="0">
                    <a:moveTo>
                      <a:pt x="308" y="0"/>
                    </a:moveTo>
                    <a:cubicBezTo>
                      <a:pt x="0" y="0"/>
                      <a:pt x="0" y="475"/>
                      <a:pt x="308" y="475"/>
                    </a:cubicBezTo>
                    <a:cubicBezTo>
                      <a:pt x="611" y="475"/>
                      <a:pt x="615" y="0"/>
                      <a:pt x="308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88;p23">
                <a:extLst>
                  <a:ext uri="{FF2B5EF4-FFF2-40B4-BE49-F238E27FC236}">
                    <a16:creationId xmlns:a16="http://schemas.microsoft.com/office/drawing/2014/main" id="{4785F913-774B-D479-DA8A-6B2E58499A98}"/>
                  </a:ext>
                </a:extLst>
              </p:cNvPr>
              <p:cNvSpPr/>
              <p:nvPr/>
            </p:nvSpPr>
            <p:spPr>
              <a:xfrm flipH="1">
                <a:off x="7071928" y="2320394"/>
                <a:ext cx="125670" cy="106788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72" extrusionOk="0">
                    <a:moveTo>
                      <a:pt x="2100" y="0"/>
                    </a:moveTo>
                    <a:lnTo>
                      <a:pt x="1" y="1796"/>
                    </a:lnTo>
                    <a:lnTo>
                      <a:pt x="155" y="1872"/>
                    </a:lnTo>
                    <a:lnTo>
                      <a:pt x="2203" y="120"/>
                    </a:lnTo>
                    <a:lnTo>
                      <a:pt x="2100" y="0"/>
                    </a:ln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89;p23">
                <a:extLst>
                  <a:ext uri="{FF2B5EF4-FFF2-40B4-BE49-F238E27FC236}">
                    <a16:creationId xmlns:a16="http://schemas.microsoft.com/office/drawing/2014/main" id="{3C7E1327-78DA-31C0-5534-C324F5B3F0C6}"/>
                  </a:ext>
                </a:extLst>
              </p:cNvPr>
              <p:cNvSpPr/>
              <p:nvPr/>
            </p:nvSpPr>
            <p:spPr>
              <a:xfrm flipH="1">
                <a:off x="6775121" y="2175269"/>
                <a:ext cx="305818" cy="290644"/>
              </a:xfrm>
              <a:custGeom>
                <a:avLst/>
                <a:gdLst/>
                <a:ahLst/>
                <a:cxnLst/>
                <a:rect l="l" t="t" r="r" b="b"/>
                <a:pathLst>
                  <a:path w="5361" h="5095" extrusionOk="0">
                    <a:moveTo>
                      <a:pt x="3046" y="159"/>
                    </a:moveTo>
                    <a:cubicBezTo>
                      <a:pt x="3799" y="159"/>
                      <a:pt x="4332" y="316"/>
                      <a:pt x="4674" y="636"/>
                    </a:cubicBezTo>
                    <a:cubicBezTo>
                      <a:pt x="5042" y="985"/>
                      <a:pt x="5200" y="1517"/>
                      <a:pt x="5200" y="2415"/>
                    </a:cubicBezTo>
                    <a:cubicBezTo>
                      <a:pt x="5200" y="3805"/>
                      <a:pt x="4070" y="4934"/>
                      <a:pt x="2680" y="4934"/>
                    </a:cubicBezTo>
                    <a:cubicBezTo>
                      <a:pt x="1291" y="4934"/>
                      <a:pt x="158" y="3805"/>
                      <a:pt x="158" y="2415"/>
                    </a:cubicBezTo>
                    <a:cubicBezTo>
                      <a:pt x="158" y="1142"/>
                      <a:pt x="1151" y="261"/>
                      <a:pt x="2684" y="169"/>
                    </a:cubicBezTo>
                    <a:cubicBezTo>
                      <a:pt x="2810" y="162"/>
                      <a:pt x="2929" y="159"/>
                      <a:pt x="3046" y="159"/>
                    </a:cubicBezTo>
                    <a:close/>
                    <a:moveTo>
                      <a:pt x="3044" y="1"/>
                    </a:moveTo>
                    <a:cubicBezTo>
                      <a:pt x="2927" y="1"/>
                      <a:pt x="2804" y="5"/>
                      <a:pt x="2677" y="12"/>
                    </a:cubicBezTo>
                    <a:cubicBezTo>
                      <a:pt x="1052" y="107"/>
                      <a:pt x="0" y="1049"/>
                      <a:pt x="0" y="2415"/>
                    </a:cubicBezTo>
                    <a:cubicBezTo>
                      <a:pt x="0" y="3893"/>
                      <a:pt x="1202" y="5095"/>
                      <a:pt x="2680" y="5095"/>
                    </a:cubicBezTo>
                    <a:cubicBezTo>
                      <a:pt x="4158" y="5095"/>
                      <a:pt x="5360" y="3893"/>
                      <a:pt x="5360" y="2415"/>
                    </a:cubicBezTo>
                    <a:cubicBezTo>
                      <a:pt x="5360" y="1750"/>
                      <a:pt x="5291" y="1002"/>
                      <a:pt x="4783" y="524"/>
                    </a:cubicBezTo>
                    <a:cubicBezTo>
                      <a:pt x="4411" y="173"/>
                      <a:pt x="3840" y="1"/>
                      <a:pt x="3044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90;p23">
                <a:extLst>
                  <a:ext uri="{FF2B5EF4-FFF2-40B4-BE49-F238E27FC236}">
                    <a16:creationId xmlns:a16="http://schemas.microsoft.com/office/drawing/2014/main" id="{5343F22B-3BA8-8072-50B8-68B4E8E6C286}"/>
                  </a:ext>
                </a:extLst>
              </p:cNvPr>
              <p:cNvSpPr/>
              <p:nvPr/>
            </p:nvSpPr>
            <p:spPr>
              <a:xfrm flipH="1">
                <a:off x="6523775" y="2147716"/>
                <a:ext cx="234854" cy="264461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4636" extrusionOk="0">
                    <a:moveTo>
                      <a:pt x="2338" y="160"/>
                    </a:moveTo>
                    <a:cubicBezTo>
                      <a:pt x="2857" y="160"/>
                      <a:pt x="3233" y="276"/>
                      <a:pt x="3489" y="516"/>
                    </a:cubicBezTo>
                    <a:cubicBezTo>
                      <a:pt x="3820" y="823"/>
                      <a:pt x="3960" y="1324"/>
                      <a:pt x="3960" y="2198"/>
                    </a:cubicBezTo>
                    <a:cubicBezTo>
                      <a:pt x="3960" y="3454"/>
                      <a:pt x="3106" y="4478"/>
                      <a:pt x="2058" y="4478"/>
                    </a:cubicBezTo>
                    <a:cubicBezTo>
                      <a:pt x="1010" y="4478"/>
                      <a:pt x="161" y="3454"/>
                      <a:pt x="161" y="2198"/>
                    </a:cubicBezTo>
                    <a:cubicBezTo>
                      <a:pt x="161" y="1048"/>
                      <a:pt x="908" y="249"/>
                      <a:pt x="2065" y="171"/>
                    </a:cubicBezTo>
                    <a:cubicBezTo>
                      <a:pt x="2161" y="164"/>
                      <a:pt x="2253" y="160"/>
                      <a:pt x="2338" y="160"/>
                    </a:cubicBezTo>
                    <a:close/>
                    <a:moveTo>
                      <a:pt x="2331" y="0"/>
                    </a:moveTo>
                    <a:cubicBezTo>
                      <a:pt x="2243" y="0"/>
                      <a:pt x="2151" y="4"/>
                      <a:pt x="2055" y="10"/>
                    </a:cubicBezTo>
                    <a:cubicBezTo>
                      <a:pt x="805" y="99"/>
                      <a:pt x="0" y="956"/>
                      <a:pt x="0" y="2198"/>
                    </a:cubicBezTo>
                    <a:cubicBezTo>
                      <a:pt x="0" y="3544"/>
                      <a:pt x="925" y="4636"/>
                      <a:pt x="2058" y="4636"/>
                    </a:cubicBezTo>
                    <a:cubicBezTo>
                      <a:pt x="3195" y="4636"/>
                      <a:pt x="4117" y="3544"/>
                      <a:pt x="4117" y="2198"/>
                    </a:cubicBezTo>
                    <a:cubicBezTo>
                      <a:pt x="4117" y="1550"/>
                      <a:pt x="4055" y="826"/>
                      <a:pt x="3598" y="399"/>
                    </a:cubicBezTo>
                    <a:cubicBezTo>
                      <a:pt x="3309" y="131"/>
                      <a:pt x="2892" y="0"/>
                      <a:pt x="2331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91;p23">
                <a:extLst>
                  <a:ext uri="{FF2B5EF4-FFF2-40B4-BE49-F238E27FC236}">
                    <a16:creationId xmlns:a16="http://schemas.microsoft.com/office/drawing/2014/main" id="{1B3CBD06-D5B3-2D42-5114-79CF34137324}"/>
                  </a:ext>
                </a:extLst>
              </p:cNvPr>
              <p:cNvSpPr/>
              <p:nvPr/>
            </p:nvSpPr>
            <p:spPr>
              <a:xfrm flipH="1">
                <a:off x="6701927" y="2253593"/>
                <a:ext cx="63320" cy="117513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060" extrusionOk="0">
                    <a:moveTo>
                      <a:pt x="37" y="1"/>
                    </a:moveTo>
                    <a:cubicBezTo>
                      <a:pt x="37" y="1"/>
                      <a:pt x="0" y="1384"/>
                      <a:pt x="192" y="1384"/>
                    </a:cubicBezTo>
                    <a:cubicBezTo>
                      <a:pt x="193" y="1384"/>
                      <a:pt x="194" y="1384"/>
                      <a:pt x="195" y="1384"/>
                    </a:cubicBezTo>
                    <a:cubicBezTo>
                      <a:pt x="224" y="1382"/>
                      <a:pt x="257" y="1373"/>
                      <a:pt x="294" y="1359"/>
                    </a:cubicBezTo>
                    <a:lnTo>
                      <a:pt x="294" y="1359"/>
                    </a:lnTo>
                    <a:lnTo>
                      <a:pt x="427" y="2060"/>
                    </a:lnTo>
                    <a:cubicBezTo>
                      <a:pt x="427" y="2060"/>
                      <a:pt x="1109" y="1554"/>
                      <a:pt x="966" y="1308"/>
                    </a:cubicBezTo>
                    <a:cubicBezTo>
                      <a:pt x="918" y="1229"/>
                      <a:pt x="851" y="1200"/>
                      <a:pt x="773" y="1200"/>
                    </a:cubicBezTo>
                    <a:cubicBezTo>
                      <a:pt x="622" y="1200"/>
                      <a:pt x="435" y="1309"/>
                      <a:pt x="294" y="1359"/>
                    </a:cubicBezTo>
                    <a:lnTo>
                      <a:pt x="294" y="1359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FFB1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92;p23">
                <a:extLst>
                  <a:ext uri="{FF2B5EF4-FFF2-40B4-BE49-F238E27FC236}">
                    <a16:creationId xmlns:a16="http://schemas.microsoft.com/office/drawing/2014/main" id="{072716DE-D25C-A6F7-CCB3-CE44FA1580DD}"/>
                  </a:ext>
                </a:extLst>
              </p:cNvPr>
              <p:cNvSpPr/>
              <p:nvPr/>
            </p:nvSpPr>
            <p:spPr>
              <a:xfrm flipH="1">
                <a:off x="6696508" y="2249087"/>
                <a:ext cx="72276" cy="126526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2218" extrusionOk="0">
                    <a:moveTo>
                      <a:pt x="97" y="1"/>
                    </a:moveTo>
                    <a:cubicBezTo>
                      <a:pt x="58" y="1"/>
                      <a:pt x="21" y="34"/>
                      <a:pt x="21" y="76"/>
                    </a:cubicBezTo>
                    <a:cubicBezTo>
                      <a:pt x="14" y="370"/>
                      <a:pt x="0" y="1343"/>
                      <a:pt x="167" y="1507"/>
                    </a:cubicBezTo>
                    <a:cubicBezTo>
                      <a:pt x="197" y="1533"/>
                      <a:pt x="229" y="1542"/>
                      <a:pt x="252" y="1542"/>
                    </a:cubicBezTo>
                    <a:cubicBezTo>
                      <a:pt x="256" y="1542"/>
                      <a:pt x="260" y="1542"/>
                      <a:pt x="263" y="1541"/>
                    </a:cubicBezTo>
                    <a:cubicBezTo>
                      <a:pt x="339" y="1537"/>
                      <a:pt x="427" y="1496"/>
                      <a:pt x="523" y="1455"/>
                    </a:cubicBezTo>
                    <a:cubicBezTo>
                      <a:pt x="663" y="1394"/>
                      <a:pt x="764" y="1357"/>
                      <a:pt x="836" y="1357"/>
                    </a:cubicBezTo>
                    <a:cubicBezTo>
                      <a:pt x="892" y="1357"/>
                      <a:pt x="931" y="1379"/>
                      <a:pt x="960" y="1428"/>
                    </a:cubicBezTo>
                    <a:cubicBezTo>
                      <a:pt x="1028" y="1548"/>
                      <a:pt x="703" y="1882"/>
                      <a:pt x="441" y="2077"/>
                    </a:cubicBezTo>
                    <a:cubicBezTo>
                      <a:pt x="407" y="2101"/>
                      <a:pt x="400" y="2152"/>
                      <a:pt x="424" y="2186"/>
                    </a:cubicBezTo>
                    <a:cubicBezTo>
                      <a:pt x="441" y="2207"/>
                      <a:pt x="465" y="2217"/>
                      <a:pt x="489" y="2217"/>
                    </a:cubicBezTo>
                    <a:cubicBezTo>
                      <a:pt x="506" y="2217"/>
                      <a:pt x="523" y="2213"/>
                      <a:pt x="536" y="2203"/>
                    </a:cubicBezTo>
                    <a:cubicBezTo>
                      <a:pt x="659" y="2111"/>
                      <a:pt x="1267" y="1640"/>
                      <a:pt x="1097" y="1346"/>
                    </a:cubicBezTo>
                    <a:cubicBezTo>
                      <a:pt x="1031" y="1236"/>
                      <a:pt x="938" y="1199"/>
                      <a:pt x="837" y="1199"/>
                    </a:cubicBezTo>
                    <a:cubicBezTo>
                      <a:pt x="708" y="1199"/>
                      <a:pt x="567" y="1261"/>
                      <a:pt x="457" y="1309"/>
                    </a:cubicBezTo>
                    <a:cubicBezTo>
                      <a:pt x="389" y="1340"/>
                      <a:pt x="318" y="1373"/>
                      <a:pt x="270" y="1381"/>
                    </a:cubicBezTo>
                    <a:cubicBezTo>
                      <a:pt x="195" y="1271"/>
                      <a:pt x="164" y="633"/>
                      <a:pt x="178" y="80"/>
                    </a:cubicBezTo>
                    <a:cubicBezTo>
                      <a:pt x="181" y="39"/>
                      <a:pt x="147" y="1"/>
                      <a:pt x="103" y="1"/>
                    </a:cubicBezTo>
                    <a:cubicBezTo>
                      <a:pt x="101" y="1"/>
                      <a:pt x="99" y="1"/>
                      <a:pt x="97" y="1"/>
                    </a:cubicBezTo>
                    <a:close/>
                  </a:path>
                </a:pathLst>
              </a:custGeom>
              <a:solidFill>
                <a:srgbClr val="DD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93;p23">
                <a:extLst>
                  <a:ext uri="{FF2B5EF4-FFF2-40B4-BE49-F238E27FC236}">
                    <a16:creationId xmlns:a16="http://schemas.microsoft.com/office/drawing/2014/main" id="{87834A25-946F-94CC-A1E6-9BE9335074BD}"/>
                  </a:ext>
                </a:extLst>
              </p:cNvPr>
              <p:cNvSpPr/>
              <p:nvPr/>
            </p:nvSpPr>
            <p:spPr>
              <a:xfrm flipH="1">
                <a:off x="6749047" y="2247318"/>
                <a:ext cx="39247" cy="23674"/>
              </a:xfrm>
              <a:custGeom>
                <a:avLst/>
                <a:gdLst/>
                <a:ahLst/>
                <a:cxnLst/>
                <a:rect l="l" t="t" r="r" b="b"/>
                <a:pathLst>
                  <a:path w="688" h="415" extrusionOk="0">
                    <a:moveTo>
                      <a:pt x="387" y="1"/>
                    </a:moveTo>
                    <a:cubicBezTo>
                      <a:pt x="361" y="1"/>
                      <a:pt x="334" y="5"/>
                      <a:pt x="308" y="12"/>
                    </a:cubicBezTo>
                    <a:cubicBezTo>
                      <a:pt x="114" y="60"/>
                      <a:pt x="21" y="295"/>
                      <a:pt x="15" y="306"/>
                    </a:cubicBezTo>
                    <a:cubicBezTo>
                      <a:pt x="1" y="347"/>
                      <a:pt x="21" y="391"/>
                      <a:pt x="62" y="408"/>
                    </a:cubicBezTo>
                    <a:cubicBezTo>
                      <a:pt x="70" y="411"/>
                      <a:pt x="79" y="415"/>
                      <a:pt x="90" y="415"/>
                    </a:cubicBezTo>
                    <a:cubicBezTo>
                      <a:pt x="120" y="415"/>
                      <a:pt x="151" y="394"/>
                      <a:pt x="165" y="364"/>
                    </a:cubicBezTo>
                    <a:cubicBezTo>
                      <a:pt x="182" y="316"/>
                      <a:pt x="254" y="189"/>
                      <a:pt x="349" y="162"/>
                    </a:cubicBezTo>
                    <a:cubicBezTo>
                      <a:pt x="360" y="160"/>
                      <a:pt x="371" y="159"/>
                      <a:pt x="382" y="159"/>
                    </a:cubicBezTo>
                    <a:cubicBezTo>
                      <a:pt x="433" y="159"/>
                      <a:pt x="490" y="184"/>
                      <a:pt x="550" y="234"/>
                    </a:cubicBezTo>
                    <a:cubicBezTo>
                      <a:pt x="564" y="247"/>
                      <a:pt x="581" y="253"/>
                      <a:pt x="599" y="253"/>
                    </a:cubicBezTo>
                    <a:cubicBezTo>
                      <a:pt x="621" y="253"/>
                      <a:pt x="644" y="243"/>
                      <a:pt x="660" y="224"/>
                    </a:cubicBezTo>
                    <a:cubicBezTo>
                      <a:pt x="687" y="193"/>
                      <a:pt x="684" y="142"/>
                      <a:pt x="650" y="114"/>
                    </a:cubicBezTo>
                    <a:cubicBezTo>
                      <a:pt x="561" y="39"/>
                      <a:pt x="474" y="1"/>
                      <a:pt x="387" y="1"/>
                    </a:cubicBezTo>
                    <a:close/>
                  </a:path>
                </a:pathLst>
              </a:custGeom>
              <a:solidFill>
                <a:srgbClr val="1528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294;p23">
              <a:extLst>
                <a:ext uri="{FF2B5EF4-FFF2-40B4-BE49-F238E27FC236}">
                  <a16:creationId xmlns:a16="http://schemas.microsoft.com/office/drawing/2014/main" id="{E05AFF37-2DC0-8F45-9191-1E5BEAC93886}"/>
                </a:ext>
              </a:extLst>
            </p:cNvPr>
            <p:cNvGrpSpPr/>
            <p:nvPr/>
          </p:nvGrpSpPr>
          <p:grpSpPr>
            <a:xfrm>
              <a:off x="4765797" y="2778327"/>
              <a:ext cx="1787677" cy="1971829"/>
              <a:chOff x="4765797" y="2778327"/>
              <a:chExt cx="1787677" cy="1971829"/>
            </a:xfrm>
          </p:grpSpPr>
          <p:sp>
            <p:nvSpPr>
              <p:cNvPr id="44" name="Google Shape;295;p23">
                <a:extLst>
                  <a:ext uri="{FF2B5EF4-FFF2-40B4-BE49-F238E27FC236}">
                    <a16:creationId xmlns:a16="http://schemas.microsoft.com/office/drawing/2014/main" id="{C9D9286C-5210-3811-FC54-4076089AE415}"/>
                  </a:ext>
                </a:extLst>
              </p:cNvPr>
              <p:cNvSpPr/>
              <p:nvPr/>
            </p:nvSpPr>
            <p:spPr>
              <a:xfrm>
                <a:off x="5094539" y="2778327"/>
                <a:ext cx="1458935" cy="990590"/>
              </a:xfrm>
              <a:custGeom>
                <a:avLst/>
                <a:gdLst/>
                <a:ahLst/>
                <a:cxnLst/>
                <a:rect l="l" t="t" r="r" b="b"/>
                <a:pathLst>
                  <a:path w="46474" h="31555" extrusionOk="0">
                    <a:moveTo>
                      <a:pt x="37567" y="1"/>
                    </a:moveTo>
                    <a:cubicBezTo>
                      <a:pt x="35652" y="1"/>
                      <a:pt x="24308" y="1663"/>
                      <a:pt x="23717" y="2161"/>
                    </a:cubicBezTo>
                    <a:cubicBezTo>
                      <a:pt x="23090" y="2686"/>
                      <a:pt x="26383" y="7735"/>
                      <a:pt x="19936" y="9429"/>
                    </a:cubicBezTo>
                    <a:cubicBezTo>
                      <a:pt x="19251" y="9609"/>
                      <a:pt x="18656" y="9689"/>
                      <a:pt x="18136" y="9689"/>
                    </a:cubicBezTo>
                    <a:cubicBezTo>
                      <a:pt x="13767" y="9689"/>
                      <a:pt x="14790" y="3995"/>
                      <a:pt x="13602" y="3716"/>
                    </a:cubicBezTo>
                    <a:cubicBezTo>
                      <a:pt x="13480" y="3687"/>
                      <a:pt x="13267" y="3674"/>
                      <a:pt x="12980" y="3674"/>
                    </a:cubicBezTo>
                    <a:cubicBezTo>
                      <a:pt x="10126" y="3674"/>
                      <a:pt x="0" y="5003"/>
                      <a:pt x="145" y="6095"/>
                    </a:cubicBezTo>
                    <a:cubicBezTo>
                      <a:pt x="1040" y="12927"/>
                      <a:pt x="3344" y="30634"/>
                      <a:pt x="4116" y="31442"/>
                    </a:cubicBezTo>
                    <a:cubicBezTo>
                      <a:pt x="4190" y="31520"/>
                      <a:pt x="4581" y="31555"/>
                      <a:pt x="5227" y="31555"/>
                    </a:cubicBezTo>
                    <a:cubicBezTo>
                      <a:pt x="11300" y="31555"/>
                      <a:pt x="39957" y="28456"/>
                      <a:pt x="41094" y="28140"/>
                    </a:cubicBezTo>
                    <a:cubicBezTo>
                      <a:pt x="42350" y="27791"/>
                      <a:pt x="40082" y="18822"/>
                      <a:pt x="40082" y="18822"/>
                    </a:cubicBezTo>
                    <a:lnTo>
                      <a:pt x="40082" y="18822"/>
                    </a:lnTo>
                    <a:cubicBezTo>
                      <a:pt x="40082" y="18822"/>
                      <a:pt x="40225" y="18833"/>
                      <a:pt x="40465" y="18833"/>
                    </a:cubicBezTo>
                    <a:cubicBezTo>
                      <a:pt x="41855" y="18833"/>
                      <a:pt x="46473" y="18469"/>
                      <a:pt x="45221" y="13539"/>
                    </a:cubicBezTo>
                    <a:cubicBezTo>
                      <a:pt x="44455" y="10512"/>
                      <a:pt x="42769" y="9791"/>
                      <a:pt x="41337" y="9791"/>
                    </a:cubicBezTo>
                    <a:cubicBezTo>
                      <a:pt x="40033" y="9791"/>
                      <a:pt x="38938" y="10389"/>
                      <a:pt x="38938" y="10389"/>
                    </a:cubicBezTo>
                    <a:cubicBezTo>
                      <a:pt x="38938" y="10389"/>
                      <a:pt x="38519" y="246"/>
                      <a:pt x="37810" y="20"/>
                    </a:cubicBezTo>
                    <a:cubicBezTo>
                      <a:pt x="37768" y="7"/>
                      <a:pt x="37686" y="1"/>
                      <a:pt x="37567" y="1"/>
                    </a:cubicBezTo>
                    <a:close/>
                  </a:path>
                </a:pathLst>
              </a:custGeom>
              <a:solidFill>
                <a:srgbClr val="2AB0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96;p23">
                <a:extLst>
                  <a:ext uri="{FF2B5EF4-FFF2-40B4-BE49-F238E27FC236}">
                    <a16:creationId xmlns:a16="http://schemas.microsoft.com/office/drawing/2014/main" id="{7CF25F85-8448-DE24-23FB-5DE3EB82D01D}"/>
                  </a:ext>
                </a:extLst>
              </p:cNvPr>
              <p:cNvSpPr txBox="1"/>
              <p:nvPr/>
            </p:nvSpPr>
            <p:spPr>
              <a:xfrm rot="-378820">
                <a:off x="5347240" y="2992648"/>
                <a:ext cx="930242" cy="6730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2400">
                    <a:solidFill>
                      <a:srgbClr val="F4E9DF"/>
                    </a:solidFill>
                    <a:latin typeface="Anton"/>
                    <a:ea typeface="Anton"/>
                    <a:cs typeface="Anton"/>
                    <a:sym typeface="Anton"/>
                  </a:rPr>
                  <a:t>GREEN</a:t>
                </a:r>
                <a:endParaRPr sz="2400">
                  <a:solidFill>
                    <a:srgbClr val="F4E9DF"/>
                  </a:solidFill>
                  <a:latin typeface="Anton"/>
                  <a:ea typeface="Anton"/>
                  <a:cs typeface="Anton"/>
                  <a:sym typeface="Anton"/>
                </a:endParaRPr>
              </a:p>
            </p:txBody>
          </p:sp>
          <p:sp>
            <p:nvSpPr>
              <p:cNvPr id="46" name="Google Shape;297;p23">
                <a:extLst>
                  <a:ext uri="{FF2B5EF4-FFF2-40B4-BE49-F238E27FC236}">
                    <a16:creationId xmlns:a16="http://schemas.microsoft.com/office/drawing/2014/main" id="{8C6D681F-FF18-34BE-4546-D071F6C7A34D}"/>
                  </a:ext>
                </a:extLst>
              </p:cNvPr>
              <p:cNvSpPr/>
              <p:nvPr/>
            </p:nvSpPr>
            <p:spPr>
              <a:xfrm>
                <a:off x="5406052" y="4627308"/>
                <a:ext cx="195409" cy="101658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98;p23">
                <a:extLst>
                  <a:ext uri="{FF2B5EF4-FFF2-40B4-BE49-F238E27FC236}">
                    <a16:creationId xmlns:a16="http://schemas.microsoft.com/office/drawing/2014/main" id="{B50BAF2D-B007-72A2-1A3C-DF84BBC572DF}"/>
                  </a:ext>
                </a:extLst>
              </p:cNvPr>
              <p:cNvSpPr/>
              <p:nvPr/>
            </p:nvSpPr>
            <p:spPr>
              <a:xfrm>
                <a:off x="5571910" y="466140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99;p23">
                <a:extLst>
                  <a:ext uri="{FF2B5EF4-FFF2-40B4-BE49-F238E27FC236}">
                    <a16:creationId xmlns:a16="http://schemas.microsoft.com/office/drawing/2014/main" id="{99EDA95E-C2D8-8D25-12C6-C1AEC954BDD4}"/>
                  </a:ext>
                </a:extLst>
              </p:cNvPr>
              <p:cNvSpPr/>
              <p:nvPr/>
            </p:nvSpPr>
            <p:spPr>
              <a:xfrm>
                <a:off x="5401384" y="4728940"/>
                <a:ext cx="291551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00;p23">
                <a:extLst>
                  <a:ext uri="{FF2B5EF4-FFF2-40B4-BE49-F238E27FC236}">
                    <a16:creationId xmlns:a16="http://schemas.microsoft.com/office/drawing/2014/main" id="{F8312AD2-3DE2-88BB-806A-EC49819D3F94}"/>
                  </a:ext>
                </a:extLst>
              </p:cNvPr>
              <p:cNvSpPr/>
              <p:nvPr/>
            </p:nvSpPr>
            <p:spPr>
              <a:xfrm>
                <a:off x="5499488" y="4646223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01;p23">
                <a:extLst>
                  <a:ext uri="{FF2B5EF4-FFF2-40B4-BE49-F238E27FC236}">
                    <a16:creationId xmlns:a16="http://schemas.microsoft.com/office/drawing/2014/main" id="{001EDA8D-4B2B-2A61-7558-411628538EE3}"/>
                  </a:ext>
                </a:extLst>
              </p:cNvPr>
              <p:cNvSpPr/>
              <p:nvPr/>
            </p:nvSpPr>
            <p:spPr>
              <a:xfrm>
                <a:off x="5538055" y="4660404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02;p23">
                <a:extLst>
                  <a:ext uri="{FF2B5EF4-FFF2-40B4-BE49-F238E27FC236}">
                    <a16:creationId xmlns:a16="http://schemas.microsoft.com/office/drawing/2014/main" id="{A4051CF6-D07D-14E9-B96F-18F5652C0BC7}"/>
                  </a:ext>
                </a:extLst>
              </p:cNvPr>
              <p:cNvSpPr/>
              <p:nvPr/>
            </p:nvSpPr>
            <p:spPr>
              <a:xfrm rot="3420117">
                <a:off x="5011254" y="4459690"/>
                <a:ext cx="195409" cy="101657"/>
              </a:xfrm>
              <a:custGeom>
                <a:avLst/>
                <a:gdLst/>
                <a:ahLst/>
                <a:cxnLst/>
                <a:rect l="l" t="t" r="r" b="b"/>
                <a:pathLst>
                  <a:path w="8750" h="4552" extrusionOk="0">
                    <a:moveTo>
                      <a:pt x="1007" y="1"/>
                    </a:moveTo>
                    <a:lnTo>
                      <a:pt x="1007" y="1"/>
                    </a:lnTo>
                    <a:cubicBezTo>
                      <a:pt x="1007" y="1"/>
                      <a:pt x="1048" y="356"/>
                      <a:pt x="525" y="1476"/>
                    </a:cubicBezTo>
                    <a:cubicBezTo>
                      <a:pt x="0" y="2599"/>
                      <a:pt x="140" y="4551"/>
                      <a:pt x="140" y="4551"/>
                    </a:cubicBezTo>
                    <a:lnTo>
                      <a:pt x="8278" y="4551"/>
                    </a:lnTo>
                    <a:cubicBezTo>
                      <a:pt x="8053" y="3551"/>
                      <a:pt x="8749" y="2114"/>
                      <a:pt x="8749" y="2114"/>
                    </a:cubicBezTo>
                    <a:lnTo>
                      <a:pt x="8749" y="2114"/>
                    </a:lnTo>
                    <a:cubicBezTo>
                      <a:pt x="8749" y="2114"/>
                      <a:pt x="8675" y="2121"/>
                      <a:pt x="8538" y="2121"/>
                    </a:cubicBezTo>
                    <a:cubicBezTo>
                      <a:pt x="8155" y="2121"/>
                      <a:pt x="7282" y="2069"/>
                      <a:pt x="6178" y="1674"/>
                    </a:cubicBezTo>
                    <a:cubicBezTo>
                      <a:pt x="4683" y="1138"/>
                      <a:pt x="4232" y="66"/>
                      <a:pt x="4232" y="66"/>
                    </a:cubicBezTo>
                    <a:lnTo>
                      <a:pt x="1007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03;p23">
                <a:extLst>
                  <a:ext uri="{FF2B5EF4-FFF2-40B4-BE49-F238E27FC236}">
                    <a16:creationId xmlns:a16="http://schemas.microsoft.com/office/drawing/2014/main" id="{CD3BE956-8756-91AE-5065-EF8ABFB6CC19}"/>
                  </a:ext>
                </a:extLst>
              </p:cNvPr>
              <p:cNvSpPr/>
              <p:nvPr/>
            </p:nvSpPr>
            <p:spPr>
              <a:xfrm rot="3420117">
                <a:off x="5105880" y="4590889"/>
                <a:ext cx="113762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025" extrusionOk="0">
                    <a:moveTo>
                      <a:pt x="2820" y="0"/>
                    </a:moveTo>
                    <a:cubicBezTo>
                      <a:pt x="1" y="0"/>
                      <a:pt x="226" y="2854"/>
                      <a:pt x="301" y="3024"/>
                    </a:cubicBezTo>
                    <a:lnTo>
                      <a:pt x="5094" y="3024"/>
                    </a:lnTo>
                    <a:cubicBezTo>
                      <a:pt x="5094" y="3024"/>
                      <a:pt x="5043" y="0"/>
                      <a:pt x="28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04;p23">
                <a:extLst>
                  <a:ext uri="{FF2B5EF4-FFF2-40B4-BE49-F238E27FC236}">
                    <a16:creationId xmlns:a16="http://schemas.microsoft.com/office/drawing/2014/main" id="{66DF1198-8FA0-01E2-F310-C8380EE91451}"/>
                  </a:ext>
                </a:extLst>
              </p:cNvPr>
              <p:cNvSpPr/>
              <p:nvPr/>
            </p:nvSpPr>
            <p:spPr>
              <a:xfrm rot="3420117">
                <a:off x="4935318" y="4569762"/>
                <a:ext cx="291550" cy="21216"/>
              </a:xfrm>
              <a:custGeom>
                <a:avLst/>
                <a:gdLst/>
                <a:ahLst/>
                <a:cxnLst/>
                <a:rect l="l" t="t" r="r" b="b"/>
                <a:pathLst>
                  <a:path w="13055" h="950" extrusionOk="0">
                    <a:moveTo>
                      <a:pt x="25" y="0"/>
                    </a:moveTo>
                    <a:cubicBezTo>
                      <a:pt x="11" y="0"/>
                      <a:pt x="1" y="11"/>
                      <a:pt x="1" y="24"/>
                    </a:cubicBezTo>
                    <a:lnTo>
                      <a:pt x="1" y="925"/>
                    </a:lnTo>
                    <a:cubicBezTo>
                      <a:pt x="1" y="939"/>
                      <a:pt x="11" y="950"/>
                      <a:pt x="25" y="950"/>
                    </a:cubicBezTo>
                    <a:lnTo>
                      <a:pt x="13031" y="950"/>
                    </a:lnTo>
                    <a:cubicBezTo>
                      <a:pt x="13044" y="950"/>
                      <a:pt x="13054" y="939"/>
                      <a:pt x="13054" y="925"/>
                    </a:cubicBezTo>
                    <a:lnTo>
                      <a:pt x="13054" y="24"/>
                    </a:lnTo>
                    <a:cubicBezTo>
                      <a:pt x="13054" y="11"/>
                      <a:pt x="13044" y="0"/>
                      <a:pt x="13031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05;p23">
                <a:extLst>
                  <a:ext uri="{FF2B5EF4-FFF2-40B4-BE49-F238E27FC236}">
                    <a16:creationId xmlns:a16="http://schemas.microsoft.com/office/drawing/2014/main" id="{6E3E10CF-E23B-6B01-2CB8-4350AAE6F67F}"/>
                  </a:ext>
                </a:extLst>
              </p:cNvPr>
              <p:cNvSpPr/>
              <p:nvPr/>
            </p:nvSpPr>
            <p:spPr>
              <a:xfrm rot="3420117">
                <a:off x="5115764" y="4493949"/>
                <a:ext cx="25727" cy="28094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1258" extrusionOk="0">
                    <a:moveTo>
                      <a:pt x="890" y="1"/>
                    </a:moveTo>
                    <a:cubicBezTo>
                      <a:pt x="849" y="1"/>
                      <a:pt x="807" y="12"/>
                      <a:pt x="769" y="35"/>
                    </a:cubicBezTo>
                    <a:cubicBezTo>
                      <a:pt x="752" y="45"/>
                      <a:pt x="343" y="304"/>
                      <a:pt x="53" y="942"/>
                    </a:cubicBezTo>
                    <a:cubicBezTo>
                      <a:pt x="1" y="1055"/>
                      <a:pt x="53" y="1188"/>
                      <a:pt x="168" y="1240"/>
                    </a:cubicBezTo>
                    <a:cubicBezTo>
                      <a:pt x="199" y="1250"/>
                      <a:pt x="229" y="1257"/>
                      <a:pt x="261" y="1257"/>
                    </a:cubicBezTo>
                    <a:cubicBezTo>
                      <a:pt x="349" y="1257"/>
                      <a:pt x="431" y="1209"/>
                      <a:pt x="469" y="1123"/>
                    </a:cubicBezTo>
                    <a:cubicBezTo>
                      <a:pt x="697" y="622"/>
                      <a:pt x="1004" y="421"/>
                      <a:pt x="1015" y="414"/>
                    </a:cubicBezTo>
                    <a:cubicBezTo>
                      <a:pt x="1121" y="345"/>
                      <a:pt x="1151" y="209"/>
                      <a:pt x="1086" y="107"/>
                    </a:cubicBezTo>
                    <a:cubicBezTo>
                      <a:pt x="1042" y="38"/>
                      <a:pt x="967" y="1"/>
                      <a:pt x="890" y="1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06;p23">
                <a:extLst>
                  <a:ext uri="{FF2B5EF4-FFF2-40B4-BE49-F238E27FC236}">
                    <a16:creationId xmlns:a16="http://schemas.microsoft.com/office/drawing/2014/main" id="{AAD87155-BA93-5E10-2128-D55A5AD1F5B4}"/>
                  </a:ext>
                </a:extLst>
              </p:cNvPr>
              <p:cNvSpPr/>
              <p:nvPr/>
            </p:nvSpPr>
            <p:spPr>
              <a:xfrm rot="3420117">
                <a:off x="5130268" y="4532106"/>
                <a:ext cx="16816" cy="20077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9" extrusionOk="0">
                    <a:moveTo>
                      <a:pt x="492" y="0"/>
                    </a:moveTo>
                    <a:cubicBezTo>
                      <a:pt x="460" y="0"/>
                      <a:pt x="428" y="7"/>
                      <a:pt x="397" y="21"/>
                    </a:cubicBezTo>
                    <a:cubicBezTo>
                      <a:pt x="360" y="38"/>
                      <a:pt x="46" y="195"/>
                      <a:pt x="12" y="660"/>
                    </a:cubicBezTo>
                    <a:cubicBezTo>
                      <a:pt x="1" y="783"/>
                      <a:pt x="97" y="888"/>
                      <a:pt x="223" y="898"/>
                    </a:cubicBezTo>
                    <a:lnTo>
                      <a:pt x="240" y="898"/>
                    </a:lnTo>
                    <a:cubicBezTo>
                      <a:pt x="360" y="898"/>
                      <a:pt x="459" y="806"/>
                      <a:pt x="469" y="690"/>
                    </a:cubicBezTo>
                    <a:cubicBezTo>
                      <a:pt x="483" y="496"/>
                      <a:pt x="578" y="434"/>
                      <a:pt x="595" y="424"/>
                    </a:cubicBezTo>
                    <a:cubicBezTo>
                      <a:pt x="705" y="369"/>
                      <a:pt x="752" y="239"/>
                      <a:pt x="697" y="130"/>
                    </a:cubicBezTo>
                    <a:cubicBezTo>
                      <a:pt x="660" y="48"/>
                      <a:pt x="577" y="0"/>
                      <a:pt x="492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07;p23">
                <a:extLst>
                  <a:ext uri="{FF2B5EF4-FFF2-40B4-BE49-F238E27FC236}">
                    <a16:creationId xmlns:a16="http://schemas.microsoft.com/office/drawing/2014/main" id="{ACDE6C9B-774A-489F-8437-C3BFCC4663E5}"/>
                  </a:ext>
                </a:extLst>
              </p:cNvPr>
              <p:cNvSpPr/>
              <p:nvPr/>
            </p:nvSpPr>
            <p:spPr>
              <a:xfrm>
                <a:off x="5105903" y="4129492"/>
                <a:ext cx="623863" cy="526515"/>
              </a:xfrm>
              <a:custGeom>
                <a:avLst/>
                <a:gdLst/>
                <a:ahLst/>
                <a:cxnLst/>
                <a:rect l="l" t="t" r="r" b="b"/>
                <a:pathLst>
                  <a:path w="19873" h="16772" extrusionOk="0">
                    <a:moveTo>
                      <a:pt x="19873" y="0"/>
                    </a:moveTo>
                    <a:lnTo>
                      <a:pt x="4861" y="2535"/>
                    </a:lnTo>
                    <a:cubicBezTo>
                      <a:pt x="4861" y="2535"/>
                      <a:pt x="4578" y="7010"/>
                      <a:pt x="1" y="9064"/>
                    </a:cubicBezTo>
                    <a:cubicBezTo>
                      <a:pt x="1" y="9064"/>
                      <a:pt x="54" y="10381"/>
                      <a:pt x="235" y="10815"/>
                    </a:cubicBezTo>
                    <a:cubicBezTo>
                      <a:pt x="464" y="11369"/>
                      <a:pt x="1096" y="11697"/>
                      <a:pt x="1096" y="11697"/>
                    </a:cubicBezTo>
                    <a:cubicBezTo>
                      <a:pt x="1096" y="11697"/>
                      <a:pt x="6198" y="11583"/>
                      <a:pt x="10177" y="5484"/>
                    </a:cubicBezTo>
                    <a:cubicBezTo>
                      <a:pt x="10324" y="5259"/>
                      <a:pt x="10530" y="5156"/>
                      <a:pt x="10759" y="5156"/>
                    </a:cubicBezTo>
                    <a:cubicBezTo>
                      <a:pt x="11733" y="5156"/>
                      <a:pt x="13124" y="7016"/>
                      <a:pt x="12157" y="9289"/>
                    </a:cubicBezTo>
                    <a:cubicBezTo>
                      <a:pt x="10968" y="12100"/>
                      <a:pt x="9558" y="15791"/>
                      <a:pt x="9558" y="15791"/>
                    </a:cubicBezTo>
                    <a:cubicBezTo>
                      <a:pt x="9558" y="15791"/>
                      <a:pt x="9886" y="16697"/>
                      <a:pt x="11025" y="16767"/>
                    </a:cubicBezTo>
                    <a:cubicBezTo>
                      <a:pt x="11084" y="16770"/>
                      <a:pt x="11142" y="16772"/>
                      <a:pt x="11201" y="16772"/>
                    </a:cubicBezTo>
                    <a:cubicBezTo>
                      <a:pt x="12285" y="16772"/>
                      <a:pt x="13351" y="16189"/>
                      <a:pt x="13351" y="16189"/>
                    </a:cubicBezTo>
                    <a:cubicBezTo>
                      <a:pt x="13351" y="16189"/>
                      <a:pt x="19491" y="4413"/>
                      <a:pt x="19873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08;p23">
                <a:extLst>
                  <a:ext uri="{FF2B5EF4-FFF2-40B4-BE49-F238E27FC236}">
                    <a16:creationId xmlns:a16="http://schemas.microsoft.com/office/drawing/2014/main" id="{2341AC5A-1702-F96C-3D61-1F848AEF17C4}"/>
                  </a:ext>
                </a:extLst>
              </p:cNvPr>
              <p:cNvSpPr/>
              <p:nvPr/>
            </p:nvSpPr>
            <p:spPr>
              <a:xfrm>
                <a:off x="5189345" y="3769074"/>
                <a:ext cx="555396" cy="483664"/>
              </a:xfrm>
              <a:custGeom>
                <a:avLst/>
                <a:gdLst/>
                <a:ahLst/>
                <a:cxnLst/>
                <a:rect l="l" t="t" r="r" b="b"/>
                <a:pathLst>
                  <a:path w="17692" h="15407" extrusionOk="0">
                    <a:moveTo>
                      <a:pt x="10291" y="0"/>
                    </a:moveTo>
                    <a:lnTo>
                      <a:pt x="3720" y="3237"/>
                    </a:lnTo>
                    <a:cubicBezTo>
                      <a:pt x="3720" y="3237"/>
                      <a:pt x="3122" y="8810"/>
                      <a:pt x="1564" y="10951"/>
                    </a:cubicBezTo>
                    <a:cubicBezTo>
                      <a:pt x="0" y="13088"/>
                      <a:pt x="1571" y="15394"/>
                      <a:pt x="4922" y="15394"/>
                    </a:cubicBezTo>
                    <a:cubicBezTo>
                      <a:pt x="5443" y="15394"/>
                      <a:pt x="6110" y="15407"/>
                      <a:pt x="6865" y="15407"/>
                    </a:cubicBezTo>
                    <a:cubicBezTo>
                      <a:pt x="10973" y="15407"/>
                      <a:pt x="17692" y="15023"/>
                      <a:pt x="17658" y="10086"/>
                    </a:cubicBezTo>
                    <a:cubicBezTo>
                      <a:pt x="17616" y="4242"/>
                      <a:pt x="13802" y="805"/>
                      <a:pt x="10291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" name="Google Shape;309;p23">
                <a:extLst>
                  <a:ext uri="{FF2B5EF4-FFF2-40B4-BE49-F238E27FC236}">
                    <a16:creationId xmlns:a16="http://schemas.microsoft.com/office/drawing/2014/main" id="{75E7591D-7435-7B52-A762-F9805C031243}"/>
                  </a:ext>
                </a:extLst>
              </p:cNvPr>
              <p:cNvGrpSpPr/>
              <p:nvPr/>
            </p:nvGrpSpPr>
            <p:grpSpPr>
              <a:xfrm>
                <a:off x="4765797" y="2931428"/>
                <a:ext cx="787826" cy="817869"/>
                <a:chOff x="34550" y="3406650"/>
                <a:chExt cx="627400" cy="651325"/>
              </a:xfrm>
            </p:grpSpPr>
            <p:sp>
              <p:nvSpPr>
                <p:cNvPr id="76" name="Google Shape;310;p23">
                  <a:extLst>
                    <a:ext uri="{FF2B5EF4-FFF2-40B4-BE49-F238E27FC236}">
                      <a16:creationId xmlns:a16="http://schemas.microsoft.com/office/drawing/2014/main" id="{820FD46C-10E2-6D62-61E3-9D6A8F61B143}"/>
                    </a:ext>
                  </a:extLst>
                </p:cNvPr>
                <p:cNvSpPr/>
                <p:nvPr/>
              </p:nvSpPr>
              <p:spPr>
                <a:xfrm>
                  <a:off x="145950" y="3574125"/>
                  <a:ext cx="269825" cy="20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3" h="8399" extrusionOk="0">
                      <a:moveTo>
                        <a:pt x="5972" y="1"/>
                      </a:moveTo>
                      <a:cubicBezTo>
                        <a:pt x="5006" y="1"/>
                        <a:pt x="4002" y="344"/>
                        <a:pt x="3056" y="995"/>
                      </a:cubicBezTo>
                      <a:cubicBezTo>
                        <a:pt x="1" y="3095"/>
                        <a:pt x="4820" y="8164"/>
                        <a:pt x="4820" y="8164"/>
                      </a:cubicBezTo>
                      <a:lnTo>
                        <a:pt x="4820" y="8398"/>
                      </a:lnTo>
                      <a:lnTo>
                        <a:pt x="10792" y="5560"/>
                      </a:lnTo>
                      <a:cubicBezTo>
                        <a:pt x="10095" y="1717"/>
                        <a:pt x="8130" y="1"/>
                        <a:pt x="597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311;p23">
                  <a:extLst>
                    <a:ext uri="{FF2B5EF4-FFF2-40B4-BE49-F238E27FC236}">
                      <a16:creationId xmlns:a16="http://schemas.microsoft.com/office/drawing/2014/main" id="{849ADAE8-1389-2413-C915-16DD01A7DEEA}"/>
                    </a:ext>
                  </a:extLst>
                </p:cNvPr>
                <p:cNvSpPr/>
                <p:nvPr/>
              </p:nvSpPr>
              <p:spPr>
                <a:xfrm>
                  <a:off x="34550" y="3886900"/>
                  <a:ext cx="171100" cy="17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4" h="6843" extrusionOk="0">
                      <a:moveTo>
                        <a:pt x="4412" y="1"/>
                      </a:moveTo>
                      <a:cubicBezTo>
                        <a:pt x="2271" y="1"/>
                        <a:pt x="1" y="1041"/>
                        <a:pt x="635" y="4295"/>
                      </a:cubicBezTo>
                      <a:cubicBezTo>
                        <a:pt x="1036" y="6354"/>
                        <a:pt x="2731" y="6842"/>
                        <a:pt x="4249" y="6842"/>
                      </a:cubicBezTo>
                      <a:cubicBezTo>
                        <a:pt x="5619" y="6842"/>
                        <a:pt x="6844" y="6445"/>
                        <a:pt x="6844" y="6445"/>
                      </a:cubicBezTo>
                      <a:lnTo>
                        <a:pt x="5679" y="120"/>
                      </a:lnTo>
                      <a:cubicBezTo>
                        <a:pt x="5280" y="44"/>
                        <a:pt x="4849" y="1"/>
                        <a:pt x="4412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312;p23">
                  <a:extLst>
                    <a:ext uri="{FF2B5EF4-FFF2-40B4-BE49-F238E27FC236}">
                      <a16:creationId xmlns:a16="http://schemas.microsoft.com/office/drawing/2014/main" id="{71995BEC-2AB5-A830-75E1-BC20F0097644}"/>
                    </a:ext>
                  </a:extLst>
                </p:cNvPr>
                <p:cNvSpPr/>
                <p:nvPr/>
              </p:nvSpPr>
              <p:spPr>
                <a:xfrm>
                  <a:off x="59925" y="3727775"/>
                  <a:ext cx="206550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2" h="6698" extrusionOk="0">
                      <a:moveTo>
                        <a:pt x="3970" y="1"/>
                      </a:moveTo>
                      <a:cubicBezTo>
                        <a:pt x="3005" y="1"/>
                        <a:pt x="2115" y="366"/>
                        <a:pt x="1530" y="1297"/>
                      </a:cubicBezTo>
                      <a:cubicBezTo>
                        <a:pt x="1" y="3733"/>
                        <a:pt x="3298" y="6366"/>
                        <a:pt x="4591" y="6698"/>
                      </a:cubicBezTo>
                      <a:lnTo>
                        <a:pt x="8261" y="2018"/>
                      </a:lnTo>
                      <a:cubicBezTo>
                        <a:pt x="7286" y="956"/>
                        <a:pt x="5530" y="1"/>
                        <a:pt x="3970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313;p23">
                  <a:extLst>
                    <a:ext uri="{FF2B5EF4-FFF2-40B4-BE49-F238E27FC236}">
                      <a16:creationId xmlns:a16="http://schemas.microsoft.com/office/drawing/2014/main" id="{7EEC9E3D-8B5C-F05B-5C23-709B6E4EDD7A}"/>
                    </a:ext>
                  </a:extLst>
                </p:cNvPr>
                <p:cNvSpPr/>
                <p:nvPr/>
              </p:nvSpPr>
              <p:spPr>
                <a:xfrm>
                  <a:off x="344200" y="3406650"/>
                  <a:ext cx="317750" cy="3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10" h="13092" extrusionOk="0">
                      <a:moveTo>
                        <a:pt x="7434" y="1"/>
                      </a:moveTo>
                      <a:cubicBezTo>
                        <a:pt x="2432" y="1"/>
                        <a:pt x="1" y="6615"/>
                        <a:pt x="192" y="13091"/>
                      </a:cubicBezTo>
                      <a:cubicBezTo>
                        <a:pt x="192" y="13091"/>
                        <a:pt x="1345" y="12698"/>
                        <a:pt x="3945" y="11939"/>
                      </a:cubicBezTo>
                      <a:cubicBezTo>
                        <a:pt x="5992" y="11340"/>
                        <a:pt x="12710" y="147"/>
                        <a:pt x="7595" y="3"/>
                      </a:cubicBezTo>
                      <a:cubicBezTo>
                        <a:pt x="7541" y="2"/>
                        <a:pt x="7487" y="1"/>
                        <a:pt x="7434" y="1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9" name="Google Shape;314;p23">
                <a:extLst>
                  <a:ext uri="{FF2B5EF4-FFF2-40B4-BE49-F238E27FC236}">
                    <a16:creationId xmlns:a16="http://schemas.microsoft.com/office/drawing/2014/main" id="{4CE9642E-0A98-058E-8ACD-B6519CEB49E3}"/>
                  </a:ext>
                </a:extLst>
              </p:cNvPr>
              <p:cNvSpPr/>
              <p:nvPr/>
            </p:nvSpPr>
            <p:spPr>
              <a:xfrm>
                <a:off x="4895636" y="3295770"/>
                <a:ext cx="872837" cy="632841"/>
              </a:xfrm>
              <a:custGeom>
                <a:avLst/>
                <a:gdLst/>
                <a:ahLst/>
                <a:cxnLst/>
                <a:rect l="l" t="t" r="r" b="b"/>
                <a:pathLst>
                  <a:path w="27804" h="20159" extrusionOk="0">
                    <a:moveTo>
                      <a:pt x="15316" y="1"/>
                    </a:moveTo>
                    <a:cubicBezTo>
                      <a:pt x="13311" y="1"/>
                      <a:pt x="11014" y="446"/>
                      <a:pt x="8442" y="1485"/>
                    </a:cubicBezTo>
                    <a:cubicBezTo>
                      <a:pt x="1" y="4894"/>
                      <a:pt x="33" y="11612"/>
                      <a:pt x="2708" y="14049"/>
                    </a:cubicBezTo>
                    <a:cubicBezTo>
                      <a:pt x="2708" y="14049"/>
                      <a:pt x="654" y="15291"/>
                      <a:pt x="1752" y="18208"/>
                    </a:cubicBezTo>
                    <a:cubicBezTo>
                      <a:pt x="2169" y="19310"/>
                      <a:pt x="3621" y="20159"/>
                      <a:pt x="5485" y="20159"/>
                    </a:cubicBezTo>
                    <a:cubicBezTo>
                      <a:pt x="6982" y="20159"/>
                      <a:pt x="8745" y="19611"/>
                      <a:pt x="10448" y="18208"/>
                    </a:cubicBezTo>
                    <a:cubicBezTo>
                      <a:pt x="10448" y="18208"/>
                      <a:pt x="10984" y="18378"/>
                      <a:pt x="11987" y="18378"/>
                    </a:cubicBezTo>
                    <a:cubicBezTo>
                      <a:pt x="13841" y="18378"/>
                      <a:pt x="17294" y="17796"/>
                      <a:pt x="21916" y="14479"/>
                    </a:cubicBezTo>
                    <a:cubicBezTo>
                      <a:pt x="27804" y="10250"/>
                      <a:pt x="24928" y="1"/>
                      <a:pt x="15316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15;p23">
                <a:extLst>
                  <a:ext uri="{FF2B5EF4-FFF2-40B4-BE49-F238E27FC236}">
                    <a16:creationId xmlns:a16="http://schemas.microsoft.com/office/drawing/2014/main" id="{274B9FA2-79DF-D3F1-11C4-85E58EFD3CD5}"/>
                  </a:ext>
                </a:extLst>
              </p:cNvPr>
              <p:cNvSpPr/>
              <p:nvPr/>
            </p:nvSpPr>
            <p:spPr>
              <a:xfrm>
                <a:off x="4977539" y="3689400"/>
                <a:ext cx="219308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1653" extrusionOk="0">
                    <a:moveTo>
                      <a:pt x="4299" y="1"/>
                    </a:moveTo>
                    <a:cubicBezTo>
                      <a:pt x="4018" y="1"/>
                      <a:pt x="3737" y="20"/>
                      <a:pt x="3459" y="58"/>
                    </a:cubicBezTo>
                    <a:cubicBezTo>
                      <a:pt x="2847" y="147"/>
                      <a:pt x="2248" y="316"/>
                      <a:pt x="1670" y="537"/>
                    </a:cubicBezTo>
                    <a:cubicBezTo>
                      <a:pt x="1091" y="763"/>
                      <a:pt x="534" y="1025"/>
                      <a:pt x="1" y="1366"/>
                    </a:cubicBezTo>
                    <a:lnTo>
                      <a:pt x="201" y="1652"/>
                    </a:lnTo>
                    <a:cubicBezTo>
                      <a:pt x="682" y="1317"/>
                      <a:pt x="1223" y="1025"/>
                      <a:pt x="1768" y="783"/>
                    </a:cubicBezTo>
                    <a:cubicBezTo>
                      <a:pt x="2322" y="541"/>
                      <a:pt x="2897" y="348"/>
                      <a:pt x="3487" y="230"/>
                    </a:cubicBezTo>
                    <a:cubicBezTo>
                      <a:pt x="3841" y="166"/>
                      <a:pt x="4200" y="132"/>
                      <a:pt x="4560" y="132"/>
                    </a:cubicBezTo>
                    <a:cubicBezTo>
                      <a:pt x="4804" y="132"/>
                      <a:pt x="5048" y="147"/>
                      <a:pt x="5291" y="181"/>
                    </a:cubicBezTo>
                    <a:cubicBezTo>
                      <a:pt x="5895" y="267"/>
                      <a:pt x="6461" y="505"/>
                      <a:pt x="6986" y="816"/>
                    </a:cubicBezTo>
                    <a:cubicBezTo>
                      <a:pt x="6477" y="480"/>
                      <a:pt x="5915" y="209"/>
                      <a:pt x="5308" y="90"/>
                    </a:cubicBezTo>
                    <a:cubicBezTo>
                      <a:pt x="4976" y="29"/>
                      <a:pt x="4638" y="1"/>
                      <a:pt x="4299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16;p23">
                <a:extLst>
                  <a:ext uri="{FF2B5EF4-FFF2-40B4-BE49-F238E27FC236}">
                    <a16:creationId xmlns:a16="http://schemas.microsoft.com/office/drawing/2014/main" id="{D7A00D94-57E1-2334-584F-B6741489B290}"/>
                  </a:ext>
                </a:extLst>
              </p:cNvPr>
              <p:cNvSpPr/>
              <p:nvPr/>
            </p:nvSpPr>
            <p:spPr>
              <a:xfrm>
                <a:off x="5021332" y="3773093"/>
                <a:ext cx="145002" cy="73804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351" extrusionOk="0">
                    <a:moveTo>
                      <a:pt x="2164" y="1"/>
                    </a:moveTo>
                    <a:cubicBezTo>
                      <a:pt x="2075" y="1"/>
                      <a:pt x="1985" y="7"/>
                      <a:pt x="1895" y="20"/>
                    </a:cubicBezTo>
                    <a:cubicBezTo>
                      <a:pt x="1136" y="131"/>
                      <a:pt x="513" y="726"/>
                      <a:pt x="37" y="1780"/>
                    </a:cubicBezTo>
                    <a:cubicBezTo>
                      <a:pt x="0" y="1871"/>
                      <a:pt x="37" y="1973"/>
                      <a:pt x="127" y="2013"/>
                    </a:cubicBezTo>
                    <a:cubicBezTo>
                      <a:pt x="151" y="2023"/>
                      <a:pt x="175" y="2028"/>
                      <a:pt x="199" y="2028"/>
                    </a:cubicBezTo>
                    <a:cubicBezTo>
                      <a:pt x="267" y="2028"/>
                      <a:pt x="331" y="1990"/>
                      <a:pt x="361" y="1924"/>
                    </a:cubicBezTo>
                    <a:cubicBezTo>
                      <a:pt x="779" y="985"/>
                      <a:pt x="1313" y="463"/>
                      <a:pt x="1948" y="365"/>
                    </a:cubicBezTo>
                    <a:cubicBezTo>
                      <a:pt x="2020" y="354"/>
                      <a:pt x="2092" y="349"/>
                      <a:pt x="2163" y="349"/>
                    </a:cubicBezTo>
                    <a:cubicBezTo>
                      <a:pt x="2753" y="349"/>
                      <a:pt x="3322" y="690"/>
                      <a:pt x="3724" y="1000"/>
                    </a:cubicBezTo>
                    <a:cubicBezTo>
                      <a:pt x="3601" y="979"/>
                      <a:pt x="3471" y="965"/>
                      <a:pt x="3341" y="965"/>
                    </a:cubicBezTo>
                    <a:cubicBezTo>
                      <a:pt x="3121" y="965"/>
                      <a:pt x="2899" y="1005"/>
                      <a:pt x="2703" y="1116"/>
                    </a:cubicBezTo>
                    <a:cubicBezTo>
                      <a:pt x="2371" y="1305"/>
                      <a:pt x="2182" y="1657"/>
                      <a:pt x="2137" y="2157"/>
                    </a:cubicBezTo>
                    <a:cubicBezTo>
                      <a:pt x="2129" y="2256"/>
                      <a:pt x="2202" y="2342"/>
                      <a:pt x="2297" y="2350"/>
                    </a:cubicBezTo>
                    <a:lnTo>
                      <a:pt x="2314" y="2350"/>
                    </a:lnTo>
                    <a:cubicBezTo>
                      <a:pt x="2403" y="2350"/>
                      <a:pt x="2482" y="2280"/>
                      <a:pt x="2490" y="2186"/>
                    </a:cubicBezTo>
                    <a:cubicBezTo>
                      <a:pt x="2522" y="1809"/>
                      <a:pt x="2649" y="1551"/>
                      <a:pt x="2876" y="1423"/>
                    </a:cubicBezTo>
                    <a:cubicBezTo>
                      <a:pt x="3012" y="1346"/>
                      <a:pt x="3174" y="1317"/>
                      <a:pt x="3340" y="1317"/>
                    </a:cubicBezTo>
                    <a:cubicBezTo>
                      <a:pt x="3825" y="1317"/>
                      <a:pt x="4343" y="1564"/>
                      <a:pt x="4352" y="1567"/>
                    </a:cubicBezTo>
                    <a:cubicBezTo>
                      <a:pt x="4377" y="1579"/>
                      <a:pt x="4403" y="1585"/>
                      <a:pt x="4430" y="1585"/>
                    </a:cubicBezTo>
                    <a:cubicBezTo>
                      <a:pt x="4482" y="1585"/>
                      <a:pt x="4533" y="1561"/>
                      <a:pt x="4569" y="1517"/>
                    </a:cubicBezTo>
                    <a:cubicBezTo>
                      <a:pt x="4618" y="1452"/>
                      <a:pt x="4614" y="1358"/>
                      <a:pt x="4561" y="1296"/>
                    </a:cubicBezTo>
                    <a:cubicBezTo>
                      <a:pt x="4511" y="1239"/>
                      <a:pt x="3417" y="1"/>
                      <a:pt x="21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17;p23">
                <a:extLst>
                  <a:ext uri="{FF2B5EF4-FFF2-40B4-BE49-F238E27FC236}">
                    <a16:creationId xmlns:a16="http://schemas.microsoft.com/office/drawing/2014/main" id="{16012A8E-8CD4-491A-3581-6DC5272C9C1F}"/>
                  </a:ext>
                </a:extLst>
              </p:cNvPr>
              <p:cNvSpPr/>
              <p:nvPr/>
            </p:nvSpPr>
            <p:spPr>
              <a:xfrm>
                <a:off x="5326373" y="3588505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29" y="1"/>
                    </a:moveTo>
                    <a:cubicBezTo>
                      <a:pt x="297" y="1"/>
                      <a:pt x="266" y="6"/>
                      <a:pt x="237" y="19"/>
                    </a:cubicBezTo>
                    <a:cubicBezTo>
                      <a:pt x="29" y="109"/>
                      <a:pt x="0" y="516"/>
                      <a:pt x="176" y="921"/>
                    </a:cubicBezTo>
                    <a:cubicBezTo>
                      <a:pt x="328" y="1272"/>
                      <a:pt x="585" y="1509"/>
                      <a:pt x="786" y="1509"/>
                    </a:cubicBezTo>
                    <a:cubicBezTo>
                      <a:pt x="818" y="1509"/>
                      <a:pt x="849" y="1503"/>
                      <a:pt x="877" y="1491"/>
                    </a:cubicBezTo>
                    <a:cubicBezTo>
                      <a:pt x="1091" y="1397"/>
                      <a:pt x="1119" y="995"/>
                      <a:pt x="943" y="589"/>
                    </a:cubicBezTo>
                    <a:cubicBezTo>
                      <a:pt x="791" y="238"/>
                      <a:pt x="534" y="1"/>
                      <a:pt x="329" y="1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18;p23">
                <a:extLst>
                  <a:ext uri="{FF2B5EF4-FFF2-40B4-BE49-F238E27FC236}">
                    <a16:creationId xmlns:a16="http://schemas.microsoft.com/office/drawing/2014/main" id="{2BBAA79A-E2D2-86D1-EAF2-034CC82362DE}"/>
                  </a:ext>
                </a:extLst>
              </p:cNvPr>
              <p:cNvSpPr/>
              <p:nvPr/>
            </p:nvSpPr>
            <p:spPr>
              <a:xfrm>
                <a:off x="5546780" y="3480106"/>
                <a:ext cx="35160" cy="47403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510" extrusionOk="0">
                    <a:moveTo>
                      <a:pt x="333" y="0"/>
                    </a:moveTo>
                    <a:cubicBezTo>
                      <a:pt x="301" y="0"/>
                      <a:pt x="271" y="6"/>
                      <a:pt x="243" y="18"/>
                    </a:cubicBezTo>
                    <a:cubicBezTo>
                      <a:pt x="29" y="113"/>
                      <a:pt x="0" y="514"/>
                      <a:pt x="177" y="921"/>
                    </a:cubicBezTo>
                    <a:cubicBezTo>
                      <a:pt x="329" y="1271"/>
                      <a:pt x="585" y="1509"/>
                      <a:pt x="790" y="1509"/>
                    </a:cubicBezTo>
                    <a:cubicBezTo>
                      <a:pt x="822" y="1509"/>
                      <a:pt x="853" y="1503"/>
                      <a:pt x="882" y="1491"/>
                    </a:cubicBezTo>
                    <a:cubicBezTo>
                      <a:pt x="1091" y="1400"/>
                      <a:pt x="1120" y="995"/>
                      <a:pt x="943" y="588"/>
                    </a:cubicBezTo>
                    <a:cubicBezTo>
                      <a:pt x="791" y="238"/>
                      <a:pt x="535" y="0"/>
                      <a:pt x="333" y="0"/>
                    </a:cubicBezTo>
                    <a:close/>
                  </a:path>
                </a:pathLst>
              </a:custGeom>
              <a:solidFill>
                <a:srgbClr val="42321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19;p23">
                <a:extLst>
                  <a:ext uri="{FF2B5EF4-FFF2-40B4-BE49-F238E27FC236}">
                    <a16:creationId xmlns:a16="http://schemas.microsoft.com/office/drawing/2014/main" id="{E4FE20C3-0DA1-DA05-1CF5-20B18508C011}"/>
                  </a:ext>
                </a:extLst>
              </p:cNvPr>
              <p:cNvSpPr/>
              <p:nvPr/>
            </p:nvSpPr>
            <p:spPr>
              <a:xfrm>
                <a:off x="5258879" y="3646644"/>
                <a:ext cx="183897" cy="116435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3709" extrusionOk="0">
                    <a:moveTo>
                      <a:pt x="3803" y="0"/>
                    </a:moveTo>
                    <a:cubicBezTo>
                      <a:pt x="3347" y="0"/>
                      <a:pt x="2843" y="95"/>
                      <a:pt x="2334" y="283"/>
                    </a:cubicBezTo>
                    <a:cubicBezTo>
                      <a:pt x="899" y="829"/>
                      <a:pt x="0" y="1969"/>
                      <a:pt x="329" y="2838"/>
                    </a:cubicBezTo>
                    <a:cubicBezTo>
                      <a:pt x="542" y="3396"/>
                      <a:pt x="1215" y="3708"/>
                      <a:pt x="2056" y="3708"/>
                    </a:cubicBezTo>
                    <a:cubicBezTo>
                      <a:pt x="2510" y="3708"/>
                      <a:pt x="3015" y="3614"/>
                      <a:pt x="3519" y="3425"/>
                    </a:cubicBezTo>
                    <a:cubicBezTo>
                      <a:pt x="4959" y="2880"/>
                      <a:pt x="5857" y="1740"/>
                      <a:pt x="5529" y="870"/>
                    </a:cubicBezTo>
                    <a:cubicBezTo>
                      <a:pt x="5316" y="312"/>
                      <a:pt x="4643" y="0"/>
                      <a:pt x="3803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20;p23">
                <a:extLst>
                  <a:ext uri="{FF2B5EF4-FFF2-40B4-BE49-F238E27FC236}">
                    <a16:creationId xmlns:a16="http://schemas.microsoft.com/office/drawing/2014/main" id="{EECE9C38-D8FF-09A8-189C-3815B30EE5FC}"/>
                  </a:ext>
                </a:extLst>
              </p:cNvPr>
              <p:cNvSpPr/>
              <p:nvPr/>
            </p:nvSpPr>
            <p:spPr>
              <a:xfrm>
                <a:off x="5555789" y="3522141"/>
                <a:ext cx="116403" cy="96312"/>
              </a:xfrm>
              <a:custGeom>
                <a:avLst/>
                <a:gdLst/>
                <a:ahLst/>
                <a:cxnLst/>
                <a:rect l="l" t="t" r="r" b="b"/>
                <a:pathLst>
                  <a:path w="3708" h="3068" extrusionOk="0">
                    <a:moveTo>
                      <a:pt x="2445" y="0"/>
                    </a:moveTo>
                    <a:cubicBezTo>
                      <a:pt x="1998" y="0"/>
                      <a:pt x="1481" y="201"/>
                      <a:pt x="1038" y="578"/>
                    </a:cubicBezTo>
                    <a:cubicBezTo>
                      <a:pt x="263" y="1239"/>
                      <a:pt x="1" y="2206"/>
                      <a:pt x="452" y="2732"/>
                    </a:cubicBezTo>
                    <a:cubicBezTo>
                      <a:pt x="645" y="2957"/>
                      <a:pt x="931" y="3068"/>
                      <a:pt x="1264" y="3068"/>
                    </a:cubicBezTo>
                    <a:cubicBezTo>
                      <a:pt x="1707" y="3068"/>
                      <a:pt x="2224" y="2867"/>
                      <a:pt x="2670" y="2490"/>
                    </a:cubicBezTo>
                    <a:cubicBezTo>
                      <a:pt x="3446" y="1825"/>
                      <a:pt x="3708" y="862"/>
                      <a:pt x="3257" y="336"/>
                    </a:cubicBezTo>
                    <a:cubicBezTo>
                      <a:pt x="3064" y="111"/>
                      <a:pt x="2773" y="0"/>
                      <a:pt x="244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21;p23">
                <a:extLst>
                  <a:ext uri="{FF2B5EF4-FFF2-40B4-BE49-F238E27FC236}">
                    <a16:creationId xmlns:a16="http://schemas.microsoft.com/office/drawing/2014/main" id="{8E940A58-E205-F94F-C187-9C5CBD6136BF}"/>
                  </a:ext>
                </a:extLst>
              </p:cNvPr>
              <p:cNvSpPr/>
              <p:nvPr/>
            </p:nvSpPr>
            <p:spPr>
              <a:xfrm>
                <a:off x="5394306" y="3509270"/>
                <a:ext cx="552916" cy="418964"/>
              </a:xfrm>
              <a:custGeom>
                <a:avLst/>
                <a:gdLst/>
                <a:ahLst/>
                <a:cxnLst/>
                <a:rect l="l" t="t" r="r" b="b"/>
                <a:pathLst>
                  <a:path w="17613" h="13346" extrusionOk="0">
                    <a:moveTo>
                      <a:pt x="15218" y="1"/>
                    </a:moveTo>
                    <a:cubicBezTo>
                      <a:pt x="14722" y="1"/>
                      <a:pt x="14055" y="1686"/>
                      <a:pt x="13667" y="1813"/>
                    </a:cubicBezTo>
                    <a:cubicBezTo>
                      <a:pt x="13648" y="1820"/>
                      <a:pt x="13628" y="1823"/>
                      <a:pt x="13609" y="1823"/>
                    </a:cubicBezTo>
                    <a:cubicBezTo>
                      <a:pt x="13309" y="1823"/>
                      <a:pt x="13072" y="1069"/>
                      <a:pt x="12639" y="1069"/>
                    </a:cubicBezTo>
                    <a:cubicBezTo>
                      <a:pt x="12537" y="1069"/>
                      <a:pt x="12424" y="1110"/>
                      <a:pt x="12297" y="1214"/>
                    </a:cubicBezTo>
                    <a:cubicBezTo>
                      <a:pt x="11596" y="1780"/>
                      <a:pt x="13286" y="2498"/>
                      <a:pt x="12466" y="3733"/>
                    </a:cubicBezTo>
                    <a:cubicBezTo>
                      <a:pt x="9086" y="8802"/>
                      <a:pt x="95" y="10705"/>
                      <a:pt x="26" y="12346"/>
                    </a:cubicBezTo>
                    <a:cubicBezTo>
                      <a:pt x="0" y="13001"/>
                      <a:pt x="839" y="13346"/>
                      <a:pt x="2133" y="13346"/>
                    </a:cubicBezTo>
                    <a:cubicBezTo>
                      <a:pt x="4730" y="13346"/>
                      <a:pt x="9162" y="11958"/>
                      <a:pt x="12129" y="8900"/>
                    </a:cubicBezTo>
                    <a:cubicBezTo>
                      <a:pt x="16575" y="4323"/>
                      <a:pt x="17613" y="2317"/>
                      <a:pt x="16842" y="1915"/>
                    </a:cubicBezTo>
                    <a:cubicBezTo>
                      <a:pt x="16660" y="1820"/>
                      <a:pt x="16508" y="1784"/>
                      <a:pt x="16381" y="1784"/>
                    </a:cubicBezTo>
                    <a:cubicBezTo>
                      <a:pt x="16273" y="1784"/>
                      <a:pt x="16184" y="1810"/>
                      <a:pt x="16112" y="1849"/>
                    </a:cubicBezTo>
                    <a:lnTo>
                      <a:pt x="16112" y="1849"/>
                    </a:lnTo>
                    <a:cubicBezTo>
                      <a:pt x="16279" y="1601"/>
                      <a:pt x="16396" y="1249"/>
                      <a:pt x="16009" y="976"/>
                    </a:cubicBezTo>
                    <a:cubicBezTo>
                      <a:pt x="15843" y="860"/>
                      <a:pt x="15697" y="816"/>
                      <a:pt x="15572" y="816"/>
                    </a:cubicBezTo>
                    <a:cubicBezTo>
                      <a:pt x="15356" y="816"/>
                      <a:pt x="15202" y="946"/>
                      <a:pt x="15109" y="1057"/>
                    </a:cubicBezTo>
                    <a:lnTo>
                      <a:pt x="15109" y="1057"/>
                    </a:lnTo>
                    <a:cubicBezTo>
                      <a:pt x="15301" y="754"/>
                      <a:pt x="15655" y="111"/>
                      <a:pt x="15271" y="8"/>
                    </a:cubicBezTo>
                    <a:cubicBezTo>
                      <a:pt x="15254" y="3"/>
                      <a:pt x="15236" y="1"/>
                      <a:pt x="15218" y="1"/>
                    </a:cubicBezTo>
                    <a:close/>
                  </a:path>
                </a:pathLst>
              </a:custGeom>
              <a:solidFill>
                <a:srgbClr val="F7B5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22;p23">
                <a:extLst>
                  <a:ext uri="{FF2B5EF4-FFF2-40B4-BE49-F238E27FC236}">
                    <a16:creationId xmlns:a16="http://schemas.microsoft.com/office/drawing/2014/main" id="{FF771259-467B-FC01-043E-445264FDFA19}"/>
                  </a:ext>
                </a:extLst>
              </p:cNvPr>
              <p:cNvSpPr/>
              <p:nvPr/>
            </p:nvSpPr>
            <p:spPr>
              <a:xfrm>
                <a:off x="5664564" y="3787313"/>
                <a:ext cx="61058" cy="43353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381" extrusionOk="0">
                    <a:moveTo>
                      <a:pt x="1364" y="1"/>
                    </a:moveTo>
                    <a:cubicBezTo>
                      <a:pt x="1227" y="1"/>
                      <a:pt x="1089" y="45"/>
                      <a:pt x="973" y="89"/>
                    </a:cubicBezTo>
                    <a:cubicBezTo>
                      <a:pt x="678" y="203"/>
                      <a:pt x="379" y="359"/>
                      <a:pt x="55" y="560"/>
                    </a:cubicBezTo>
                    <a:cubicBezTo>
                      <a:pt x="14" y="585"/>
                      <a:pt x="1" y="638"/>
                      <a:pt x="25" y="679"/>
                    </a:cubicBezTo>
                    <a:cubicBezTo>
                      <a:pt x="41" y="708"/>
                      <a:pt x="71" y="723"/>
                      <a:pt x="100" y="723"/>
                    </a:cubicBezTo>
                    <a:cubicBezTo>
                      <a:pt x="117" y="723"/>
                      <a:pt x="134" y="718"/>
                      <a:pt x="148" y="708"/>
                    </a:cubicBezTo>
                    <a:cubicBezTo>
                      <a:pt x="461" y="515"/>
                      <a:pt x="752" y="363"/>
                      <a:pt x="1039" y="252"/>
                    </a:cubicBezTo>
                    <a:cubicBezTo>
                      <a:pt x="1137" y="214"/>
                      <a:pt x="1252" y="177"/>
                      <a:pt x="1360" y="177"/>
                    </a:cubicBezTo>
                    <a:cubicBezTo>
                      <a:pt x="1416" y="177"/>
                      <a:pt x="1470" y="187"/>
                      <a:pt x="1519" y="212"/>
                    </a:cubicBezTo>
                    <a:cubicBezTo>
                      <a:pt x="1625" y="265"/>
                      <a:pt x="1687" y="388"/>
                      <a:pt x="1720" y="483"/>
                    </a:cubicBezTo>
                    <a:cubicBezTo>
                      <a:pt x="1748" y="564"/>
                      <a:pt x="1773" y="683"/>
                      <a:pt x="1732" y="778"/>
                    </a:cubicBezTo>
                    <a:cubicBezTo>
                      <a:pt x="1695" y="863"/>
                      <a:pt x="1609" y="921"/>
                      <a:pt x="1532" y="970"/>
                    </a:cubicBezTo>
                    <a:cubicBezTo>
                      <a:pt x="1400" y="1052"/>
                      <a:pt x="1256" y="1114"/>
                      <a:pt x="1108" y="1163"/>
                    </a:cubicBezTo>
                    <a:cubicBezTo>
                      <a:pt x="1041" y="1183"/>
                      <a:pt x="963" y="1203"/>
                      <a:pt x="887" y="1203"/>
                    </a:cubicBezTo>
                    <a:cubicBezTo>
                      <a:pt x="870" y="1203"/>
                      <a:pt x="854" y="1202"/>
                      <a:pt x="838" y="1200"/>
                    </a:cubicBezTo>
                    <a:cubicBezTo>
                      <a:pt x="756" y="1183"/>
                      <a:pt x="690" y="1130"/>
                      <a:pt x="674" y="1073"/>
                    </a:cubicBezTo>
                    <a:cubicBezTo>
                      <a:pt x="653" y="990"/>
                      <a:pt x="711" y="901"/>
                      <a:pt x="748" y="852"/>
                    </a:cubicBezTo>
                    <a:cubicBezTo>
                      <a:pt x="854" y="708"/>
                      <a:pt x="1019" y="597"/>
                      <a:pt x="1195" y="556"/>
                    </a:cubicBezTo>
                    <a:cubicBezTo>
                      <a:pt x="1212" y="551"/>
                      <a:pt x="1227" y="551"/>
                      <a:pt x="1240" y="551"/>
                    </a:cubicBezTo>
                    <a:cubicBezTo>
                      <a:pt x="1191" y="617"/>
                      <a:pt x="1129" y="674"/>
                      <a:pt x="1064" y="724"/>
                    </a:cubicBezTo>
                    <a:cubicBezTo>
                      <a:pt x="1023" y="753"/>
                      <a:pt x="1015" y="810"/>
                      <a:pt x="1043" y="847"/>
                    </a:cubicBezTo>
                    <a:cubicBezTo>
                      <a:pt x="1060" y="872"/>
                      <a:pt x="1087" y="884"/>
                      <a:pt x="1114" y="884"/>
                    </a:cubicBezTo>
                    <a:cubicBezTo>
                      <a:pt x="1132" y="884"/>
                      <a:pt x="1150" y="879"/>
                      <a:pt x="1166" y="867"/>
                    </a:cubicBezTo>
                    <a:cubicBezTo>
                      <a:pt x="1248" y="810"/>
                      <a:pt x="1322" y="736"/>
                      <a:pt x="1384" y="659"/>
                    </a:cubicBezTo>
                    <a:cubicBezTo>
                      <a:pt x="1396" y="638"/>
                      <a:pt x="1428" y="597"/>
                      <a:pt x="1428" y="540"/>
                    </a:cubicBezTo>
                    <a:cubicBezTo>
                      <a:pt x="1433" y="490"/>
                      <a:pt x="1412" y="449"/>
                      <a:pt x="1371" y="421"/>
                    </a:cubicBezTo>
                    <a:cubicBezTo>
                      <a:pt x="1332" y="386"/>
                      <a:pt x="1279" y="374"/>
                      <a:pt x="1230" y="374"/>
                    </a:cubicBezTo>
                    <a:cubicBezTo>
                      <a:pt x="1202" y="374"/>
                      <a:pt x="1176" y="378"/>
                      <a:pt x="1154" y="384"/>
                    </a:cubicBezTo>
                    <a:cubicBezTo>
                      <a:pt x="936" y="437"/>
                      <a:pt x="739" y="568"/>
                      <a:pt x="604" y="744"/>
                    </a:cubicBezTo>
                    <a:cubicBezTo>
                      <a:pt x="510" y="876"/>
                      <a:pt x="473" y="1003"/>
                      <a:pt x="506" y="1117"/>
                    </a:cubicBezTo>
                    <a:cubicBezTo>
                      <a:pt x="538" y="1245"/>
                      <a:pt x="657" y="1344"/>
                      <a:pt x="805" y="1372"/>
                    </a:cubicBezTo>
                    <a:cubicBezTo>
                      <a:pt x="838" y="1376"/>
                      <a:pt x="867" y="1380"/>
                      <a:pt x="896" y="1380"/>
                    </a:cubicBezTo>
                    <a:cubicBezTo>
                      <a:pt x="994" y="1380"/>
                      <a:pt x="1089" y="1356"/>
                      <a:pt x="1162" y="1331"/>
                    </a:cubicBezTo>
                    <a:cubicBezTo>
                      <a:pt x="1322" y="1278"/>
                      <a:pt x="1477" y="1208"/>
                      <a:pt x="1625" y="1117"/>
                    </a:cubicBezTo>
                    <a:cubicBezTo>
                      <a:pt x="1720" y="1060"/>
                      <a:pt x="1835" y="979"/>
                      <a:pt x="1892" y="852"/>
                    </a:cubicBezTo>
                    <a:cubicBezTo>
                      <a:pt x="1945" y="733"/>
                      <a:pt x="1941" y="589"/>
                      <a:pt x="1884" y="421"/>
                    </a:cubicBezTo>
                    <a:cubicBezTo>
                      <a:pt x="1822" y="244"/>
                      <a:pt x="1723" y="117"/>
                      <a:pt x="1600" y="55"/>
                    </a:cubicBezTo>
                    <a:cubicBezTo>
                      <a:pt x="1525" y="16"/>
                      <a:pt x="1444" y="1"/>
                      <a:pt x="1364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23;p23">
                <a:extLst>
                  <a:ext uri="{FF2B5EF4-FFF2-40B4-BE49-F238E27FC236}">
                    <a16:creationId xmlns:a16="http://schemas.microsoft.com/office/drawing/2014/main" id="{6D9EC0FC-2C89-DAEE-7D58-DEC58E72F924}"/>
                  </a:ext>
                </a:extLst>
              </p:cNvPr>
              <p:cNvSpPr/>
              <p:nvPr/>
            </p:nvSpPr>
            <p:spPr>
              <a:xfrm>
                <a:off x="5449494" y="3533191"/>
                <a:ext cx="39900" cy="29603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943" extrusionOk="0">
                    <a:moveTo>
                      <a:pt x="1093" y="1"/>
                    </a:moveTo>
                    <a:lnTo>
                      <a:pt x="7" y="686"/>
                    </a:lnTo>
                    <a:cubicBezTo>
                      <a:pt x="7" y="686"/>
                      <a:pt x="0" y="942"/>
                      <a:pt x="230" y="942"/>
                    </a:cubicBezTo>
                    <a:cubicBezTo>
                      <a:pt x="255" y="942"/>
                      <a:pt x="283" y="939"/>
                      <a:pt x="315" y="932"/>
                    </a:cubicBezTo>
                    <a:cubicBezTo>
                      <a:pt x="631" y="862"/>
                      <a:pt x="1271" y="186"/>
                      <a:pt x="1093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24;p23">
                <a:extLst>
                  <a:ext uri="{FF2B5EF4-FFF2-40B4-BE49-F238E27FC236}">
                    <a16:creationId xmlns:a16="http://schemas.microsoft.com/office/drawing/2014/main" id="{EB1C46BD-71A4-9CC0-8F9C-6033965E175C}"/>
                  </a:ext>
                </a:extLst>
              </p:cNvPr>
              <p:cNvSpPr/>
              <p:nvPr/>
            </p:nvSpPr>
            <p:spPr>
              <a:xfrm>
                <a:off x="5275492" y="3533463"/>
                <a:ext cx="61823" cy="44553"/>
              </a:xfrm>
              <a:custGeom>
                <a:avLst/>
                <a:gdLst/>
                <a:ahLst/>
                <a:cxnLst/>
                <a:rect l="l" t="t" r="r" b="b"/>
                <a:pathLst>
                  <a:path w="5180" h="3733" extrusionOk="0">
                    <a:moveTo>
                      <a:pt x="3686" y="0"/>
                    </a:moveTo>
                    <a:cubicBezTo>
                      <a:pt x="2638" y="0"/>
                      <a:pt x="2201" y="1538"/>
                      <a:pt x="1346" y="2215"/>
                    </a:cubicBezTo>
                    <a:cubicBezTo>
                      <a:pt x="357" y="2997"/>
                      <a:pt x="278" y="2580"/>
                      <a:pt x="141" y="2839"/>
                    </a:cubicBezTo>
                    <a:cubicBezTo>
                      <a:pt x="1" y="3118"/>
                      <a:pt x="474" y="3733"/>
                      <a:pt x="1391" y="3733"/>
                    </a:cubicBezTo>
                    <a:cubicBezTo>
                      <a:pt x="1788" y="3733"/>
                      <a:pt x="2268" y="3618"/>
                      <a:pt x="2818" y="3310"/>
                    </a:cubicBezTo>
                    <a:cubicBezTo>
                      <a:pt x="4637" y="2294"/>
                      <a:pt x="5180" y="532"/>
                      <a:pt x="4234" y="126"/>
                    </a:cubicBezTo>
                    <a:cubicBezTo>
                      <a:pt x="4033" y="39"/>
                      <a:pt x="3852" y="0"/>
                      <a:pt x="36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25;p23">
                <a:extLst>
                  <a:ext uri="{FF2B5EF4-FFF2-40B4-BE49-F238E27FC236}">
                    <a16:creationId xmlns:a16="http://schemas.microsoft.com/office/drawing/2014/main" id="{011F3A18-3B17-8C92-1BCA-6B57A316E23B}"/>
                  </a:ext>
                </a:extLst>
              </p:cNvPr>
              <p:cNvSpPr/>
              <p:nvPr/>
            </p:nvSpPr>
            <p:spPr>
              <a:xfrm rot="-1398344">
                <a:off x="5463888" y="3388040"/>
                <a:ext cx="86086" cy="46445"/>
              </a:xfrm>
              <a:custGeom>
                <a:avLst/>
                <a:gdLst/>
                <a:ahLst/>
                <a:cxnLst/>
                <a:rect l="l" t="t" r="r" b="b"/>
                <a:pathLst>
                  <a:path w="7212" h="3891" extrusionOk="0">
                    <a:moveTo>
                      <a:pt x="2191" y="1"/>
                    </a:moveTo>
                    <a:cubicBezTo>
                      <a:pt x="866" y="1"/>
                      <a:pt x="0" y="539"/>
                      <a:pt x="473" y="1840"/>
                    </a:cubicBezTo>
                    <a:cubicBezTo>
                      <a:pt x="815" y="2771"/>
                      <a:pt x="1907" y="2328"/>
                      <a:pt x="3678" y="2549"/>
                    </a:cubicBezTo>
                    <a:cubicBezTo>
                      <a:pt x="5411" y="2768"/>
                      <a:pt x="5883" y="3891"/>
                      <a:pt x="6227" y="3891"/>
                    </a:cubicBezTo>
                    <a:cubicBezTo>
                      <a:pt x="6265" y="3891"/>
                      <a:pt x="6301" y="3877"/>
                      <a:pt x="6337" y="3847"/>
                    </a:cubicBezTo>
                    <a:cubicBezTo>
                      <a:pt x="6700" y="3546"/>
                      <a:pt x="7212" y="1341"/>
                      <a:pt x="4754" y="488"/>
                    </a:cubicBezTo>
                    <a:cubicBezTo>
                      <a:pt x="3859" y="177"/>
                      <a:pt x="2950" y="1"/>
                      <a:pt x="2191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26;p23">
                <a:extLst>
                  <a:ext uri="{FF2B5EF4-FFF2-40B4-BE49-F238E27FC236}">
                    <a16:creationId xmlns:a16="http://schemas.microsoft.com/office/drawing/2014/main" id="{633206FA-0E30-E0DB-92E6-A276BEDD5FE4}"/>
                  </a:ext>
                </a:extLst>
              </p:cNvPr>
              <p:cNvSpPr/>
              <p:nvPr/>
            </p:nvSpPr>
            <p:spPr>
              <a:xfrm rot="1613050">
                <a:off x="5397019" y="4050100"/>
                <a:ext cx="124562" cy="215730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11079" extrusionOk="0">
                    <a:moveTo>
                      <a:pt x="4485" y="1"/>
                    </a:moveTo>
                    <a:cubicBezTo>
                      <a:pt x="4485" y="1"/>
                      <a:pt x="0" y="7030"/>
                      <a:pt x="3389" y="11078"/>
                    </a:cubicBezTo>
                    <a:lnTo>
                      <a:pt x="6397" y="9074"/>
                    </a:lnTo>
                    <a:cubicBezTo>
                      <a:pt x="6397" y="9074"/>
                      <a:pt x="2396" y="6398"/>
                      <a:pt x="4485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27;p23">
                <a:extLst>
                  <a:ext uri="{FF2B5EF4-FFF2-40B4-BE49-F238E27FC236}">
                    <a16:creationId xmlns:a16="http://schemas.microsoft.com/office/drawing/2014/main" id="{4638AC1D-A83D-A240-A7D0-6F6EFD168B8B}"/>
                  </a:ext>
                </a:extLst>
              </p:cNvPr>
              <p:cNvSpPr/>
              <p:nvPr/>
            </p:nvSpPr>
            <p:spPr>
              <a:xfrm rot="484227" flipH="1">
                <a:off x="5464478" y="4245690"/>
                <a:ext cx="87682" cy="399396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28;p23">
                <a:extLst>
                  <a:ext uri="{FF2B5EF4-FFF2-40B4-BE49-F238E27FC236}">
                    <a16:creationId xmlns:a16="http://schemas.microsoft.com/office/drawing/2014/main" id="{5AD19BC0-E165-E638-D250-5A7045D5F0E4}"/>
                  </a:ext>
                </a:extLst>
              </p:cNvPr>
              <p:cNvSpPr/>
              <p:nvPr/>
            </p:nvSpPr>
            <p:spPr>
              <a:xfrm rot="1837076" flipH="1">
                <a:off x="5196376" y="4233672"/>
                <a:ext cx="49650" cy="226202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20279" extrusionOk="0">
                    <a:moveTo>
                      <a:pt x="123" y="1"/>
                    </a:moveTo>
                    <a:cubicBezTo>
                      <a:pt x="120" y="1"/>
                      <a:pt x="116" y="1"/>
                      <a:pt x="113" y="1"/>
                    </a:cubicBezTo>
                    <a:cubicBezTo>
                      <a:pt x="51" y="5"/>
                      <a:pt x="0" y="56"/>
                      <a:pt x="4" y="118"/>
                    </a:cubicBezTo>
                    <a:cubicBezTo>
                      <a:pt x="21" y="384"/>
                      <a:pt x="37" y="685"/>
                      <a:pt x="58" y="1016"/>
                    </a:cubicBezTo>
                    <a:cubicBezTo>
                      <a:pt x="62" y="1074"/>
                      <a:pt x="113" y="1118"/>
                      <a:pt x="174" y="1118"/>
                    </a:cubicBezTo>
                    <a:lnTo>
                      <a:pt x="181" y="1118"/>
                    </a:lnTo>
                    <a:cubicBezTo>
                      <a:pt x="242" y="1115"/>
                      <a:pt x="290" y="1060"/>
                      <a:pt x="287" y="998"/>
                    </a:cubicBezTo>
                    <a:cubicBezTo>
                      <a:pt x="267" y="671"/>
                      <a:pt x="246" y="370"/>
                      <a:pt x="232" y="107"/>
                    </a:cubicBezTo>
                    <a:cubicBezTo>
                      <a:pt x="229" y="49"/>
                      <a:pt x="180" y="1"/>
                      <a:pt x="123" y="1"/>
                    </a:cubicBezTo>
                    <a:close/>
                    <a:moveTo>
                      <a:pt x="241" y="1786"/>
                    </a:moveTo>
                    <a:cubicBezTo>
                      <a:pt x="237" y="1786"/>
                      <a:pt x="233" y="1786"/>
                      <a:pt x="229" y="1787"/>
                    </a:cubicBezTo>
                    <a:cubicBezTo>
                      <a:pt x="168" y="1794"/>
                      <a:pt x="119" y="1845"/>
                      <a:pt x="123" y="1906"/>
                    </a:cubicBezTo>
                    <a:cubicBezTo>
                      <a:pt x="147" y="2190"/>
                      <a:pt x="174" y="2487"/>
                      <a:pt x="201" y="2801"/>
                    </a:cubicBezTo>
                    <a:cubicBezTo>
                      <a:pt x="209" y="2859"/>
                      <a:pt x="256" y="2903"/>
                      <a:pt x="314" y="2903"/>
                    </a:cubicBezTo>
                    <a:cubicBezTo>
                      <a:pt x="317" y="2903"/>
                      <a:pt x="321" y="2900"/>
                      <a:pt x="324" y="2900"/>
                    </a:cubicBezTo>
                    <a:cubicBezTo>
                      <a:pt x="390" y="2897"/>
                      <a:pt x="434" y="2842"/>
                      <a:pt x="431" y="2780"/>
                    </a:cubicBezTo>
                    <a:cubicBezTo>
                      <a:pt x="399" y="2470"/>
                      <a:pt x="376" y="2172"/>
                      <a:pt x="352" y="1889"/>
                    </a:cubicBezTo>
                    <a:cubicBezTo>
                      <a:pt x="349" y="1831"/>
                      <a:pt x="300" y="1786"/>
                      <a:pt x="241" y="1786"/>
                    </a:cubicBezTo>
                    <a:close/>
                    <a:moveTo>
                      <a:pt x="402" y="3568"/>
                    </a:moveTo>
                    <a:cubicBezTo>
                      <a:pt x="398" y="3568"/>
                      <a:pt x="394" y="3568"/>
                      <a:pt x="390" y="3568"/>
                    </a:cubicBezTo>
                    <a:cubicBezTo>
                      <a:pt x="328" y="3576"/>
                      <a:pt x="283" y="3630"/>
                      <a:pt x="290" y="3691"/>
                    </a:cubicBezTo>
                    <a:cubicBezTo>
                      <a:pt x="317" y="3978"/>
                      <a:pt x="352" y="4276"/>
                      <a:pt x="385" y="4583"/>
                    </a:cubicBezTo>
                    <a:cubicBezTo>
                      <a:pt x="393" y="4638"/>
                      <a:pt x="444" y="4682"/>
                      <a:pt x="499" y="4682"/>
                    </a:cubicBezTo>
                    <a:lnTo>
                      <a:pt x="512" y="4682"/>
                    </a:lnTo>
                    <a:cubicBezTo>
                      <a:pt x="577" y="4674"/>
                      <a:pt x="621" y="4617"/>
                      <a:pt x="615" y="4556"/>
                    </a:cubicBezTo>
                    <a:cubicBezTo>
                      <a:pt x="577" y="4252"/>
                      <a:pt x="546" y="3954"/>
                      <a:pt x="516" y="3668"/>
                    </a:cubicBezTo>
                    <a:cubicBezTo>
                      <a:pt x="509" y="3610"/>
                      <a:pt x="461" y="3568"/>
                      <a:pt x="402" y="3568"/>
                    </a:cubicBezTo>
                    <a:close/>
                    <a:moveTo>
                      <a:pt x="612" y="5346"/>
                    </a:moveTo>
                    <a:cubicBezTo>
                      <a:pt x="606" y="5346"/>
                      <a:pt x="600" y="5346"/>
                      <a:pt x="594" y="5347"/>
                    </a:cubicBezTo>
                    <a:cubicBezTo>
                      <a:pt x="533" y="5354"/>
                      <a:pt x="488" y="5409"/>
                      <a:pt x="495" y="5470"/>
                    </a:cubicBezTo>
                    <a:cubicBezTo>
                      <a:pt x="533" y="5760"/>
                      <a:pt x="570" y="6057"/>
                      <a:pt x="615" y="6358"/>
                    </a:cubicBezTo>
                    <a:cubicBezTo>
                      <a:pt x="621" y="6415"/>
                      <a:pt x="669" y="6456"/>
                      <a:pt x="727" y="6456"/>
                    </a:cubicBezTo>
                    <a:cubicBezTo>
                      <a:pt x="730" y="6456"/>
                      <a:pt x="738" y="6453"/>
                      <a:pt x="741" y="6453"/>
                    </a:cubicBezTo>
                    <a:cubicBezTo>
                      <a:pt x="806" y="6447"/>
                      <a:pt x="847" y="6388"/>
                      <a:pt x="840" y="6327"/>
                    </a:cubicBezTo>
                    <a:cubicBezTo>
                      <a:pt x="799" y="6026"/>
                      <a:pt x="758" y="5733"/>
                      <a:pt x="721" y="5443"/>
                    </a:cubicBezTo>
                    <a:cubicBezTo>
                      <a:pt x="714" y="5387"/>
                      <a:pt x="666" y="5346"/>
                      <a:pt x="612" y="5346"/>
                    </a:cubicBezTo>
                    <a:close/>
                    <a:moveTo>
                      <a:pt x="859" y="7118"/>
                    </a:moveTo>
                    <a:cubicBezTo>
                      <a:pt x="853" y="7118"/>
                      <a:pt x="846" y="7118"/>
                      <a:pt x="840" y="7119"/>
                    </a:cubicBezTo>
                    <a:cubicBezTo>
                      <a:pt x="775" y="7129"/>
                      <a:pt x="734" y="7184"/>
                      <a:pt x="741" y="7245"/>
                    </a:cubicBezTo>
                    <a:cubicBezTo>
                      <a:pt x="785" y="7535"/>
                      <a:pt x="833" y="7833"/>
                      <a:pt x="881" y="8129"/>
                    </a:cubicBezTo>
                    <a:cubicBezTo>
                      <a:pt x="891" y="8184"/>
                      <a:pt x="939" y="8225"/>
                      <a:pt x="993" y="8225"/>
                    </a:cubicBezTo>
                    <a:lnTo>
                      <a:pt x="1014" y="8225"/>
                    </a:lnTo>
                    <a:cubicBezTo>
                      <a:pt x="1075" y="8215"/>
                      <a:pt x="1116" y="8156"/>
                      <a:pt x="1106" y="8095"/>
                    </a:cubicBezTo>
                    <a:cubicBezTo>
                      <a:pt x="1058" y="7798"/>
                      <a:pt x="1011" y="7501"/>
                      <a:pt x="970" y="7211"/>
                    </a:cubicBezTo>
                    <a:cubicBezTo>
                      <a:pt x="960" y="7159"/>
                      <a:pt x="913" y="7118"/>
                      <a:pt x="859" y="7118"/>
                    </a:cubicBezTo>
                    <a:close/>
                    <a:moveTo>
                      <a:pt x="1146" y="8882"/>
                    </a:moveTo>
                    <a:cubicBezTo>
                      <a:pt x="1140" y="8882"/>
                      <a:pt x="1133" y="8883"/>
                      <a:pt x="1127" y="8884"/>
                    </a:cubicBezTo>
                    <a:cubicBezTo>
                      <a:pt x="1065" y="8894"/>
                      <a:pt x="1020" y="8952"/>
                      <a:pt x="1034" y="9013"/>
                    </a:cubicBezTo>
                    <a:cubicBezTo>
                      <a:pt x="1086" y="9303"/>
                      <a:pt x="1140" y="9597"/>
                      <a:pt x="1195" y="9894"/>
                    </a:cubicBezTo>
                    <a:cubicBezTo>
                      <a:pt x="1205" y="9949"/>
                      <a:pt x="1253" y="9987"/>
                      <a:pt x="1307" y="9987"/>
                    </a:cubicBezTo>
                    <a:cubicBezTo>
                      <a:pt x="1315" y="9987"/>
                      <a:pt x="1321" y="9987"/>
                      <a:pt x="1328" y="9983"/>
                    </a:cubicBezTo>
                    <a:cubicBezTo>
                      <a:pt x="1389" y="9973"/>
                      <a:pt x="1430" y="9915"/>
                      <a:pt x="1420" y="9853"/>
                    </a:cubicBezTo>
                    <a:cubicBezTo>
                      <a:pt x="1362" y="9560"/>
                      <a:pt x="1311" y="9266"/>
                      <a:pt x="1260" y="8976"/>
                    </a:cubicBezTo>
                    <a:cubicBezTo>
                      <a:pt x="1247" y="8921"/>
                      <a:pt x="1200" y="8882"/>
                      <a:pt x="1146" y="8882"/>
                    </a:cubicBezTo>
                    <a:close/>
                    <a:moveTo>
                      <a:pt x="1480" y="10640"/>
                    </a:moveTo>
                    <a:cubicBezTo>
                      <a:pt x="1473" y="10640"/>
                      <a:pt x="1465" y="10641"/>
                      <a:pt x="1458" y="10642"/>
                    </a:cubicBezTo>
                    <a:cubicBezTo>
                      <a:pt x="1396" y="10655"/>
                      <a:pt x="1356" y="10713"/>
                      <a:pt x="1369" y="10775"/>
                    </a:cubicBezTo>
                    <a:cubicBezTo>
                      <a:pt x="1427" y="11065"/>
                      <a:pt x="1492" y="11356"/>
                      <a:pt x="1557" y="11652"/>
                    </a:cubicBezTo>
                    <a:cubicBezTo>
                      <a:pt x="1567" y="11704"/>
                      <a:pt x="1614" y="11737"/>
                      <a:pt x="1666" y="11737"/>
                    </a:cubicBezTo>
                    <a:lnTo>
                      <a:pt x="1690" y="11737"/>
                    </a:lnTo>
                    <a:cubicBezTo>
                      <a:pt x="1751" y="11724"/>
                      <a:pt x="1792" y="11666"/>
                      <a:pt x="1778" y="11605"/>
                    </a:cubicBezTo>
                    <a:cubicBezTo>
                      <a:pt x="1714" y="11311"/>
                      <a:pt x="1652" y="11021"/>
                      <a:pt x="1594" y="10731"/>
                    </a:cubicBezTo>
                    <a:cubicBezTo>
                      <a:pt x="1582" y="10676"/>
                      <a:pt x="1535" y="10640"/>
                      <a:pt x="1480" y="10640"/>
                    </a:cubicBezTo>
                    <a:close/>
                    <a:moveTo>
                      <a:pt x="1865" y="12390"/>
                    </a:moveTo>
                    <a:cubicBezTo>
                      <a:pt x="1856" y="12390"/>
                      <a:pt x="1848" y="12391"/>
                      <a:pt x="1840" y="12393"/>
                    </a:cubicBezTo>
                    <a:cubicBezTo>
                      <a:pt x="1778" y="12407"/>
                      <a:pt x="1741" y="12465"/>
                      <a:pt x="1754" y="12526"/>
                    </a:cubicBezTo>
                    <a:cubicBezTo>
                      <a:pt x="1823" y="12816"/>
                      <a:pt x="1891" y="13106"/>
                      <a:pt x="1967" y="13396"/>
                    </a:cubicBezTo>
                    <a:cubicBezTo>
                      <a:pt x="1980" y="13448"/>
                      <a:pt x="2024" y="13482"/>
                      <a:pt x="2076" y="13482"/>
                    </a:cubicBezTo>
                    <a:cubicBezTo>
                      <a:pt x="2085" y="13482"/>
                      <a:pt x="2096" y="13482"/>
                      <a:pt x="2103" y="13478"/>
                    </a:cubicBezTo>
                    <a:cubicBezTo>
                      <a:pt x="2164" y="13465"/>
                      <a:pt x="2202" y="13404"/>
                      <a:pt x="2188" y="13346"/>
                    </a:cubicBezTo>
                    <a:cubicBezTo>
                      <a:pt x="2117" y="13052"/>
                      <a:pt x="2045" y="12765"/>
                      <a:pt x="1977" y="12475"/>
                    </a:cubicBezTo>
                    <a:cubicBezTo>
                      <a:pt x="1964" y="12425"/>
                      <a:pt x="1917" y="12390"/>
                      <a:pt x="1865" y="12390"/>
                    </a:cubicBezTo>
                    <a:close/>
                    <a:moveTo>
                      <a:pt x="2306" y="14126"/>
                    </a:moveTo>
                    <a:cubicBezTo>
                      <a:pt x="2295" y="14126"/>
                      <a:pt x="2285" y="14127"/>
                      <a:pt x="2274" y="14130"/>
                    </a:cubicBezTo>
                    <a:cubicBezTo>
                      <a:pt x="2212" y="14144"/>
                      <a:pt x="2175" y="14206"/>
                      <a:pt x="2192" y="14264"/>
                    </a:cubicBezTo>
                    <a:cubicBezTo>
                      <a:pt x="2270" y="14554"/>
                      <a:pt x="2348" y="14841"/>
                      <a:pt x="2430" y="15131"/>
                    </a:cubicBezTo>
                    <a:cubicBezTo>
                      <a:pt x="2444" y="15178"/>
                      <a:pt x="2492" y="15213"/>
                      <a:pt x="2543" y="15213"/>
                    </a:cubicBezTo>
                    <a:cubicBezTo>
                      <a:pt x="2553" y="15213"/>
                      <a:pt x="2564" y="15209"/>
                      <a:pt x="2574" y="15206"/>
                    </a:cubicBezTo>
                    <a:cubicBezTo>
                      <a:pt x="2632" y="15189"/>
                      <a:pt x="2670" y="15128"/>
                      <a:pt x="2652" y="15069"/>
                    </a:cubicBezTo>
                    <a:cubicBezTo>
                      <a:pt x="2570" y="14783"/>
                      <a:pt x="2489" y="14496"/>
                      <a:pt x="2413" y="14209"/>
                    </a:cubicBezTo>
                    <a:cubicBezTo>
                      <a:pt x="2400" y="14158"/>
                      <a:pt x="2355" y="14126"/>
                      <a:pt x="2306" y="14126"/>
                    </a:cubicBezTo>
                    <a:close/>
                    <a:moveTo>
                      <a:pt x="2795" y="15846"/>
                    </a:moveTo>
                    <a:cubicBezTo>
                      <a:pt x="2784" y="15846"/>
                      <a:pt x="2773" y="15848"/>
                      <a:pt x="2761" y="15851"/>
                    </a:cubicBezTo>
                    <a:cubicBezTo>
                      <a:pt x="2704" y="15868"/>
                      <a:pt x="2670" y="15930"/>
                      <a:pt x="2687" y="15988"/>
                    </a:cubicBezTo>
                    <a:cubicBezTo>
                      <a:pt x="2775" y="16275"/>
                      <a:pt x="2864" y="16561"/>
                      <a:pt x="2956" y="16845"/>
                    </a:cubicBezTo>
                    <a:cubicBezTo>
                      <a:pt x="2974" y="16892"/>
                      <a:pt x="3018" y="16923"/>
                      <a:pt x="3065" y="16923"/>
                    </a:cubicBezTo>
                    <a:cubicBezTo>
                      <a:pt x="3076" y="16923"/>
                      <a:pt x="3089" y="16919"/>
                      <a:pt x="3100" y="16916"/>
                    </a:cubicBezTo>
                    <a:cubicBezTo>
                      <a:pt x="3161" y="16899"/>
                      <a:pt x="3196" y="16834"/>
                      <a:pt x="3175" y="16776"/>
                    </a:cubicBezTo>
                    <a:cubicBezTo>
                      <a:pt x="3083" y="16492"/>
                      <a:pt x="2994" y="16210"/>
                      <a:pt x="2905" y="15926"/>
                    </a:cubicBezTo>
                    <a:cubicBezTo>
                      <a:pt x="2891" y="15876"/>
                      <a:pt x="2845" y="15846"/>
                      <a:pt x="2795" y="15846"/>
                    </a:cubicBezTo>
                    <a:close/>
                    <a:moveTo>
                      <a:pt x="3353" y="17548"/>
                    </a:moveTo>
                    <a:cubicBezTo>
                      <a:pt x="3340" y="17548"/>
                      <a:pt x="3327" y="17550"/>
                      <a:pt x="3314" y="17554"/>
                    </a:cubicBezTo>
                    <a:cubicBezTo>
                      <a:pt x="3257" y="17571"/>
                      <a:pt x="3223" y="17636"/>
                      <a:pt x="3243" y="17694"/>
                    </a:cubicBezTo>
                    <a:cubicBezTo>
                      <a:pt x="3342" y="17978"/>
                      <a:pt x="3445" y="18258"/>
                      <a:pt x="3550" y="18541"/>
                    </a:cubicBezTo>
                    <a:cubicBezTo>
                      <a:pt x="3568" y="18586"/>
                      <a:pt x="3612" y="18613"/>
                      <a:pt x="3656" y="18613"/>
                    </a:cubicBezTo>
                    <a:cubicBezTo>
                      <a:pt x="3670" y="18613"/>
                      <a:pt x="3683" y="18613"/>
                      <a:pt x="3697" y="18606"/>
                    </a:cubicBezTo>
                    <a:cubicBezTo>
                      <a:pt x="3755" y="18586"/>
                      <a:pt x="3785" y="18520"/>
                      <a:pt x="3765" y="18463"/>
                    </a:cubicBezTo>
                    <a:cubicBezTo>
                      <a:pt x="3659" y="18186"/>
                      <a:pt x="3560" y="17902"/>
                      <a:pt x="3462" y="17623"/>
                    </a:cubicBezTo>
                    <a:cubicBezTo>
                      <a:pt x="3446" y="17577"/>
                      <a:pt x="3401" y="17548"/>
                      <a:pt x="3353" y="17548"/>
                    </a:cubicBezTo>
                    <a:close/>
                    <a:moveTo>
                      <a:pt x="3979" y="19227"/>
                    </a:moveTo>
                    <a:cubicBezTo>
                      <a:pt x="3966" y="19227"/>
                      <a:pt x="3952" y="19229"/>
                      <a:pt x="3939" y="19234"/>
                    </a:cubicBezTo>
                    <a:cubicBezTo>
                      <a:pt x="3881" y="19257"/>
                      <a:pt x="3851" y="19323"/>
                      <a:pt x="3875" y="19380"/>
                    </a:cubicBezTo>
                    <a:cubicBezTo>
                      <a:pt x="3984" y="19657"/>
                      <a:pt x="4100" y="19937"/>
                      <a:pt x="4216" y="20210"/>
                    </a:cubicBezTo>
                    <a:cubicBezTo>
                      <a:pt x="4236" y="20255"/>
                      <a:pt x="4277" y="20278"/>
                      <a:pt x="4322" y="20278"/>
                    </a:cubicBezTo>
                    <a:cubicBezTo>
                      <a:pt x="4338" y="20278"/>
                      <a:pt x="4352" y="20278"/>
                      <a:pt x="4366" y="20272"/>
                    </a:cubicBezTo>
                    <a:cubicBezTo>
                      <a:pt x="4424" y="20248"/>
                      <a:pt x="4452" y="20183"/>
                      <a:pt x="4428" y="20125"/>
                    </a:cubicBezTo>
                    <a:cubicBezTo>
                      <a:pt x="4311" y="19851"/>
                      <a:pt x="4199" y="19575"/>
                      <a:pt x="4086" y="19298"/>
                    </a:cubicBezTo>
                    <a:cubicBezTo>
                      <a:pt x="4068" y="19254"/>
                      <a:pt x="4024" y="19227"/>
                      <a:pt x="3979" y="19227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29;p23">
                <a:extLst>
                  <a:ext uri="{FF2B5EF4-FFF2-40B4-BE49-F238E27FC236}">
                    <a16:creationId xmlns:a16="http://schemas.microsoft.com/office/drawing/2014/main" id="{074156DB-357A-16AC-BD35-46CCB65752B8}"/>
                  </a:ext>
                </a:extLst>
              </p:cNvPr>
              <p:cNvSpPr/>
              <p:nvPr/>
            </p:nvSpPr>
            <p:spPr>
              <a:xfrm flipH="1">
                <a:off x="5479510" y="3620364"/>
                <a:ext cx="29258" cy="15696"/>
              </a:xfrm>
              <a:custGeom>
                <a:avLst/>
                <a:gdLst/>
                <a:ahLst/>
                <a:cxnLst/>
                <a:rect l="l" t="t" r="r" b="b"/>
                <a:pathLst>
                  <a:path w="932" h="500" extrusionOk="0">
                    <a:moveTo>
                      <a:pt x="128" y="0"/>
                    </a:moveTo>
                    <a:cubicBezTo>
                      <a:pt x="95" y="0"/>
                      <a:pt x="63" y="13"/>
                      <a:pt x="41" y="39"/>
                    </a:cubicBezTo>
                    <a:cubicBezTo>
                      <a:pt x="0" y="87"/>
                      <a:pt x="7" y="155"/>
                      <a:pt x="55" y="196"/>
                    </a:cubicBezTo>
                    <a:cubicBezTo>
                      <a:pt x="92" y="230"/>
                      <a:pt x="420" y="499"/>
                      <a:pt x="741" y="499"/>
                    </a:cubicBezTo>
                    <a:cubicBezTo>
                      <a:pt x="768" y="499"/>
                      <a:pt x="799" y="496"/>
                      <a:pt x="826" y="493"/>
                    </a:cubicBezTo>
                    <a:cubicBezTo>
                      <a:pt x="887" y="482"/>
                      <a:pt x="932" y="424"/>
                      <a:pt x="919" y="363"/>
                    </a:cubicBezTo>
                    <a:cubicBezTo>
                      <a:pt x="909" y="308"/>
                      <a:pt x="862" y="269"/>
                      <a:pt x="808" y="269"/>
                    </a:cubicBezTo>
                    <a:cubicBezTo>
                      <a:pt x="801" y="269"/>
                      <a:pt x="795" y="270"/>
                      <a:pt x="788" y="271"/>
                    </a:cubicBezTo>
                    <a:cubicBezTo>
                      <a:pt x="772" y="274"/>
                      <a:pt x="756" y="275"/>
                      <a:pt x="739" y="275"/>
                    </a:cubicBezTo>
                    <a:cubicBezTo>
                      <a:pt x="540" y="275"/>
                      <a:pt x="290" y="101"/>
                      <a:pt x="205" y="28"/>
                    </a:cubicBezTo>
                    <a:cubicBezTo>
                      <a:pt x="183" y="10"/>
                      <a:pt x="155" y="0"/>
                      <a:pt x="128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30;p23">
                <a:extLst>
                  <a:ext uri="{FF2B5EF4-FFF2-40B4-BE49-F238E27FC236}">
                    <a16:creationId xmlns:a16="http://schemas.microsoft.com/office/drawing/2014/main" id="{6CBC1EF2-6F80-57D5-0A15-E3F9D167BFDA}"/>
                  </a:ext>
                </a:extLst>
              </p:cNvPr>
              <p:cNvSpPr/>
              <p:nvPr/>
            </p:nvSpPr>
            <p:spPr>
              <a:xfrm rot="-1943700">
                <a:off x="5385487" y="3839034"/>
                <a:ext cx="173027" cy="181771"/>
              </a:xfrm>
              <a:prstGeom prst="rect">
                <a:avLst/>
              </a:pr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331;p23">
              <a:extLst>
                <a:ext uri="{FF2B5EF4-FFF2-40B4-BE49-F238E27FC236}">
                  <a16:creationId xmlns:a16="http://schemas.microsoft.com/office/drawing/2014/main" id="{39CB113A-506B-981C-4AE4-7CD099265342}"/>
                </a:ext>
              </a:extLst>
            </p:cNvPr>
            <p:cNvGrpSpPr/>
            <p:nvPr/>
          </p:nvGrpSpPr>
          <p:grpSpPr>
            <a:xfrm>
              <a:off x="4138073" y="3540977"/>
              <a:ext cx="856417" cy="1215324"/>
              <a:chOff x="4598640" y="4070171"/>
              <a:chExt cx="483633" cy="686430"/>
            </a:xfrm>
          </p:grpSpPr>
          <p:sp>
            <p:nvSpPr>
              <p:cNvPr id="13" name="Google Shape;332;p23">
                <a:extLst>
                  <a:ext uri="{FF2B5EF4-FFF2-40B4-BE49-F238E27FC236}">
                    <a16:creationId xmlns:a16="http://schemas.microsoft.com/office/drawing/2014/main" id="{AA1A8838-9A94-6700-F14A-B9E90F799058}"/>
                  </a:ext>
                </a:extLst>
              </p:cNvPr>
              <p:cNvSpPr/>
              <p:nvPr/>
            </p:nvSpPr>
            <p:spPr>
              <a:xfrm flipH="1">
                <a:off x="4635663" y="4378790"/>
                <a:ext cx="117684" cy="107131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878" extrusionOk="0">
                    <a:moveTo>
                      <a:pt x="1032" y="1"/>
                    </a:moveTo>
                    <a:cubicBezTo>
                      <a:pt x="369" y="1"/>
                      <a:pt x="123" y="885"/>
                      <a:pt x="35" y="1438"/>
                    </a:cubicBezTo>
                    <a:cubicBezTo>
                      <a:pt x="0" y="1669"/>
                      <a:pt x="178" y="1878"/>
                      <a:pt x="413" y="1878"/>
                    </a:cubicBezTo>
                    <a:lnTo>
                      <a:pt x="1650" y="1878"/>
                    </a:lnTo>
                    <a:cubicBezTo>
                      <a:pt x="1881" y="1878"/>
                      <a:pt x="2062" y="1669"/>
                      <a:pt x="2025" y="1438"/>
                    </a:cubicBezTo>
                    <a:cubicBezTo>
                      <a:pt x="1936" y="885"/>
                      <a:pt x="1691" y="1"/>
                      <a:pt x="1032" y="1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33;p23">
                <a:extLst>
                  <a:ext uri="{FF2B5EF4-FFF2-40B4-BE49-F238E27FC236}">
                    <a16:creationId xmlns:a16="http://schemas.microsoft.com/office/drawing/2014/main" id="{EA78D9EF-D85C-32AB-0911-BF52DD2AC124}"/>
                  </a:ext>
                </a:extLst>
              </p:cNvPr>
              <p:cNvSpPr/>
              <p:nvPr/>
            </p:nvSpPr>
            <p:spPr>
              <a:xfrm flipH="1">
                <a:off x="4734579" y="4308909"/>
                <a:ext cx="63548" cy="232401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4074" extrusionOk="0">
                    <a:moveTo>
                      <a:pt x="274" y="0"/>
                    </a:moveTo>
                    <a:cubicBezTo>
                      <a:pt x="194" y="0"/>
                      <a:pt x="114" y="49"/>
                      <a:pt x="106" y="153"/>
                    </a:cubicBezTo>
                    <a:cubicBezTo>
                      <a:pt x="1" y="1516"/>
                      <a:pt x="301" y="2700"/>
                      <a:pt x="758" y="3977"/>
                    </a:cubicBezTo>
                    <a:cubicBezTo>
                      <a:pt x="782" y="4045"/>
                      <a:pt x="832" y="4074"/>
                      <a:pt x="886" y="4074"/>
                    </a:cubicBezTo>
                    <a:cubicBezTo>
                      <a:pt x="993" y="4074"/>
                      <a:pt x="1113" y="3960"/>
                      <a:pt x="1066" y="3823"/>
                    </a:cubicBezTo>
                    <a:cubicBezTo>
                      <a:pt x="629" y="2601"/>
                      <a:pt x="349" y="1489"/>
                      <a:pt x="448" y="181"/>
                    </a:cubicBezTo>
                    <a:cubicBezTo>
                      <a:pt x="457" y="63"/>
                      <a:pt x="365" y="0"/>
                      <a:pt x="274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34;p23">
                <a:extLst>
                  <a:ext uri="{FF2B5EF4-FFF2-40B4-BE49-F238E27FC236}">
                    <a16:creationId xmlns:a16="http://schemas.microsoft.com/office/drawing/2014/main" id="{4327409C-C9D6-8AA6-F154-6B77547E8E20}"/>
                  </a:ext>
                </a:extLst>
              </p:cNvPr>
              <p:cNvSpPr/>
              <p:nvPr/>
            </p:nvSpPr>
            <p:spPr>
              <a:xfrm flipH="1">
                <a:off x="4675026" y="4070171"/>
                <a:ext cx="236052" cy="251397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4407" extrusionOk="0">
                    <a:moveTo>
                      <a:pt x="2018" y="0"/>
                    </a:moveTo>
                    <a:cubicBezTo>
                      <a:pt x="188" y="0"/>
                      <a:pt x="0" y="2765"/>
                      <a:pt x="0" y="3915"/>
                    </a:cubicBezTo>
                    <a:cubicBezTo>
                      <a:pt x="0" y="4185"/>
                      <a:pt x="222" y="4404"/>
                      <a:pt x="492" y="4404"/>
                    </a:cubicBezTo>
                    <a:cubicBezTo>
                      <a:pt x="728" y="4402"/>
                      <a:pt x="1034" y="4402"/>
                      <a:pt x="1368" y="4402"/>
                    </a:cubicBezTo>
                    <a:cubicBezTo>
                      <a:pt x="2149" y="4402"/>
                      <a:pt x="3085" y="4405"/>
                      <a:pt x="3643" y="4407"/>
                    </a:cubicBezTo>
                    <a:cubicBezTo>
                      <a:pt x="3920" y="4407"/>
                      <a:pt x="4138" y="4182"/>
                      <a:pt x="4131" y="3905"/>
                    </a:cubicBezTo>
                    <a:cubicBezTo>
                      <a:pt x="4104" y="2745"/>
                      <a:pt x="3841" y="0"/>
                      <a:pt x="2018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35;p23">
                <a:extLst>
                  <a:ext uri="{FF2B5EF4-FFF2-40B4-BE49-F238E27FC236}">
                    <a16:creationId xmlns:a16="http://schemas.microsoft.com/office/drawing/2014/main" id="{C64F8507-7EA0-0BC8-D294-A29B8E64A5B8}"/>
                  </a:ext>
                </a:extLst>
              </p:cNvPr>
              <p:cNvSpPr/>
              <p:nvPr/>
            </p:nvSpPr>
            <p:spPr>
              <a:xfrm flipH="1">
                <a:off x="4639369" y="4222313"/>
                <a:ext cx="38220" cy="362863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61" extrusionOk="0">
                    <a:moveTo>
                      <a:pt x="278" y="0"/>
                    </a:moveTo>
                    <a:cubicBezTo>
                      <a:pt x="178" y="0"/>
                      <a:pt x="68" y="85"/>
                      <a:pt x="93" y="214"/>
                    </a:cubicBezTo>
                    <a:cubicBezTo>
                      <a:pt x="284" y="1241"/>
                      <a:pt x="325" y="2265"/>
                      <a:pt x="229" y="3303"/>
                    </a:cubicBezTo>
                    <a:cubicBezTo>
                      <a:pt x="141" y="4269"/>
                      <a:pt x="0" y="5225"/>
                      <a:pt x="96" y="6198"/>
                    </a:cubicBezTo>
                    <a:cubicBezTo>
                      <a:pt x="107" y="6306"/>
                      <a:pt x="199" y="6360"/>
                      <a:pt x="285" y="6360"/>
                    </a:cubicBezTo>
                    <a:cubicBezTo>
                      <a:pt x="370" y="6360"/>
                      <a:pt x="449" y="6307"/>
                      <a:pt x="437" y="6198"/>
                    </a:cubicBezTo>
                    <a:cubicBezTo>
                      <a:pt x="335" y="5150"/>
                      <a:pt x="509" y="4129"/>
                      <a:pt x="591" y="3089"/>
                    </a:cubicBezTo>
                    <a:cubicBezTo>
                      <a:pt x="670" y="2091"/>
                      <a:pt x="608" y="1105"/>
                      <a:pt x="424" y="125"/>
                    </a:cubicBezTo>
                    <a:cubicBezTo>
                      <a:pt x="408" y="38"/>
                      <a:pt x="345" y="0"/>
                      <a:pt x="27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36;p23">
                <a:extLst>
                  <a:ext uri="{FF2B5EF4-FFF2-40B4-BE49-F238E27FC236}">
                    <a16:creationId xmlns:a16="http://schemas.microsoft.com/office/drawing/2014/main" id="{A7DA3BA2-1A17-26D6-60EC-8562046B3A59}"/>
                  </a:ext>
                </a:extLst>
              </p:cNvPr>
              <p:cNvSpPr/>
              <p:nvPr/>
            </p:nvSpPr>
            <p:spPr>
              <a:xfrm flipH="1">
                <a:off x="4598640" y="4103372"/>
                <a:ext cx="132687" cy="142099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2491" extrusionOk="0">
                    <a:moveTo>
                      <a:pt x="1079" y="1"/>
                    </a:moveTo>
                    <a:cubicBezTo>
                      <a:pt x="151" y="1"/>
                      <a:pt x="17" y="1527"/>
                      <a:pt x="4" y="2166"/>
                    </a:cubicBezTo>
                    <a:cubicBezTo>
                      <a:pt x="0" y="2319"/>
                      <a:pt x="117" y="2445"/>
                      <a:pt x="270" y="2453"/>
                    </a:cubicBezTo>
                    <a:lnTo>
                      <a:pt x="1110" y="2490"/>
                    </a:lnTo>
                    <a:cubicBezTo>
                      <a:pt x="1557" y="2480"/>
                      <a:pt x="1847" y="2480"/>
                      <a:pt x="2035" y="2480"/>
                    </a:cubicBezTo>
                    <a:cubicBezTo>
                      <a:pt x="2036" y="2480"/>
                      <a:pt x="2038" y="2480"/>
                      <a:pt x="2040" y="2480"/>
                    </a:cubicBezTo>
                    <a:cubicBezTo>
                      <a:pt x="2198" y="2480"/>
                      <a:pt x="2325" y="2341"/>
                      <a:pt x="2315" y="2183"/>
                    </a:cubicBezTo>
                    <a:cubicBezTo>
                      <a:pt x="2264" y="1524"/>
                      <a:pt x="2048" y="36"/>
                      <a:pt x="1110" y="1"/>
                    </a:cubicBezTo>
                    <a:cubicBezTo>
                      <a:pt x="1099" y="1"/>
                      <a:pt x="1089" y="1"/>
                      <a:pt x="1079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37;p23">
                <a:extLst>
                  <a:ext uri="{FF2B5EF4-FFF2-40B4-BE49-F238E27FC236}">
                    <a16:creationId xmlns:a16="http://schemas.microsoft.com/office/drawing/2014/main" id="{733E1F6C-3D11-A388-FBC2-1473E30397AD}"/>
                  </a:ext>
                </a:extLst>
              </p:cNvPr>
              <p:cNvSpPr/>
              <p:nvPr/>
            </p:nvSpPr>
            <p:spPr>
              <a:xfrm flipH="1">
                <a:off x="4782497" y="4318207"/>
                <a:ext cx="20593" cy="24729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35" extrusionOk="0">
                    <a:moveTo>
                      <a:pt x="172" y="1"/>
                    </a:moveTo>
                    <a:cubicBezTo>
                      <a:pt x="86" y="1"/>
                      <a:pt x="1" y="55"/>
                      <a:pt x="2" y="165"/>
                    </a:cubicBezTo>
                    <a:cubicBezTo>
                      <a:pt x="6" y="1499"/>
                      <a:pt x="12" y="2834"/>
                      <a:pt x="15" y="4168"/>
                    </a:cubicBezTo>
                    <a:cubicBezTo>
                      <a:pt x="18" y="4279"/>
                      <a:pt x="104" y="4335"/>
                      <a:pt x="189" y="4335"/>
                    </a:cubicBezTo>
                    <a:cubicBezTo>
                      <a:pt x="275" y="4335"/>
                      <a:pt x="360" y="4279"/>
                      <a:pt x="360" y="4168"/>
                    </a:cubicBezTo>
                    <a:cubicBezTo>
                      <a:pt x="354" y="2834"/>
                      <a:pt x="351" y="1499"/>
                      <a:pt x="343" y="165"/>
                    </a:cubicBezTo>
                    <a:cubicBezTo>
                      <a:pt x="343" y="55"/>
                      <a:pt x="257" y="1"/>
                      <a:pt x="17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38;p23">
                <a:extLst>
                  <a:ext uri="{FF2B5EF4-FFF2-40B4-BE49-F238E27FC236}">
                    <a16:creationId xmlns:a16="http://schemas.microsoft.com/office/drawing/2014/main" id="{BCADE112-51A4-A305-7280-B82EA0A7CD9D}"/>
                  </a:ext>
                </a:extLst>
              </p:cNvPr>
              <p:cNvSpPr/>
              <p:nvPr/>
            </p:nvSpPr>
            <p:spPr>
              <a:xfrm flipH="1">
                <a:off x="4722715" y="4179186"/>
                <a:ext cx="146492" cy="172789"/>
              </a:xfrm>
              <a:custGeom>
                <a:avLst/>
                <a:gdLst/>
                <a:ahLst/>
                <a:cxnLst/>
                <a:rect l="l" t="t" r="r" b="b"/>
                <a:pathLst>
                  <a:path w="2568" h="3029" extrusionOk="0">
                    <a:moveTo>
                      <a:pt x="1284" y="0"/>
                    </a:moveTo>
                    <a:cubicBezTo>
                      <a:pt x="232" y="0"/>
                      <a:pt x="41" y="1789"/>
                      <a:pt x="7" y="2619"/>
                    </a:cubicBezTo>
                    <a:cubicBezTo>
                      <a:pt x="0" y="2841"/>
                      <a:pt x="178" y="3029"/>
                      <a:pt x="404" y="3029"/>
                    </a:cubicBezTo>
                    <a:lnTo>
                      <a:pt x="2162" y="3029"/>
                    </a:lnTo>
                    <a:cubicBezTo>
                      <a:pt x="2387" y="3029"/>
                      <a:pt x="2567" y="2841"/>
                      <a:pt x="2557" y="2619"/>
                    </a:cubicBezTo>
                    <a:cubicBezTo>
                      <a:pt x="2523" y="1789"/>
                      <a:pt x="2332" y="0"/>
                      <a:pt x="1284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39;p23">
                <a:extLst>
                  <a:ext uri="{FF2B5EF4-FFF2-40B4-BE49-F238E27FC236}">
                    <a16:creationId xmlns:a16="http://schemas.microsoft.com/office/drawing/2014/main" id="{E58546FF-7F7D-7B7E-286E-B1F5C0E3C768}"/>
                  </a:ext>
                </a:extLst>
              </p:cNvPr>
              <p:cNvSpPr/>
              <p:nvPr/>
            </p:nvSpPr>
            <p:spPr>
              <a:xfrm flipH="1">
                <a:off x="4675366" y="4456715"/>
                <a:ext cx="54877" cy="88363"/>
              </a:xfrm>
              <a:custGeom>
                <a:avLst/>
                <a:gdLst/>
                <a:ahLst/>
                <a:cxnLst/>
                <a:rect l="l" t="t" r="r" b="b"/>
                <a:pathLst>
                  <a:path w="962" h="1549" extrusionOk="0">
                    <a:moveTo>
                      <a:pt x="713" y="0"/>
                    </a:moveTo>
                    <a:cubicBezTo>
                      <a:pt x="611" y="0"/>
                      <a:pt x="502" y="85"/>
                      <a:pt x="531" y="215"/>
                    </a:cubicBezTo>
                    <a:cubicBezTo>
                      <a:pt x="572" y="399"/>
                      <a:pt x="432" y="642"/>
                      <a:pt x="357" y="798"/>
                    </a:cubicBezTo>
                    <a:cubicBezTo>
                      <a:pt x="279" y="970"/>
                      <a:pt x="183" y="1133"/>
                      <a:pt x="84" y="1294"/>
                    </a:cubicBezTo>
                    <a:cubicBezTo>
                      <a:pt x="0" y="1425"/>
                      <a:pt x="119" y="1548"/>
                      <a:pt x="238" y="1548"/>
                    </a:cubicBezTo>
                    <a:cubicBezTo>
                      <a:pt x="290" y="1548"/>
                      <a:pt x="342" y="1525"/>
                      <a:pt x="377" y="1468"/>
                    </a:cubicBezTo>
                    <a:cubicBezTo>
                      <a:pt x="606" y="1110"/>
                      <a:pt x="961" y="570"/>
                      <a:pt x="862" y="122"/>
                    </a:cubicBezTo>
                    <a:cubicBezTo>
                      <a:pt x="843" y="37"/>
                      <a:pt x="779" y="0"/>
                      <a:pt x="713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40;p23">
                <a:extLst>
                  <a:ext uri="{FF2B5EF4-FFF2-40B4-BE49-F238E27FC236}">
                    <a16:creationId xmlns:a16="http://schemas.microsoft.com/office/drawing/2014/main" id="{8B562482-8696-EB71-F829-3CE7C556E24B}"/>
                  </a:ext>
                </a:extLst>
              </p:cNvPr>
              <p:cNvSpPr/>
              <p:nvPr/>
            </p:nvSpPr>
            <p:spPr>
              <a:xfrm flipH="1">
                <a:off x="4749016" y="4489573"/>
                <a:ext cx="333257" cy="267028"/>
              </a:xfrm>
              <a:custGeom>
                <a:avLst/>
                <a:gdLst/>
                <a:ahLst/>
                <a:cxnLst/>
                <a:rect l="l" t="t" r="r" b="b"/>
                <a:pathLst>
                  <a:path w="5842" h="4681" extrusionOk="0">
                    <a:moveTo>
                      <a:pt x="279" y="0"/>
                    </a:moveTo>
                    <a:cubicBezTo>
                      <a:pt x="77" y="0"/>
                      <a:pt x="1" y="111"/>
                      <a:pt x="104" y="359"/>
                    </a:cubicBezTo>
                    <a:cubicBezTo>
                      <a:pt x="687" y="1766"/>
                      <a:pt x="5739" y="4630"/>
                      <a:pt x="5774" y="4681"/>
                    </a:cubicBezTo>
                    <a:lnTo>
                      <a:pt x="5842" y="4548"/>
                    </a:lnTo>
                    <a:cubicBezTo>
                      <a:pt x="4872" y="2401"/>
                      <a:pt x="1218" y="0"/>
                      <a:pt x="279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41;p23">
                <a:extLst>
                  <a:ext uri="{FF2B5EF4-FFF2-40B4-BE49-F238E27FC236}">
                    <a16:creationId xmlns:a16="http://schemas.microsoft.com/office/drawing/2014/main" id="{C4135778-77B9-0AF7-7975-8386443C8F1A}"/>
                  </a:ext>
                </a:extLst>
              </p:cNvPr>
              <p:cNvSpPr/>
              <p:nvPr/>
            </p:nvSpPr>
            <p:spPr>
              <a:xfrm flipH="1">
                <a:off x="4768297" y="4503207"/>
                <a:ext cx="299886" cy="228522"/>
              </a:xfrm>
              <a:custGeom>
                <a:avLst/>
                <a:gdLst/>
                <a:ahLst/>
                <a:cxnLst/>
                <a:rect l="l" t="t" r="r" b="b"/>
                <a:pathLst>
                  <a:path w="5257" h="4006" extrusionOk="0">
                    <a:moveTo>
                      <a:pt x="0" y="0"/>
                    </a:moveTo>
                    <a:cubicBezTo>
                      <a:pt x="211" y="178"/>
                      <a:pt x="427" y="349"/>
                      <a:pt x="641" y="526"/>
                    </a:cubicBezTo>
                    <a:lnTo>
                      <a:pt x="1167" y="943"/>
                    </a:lnTo>
                    <a:cubicBezTo>
                      <a:pt x="1106" y="953"/>
                      <a:pt x="1048" y="960"/>
                      <a:pt x="986" y="974"/>
                    </a:cubicBezTo>
                    <a:cubicBezTo>
                      <a:pt x="904" y="994"/>
                      <a:pt x="823" y="1015"/>
                      <a:pt x="741" y="1045"/>
                    </a:cubicBezTo>
                    <a:cubicBezTo>
                      <a:pt x="826" y="1059"/>
                      <a:pt x="911" y="1062"/>
                      <a:pt x="996" y="1062"/>
                    </a:cubicBezTo>
                    <a:cubicBezTo>
                      <a:pt x="1082" y="1062"/>
                      <a:pt x="1164" y="1056"/>
                      <a:pt x="1249" y="1045"/>
                    </a:cubicBezTo>
                    <a:lnTo>
                      <a:pt x="1294" y="1042"/>
                    </a:lnTo>
                    <a:cubicBezTo>
                      <a:pt x="1498" y="1206"/>
                      <a:pt x="1707" y="1366"/>
                      <a:pt x="1911" y="1524"/>
                    </a:cubicBezTo>
                    <a:cubicBezTo>
                      <a:pt x="1881" y="1537"/>
                      <a:pt x="1850" y="1547"/>
                      <a:pt x="1820" y="1560"/>
                    </a:cubicBezTo>
                    <a:cubicBezTo>
                      <a:pt x="1744" y="1588"/>
                      <a:pt x="1672" y="1622"/>
                      <a:pt x="1604" y="1670"/>
                    </a:cubicBezTo>
                    <a:cubicBezTo>
                      <a:pt x="1614" y="1671"/>
                      <a:pt x="1624" y="1671"/>
                      <a:pt x="1634" y="1671"/>
                    </a:cubicBezTo>
                    <a:cubicBezTo>
                      <a:pt x="1706" y="1671"/>
                      <a:pt x="1774" y="1661"/>
                      <a:pt x="1843" y="1650"/>
                    </a:cubicBezTo>
                    <a:cubicBezTo>
                      <a:pt x="1905" y="1639"/>
                      <a:pt x="1963" y="1622"/>
                      <a:pt x="2020" y="1609"/>
                    </a:cubicBezTo>
                    <a:cubicBezTo>
                      <a:pt x="2212" y="1755"/>
                      <a:pt x="2403" y="1902"/>
                      <a:pt x="2594" y="2049"/>
                    </a:cubicBezTo>
                    <a:cubicBezTo>
                      <a:pt x="2625" y="2072"/>
                      <a:pt x="2659" y="2097"/>
                      <a:pt x="2690" y="2124"/>
                    </a:cubicBezTo>
                    <a:cubicBezTo>
                      <a:pt x="2598" y="2162"/>
                      <a:pt x="2509" y="2203"/>
                      <a:pt x="2423" y="2261"/>
                    </a:cubicBezTo>
                    <a:cubicBezTo>
                      <a:pt x="2553" y="2257"/>
                      <a:pt x="2672" y="2230"/>
                      <a:pt x="2792" y="2199"/>
                    </a:cubicBezTo>
                    <a:cubicBezTo>
                      <a:pt x="3035" y="2384"/>
                      <a:pt x="3280" y="2564"/>
                      <a:pt x="3523" y="2745"/>
                    </a:cubicBezTo>
                    <a:cubicBezTo>
                      <a:pt x="3403" y="2779"/>
                      <a:pt x="3284" y="2817"/>
                      <a:pt x="3167" y="2875"/>
                    </a:cubicBezTo>
                    <a:cubicBezTo>
                      <a:pt x="3196" y="2877"/>
                      <a:pt x="3223" y="2878"/>
                      <a:pt x="3251" y="2878"/>
                    </a:cubicBezTo>
                    <a:cubicBezTo>
                      <a:pt x="3384" y="2878"/>
                      <a:pt x="3512" y="2859"/>
                      <a:pt x="3638" y="2834"/>
                    </a:cubicBezTo>
                    <a:cubicBezTo>
                      <a:pt x="3731" y="2902"/>
                      <a:pt x="3823" y="2970"/>
                      <a:pt x="3915" y="3039"/>
                    </a:cubicBezTo>
                    <a:cubicBezTo>
                      <a:pt x="4041" y="3131"/>
                      <a:pt x="4164" y="3223"/>
                      <a:pt x="4291" y="3312"/>
                    </a:cubicBezTo>
                    <a:cubicBezTo>
                      <a:pt x="4232" y="3332"/>
                      <a:pt x="4178" y="3356"/>
                      <a:pt x="4123" y="3387"/>
                    </a:cubicBezTo>
                    <a:cubicBezTo>
                      <a:pt x="4170" y="3394"/>
                      <a:pt x="4215" y="3396"/>
                      <a:pt x="4259" y="3396"/>
                    </a:cubicBezTo>
                    <a:cubicBezTo>
                      <a:pt x="4304" y="3396"/>
                      <a:pt x="4347" y="3394"/>
                      <a:pt x="4390" y="3391"/>
                    </a:cubicBezTo>
                    <a:lnTo>
                      <a:pt x="4393" y="3391"/>
                    </a:lnTo>
                    <a:cubicBezTo>
                      <a:pt x="4680" y="3599"/>
                      <a:pt x="4966" y="3804"/>
                      <a:pt x="5256" y="4005"/>
                    </a:cubicBezTo>
                    <a:lnTo>
                      <a:pt x="4615" y="3482"/>
                    </a:lnTo>
                    <a:lnTo>
                      <a:pt x="4434" y="3336"/>
                    </a:lnTo>
                    <a:lnTo>
                      <a:pt x="4431" y="3329"/>
                    </a:lnTo>
                    <a:cubicBezTo>
                      <a:pt x="4424" y="3244"/>
                      <a:pt x="4410" y="3158"/>
                      <a:pt x="4386" y="3076"/>
                    </a:cubicBezTo>
                    <a:cubicBezTo>
                      <a:pt x="4363" y="2991"/>
                      <a:pt x="4335" y="2909"/>
                      <a:pt x="4291" y="2827"/>
                    </a:cubicBezTo>
                    <a:cubicBezTo>
                      <a:pt x="4273" y="2920"/>
                      <a:pt x="4277" y="3008"/>
                      <a:pt x="4284" y="3093"/>
                    </a:cubicBezTo>
                    <a:cubicBezTo>
                      <a:pt x="4291" y="3142"/>
                      <a:pt x="4298" y="3189"/>
                      <a:pt x="4304" y="3237"/>
                    </a:cubicBezTo>
                    <a:lnTo>
                      <a:pt x="3966" y="2970"/>
                    </a:lnTo>
                    <a:cubicBezTo>
                      <a:pt x="3878" y="2899"/>
                      <a:pt x="3786" y="2830"/>
                      <a:pt x="3697" y="2759"/>
                    </a:cubicBezTo>
                    <a:cubicBezTo>
                      <a:pt x="3687" y="2677"/>
                      <a:pt x="3676" y="2595"/>
                      <a:pt x="3659" y="2513"/>
                    </a:cubicBezTo>
                    <a:cubicBezTo>
                      <a:pt x="3638" y="2431"/>
                      <a:pt x="3618" y="2346"/>
                      <a:pt x="3584" y="2264"/>
                    </a:cubicBezTo>
                    <a:cubicBezTo>
                      <a:pt x="3570" y="2353"/>
                      <a:pt x="3567" y="2438"/>
                      <a:pt x="3567" y="2523"/>
                    </a:cubicBezTo>
                    <a:cubicBezTo>
                      <a:pt x="3567" y="2571"/>
                      <a:pt x="3570" y="2616"/>
                      <a:pt x="3574" y="2663"/>
                    </a:cubicBezTo>
                    <a:cubicBezTo>
                      <a:pt x="3335" y="2479"/>
                      <a:pt x="3096" y="2294"/>
                      <a:pt x="2857" y="2110"/>
                    </a:cubicBezTo>
                    <a:cubicBezTo>
                      <a:pt x="2857" y="2028"/>
                      <a:pt x="2854" y="1943"/>
                      <a:pt x="2844" y="1861"/>
                    </a:cubicBezTo>
                    <a:cubicBezTo>
                      <a:pt x="2830" y="1769"/>
                      <a:pt x="2816" y="1680"/>
                      <a:pt x="2786" y="1588"/>
                    </a:cubicBezTo>
                    <a:cubicBezTo>
                      <a:pt x="2762" y="1680"/>
                      <a:pt x="2751" y="1773"/>
                      <a:pt x="2748" y="1864"/>
                    </a:cubicBezTo>
                    <a:cubicBezTo>
                      <a:pt x="2745" y="1916"/>
                      <a:pt x="2745" y="1970"/>
                      <a:pt x="2745" y="2022"/>
                    </a:cubicBezTo>
                    <a:cubicBezTo>
                      <a:pt x="2717" y="2001"/>
                      <a:pt x="2690" y="1981"/>
                      <a:pt x="2663" y="1960"/>
                    </a:cubicBezTo>
                    <a:cubicBezTo>
                      <a:pt x="2478" y="1820"/>
                      <a:pt x="2297" y="1683"/>
                      <a:pt x="2116" y="1547"/>
                    </a:cubicBezTo>
                    <a:lnTo>
                      <a:pt x="2116" y="1540"/>
                    </a:lnTo>
                    <a:cubicBezTo>
                      <a:pt x="2113" y="1404"/>
                      <a:pt x="2106" y="1267"/>
                      <a:pt x="2065" y="1130"/>
                    </a:cubicBezTo>
                    <a:cubicBezTo>
                      <a:pt x="2028" y="1243"/>
                      <a:pt x="2014" y="1352"/>
                      <a:pt x="2007" y="1465"/>
                    </a:cubicBezTo>
                    <a:cubicBezTo>
                      <a:pt x="1785" y="1298"/>
                      <a:pt x="1563" y="1130"/>
                      <a:pt x="1341" y="966"/>
                    </a:cubicBezTo>
                    <a:lnTo>
                      <a:pt x="1297" y="936"/>
                    </a:lnTo>
                    <a:cubicBezTo>
                      <a:pt x="1297" y="861"/>
                      <a:pt x="1294" y="789"/>
                      <a:pt x="1283" y="714"/>
                    </a:cubicBezTo>
                    <a:cubicBezTo>
                      <a:pt x="1273" y="622"/>
                      <a:pt x="1259" y="530"/>
                      <a:pt x="1232" y="438"/>
                    </a:cubicBezTo>
                    <a:cubicBezTo>
                      <a:pt x="1212" y="530"/>
                      <a:pt x="1198" y="622"/>
                      <a:pt x="1191" y="714"/>
                    </a:cubicBezTo>
                    <a:cubicBezTo>
                      <a:pt x="1188" y="762"/>
                      <a:pt x="1188" y="810"/>
                      <a:pt x="1185" y="854"/>
                    </a:cubicBezTo>
                    <a:lnTo>
                      <a:pt x="676" y="479"/>
                    </a:lnTo>
                    <a:cubicBezTo>
                      <a:pt x="451" y="322"/>
                      <a:pt x="229" y="158"/>
                      <a:pt x="0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42;p23">
                <a:extLst>
                  <a:ext uri="{FF2B5EF4-FFF2-40B4-BE49-F238E27FC236}">
                    <a16:creationId xmlns:a16="http://schemas.microsoft.com/office/drawing/2014/main" id="{9FD37EA6-2670-3B1B-F65D-8FDD3D761A55}"/>
                  </a:ext>
                </a:extLst>
              </p:cNvPr>
              <p:cNvSpPr/>
              <p:nvPr/>
            </p:nvSpPr>
            <p:spPr>
              <a:xfrm flipH="1">
                <a:off x="4817924" y="4245417"/>
                <a:ext cx="125100" cy="272048"/>
              </a:xfrm>
              <a:custGeom>
                <a:avLst/>
                <a:gdLst/>
                <a:ahLst/>
                <a:cxnLst/>
                <a:rect l="l" t="t" r="r" b="b"/>
                <a:pathLst>
                  <a:path w="2193" h="4769" extrusionOk="0">
                    <a:moveTo>
                      <a:pt x="711" y="0"/>
                    </a:moveTo>
                    <a:lnTo>
                      <a:pt x="711" y="0"/>
                    </a:lnTo>
                    <a:cubicBezTo>
                      <a:pt x="714" y="191"/>
                      <a:pt x="724" y="379"/>
                      <a:pt x="732" y="570"/>
                    </a:cubicBezTo>
                    <a:cubicBezTo>
                      <a:pt x="752" y="762"/>
                      <a:pt x="765" y="952"/>
                      <a:pt x="789" y="1140"/>
                    </a:cubicBezTo>
                    <a:cubicBezTo>
                      <a:pt x="820" y="1386"/>
                      <a:pt x="861" y="1628"/>
                      <a:pt x="909" y="1871"/>
                    </a:cubicBezTo>
                    <a:cubicBezTo>
                      <a:pt x="612" y="1686"/>
                      <a:pt x="311" y="1509"/>
                      <a:pt x="1" y="1348"/>
                    </a:cubicBezTo>
                    <a:lnTo>
                      <a:pt x="1" y="1348"/>
                    </a:lnTo>
                    <a:cubicBezTo>
                      <a:pt x="305" y="1587"/>
                      <a:pt x="622" y="1813"/>
                      <a:pt x="943" y="2028"/>
                    </a:cubicBezTo>
                    <a:cubicBezTo>
                      <a:pt x="960" y="2110"/>
                      <a:pt x="981" y="2188"/>
                      <a:pt x="998" y="2266"/>
                    </a:cubicBezTo>
                    <a:cubicBezTo>
                      <a:pt x="1069" y="2547"/>
                      <a:pt x="1151" y="2827"/>
                      <a:pt x="1250" y="3100"/>
                    </a:cubicBezTo>
                    <a:cubicBezTo>
                      <a:pt x="1219" y="3089"/>
                      <a:pt x="1192" y="3076"/>
                      <a:pt x="1165" y="3065"/>
                    </a:cubicBezTo>
                    <a:cubicBezTo>
                      <a:pt x="1072" y="3032"/>
                      <a:pt x="981" y="2997"/>
                      <a:pt x="888" y="2970"/>
                    </a:cubicBezTo>
                    <a:cubicBezTo>
                      <a:pt x="704" y="2909"/>
                      <a:pt x="513" y="2857"/>
                      <a:pt x="322" y="2813"/>
                    </a:cubicBezTo>
                    <a:lnTo>
                      <a:pt x="322" y="2813"/>
                    </a:lnTo>
                    <a:cubicBezTo>
                      <a:pt x="499" y="2901"/>
                      <a:pt x="673" y="2983"/>
                      <a:pt x="855" y="3059"/>
                    </a:cubicBezTo>
                    <a:lnTo>
                      <a:pt x="1117" y="3175"/>
                    </a:lnTo>
                    <a:cubicBezTo>
                      <a:pt x="1162" y="3196"/>
                      <a:pt x="1206" y="3212"/>
                      <a:pt x="1247" y="3232"/>
                    </a:cubicBezTo>
                    <a:cubicBezTo>
                      <a:pt x="1253" y="3236"/>
                      <a:pt x="1266" y="3244"/>
                      <a:pt x="1268" y="3244"/>
                    </a:cubicBezTo>
                    <a:cubicBezTo>
                      <a:pt x="1268" y="3244"/>
                      <a:pt x="1268" y="3244"/>
                      <a:pt x="1267" y="3243"/>
                    </a:cubicBezTo>
                    <a:cubicBezTo>
                      <a:pt x="1264" y="3243"/>
                      <a:pt x="1264" y="3240"/>
                      <a:pt x="1260" y="3237"/>
                    </a:cubicBezTo>
                    <a:lnTo>
                      <a:pt x="1260" y="3229"/>
                    </a:lnTo>
                    <a:cubicBezTo>
                      <a:pt x="1260" y="3232"/>
                      <a:pt x="1271" y="3250"/>
                      <a:pt x="1281" y="3257"/>
                    </a:cubicBezTo>
                    <a:cubicBezTo>
                      <a:pt x="1294" y="3267"/>
                      <a:pt x="1305" y="3267"/>
                      <a:pt x="1312" y="3270"/>
                    </a:cubicBezTo>
                    <a:cubicBezTo>
                      <a:pt x="1326" y="3298"/>
                      <a:pt x="1335" y="3328"/>
                      <a:pt x="1346" y="3359"/>
                    </a:cubicBezTo>
                    <a:cubicBezTo>
                      <a:pt x="1431" y="3560"/>
                      <a:pt x="1520" y="3758"/>
                      <a:pt x="1619" y="3949"/>
                    </a:cubicBezTo>
                    <a:cubicBezTo>
                      <a:pt x="1493" y="3929"/>
                      <a:pt x="1362" y="3916"/>
                      <a:pt x="1233" y="3905"/>
                    </a:cubicBezTo>
                    <a:cubicBezTo>
                      <a:pt x="1104" y="3894"/>
                      <a:pt x="975" y="3887"/>
                      <a:pt x="844" y="3887"/>
                    </a:cubicBezTo>
                    <a:cubicBezTo>
                      <a:pt x="819" y="3887"/>
                      <a:pt x="794" y="3887"/>
                      <a:pt x="768" y="3888"/>
                    </a:cubicBezTo>
                    <a:cubicBezTo>
                      <a:pt x="919" y="3939"/>
                      <a:pt x="1069" y="3974"/>
                      <a:pt x="1219" y="4004"/>
                    </a:cubicBezTo>
                    <a:cubicBezTo>
                      <a:pt x="1370" y="4035"/>
                      <a:pt x="1520" y="4059"/>
                      <a:pt x="1674" y="4080"/>
                    </a:cubicBezTo>
                    <a:lnTo>
                      <a:pt x="1694" y="4083"/>
                    </a:lnTo>
                    <a:cubicBezTo>
                      <a:pt x="1752" y="4182"/>
                      <a:pt x="2076" y="4677"/>
                      <a:pt x="2141" y="4769"/>
                    </a:cubicBezTo>
                    <a:cubicBezTo>
                      <a:pt x="2192" y="4656"/>
                      <a:pt x="1776" y="4168"/>
                      <a:pt x="1728" y="4066"/>
                    </a:cubicBezTo>
                    <a:lnTo>
                      <a:pt x="1738" y="4042"/>
                    </a:lnTo>
                    <a:cubicBezTo>
                      <a:pt x="1789" y="3916"/>
                      <a:pt x="1841" y="3785"/>
                      <a:pt x="1888" y="3656"/>
                    </a:cubicBezTo>
                    <a:cubicBezTo>
                      <a:pt x="1912" y="3591"/>
                      <a:pt x="1933" y="3523"/>
                      <a:pt x="1953" y="3458"/>
                    </a:cubicBezTo>
                    <a:cubicBezTo>
                      <a:pt x="1977" y="3393"/>
                      <a:pt x="1994" y="3325"/>
                      <a:pt x="2022" y="3260"/>
                    </a:cubicBezTo>
                    <a:lnTo>
                      <a:pt x="2022" y="3260"/>
                    </a:lnTo>
                    <a:cubicBezTo>
                      <a:pt x="1970" y="3311"/>
                      <a:pt x="1940" y="3376"/>
                      <a:pt x="1902" y="3434"/>
                    </a:cubicBezTo>
                    <a:cubicBezTo>
                      <a:pt x="1868" y="3495"/>
                      <a:pt x="1830" y="3554"/>
                      <a:pt x="1800" y="3618"/>
                    </a:cubicBezTo>
                    <a:cubicBezTo>
                      <a:pt x="1752" y="3714"/>
                      <a:pt x="1704" y="3810"/>
                      <a:pt x="1663" y="3908"/>
                    </a:cubicBezTo>
                    <a:cubicBezTo>
                      <a:pt x="1653" y="3892"/>
                      <a:pt x="1646" y="3875"/>
                      <a:pt x="1639" y="3858"/>
                    </a:cubicBezTo>
                    <a:cubicBezTo>
                      <a:pt x="1564" y="3683"/>
                      <a:pt x="1499" y="3503"/>
                      <a:pt x="1438" y="3325"/>
                    </a:cubicBezTo>
                    <a:cubicBezTo>
                      <a:pt x="1424" y="3287"/>
                      <a:pt x="1414" y="3250"/>
                      <a:pt x="1400" y="3209"/>
                    </a:cubicBezTo>
                    <a:cubicBezTo>
                      <a:pt x="1411" y="3199"/>
                      <a:pt x="1421" y="3185"/>
                      <a:pt x="1428" y="3171"/>
                    </a:cubicBezTo>
                    <a:cubicBezTo>
                      <a:pt x="1537" y="3007"/>
                      <a:pt x="1633" y="2837"/>
                      <a:pt x="1725" y="2666"/>
                    </a:cubicBezTo>
                    <a:cubicBezTo>
                      <a:pt x="1817" y="2495"/>
                      <a:pt x="1902" y="2318"/>
                      <a:pt x="1977" y="2137"/>
                    </a:cubicBezTo>
                    <a:lnTo>
                      <a:pt x="1977" y="2137"/>
                    </a:lnTo>
                    <a:cubicBezTo>
                      <a:pt x="1858" y="2294"/>
                      <a:pt x="1745" y="2454"/>
                      <a:pt x="1639" y="2615"/>
                    </a:cubicBezTo>
                    <a:lnTo>
                      <a:pt x="1353" y="3059"/>
                    </a:lnTo>
                    <a:cubicBezTo>
                      <a:pt x="1267" y="2786"/>
                      <a:pt x="1189" y="2512"/>
                      <a:pt x="1121" y="2236"/>
                    </a:cubicBezTo>
                    <a:cubicBezTo>
                      <a:pt x="1100" y="2158"/>
                      <a:pt x="1083" y="2082"/>
                      <a:pt x="1066" y="2004"/>
                    </a:cubicBezTo>
                    <a:cubicBezTo>
                      <a:pt x="1247" y="1768"/>
                      <a:pt x="1424" y="1529"/>
                      <a:pt x="1598" y="1283"/>
                    </a:cubicBezTo>
                    <a:cubicBezTo>
                      <a:pt x="1776" y="1034"/>
                      <a:pt x="1950" y="779"/>
                      <a:pt x="2110" y="512"/>
                    </a:cubicBezTo>
                    <a:lnTo>
                      <a:pt x="2110" y="512"/>
                    </a:lnTo>
                    <a:cubicBezTo>
                      <a:pt x="1902" y="741"/>
                      <a:pt x="1704" y="976"/>
                      <a:pt x="1513" y="1219"/>
                    </a:cubicBezTo>
                    <a:cubicBezTo>
                      <a:pt x="1346" y="1423"/>
                      <a:pt x="1189" y="1635"/>
                      <a:pt x="1031" y="1847"/>
                    </a:cubicBezTo>
                    <a:cubicBezTo>
                      <a:pt x="1018" y="1792"/>
                      <a:pt x="1004" y="1737"/>
                      <a:pt x="994" y="1683"/>
                    </a:cubicBezTo>
                    <a:cubicBezTo>
                      <a:pt x="950" y="1499"/>
                      <a:pt x="926" y="1311"/>
                      <a:pt x="885" y="1127"/>
                    </a:cubicBezTo>
                    <a:cubicBezTo>
                      <a:pt x="817" y="754"/>
                      <a:pt x="768" y="376"/>
                      <a:pt x="711" y="0"/>
                    </a:cubicBezTo>
                    <a:close/>
                  </a:path>
                </a:pathLst>
              </a:custGeom>
              <a:solidFill>
                <a:srgbClr val="605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43;p23">
                <a:extLst>
                  <a:ext uri="{FF2B5EF4-FFF2-40B4-BE49-F238E27FC236}">
                    <a16:creationId xmlns:a16="http://schemas.microsoft.com/office/drawing/2014/main" id="{27115F03-98EF-1E85-A519-E2777D0EBA29}"/>
                  </a:ext>
                </a:extLst>
              </p:cNvPr>
              <p:cNvSpPr/>
              <p:nvPr/>
            </p:nvSpPr>
            <p:spPr>
              <a:xfrm flipH="1">
                <a:off x="4871090" y="4206968"/>
                <a:ext cx="55733" cy="490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60" extrusionOk="0">
                    <a:moveTo>
                      <a:pt x="487" y="1"/>
                    </a:moveTo>
                    <a:cubicBezTo>
                      <a:pt x="425" y="1"/>
                      <a:pt x="363" y="14"/>
                      <a:pt x="304" y="43"/>
                    </a:cubicBezTo>
                    <a:cubicBezTo>
                      <a:pt x="89" y="145"/>
                      <a:pt x="0" y="401"/>
                      <a:pt x="103" y="616"/>
                    </a:cubicBezTo>
                    <a:cubicBezTo>
                      <a:pt x="177" y="769"/>
                      <a:pt x="331" y="860"/>
                      <a:pt x="490" y="860"/>
                    </a:cubicBezTo>
                    <a:cubicBezTo>
                      <a:pt x="552" y="860"/>
                      <a:pt x="614" y="846"/>
                      <a:pt x="673" y="818"/>
                    </a:cubicBezTo>
                    <a:cubicBezTo>
                      <a:pt x="888" y="715"/>
                      <a:pt x="976" y="459"/>
                      <a:pt x="874" y="244"/>
                    </a:cubicBezTo>
                    <a:cubicBezTo>
                      <a:pt x="800" y="91"/>
                      <a:pt x="646" y="1"/>
                      <a:pt x="487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44;p23">
                <a:extLst>
                  <a:ext uri="{FF2B5EF4-FFF2-40B4-BE49-F238E27FC236}">
                    <a16:creationId xmlns:a16="http://schemas.microsoft.com/office/drawing/2014/main" id="{5D506037-1727-AFCC-30A8-C56538B7F17C}"/>
                  </a:ext>
                </a:extLst>
              </p:cNvPr>
              <p:cNvSpPr/>
              <p:nvPr/>
            </p:nvSpPr>
            <p:spPr>
              <a:xfrm flipH="1">
                <a:off x="4799440" y="4256598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90" y="0"/>
                    </a:moveTo>
                    <a:cubicBezTo>
                      <a:pt x="428" y="0"/>
                      <a:pt x="364" y="14"/>
                      <a:pt x="304" y="43"/>
                    </a:cubicBezTo>
                    <a:cubicBezTo>
                      <a:pt x="93" y="145"/>
                      <a:pt x="0" y="402"/>
                      <a:pt x="103" y="613"/>
                    </a:cubicBezTo>
                    <a:cubicBezTo>
                      <a:pt x="176" y="768"/>
                      <a:pt x="329" y="857"/>
                      <a:pt x="489" y="857"/>
                    </a:cubicBezTo>
                    <a:cubicBezTo>
                      <a:pt x="552" y="857"/>
                      <a:pt x="616" y="843"/>
                      <a:pt x="676" y="815"/>
                    </a:cubicBezTo>
                    <a:cubicBezTo>
                      <a:pt x="887" y="712"/>
                      <a:pt x="977" y="456"/>
                      <a:pt x="878" y="244"/>
                    </a:cubicBezTo>
                    <a:cubicBezTo>
                      <a:pt x="804" y="90"/>
                      <a:pt x="651" y="0"/>
                      <a:pt x="49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45;p23">
                <a:extLst>
                  <a:ext uri="{FF2B5EF4-FFF2-40B4-BE49-F238E27FC236}">
                    <a16:creationId xmlns:a16="http://schemas.microsoft.com/office/drawing/2014/main" id="{5A07E0BB-0C21-2DAB-5C82-C5FB5F1C7CF6}"/>
                  </a:ext>
                </a:extLst>
              </p:cNvPr>
              <p:cNvSpPr/>
              <p:nvPr/>
            </p:nvSpPr>
            <p:spPr>
              <a:xfrm flipH="1">
                <a:off x="4800410" y="4336234"/>
                <a:ext cx="51112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6" h="787" extrusionOk="0">
                    <a:moveTo>
                      <a:pt x="449" y="1"/>
                    </a:moveTo>
                    <a:cubicBezTo>
                      <a:pt x="393" y="1"/>
                      <a:pt x="335" y="13"/>
                      <a:pt x="281" y="40"/>
                    </a:cubicBezTo>
                    <a:cubicBezTo>
                      <a:pt x="83" y="132"/>
                      <a:pt x="1" y="367"/>
                      <a:pt x="97" y="562"/>
                    </a:cubicBezTo>
                    <a:cubicBezTo>
                      <a:pt x="163" y="704"/>
                      <a:pt x="303" y="786"/>
                      <a:pt x="448" y="786"/>
                    </a:cubicBezTo>
                    <a:cubicBezTo>
                      <a:pt x="506" y="786"/>
                      <a:pt x="564" y="773"/>
                      <a:pt x="619" y="747"/>
                    </a:cubicBezTo>
                    <a:cubicBezTo>
                      <a:pt x="814" y="654"/>
                      <a:pt x="896" y="419"/>
                      <a:pt x="803" y="224"/>
                    </a:cubicBezTo>
                    <a:cubicBezTo>
                      <a:pt x="737" y="84"/>
                      <a:pt x="596" y="1"/>
                      <a:pt x="44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46;p23">
                <a:extLst>
                  <a:ext uri="{FF2B5EF4-FFF2-40B4-BE49-F238E27FC236}">
                    <a16:creationId xmlns:a16="http://schemas.microsoft.com/office/drawing/2014/main" id="{1451A504-A609-C880-5916-312038FCD536}"/>
                  </a:ext>
                </a:extLst>
              </p:cNvPr>
              <p:cNvSpPr/>
              <p:nvPr/>
            </p:nvSpPr>
            <p:spPr>
              <a:xfrm flipH="1">
                <a:off x="4898928" y="4383525"/>
                <a:ext cx="51283" cy="44894"/>
              </a:xfrm>
              <a:custGeom>
                <a:avLst/>
                <a:gdLst/>
                <a:ahLst/>
                <a:cxnLst/>
                <a:rect l="l" t="t" r="r" b="b"/>
                <a:pathLst>
                  <a:path w="899" h="787" extrusionOk="0">
                    <a:moveTo>
                      <a:pt x="451" y="0"/>
                    </a:moveTo>
                    <a:cubicBezTo>
                      <a:pt x="394" y="0"/>
                      <a:pt x="335" y="13"/>
                      <a:pt x="280" y="40"/>
                    </a:cubicBezTo>
                    <a:cubicBezTo>
                      <a:pt x="83" y="132"/>
                      <a:pt x="1" y="368"/>
                      <a:pt x="96" y="562"/>
                    </a:cubicBezTo>
                    <a:cubicBezTo>
                      <a:pt x="162" y="703"/>
                      <a:pt x="303" y="786"/>
                      <a:pt x="449" y="786"/>
                    </a:cubicBezTo>
                    <a:cubicBezTo>
                      <a:pt x="506" y="786"/>
                      <a:pt x="564" y="774"/>
                      <a:pt x="618" y="747"/>
                    </a:cubicBezTo>
                    <a:cubicBezTo>
                      <a:pt x="813" y="655"/>
                      <a:pt x="899" y="419"/>
                      <a:pt x="803" y="225"/>
                    </a:cubicBezTo>
                    <a:cubicBezTo>
                      <a:pt x="736" y="83"/>
                      <a:pt x="597" y="0"/>
                      <a:pt x="45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47;p23">
                <a:extLst>
                  <a:ext uri="{FF2B5EF4-FFF2-40B4-BE49-F238E27FC236}">
                    <a16:creationId xmlns:a16="http://schemas.microsoft.com/office/drawing/2014/main" id="{C75A7AC0-0A05-A7B6-D0AF-3F66D35CAF55}"/>
                  </a:ext>
                </a:extLst>
              </p:cNvPr>
              <p:cNvSpPr/>
              <p:nvPr/>
            </p:nvSpPr>
            <p:spPr>
              <a:xfrm flipH="1">
                <a:off x="4877137" y="4452893"/>
                <a:ext cx="35140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616" h="543" extrusionOk="0">
                    <a:moveTo>
                      <a:pt x="306" y="1"/>
                    </a:moveTo>
                    <a:cubicBezTo>
                      <a:pt x="272" y="1"/>
                      <a:pt x="236" y="8"/>
                      <a:pt x="202" y="22"/>
                    </a:cubicBezTo>
                    <a:cubicBezTo>
                      <a:pt x="62" y="84"/>
                      <a:pt x="1" y="241"/>
                      <a:pt x="59" y="378"/>
                    </a:cubicBezTo>
                    <a:cubicBezTo>
                      <a:pt x="105" y="482"/>
                      <a:pt x="205" y="543"/>
                      <a:pt x="309" y="543"/>
                    </a:cubicBezTo>
                    <a:cubicBezTo>
                      <a:pt x="344" y="543"/>
                      <a:pt x="379" y="536"/>
                      <a:pt x="414" y="521"/>
                    </a:cubicBezTo>
                    <a:cubicBezTo>
                      <a:pt x="554" y="460"/>
                      <a:pt x="615" y="302"/>
                      <a:pt x="557" y="166"/>
                    </a:cubicBezTo>
                    <a:cubicBezTo>
                      <a:pt x="511" y="63"/>
                      <a:pt x="411" y="1"/>
                      <a:pt x="306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48;p23">
                <a:extLst>
                  <a:ext uri="{FF2B5EF4-FFF2-40B4-BE49-F238E27FC236}">
                    <a16:creationId xmlns:a16="http://schemas.microsoft.com/office/drawing/2014/main" id="{48710AF5-CD9F-0D65-AD5D-52E3140C0B4B}"/>
                  </a:ext>
                </a:extLst>
              </p:cNvPr>
              <p:cNvSpPr/>
              <p:nvPr/>
            </p:nvSpPr>
            <p:spPr>
              <a:xfrm flipH="1">
                <a:off x="4809594" y="4411534"/>
                <a:ext cx="35083" cy="3086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541" extrusionOk="0">
                    <a:moveTo>
                      <a:pt x="310" y="1"/>
                    </a:moveTo>
                    <a:cubicBezTo>
                      <a:pt x="274" y="1"/>
                      <a:pt x="237" y="8"/>
                      <a:pt x="202" y="24"/>
                    </a:cubicBezTo>
                    <a:cubicBezTo>
                      <a:pt x="65" y="82"/>
                      <a:pt x="1" y="243"/>
                      <a:pt x="62" y="379"/>
                    </a:cubicBezTo>
                    <a:cubicBezTo>
                      <a:pt x="105" y="480"/>
                      <a:pt x="205" y="541"/>
                      <a:pt x="310" y="541"/>
                    </a:cubicBezTo>
                    <a:cubicBezTo>
                      <a:pt x="346" y="541"/>
                      <a:pt x="382" y="534"/>
                      <a:pt x="417" y="519"/>
                    </a:cubicBezTo>
                    <a:cubicBezTo>
                      <a:pt x="554" y="461"/>
                      <a:pt x="615" y="300"/>
                      <a:pt x="557" y="164"/>
                    </a:cubicBezTo>
                    <a:cubicBezTo>
                      <a:pt x="514" y="62"/>
                      <a:pt x="415" y="1"/>
                      <a:pt x="310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49;p23">
                <a:extLst>
                  <a:ext uri="{FF2B5EF4-FFF2-40B4-BE49-F238E27FC236}">
                    <a16:creationId xmlns:a16="http://schemas.microsoft.com/office/drawing/2014/main" id="{B026EC25-31C8-4383-D186-48E520C97426}"/>
                  </a:ext>
                </a:extLst>
              </p:cNvPr>
              <p:cNvSpPr/>
              <p:nvPr/>
            </p:nvSpPr>
            <p:spPr>
              <a:xfrm flipH="1">
                <a:off x="4918039" y="4291624"/>
                <a:ext cx="55733" cy="4894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858" extrusionOk="0">
                    <a:moveTo>
                      <a:pt x="489" y="1"/>
                    </a:moveTo>
                    <a:cubicBezTo>
                      <a:pt x="426" y="1"/>
                      <a:pt x="363" y="15"/>
                      <a:pt x="304" y="43"/>
                    </a:cubicBezTo>
                    <a:cubicBezTo>
                      <a:pt x="89" y="146"/>
                      <a:pt x="1" y="402"/>
                      <a:pt x="103" y="613"/>
                    </a:cubicBezTo>
                    <a:cubicBezTo>
                      <a:pt x="177" y="768"/>
                      <a:pt x="329" y="858"/>
                      <a:pt x="488" y="858"/>
                    </a:cubicBezTo>
                    <a:cubicBezTo>
                      <a:pt x="550" y="858"/>
                      <a:pt x="613" y="844"/>
                      <a:pt x="673" y="815"/>
                    </a:cubicBezTo>
                    <a:cubicBezTo>
                      <a:pt x="888" y="713"/>
                      <a:pt x="976" y="456"/>
                      <a:pt x="874" y="245"/>
                    </a:cubicBezTo>
                    <a:cubicBezTo>
                      <a:pt x="800" y="90"/>
                      <a:pt x="648" y="1"/>
                      <a:pt x="48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50;p23">
                <a:extLst>
                  <a:ext uri="{FF2B5EF4-FFF2-40B4-BE49-F238E27FC236}">
                    <a16:creationId xmlns:a16="http://schemas.microsoft.com/office/drawing/2014/main" id="{0F35CACE-8D4D-14DC-CEB8-E86FE3E1E5EE}"/>
                  </a:ext>
                </a:extLst>
              </p:cNvPr>
              <p:cNvSpPr/>
              <p:nvPr/>
            </p:nvSpPr>
            <p:spPr>
              <a:xfrm flipH="1">
                <a:off x="4812446" y="4416612"/>
                <a:ext cx="16828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59" extrusionOk="0">
                    <a:moveTo>
                      <a:pt x="148" y="1"/>
                    </a:moveTo>
                    <a:cubicBezTo>
                      <a:pt x="130" y="1"/>
                      <a:pt x="111" y="5"/>
                      <a:pt x="93" y="13"/>
                    </a:cubicBezTo>
                    <a:cubicBezTo>
                      <a:pt x="28" y="44"/>
                      <a:pt x="0" y="122"/>
                      <a:pt x="31" y="184"/>
                    </a:cubicBezTo>
                    <a:cubicBezTo>
                      <a:pt x="53" y="231"/>
                      <a:pt x="100" y="258"/>
                      <a:pt x="148" y="258"/>
                    </a:cubicBezTo>
                    <a:cubicBezTo>
                      <a:pt x="166" y="258"/>
                      <a:pt x="185" y="254"/>
                      <a:pt x="202" y="245"/>
                    </a:cubicBezTo>
                    <a:cubicBezTo>
                      <a:pt x="266" y="215"/>
                      <a:pt x="294" y="140"/>
                      <a:pt x="263" y="75"/>
                    </a:cubicBezTo>
                    <a:cubicBezTo>
                      <a:pt x="241" y="28"/>
                      <a:pt x="196" y="1"/>
                      <a:pt x="148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51;p23">
                <a:extLst>
                  <a:ext uri="{FF2B5EF4-FFF2-40B4-BE49-F238E27FC236}">
                    <a16:creationId xmlns:a16="http://schemas.microsoft.com/office/drawing/2014/main" id="{53F14197-0A35-7D3B-DFF3-77BF2FDF5027}"/>
                  </a:ext>
                </a:extLst>
              </p:cNvPr>
              <p:cNvSpPr/>
              <p:nvPr/>
            </p:nvSpPr>
            <p:spPr>
              <a:xfrm flipH="1">
                <a:off x="4895391" y="4457399"/>
                <a:ext cx="11751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81" extrusionOk="0">
                    <a:moveTo>
                      <a:pt x="99" y="0"/>
                    </a:moveTo>
                    <a:cubicBezTo>
                      <a:pt x="87" y="0"/>
                      <a:pt x="74" y="3"/>
                      <a:pt x="62" y="8"/>
                    </a:cubicBezTo>
                    <a:cubicBezTo>
                      <a:pt x="17" y="33"/>
                      <a:pt x="0" y="83"/>
                      <a:pt x="21" y="131"/>
                    </a:cubicBezTo>
                    <a:cubicBezTo>
                      <a:pt x="35" y="163"/>
                      <a:pt x="67" y="181"/>
                      <a:pt x="100" y="181"/>
                    </a:cubicBezTo>
                    <a:cubicBezTo>
                      <a:pt x="113" y="181"/>
                      <a:pt x="127" y="178"/>
                      <a:pt x="139" y="172"/>
                    </a:cubicBezTo>
                    <a:cubicBezTo>
                      <a:pt x="185" y="151"/>
                      <a:pt x="205" y="97"/>
                      <a:pt x="185" y="53"/>
                    </a:cubicBezTo>
                    <a:cubicBezTo>
                      <a:pt x="166" y="20"/>
                      <a:pt x="134" y="0"/>
                      <a:pt x="9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52;p23">
                <a:extLst>
                  <a:ext uri="{FF2B5EF4-FFF2-40B4-BE49-F238E27FC236}">
                    <a16:creationId xmlns:a16="http://schemas.microsoft.com/office/drawing/2014/main" id="{4CB1C8B0-7333-1029-AFB3-E3F47DE9EA26}"/>
                  </a:ext>
                </a:extLst>
              </p:cNvPr>
              <p:cNvSpPr/>
              <p:nvPr/>
            </p:nvSpPr>
            <p:spPr>
              <a:xfrm flipH="1">
                <a:off x="4924427" y="4390656"/>
                <a:ext cx="19395" cy="16999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98" extrusionOk="0">
                    <a:moveTo>
                      <a:pt x="168" y="0"/>
                    </a:moveTo>
                    <a:cubicBezTo>
                      <a:pt x="146" y="0"/>
                      <a:pt x="124" y="5"/>
                      <a:pt x="103" y="15"/>
                    </a:cubicBezTo>
                    <a:cubicBezTo>
                      <a:pt x="32" y="51"/>
                      <a:pt x="1" y="141"/>
                      <a:pt x="35" y="212"/>
                    </a:cubicBezTo>
                    <a:cubicBezTo>
                      <a:pt x="60" y="267"/>
                      <a:pt x="114" y="298"/>
                      <a:pt x="170" y="298"/>
                    </a:cubicBezTo>
                    <a:cubicBezTo>
                      <a:pt x="191" y="298"/>
                      <a:pt x="213" y="293"/>
                      <a:pt x="234" y="284"/>
                    </a:cubicBezTo>
                    <a:cubicBezTo>
                      <a:pt x="308" y="246"/>
                      <a:pt x="339" y="158"/>
                      <a:pt x="302" y="86"/>
                    </a:cubicBezTo>
                    <a:cubicBezTo>
                      <a:pt x="277" y="31"/>
                      <a:pt x="224" y="0"/>
                      <a:pt x="16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53;p23">
                <a:extLst>
                  <a:ext uri="{FF2B5EF4-FFF2-40B4-BE49-F238E27FC236}">
                    <a16:creationId xmlns:a16="http://schemas.microsoft.com/office/drawing/2014/main" id="{B0E0D442-1A44-38D2-1A84-63E0EFAF27FF}"/>
                  </a:ext>
                </a:extLst>
              </p:cNvPr>
              <p:cNvSpPr/>
              <p:nvPr/>
            </p:nvSpPr>
            <p:spPr>
              <a:xfrm flipH="1">
                <a:off x="4944108" y="4297842"/>
                <a:ext cx="22647" cy="19966"/>
              </a:xfrm>
              <a:custGeom>
                <a:avLst/>
                <a:gdLst/>
                <a:ahLst/>
                <a:cxnLst/>
                <a:rect l="l" t="t" r="r" b="b"/>
                <a:pathLst>
                  <a:path w="397" h="350" extrusionOk="0">
                    <a:moveTo>
                      <a:pt x="200" y="1"/>
                    </a:moveTo>
                    <a:cubicBezTo>
                      <a:pt x="174" y="1"/>
                      <a:pt x="148" y="7"/>
                      <a:pt x="124" y="19"/>
                    </a:cubicBezTo>
                    <a:cubicBezTo>
                      <a:pt x="34" y="60"/>
                      <a:pt x="1" y="163"/>
                      <a:pt x="42" y="252"/>
                    </a:cubicBezTo>
                    <a:cubicBezTo>
                      <a:pt x="71" y="313"/>
                      <a:pt x="131" y="349"/>
                      <a:pt x="196" y="349"/>
                    </a:cubicBezTo>
                    <a:cubicBezTo>
                      <a:pt x="221" y="349"/>
                      <a:pt x="248" y="343"/>
                      <a:pt x="273" y="331"/>
                    </a:cubicBezTo>
                    <a:cubicBezTo>
                      <a:pt x="359" y="290"/>
                      <a:pt x="396" y="187"/>
                      <a:pt x="355" y="98"/>
                    </a:cubicBezTo>
                    <a:cubicBezTo>
                      <a:pt x="326" y="37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4;p23">
                <a:extLst>
                  <a:ext uri="{FF2B5EF4-FFF2-40B4-BE49-F238E27FC236}">
                    <a16:creationId xmlns:a16="http://schemas.microsoft.com/office/drawing/2014/main" id="{8FD95427-49C9-FF76-E0A4-45B1DB8B501F}"/>
                  </a:ext>
                </a:extLst>
              </p:cNvPr>
              <p:cNvSpPr/>
              <p:nvPr/>
            </p:nvSpPr>
            <p:spPr>
              <a:xfrm flipH="1">
                <a:off x="4884724" y="4212900"/>
                <a:ext cx="22076" cy="19281"/>
              </a:xfrm>
              <a:custGeom>
                <a:avLst/>
                <a:gdLst/>
                <a:ahLst/>
                <a:cxnLst/>
                <a:rect l="l" t="t" r="r" b="b"/>
                <a:pathLst>
                  <a:path w="387" h="338" extrusionOk="0">
                    <a:moveTo>
                      <a:pt x="196" y="0"/>
                    </a:moveTo>
                    <a:cubicBezTo>
                      <a:pt x="171" y="0"/>
                      <a:pt x="145" y="6"/>
                      <a:pt x="120" y="17"/>
                    </a:cubicBezTo>
                    <a:cubicBezTo>
                      <a:pt x="38" y="58"/>
                      <a:pt x="1" y="157"/>
                      <a:pt x="42" y="243"/>
                    </a:cubicBezTo>
                    <a:cubicBezTo>
                      <a:pt x="71" y="302"/>
                      <a:pt x="131" y="337"/>
                      <a:pt x="194" y="337"/>
                    </a:cubicBezTo>
                    <a:cubicBezTo>
                      <a:pt x="218" y="337"/>
                      <a:pt x="243" y="332"/>
                      <a:pt x="267" y="321"/>
                    </a:cubicBezTo>
                    <a:cubicBezTo>
                      <a:pt x="352" y="280"/>
                      <a:pt x="387" y="181"/>
                      <a:pt x="346" y="95"/>
                    </a:cubicBezTo>
                    <a:cubicBezTo>
                      <a:pt x="316" y="35"/>
                      <a:pt x="258" y="0"/>
                      <a:pt x="19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55;p23">
                <a:extLst>
                  <a:ext uri="{FF2B5EF4-FFF2-40B4-BE49-F238E27FC236}">
                    <a16:creationId xmlns:a16="http://schemas.microsoft.com/office/drawing/2014/main" id="{21C290B8-95E8-600F-AC0B-94CC30B17695}"/>
                  </a:ext>
                </a:extLst>
              </p:cNvPr>
              <p:cNvSpPr/>
              <p:nvPr/>
            </p:nvSpPr>
            <p:spPr>
              <a:xfrm flipH="1">
                <a:off x="4805087" y="4267094"/>
                <a:ext cx="16999" cy="1488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61" extrusionOk="0">
                    <a:moveTo>
                      <a:pt x="148" y="0"/>
                    </a:moveTo>
                    <a:cubicBezTo>
                      <a:pt x="130" y="0"/>
                      <a:pt x="111" y="4"/>
                      <a:pt x="93" y="13"/>
                    </a:cubicBezTo>
                    <a:cubicBezTo>
                      <a:pt x="28" y="43"/>
                      <a:pt x="0" y="122"/>
                      <a:pt x="31" y="187"/>
                    </a:cubicBezTo>
                    <a:cubicBezTo>
                      <a:pt x="53" y="233"/>
                      <a:pt x="100" y="261"/>
                      <a:pt x="149" y="261"/>
                    </a:cubicBezTo>
                    <a:cubicBezTo>
                      <a:pt x="168" y="261"/>
                      <a:pt x="187" y="257"/>
                      <a:pt x="205" y="248"/>
                    </a:cubicBezTo>
                    <a:cubicBezTo>
                      <a:pt x="271" y="218"/>
                      <a:pt x="298" y="139"/>
                      <a:pt x="267" y="74"/>
                    </a:cubicBezTo>
                    <a:cubicBezTo>
                      <a:pt x="242" y="28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56;p23">
                <a:extLst>
                  <a:ext uri="{FF2B5EF4-FFF2-40B4-BE49-F238E27FC236}">
                    <a16:creationId xmlns:a16="http://schemas.microsoft.com/office/drawing/2014/main" id="{47C236AF-709E-34C5-3FF3-779050F4E607}"/>
                  </a:ext>
                </a:extLst>
              </p:cNvPr>
              <p:cNvSpPr/>
              <p:nvPr/>
            </p:nvSpPr>
            <p:spPr>
              <a:xfrm flipH="1">
                <a:off x="4807255" y="4344163"/>
                <a:ext cx="17570" cy="1563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74" extrusionOk="0">
                    <a:moveTo>
                      <a:pt x="153" y="1"/>
                    </a:moveTo>
                    <a:cubicBezTo>
                      <a:pt x="134" y="1"/>
                      <a:pt x="114" y="5"/>
                      <a:pt x="97" y="14"/>
                    </a:cubicBezTo>
                    <a:cubicBezTo>
                      <a:pt x="28" y="47"/>
                      <a:pt x="1" y="129"/>
                      <a:pt x="32" y="195"/>
                    </a:cubicBezTo>
                    <a:cubicBezTo>
                      <a:pt x="54" y="244"/>
                      <a:pt x="102" y="273"/>
                      <a:pt x="153" y="273"/>
                    </a:cubicBezTo>
                    <a:cubicBezTo>
                      <a:pt x="173" y="273"/>
                      <a:pt x="193" y="269"/>
                      <a:pt x="212" y="259"/>
                    </a:cubicBezTo>
                    <a:cubicBezTo>
                      <a:pt x="281" y="228"/>
                      <a:pt x="308" y="146"/>
                      <a:pt x="278" y="78"/>
                    </a:cubicBezTo>
                    <a:cubicBezTo>
                      <a:pt x="253" y="29"/>
                      <a:pt x="203" y="1"/>
                      <a:pt x="153" y="1"/>
                    </a:cubicBezTo>
                    <a:close/>
                  </a:path>
                </a:pathLst>
              </a:custGeom>
              <a:solidFill>
                <a:srgbClr val="FEC3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57;p23">
                <a:extLst>
                  <a:ext uri="{FF2B5EF4-FFF2-40B4-BE49-F238E27FC236}">
                    <a16:creationId xmlns:a16="http://schemas.microsoft.com/office/drawing/2014/main" id="{B3DE146E-84B9-8DCC-341C-C23BE71F92C8}"/>
                  </a:ext>
                </a:extLst>
              </p:cNvPr>
              <p:cNvSpPr/>
              <p:nvPr/>
            </p:nvSpPr>
            <p:spPr>
              <a:xfrm flipH="1">
                <a:off x="4630987" y="4519580"/>
                <a:ext cx="240730" cy="158357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2776" extrusionOk="0">
                    <a:moveTo>
                      <a:pt x="2045" y="0"/>
                    </a:moveTo>
                    <a:cubicBezTo>
                      <a:pt x="226" y="0"/>
                      <a:pt x="0" y="1530"/>
                      <a:pt x="7" y="2318"/>
                    </a:cubicBezTo>
                    <a:cubicBezTo>
                      <a:pt x="7" y="2571"/>
                      <a:pt x="212" y="2776"/>
                      <a:pt x="468" y="2776"/>
                    </a:cubicBezTo>
                    <a:lnTo>
                      <a:pt x="1929" y="2776"/>
                    </a:lnTo>
                    <a:cubicBezTo>
                      <a:pt x="2215" y="2763"/>
                      <a:pt x="2572" y="2759"/>
                      <a:pt x="2918" y="2759"/>
                    </a:cubicBezTo>
                    <a:cubicBezTo>
                      <a:pt x="3218" y="2759"/>
                      <a:pt x="3509" y="2762"/>
                      <a:pt x="3738" y="2765"/>
                    </a:cubicBezTo>
                    <a:cubicBezTo>
                      <a:pt x="3742" y="2765"/>
                      <a:pt x="3746" y="2765"/>
                      <a:pt x="3751" y="2765"/>
                    </a:cubicBezTo>
                    <a:cubicBezTo>
                      <a:pt x="4011" y="2765"/>
                      <a:pt x="4219" y="2546"/>
                      <a:pt x="4205" y="2284"/>
                    </a:cubicBezTo>
                    <a:cubicBezTo>
                      <a:pt x="4161" y="1486"/>
                      <a:pt x="3834" y="0"/>
                      <a:pt x="2045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58;p23">
                <a:extLst>
                  <a:ext uri="{FF2B5EF4-FFF2-40B4-BE49-F238E27FC236}">
                    <a16:creationId xmlns:a16="http://schemas.microsoft.com/office/drawing/2014/main" id="{3B224871-F43E-3218-49C9-03F262562DC5}"/>
                  </a:ext>
                </a:extLst>
              </p:cNvPr>
              <p:cNvSpPr/>
              <p:nvPr/>
            </p:nvSpPr>
            <p:spPr>
              <a:xfrm flipH="1">
                <a:off x="4698584" y="4676912"/>
                <a:ext cx="102225" cy="7917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8" extrusionOk="0">
                    <a:moveTo>
                      <a:pt x="1546" y="1"/>
                    </a:moveTo>
                    <a:lnTo>
                      <a:pt x="259" y="18"/>
                    </a:lnTo>
                    <a:cubicBezTo>
                      <a:pt x="259" y="18"/>
                      <a:pt x="0" y="1387"/>
                      <a:pt x="871" y="1387"/>
                    </a:cubicBezTo>
                    <a:cubicBezTo>
                      <a:pt x="879" y="1387"/>
                      <a:pt x="886" y="1387"/>
                      <a:pt x="894" y="1387"/>
                    </a:cubicBezTo>
                    <a:cubicBezTo>
                      <a:pt x="1792" y="1366"/>
                      <a:pt x="1546" y="1"/>
                      <a:pt x="1546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59;p23">
                <a:extLst>
                  <a:ext uri="{FF2B5EF4-FFF2-40B4-BE49-F238E27FC236}">
                    <a16:creationId xmlns:a16="http://schemas.microsoft.com/office/drawing/2014/main" id="{4BA9B99A-DFF7-14F8-8DAA-93AB31C8A266}"/>
                  </a:ext>
                </a:extLst>
              </p:cNvPr>
              <p:cNvSpPr/>
              <p:nvPr/>
            </p:nvSpPr>
            <p:spPr>
              <a:xfrm flipH="1">
                <a:off x="4749354" y="4603894"/>
                <a:ext cx="36109" cy="3605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2" extrusionOk="0">
                    <a:moveTo>
                      <a:pt x="318" y="0"/>
                    </a:moveTo>
                    <a:cubicBezTo>
                      <a:pt x="144" y="0"/>
                      <a:pt x="1" y="144"/>
                      <a:pt x="1" y="318"/>
                    </a:cubicBezTo>
                    <a:cubicBezTo>
                      <a:pt x="1" y="488"/>
                      <a:pt x="144" y="632"/>
                      <a:pt x="318" y="632"/>
                    </a:cubicBezTo>
                    <a:cubicBezTo>
                      <a:pt x="489" y="632"/>
                      <a:pt x="632" y="488"/>
                      <a:pt x="632" y="318"/>
                    </a:cubicBezTo>
                    <a:cubicBezTo>
                      <a:pt x="632" y="144"/>
                      <a:pt x="489" y="0"/>
                      <a:pt x="318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60;p23">
                <a:extLst>
                  <a:ext uri="{FF2B5EF4-FFF2-40B4-BE49-F238E27FC236}">
                    <a16:creationId xmlns:a16="http://schemas.microsoft.com/office/drawing/2014/main" id="{CA1D5BF4-BC98-7701-5C4F-6B06F82ACA71}"/>
                  </a:ext>
                </a:extLst>
              </p:cNvPr>
              <p:cNvSpPr/>
              <p:nvPr/>
            </p:nvSpPr>
            <p:spPr>
              <a:xfrm flipH="1">
                <a:off x="4820091" y="4582216"/>
                <a:ext cx="37992" cy="35311"/>
              </a:xfrm>
              <a:custGeom>
                <a:avLst/>
                <a:gdLst/>
                <a:ahLst/>
                <a:cxnLst/>
                <a:rect l="l" t="t" r="r" b="b"/>
                <a:pathLst>
                  <a:path w="666" h="619" extrusionOk="0">
                    <a:moveTo>
                      <a:pt x="353" y="1"/>
                    </a:moveTo>
                    <a:cubicBezTo>
                      <a:pt x="238" y="1"/>
                      <a:pt x="123" y="73"/>
                      <a:pt x="68" y="193"/>
                    </a:cubicBezTo>
                    <a:cubicBezTo>
                      <a:pt x="0" y="353"/>
                      <a:pt x="62" y="534"/>
                      <a:pt x="205" y="596"/>
                    </a:cubicBezTo>
                    <a:cubicBezTo>
                      <a:pt x="241" y="611"/>
                      <a:pt x="278" y="619"/>
                      <a:pt x="315" y="619"/>
                    </a:cubicBezTo>
                    <a:cubicBezTo>
                      <a:pt x="430" y="619"/>
                      <a:pt x="542" y="547"/>
                      <a:pt x="594" y="429"/>
                    </a:cubicBezTo>
                    <a:cubicBezTo>
                      <a:pt x="666" y="268"/>
                      <a:pt x="604" y="87"/>
                      <a:pt x="458" y="22"/>
                    </a:cubicBezTo>
                    <a:cubicBezTo>
                      <a:pt x="424" y="8"/>
                      <a:pt x="388" y="1"/>
                      <a:pt x="353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61;p23">
                <a:extLst>
                  <a:ext uri="{FF2B5EF4-FFF2-40B4-BE49-F238E27FC236}">
                    <a16:creationId xmlns:a16="http://schemas.microsoft.com/office/drawing/2014/main" id="{BF4197AD-BF1B-6383-565C-34D313E6DC85}"/>
                  </a:ext>
                </a:extLst>
              </p:cNvPr>
              <p:cNvSpPr/>
              <p:nvPr/>
            </p:nvSpPr>
            <p:spPr>
              <a:xfrm flipH="1">
                <a:off x="4735606" y="4537891"/>
                <a:ext cx="36623" cy="28066"/>
              </a:xfrm>
              <a:custGeom>
                <a:avLst/>
                <a:gdLst/>
                <a:ahLst/>
                <a:cxnLst/>
                <a:rect l="l" t="t" r="r" b="b"/>
                <a:pathLst>
                  <a:path w="642" h="492" extrusionOk="0">
                    <a:moveTo>
                      <a:pt x="322" y="0"/>
                    </a:moveTo>
                    <a:cubicBezTo>
                      <a:pt x="144" y="0"/>
                      <a:pt x="0" y="109"/>
                      <a:pt x="0" y="246"/>
                    </a:cubicBezTo>
                    <a:cubicBezTo>
                      <a:pt x="0" y="383"/>
                      <a:pt x="144" y="492"/>
                      <a:pt x="322" y="492"/>
                    </a:cubicBezTo>
                    <a:cubicBezTo>
                      <a:pt x="499" y="492"/>
                      <a:pt x="642" y="383"/>
                      <a:pt x="642" y="246"/>
                    </a:cubicBezTo>
                    <a:cubicBezTo>
                      <a:pt x="642" y="109"/>
                      <a:pt x="499" y="0"/>
                      <a:pt x="322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62;p23">
                <a:extLst>
                  <a:ext uri="{FF2B5EF4-FFF2-40B4-BE49-F238E27FC236}">
                    <a16:creationId xmlns:a16="http://schemas.microsoft.com/office/drawing/2014/main" id="{76B6740B-2732-3EB1-CCD3-77F1A8CA4383}"/>
                  </a:ext>
                </a:extLst>
              </p:cNvPr>
              <p:cNvSpPr/>
              <p:nvPr/>
            </p:nvSpPr>
            <p:spPr>
              <a:xfrm flipH="1">
                <a:off x="4663728" y="4577025"/>
                <a:ext cx="31603" cy="294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17" extrusionOk="0">
                    <a:moveTo>
                      <a:pt x="277" y="0"/>
                    </a:moveTo>
                    <a:cubicBezTo>
                      <a:pt x="124" y="0"/>
                      <a:pt x="1" y="116"/>
                      <a:pt x="1" y="257"/>
                    </a:cubicBezTo>
                    <a:cubicBezTo>
                      <a:pt x="1" y="400"/>
                      <a:pt x="124" y="516"/>
                      <a:pt x="277" y="516"/>
                    </a:cubicBezTo>
                    <a:cubicBezTo>
                      <a:pt x="431" y="516"/>
                      <a:pt x="554" y="400"/>
                      <a:pt x="554" y="257"/>
                    </a:cubicBezTo>
                    <a:cubicBezTo>
                      <a:pt x="554" y="116"/>
                      <a:pt x="431" y="0"/>
                      <a:pt x="277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4089213"/>
      </p:ext>
    </p:extLst>
  </p:cSld>
  <p:clrMapOvr>
    <a:masterClrMapping/>
  </p:clrMapOvr>
  <p:transition spd="med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780;p39">
            <a:extLst>
              <a:ext uri="{FF2B5EF4-FFF2-40B4-BE49-F238E27FC236}">
                <a16:creationId xmlns:a16="http://schemas.microsoft.com/office/drawing/2014/main" id="{5D49AF2C-1738-DE34-056F-DF008E8D4685}"/>
              </a:ext>
            </a:extLst>
          </p:cNvPr>
          <p:cNvGrpSpPr/>
          <p:nvPr/>
        </p:nvGrpSpPr>
        <p:grpSpPr>
          <a:xfrm>
            <a:off x="1507044" y="3738192"/>
            <a:ext cx="9665781" cy="3119808"/>
            <a:chOff x="1278444" y="1640285"/>
            <a:chExt cx="7366713" cy="3119808"/>
          </a:xfrm>
        </p:grpSpPr>
        <p:grpSp>
          <p:nvGrpSpPr>
            <p:cNvPr id="5" name="Google Shape;1781;p39">
              <a:extLst>
                <a:ext uri="{FF2B5EF4-FFF2-40B4-BE49-F238E27FC236}">
                  <a16:creationId xmlns:a16="http://schemas.microsoft.com/office/drawing/2014/main" id="{20F7757D-84F6-E087-F85B-818C4AAF4D5E}"/>
                </a:ext>
              </a:extLst>
            </p:cNvPr>
            <p:cNvGrpSpPr/>
            <p:nvPr/>
          </p:nvGrpSpPr>
          <p:grpSpPr>
            <a:xfrm>
              <a:off x="1278444" y="3334334"/>
              <a:ext cx="5053528" cy="1425759"/>
              <a:chOff x="1969569" y="3334334"/>
              <a:chExt cx="5053528" cy="1425759"/>
            </a:xfrm>
          </p:grpSpPr>
          <p:grpSp>
            <p:nvGrpSpPr>
              <p:cNvPr id="82" name="Google Shape;1782;p39">
                <a:extLst>
                  <a:ext uri="{FF2B5EF4-FFF2-40B4-BE49-F238E27FC236}">
                    <a16:creationId xmlns:a16="http://schemas.microsoft.com/office/drawing/2014/main" id="{037BC9B0-262E-87CE-F53E-AAE17AF4D18D}"/>
                  </a:ext>
                </a:extLst>
              </p:cNvPr>
              <p:cNvGrpSpPr/>
              <p:nvPr/>
            </p:nvGrpSpPr>
            <p:grpSpPr>
              <a:xfrm>
                <a:off x="1969569" y="3334334"/>
                <a:ext cx="2743331" cy="1418598"/>
                <a:chOff x="1969569" y="3334334"/>
                <a:chExt cx="2743331" cy="1418598"/>
              </a:xfrm>
            </p:grpSpPr>
            <p:grpSp>
              <p:nvGrpSpPr>
                <p:cNvPr id="135" name="Google Shape;1783;p39">
                  <a:extLst>
                    <a:ext uri="{FF2B5EF4-FFF2-40B4-BE49-F238E27FC236}">
                      <a16:creationId xmlns:a16="http://schemas.microsoft.com/office/drawing/2014/main" id="{1A9268A6-BE17-6D82-842F-E35A9B301644}"/>
                    </a:ext>
                  </a:extLst>
                </p:cNvPr>
                <p:cNvGrpSpPr/>
                <p:nvPr/>
              </p:nvGrpSpPr>
              <p:grpSpPr>
                <a:xfrm>
                  <a:off x="4107166" y="4200099"/>
                  <a:ext cx="197076" cy="216135"/>
                  <a:chOff x="7799791" y="3438161"/>
                  <a:chExt cx="197076" cy="216135"/>
                </a:xfrm>
              </p:grpSpPr>
              <p:sp>
                <p:nvSpPr>
                  <p:cNvPr id="211" name="Google Shape;1784;p39">
                    <a:extLst>
                      <a:ext uri="{FF2B5EF4-FFF2-40B4-BE49-F238E27FC236}">
                        <a16:creationId xmlns:a16="http://schemas.microsoft.com/office/drawing/2014/main" id="{63CC6CDB-443E-7044-88CB-790BC2FD2760}"/>
                      </a:ext>
                    </a:extLst>
                  </p:cNvPr>
                  <p:cNvSpPr/>
                  <p:nvPr/>
                </p:nvSpPr>
                <p:spPr>
                  <a:xfrm>
                    <a:off x="7799791" y="3455891"/>
                    <a:ext cx="189541" cy="1984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1" h="3581" extrusionOk="0">
                        <a:moveTo>
                          <a:pt x="1209" y="0"/>
                        </a:moveTo>
                        <a:cubicBezTo>
                          <a:pt x="1170" y="0"/>
                          <a:pt x="1131" y="8"/>
                          <a:pt x="1092" y="26"/>
                        </a:cubicBezTo>
                        <a:cubicBezTo>
                          <a:pt x="475" y="303"/>
                          <a:pt x="724" y="893"/>
                          <a:pt x="713" y="965"/>
                        </a:cubicBezTo>
                        <a:cubicBezTo>
                          <a:pt x="703" y="1036"/>
                          <a:pt x="262" y="1002"/>
                          <a:pt x="164" y="1343"/>
                        </a:cubicBezTo>
                        <a:cubicBezTo>
                          <a:pt x="65" y="1682"/>
                          <a:pt x="461" y="1924"/>
                          <a:pt x="464" y="1989"/>
                        </a:cubicBezTo>
                        <a:cubicBezTo>
                          <a:pt x="471" y="2057"/>
                          <a:pt x="0" y="2580"/>
                          <a:pt x="928" y="3276"/>
                        </a:cubicBezTo>
                        <a:cubicBezTo>
                          <a:pt x="1231" y="3504"/>
                          <a:pt x="1493" y="3581"/>
                          <a:pt x="1709" y="3581"/>
                        </a:cubicBezTo>
                        <a:cubicBezTo>
                          <a:pt x="2011" y="3581"/>
                          <a:pt x="2224" y="3431"/>
                          <a:pt x="2331" y="3334"/>
                        </a:cubicBezTo>
                        <a:cubicBezTo>
                          <a:pt x="2386" y="3282"/>
                          <a:pt x="2451" y="3248"/>
                          <a:pt x="2523" y="3228"/>
                        </a:cubicBezTo>
                        <a:cubicBezTo>
                          <a:pt x="3191" y="3037"/>
                          <a:pt x="3421" y="2142"/>
                          <a:pt x="3369" y="1579"/>
                        </a:cubicBezTo>
                        <a:cubicBezTo>
                          <a:pt x="3314" y="982"/>
                          <a:pt x="2912" y="1074"/>
                          <a:pt x="2833" y="1020"/>
                        </a:cubicBezTo>
                        <a:cubicBezTo>
                          <a:pt x="2755" y="968"/>
                          <a:pt x="2864" y="562"/>
                          <a:pt x="2584" y="395"/>
                        </a:cubicBezTo>
                        <a:cubicBezTo>
                          <a:pt x="2523" y="359"/>
                          <a:pt x="2460" y="345"/>
                          <a:pt x="2397" y="345"/>
                        </a:cubicBezTo>
                        <a:cubicBezTo>
                          <a:pt x="2206" y="345"/>
                          <a:pt x="2018" y="472"/>
                          <a:pt x="1905" y="472"/>
                        </a:cubicBezTo>
                        <a:cubicBezTo>
                          <a:pt x="1885" y="472"/>
                          <a:pt x="1868" y="468"/>
                          <a:pt x="1853" y="459"/>
                        </a:cubicBezTo>
                        <a:cubicBezTo>
                          <a:pt x="1737" y="397"/>
                          <a:pt x="1483" y="0"/>
                          <a:pt x="1209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2" name="Google Shape;1785;p39">
                    <a:extLst>
                      <a:ext uri="{FF2B5EF4-FFF2-40B4-BE49-F238E27FC236}">
                        <a16:creationId xmlns:a16="http://schemas.microsoft.com/office/drawing/2014/main" id="{01378A85-2DC4-35F0-B3C5-82D7E87D9FAA}"/>
                      </a:ext>
                    </a:extLst>
                  </p:cNvPr>
                  <p:cNvSpPr/>
                  <p:nvPr/>
                </p:nvSpPr>
                <p:spPr>
                  <a:xfrm>
                    <a:off x="7866888" y="3469410"/>
                    <a:ext cx="62497" cy="151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2735" extrusionOk="0">
                        <a:moveTo>
                          <a:pt x="1" y="1"/>
                        </a:moveTo>
                        <a:cubicBezTo>
                          <a:pt x="86" y="233"/>
                          <a:pt x="182" y="461"/>
                          <a:pt x="274" y="690"/>
                        </a:cubicBezTo>
                        <a:cubicBezTo>
                          <a:pt x="370" y="915"/>
                          <a:pt x="465" y="1144"/>
                          <a:pt x="560" y="1370"/>
                        </a:cubicBezTo>
                        <a:lnTo>
                          <a:pt x="854" y="2049"/>
                        </a:lnTo>
                        <a:cubicBezTo>
                          <a:pt x="902" y="2161"/>
                          <a:pt x="950" y="2274"/>
                          <a:pt x="997" y="2390"/>
                        </a:cubicBezTo>
                        <a:cubicBezTo>
                          <a:pt x="1045" y="2503"/>
                          <a:pt x="1096" y="2615"/>
                          <a:pt x="1127" y="2735"/>
                        </a:cubicBezTo>
                        <a:cubicBezTo>
                          <a:pt x="1083" y="2489"/>
                          <a:pt x="987" y="2260"/>
                          <a:pt x="902" y="2028"/>
                        </a:cubicBezTo>
                        <a:cubicBezTo>
                          <a:pt x="813" y="1800"/>
                          <a:pt x="718" y="1570"/>
                          <a:pt x="622" y="1345"/>
                        </a:cubicBezTo>
                        <a:cubicBezTo>
                          <a:pt x="526" y="1116"/>
                          <a:pt x="428" y="891"/>
                          <a:pt x="321" y="669"/>
                        </a:cubicBezTo>
                        <a:cubicBezTo>
                          <a:pt x="219" y="444"/>
                          <a:pt x="113" y="223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3" name="Google Shape;1786;p39">
                    <a:extLst>
                      <a:ext uri="{FF2B5EF4-FFF2-40B4-BE49-F238E27FC236}">
                        <a16:creationId xmlns:a16="http://schemas.microsoft.com/office/drawing/2014/main" id="{3162DDD7-9C99-EBB0-737A-1E1AB56F0AE1}"/>
                      </a:ext>
                    </a:extLst>
                  </p:cNvPr>
                  <p:cNvSpPr/>
                  <p:nvPr/>
                </p:nvSpPr>
                <p:spPr>
                  <a:xfrm>
                    <a:off x="7860461" y="3556232"/>
                    <a:ext cx="93690" cy="50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1" h="912" extrusionOk="0">
                        <a:moveTo>
                          <a:pt x="1691" y="0"/>
                        </a:moveTo>
                        <a:cubicBezTo>
                          <a:pt x="1588" y="140"/>
                          <a:pt x="1496" y="284"/>
                          <a:pt x="1400" y="427"/>
                        </a:cubicBezTo>
                        <a:cubicBezTo>
                          <a:pt x="1312" y="561"/>
                          <a:pt x="1223" y="701"/>
                          <a:pt x="1138" y="842"/>
                        </a:cubicBezTo>
                        <a:lnTo>
                          <a:pt x="1138" y="842"/>
                        </a:lnTo>
                        <a:cubicBezTo>
                          <a:pt x="950" y="829"/>
                          <a:pt x="766" y="819"/>
                          <a:pt x="577" y="813"/>
                        </a:cubicBezTo>
                        <a:lnTo>
                          <a:pt x="287" y="806"/>
                        </a:lnTo>
                        <a:cubicBezTo>
                          <a:pt x="246" y="806"/>
                          <a:pt x="204" y="805"/>
                          <a:pt x="163" y="805"/>
                        </a:cubicBezTo>
                        <a:cubicBezTo>
                          <a:pt x="109" y="805"/>
                          <a:pt x="55" y="807"/>
                          <a:pt x="1" y="813"/>
                        </a:cubicBezTo>
                        <a:cubicBezTo>
                          <a:pt x="96" y="816"/>
                          <a:pt x="191" y="830"/>
                          <a:pt x="287" y="840"/>
                        </a:cubicBezTo>
                        <a:lnTo>
                          <a:pt x="574" y="868"/>
                        </a:lnTo>
                        <a:cubicBezTo>
                          <a:pt x="769" y="884"/>
                          <a:pt x="960" y="898"/>
                          <a:pt x="1154" y="909"/>
                        </a:cubicBezTo>
                        <a:lnTo>
                          <a:pt x="1171" y="912"/>
                        </a:lnTo>
                        <a:lnTo>
                          <a:pt x="1182" y="895"/>
                        </a:lnTo>
                        <a:cubicBezTo>
                          <a:pt x="1270" y="748"/>
                          <a:pt x="1359" y="601"/>
                          <a:pt x="1441" y="451"/>
                        </a:cubicBezTo>
                        <a:cubicBezTo>
                          <a:pt x="1527" y="304"/>
                          <a:pt x="1612" y="154"/>
                          <a:pt x="1691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4" name="Google Shape;1787;p39">
                    <a:extLst>
                      <a:ext uri="{FF2B5EF4-FFF2-40B4-BE49-F238E27FC236}">
                        <a16:creationId xmlns:a16="http://schemas.microsoft.com/office/drawing/2014/main" id="{E8104AE8-B234-D50C-884A-1FDE22E0A2A2}"/>
                      </a:ext>
                    </a:extLst>
                  </p:cNvPr>
                  <p:cNvSpPr/>
                  <p:nvPr/>
                </p:nvSpPr>
                <p:spPr>
                  <a:xfrm>
                    <a:off x="7848160" y="3502155"/>
                    <a:ext cx="73633" cy="49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885" extrusionOk="0">
                        <a:moveTo>
                          <a:pt x="1329" y="0"/>
                        </a:moveTo>
                        <a:lnTo>
                          <a:pt x="1329" y="0"/>
                        </a:lnTo>
                        <a:cubicBezTo>
                          <a:pt x="1257" y="133"/>
                          <a:pt x="1188" y="273"/>
                          <a:pt x="1124" y="410"/>
                        </a:cubicBezTo>
                        <a:cubicBezTo>
                          <a:pt x="1060" y="540"/>
                          <a:pt x="1002" y="672"/>
                          <a:pt x="944" y="803"/>
                        </a:cubicBezTo>
                        <a:lnTo>
                          <a:pt x="944" y="803"/>
                        </a:lnTo>
                        <a:cubicBezTo>
                          <a:pt x="794" y="755"/>
                          <a:pt x="643" y="707"/>
                          <a:pt x="489" y="666"/>
                        </a:cubicBezTo>
                        <a:lnTo>
                          <a:pt x="246" y="598"/>
                        </a:lnTo>
                        <a:lnTo>
                          <a:pt x="1" y="533"/>
                        </a:lnTo>
                        <a:lnTo>
                          <a:pt x="1" y="533"/>
                        </a:lnTo>
                        <a:cubicBezTo>
                          <a:pt x="79" y="570"/>
                          <a:pt x="158" y="598"/>
                          <a:pt x="236" y="628"/>
                        </a:cubicBezTo>
                        <a:lnTo>
                          <a:pt x="475" y="717"/>
                        </a:lnTo>
                        <a:cubicBezTo>
                          <a:pt x="632" y="771"/>
                          <a:pt x="793" y="826"/>
                          <a:pt x="953" y="877"/>
                        </a:cubicBezTo>
                        <a:lnTo>
                          <a:pt x="984" y="884"/>
                        </a:lnTo>
                        <a:lnTo>
                          <a:pt x="994" y="856"/>
                        </a:lnTo>
                        <a:cubicBezTo>
                          <a:pt x="1056" y="717"/>
                          <a:pt x="1114" y="574"/>
                          <a:pt x="1168" y="430"/>
                        </a:cubicBezTo>
                        <a:cubicBezTo>
                          <a:pt x="1226" y="287"/>
                          <a:pt x="1281" y="144"/>
                          <a:pt x="1329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5" name="Google Shape;1788;p39">
                    <a:extLst>
                      <a:ext uri="{FF2B5EF4-FFF2-40B4-BE49-F238E27FC236}">
                        <a16:creationId xmlns:a16="http://schemas.microsoft.com/office/drawing/2014/main" id="{B6258EC1-FF7D-0D8F-609B-CF2251D50308}"/>
                      </a:ext>
                    </a:extLst>
                  </p:cNvPr>
                  <p:cNvSpPr/>
                  <p:nvPr/>
                </p:nvSpPr>
                <p:spPr>
                  <a:xfrm>
                    <a:off x="7807492" y="3438161"/>
                    <a:ext cx="189374" cy="19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18" h="3580" extrusionOk="0">
                        <a:moveTo>
                          <a:pt x="1207" y="0"/>
                        </a:moveTo>
                        <a:cubicBezTo>
                          <a:pt x="1169" y="0"/>
                          <a:pt x="1131" y="8"/>
                          <a:pt x="1093" y="25"/>
                        </a:cubicBezTo>
                        <a:cubicBezTo>
                          <a:pt x="472" y="302"/>
                          <a:pt x="721" y="892"/>
                          <a:pt x="714" y="964"/>
                        </a:cubicBezTo>
                        <a:cubicBezTo>
                          <a:pt x="704" y="1036"/>
                          <a:pt x="260" y="1005"/>
                          <a:pt x="161" y="1343"/>
                        </a:cubicBezTo>
                        <a:cubicBezTo>
                          <a:pt x="62" y="1684"/>
                          <a:pt x="458" y="1923"/>
                          <a:pt x="465" y="1991"/>
                        </a:cubicBezTo>
                        <a:cubicBezTo>
                          <a:pt x="468" y="2057"/>
                          <a:pt x="0" y="2578"/>
                          <a:pt x="926" y="3275"/>
                        </a:cubicBezTo>
                        <a:cubicBezTo>
                          <a:pt x="1228" y="3503"/>
                          <a:pt x="1491" y="3580"/>
                          <a:pt x="1707" y="3580"/>
                        </a:cubicBezTo>
                        <a:cubicBezTo>
                          <a:pt x="2009" y="3580"/>
                          <a:pt x="2221" y="3430"/>
                          <a:pt x="2329" y="3333"/>
                        </a:cubicBezTo>
                        <a:cubicBezTo>
                          <a:pt x="2384" y="3285"/>
                          <a:pt x="2448" y="3248"/>
                          <a:pt x="2520" y="3227"/>
                        </a:cubicBezTo>
                        <a:cubicBezTo>
                          <a:pt x="3192" y="3040"/>
                          <a:pt x="3418" y="2142"/>
                          <a:pt x="3367" y="1578"/>
                        </a:cubicBezTo>
                        <a:cubicBezTo>
                          <a:pt x="3312" y="984"/>
                          <a:pt x="2913" y="1073"/>
                          <a:pt x="2831" y="1022"/>
                        </a:cubicBezTo>
                        <a:cubicBezTo>
                          <a:pt x="2752" y="967"/>
                          <a:pt x="2861" y="565"/>
                          <a:pt x="2581" y="398"/>
                        </a:cubicBezTo>
                        <a:cubicBezTo>
                          <a:pt x="2520" y="360"/>
                          <a:pt x="2456" y="347"/>
                          <a:pt x="2393" y="347"/>
                        </a:cubicBezTo>
                        <a:cubicBezTo>
                          <a:pt x="2202" y="347"/>
                          <a:pt x="2017" y="474"/>
                          <a:pt x="1902" y="474"/>
                        </a:cubicBezTo>
                        <a:cubicBezTo>
                          <a:pt x="1883" y="474"/>
                          <a:pt x="1866" y="471"/>
                          <a:pt x="1851" y="462"/>
                        </a:cubicBezTo>
                        <a:cubicBezTo>
                          <a:pt x="1734" y="396"/>
                          <a:pt x="1480" y="0"/>
                          <a:pt x="1207" y="0"/>
                        </a:cubicBezTo>
                        <a:close/>
                      </a:path>
                    </a:pathLst>
                  </a:custGeom>
                  <a:solidFill>
                    <a:srgbClr val="F4783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6" name="Google Shape;1789;p39">
                    <a:extLst>
                      <a:ext uri="{FF2B5EF4-FFF2-40B4-BE49-F238E27FC236}">
                        <a16:creationId xmlns:a16="http://schemas.microsoft.com/office/drawing/2014/main" id="{544CC5B9-F0D5-175B-9F35-F9FFD9285E0F}"/>
                      </a:ext>
                    </a:extLst>
                  </p:cNvPr>
                  <p:cNvSpPr/>
                  <p:nvPr/>
                </p:nvSpPr>
                <p:spPr>
                  <a:xfrm>
                    <a:off x="7874423" y="3451791"/>
                    <a:ext cx="62497" cy="151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2733" extrusionOk="0">
                        <a:moveTo>
                          <a:pt x="1" y="1"/>
                        </a:moveTo>
                        <a:lnTo>
                          <a:pt x="1" y="1"/>
                        </a:lnTo>
                        <a:cubicBezTo>
                          <a:pt x="90" y="229"/>
                          <a:pt x="182" y="459"/>
                          <a:pt x="278" y="687"/>
                        </a:cubicBezTo>
                        <a:cubicBezTo>
                          <a:pt x="370" y="916"/>
                          <a:pt x="465" y="1141"/>
                          <a:pt x="565" y="1370"/>
                        </a:cubicBezTo>
                        <a:lnTo>
                          <a:pt x="855" y="2046"/>
                        </a:lnTo>
                        <a:cubicBezTo>
                          <a:pt x="906" y="2159"/>
                          <a:pt x="954" y="2274"/>
                          <a:pt x="1001" y="2387"/>
                        </a:cubicBezTo>
                        <a:cubicBezTo>
                          <a:pt x="1045" y="2500"/>
                          <a:pt x="1097" y="2613"/>
                          <a:pt x="1127" y="2732"/>
                        </a:cubicBezTo>
                        <a:cubicBezTo>
                          <a:pt x="1083" y="2490"/>
                          <a:pt x="988" y="2261"/>
                          <a:pt x="902" y="2028"/>
                        </a:cubicBezTo>
                        <a:cubicBezTo>
                          <a:pt x="814" y="1797"/>
                          <a:pt x="722" y="1568"/>
                          <a:pt x="623" y="1343"/>
                        </a:cubicBezTo>
                        <a:cubicBezTo>
                          <a:pt x="527" y="1117"/>
                          <a:pt x="428" y="889"/>
                          <a:pt x="322" y="667"/>
                        </a:cubicBezTo>
                        <a:cubicBezTo>
                          <a:pt x="220" y="442"/>
                          <a:pt x="114" y="22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" name="Google Shape;1790;p39">
                    <a:extLst>
                      <a:ext uri="{FF2B5EF4-FFF2-40B4-BE49-F238E27FC236}">
                        <a16:creationId xmlns:a16="http://schemas.microsoft.com/office/drawing/2014/main" id="{5BC01CAD-99F7-5552-389C-05C8C081A4F1}"/>
                      </a:ext>
                    </a:extLst>
                  </p:cNvPr>
                  <p:cNvSpPr/>
                  <p:nvPr/>
                </p:nvSpPr>
                <p:spPr>
                  <a:xfrm>
                    <a:off x="7868051" y="3538668"/>
                    <a:ext cx="93634" cy="503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0" h="908" extrusionOk="0">
                        <a:moveTo>
                          <a:pt x="1690" y="0"/>
                        </a:moveTo>
                        <a:cubicBezTo>
                          <a:pt x="1587" y="136"/>
                          <a:pt x="1496" y="279"/>
                          <a:pt x="1400" y="423"/>
                        </a:cubicBezTo>
                        <a:cubicBezTo>
                          <a:pt x="1312" y="560"/>
                          <a:pt x="1223" y="697"/>
                          <a:pt x="1138" y="838"/>
                        </a:cubicBezTo>
                        <a:lnTo>
                          <a:pt x="1138" y="838"/>
                        </a:lnTo>
                        <a:cubicBezTo>
                          <a:pt x="953" y="825"/>
                          <a:pt x="765" y="816"/>
                          <a:pt x="580" y="809"/>
                        </a:cubicBezTo>
                        <a:lnTo>
                          <a:pt x="290" y="802"/>
                        </a:lnTo>
                        <a:cubicBezTo>
                          <a:pt x="266" y="803"/>
                          <a:pt x="241" y="803"/>
                          <a:pt x="217" y="803"/>
                        </a:cubicBezTo>
                        <a:cubicBezTo>
                          <a:pt x="192" y="803"/>
                          <a:pt x="168" y="803"/>
                          <a:pt x="144" y="803"/>
                        </a:cubicBezTo>
                        <a:cubicBezTo>
                          <a:pt x="96" y="803"/>
                          <a:pt x="48" y="804"/>
                          <a:pt x="0" y="809"/>
                        </a:cubicBezTo>
                        <a:cubicBezTo>
                          <a:pt x="95" y="816"/>
                          <a:pt x="191" y="826"/>
                          <a:pt x="287" y="837"/>
                        </a:cubicBezTo>
                        <a:lnTo>
                          <a:pt x="577" y="864"/>
                        </a:lnTo>
                        <a:cubicBezTo>
                          <a:pt x="768" y="881"/>
                          <a:pt x="960" y="894"/>
                          <a:pt x="1154" y="908"/>
                        </a:cubicBezTo>
                        <a:lnTo>
                          <a:pt x="1174" y="908"/>
                        </a:lnTo>
                        <a:lnTo>
                          <a:pt x="1185" y="891"/>
                        </a:lnTo>
                        <a:cubicBezTo>
                          <a:pt x="1270" y="744"/>
                          <a:pt x="1359" y="597"/>
                          <a:pt x="1444" y="451"/>
                        </a:cubicBezTo>
                        <a:cubicBezTo>
                          <a:pt x="1529" y="300"/>
                          <a:pt x="1611" y="150"/>
                          <a:pt x="1690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8" name="Google Shape;1791;p39">
                    <a:extLst>
                      <a:ext uri="{FF2B5EF4-FFF2-40B4-BE49-F238E27FC236}">
                        <a16:creationId xmlns:a16="http://schemas.microsoft.com/office/drawing/2014/main" id="{967C4B4E-390A-101E-7AF6-D0403B808117}"/>
                      </a:ext>
                    </a:extLst>
                  </p:cNvPr>
                  <p:cNvSpPr/>
                  <p:nvPr/>
                </p:nvSpPr>
                <p:spPr>
                  <a:xfrm>
                    <a:off x="7855917" y="3484370"/>
                    <a:ext cx="73467" cy="49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6" h="888" extrusionOk="0">
                        <a:moveTo>
                          <a:pt x="1325" y="0"/>
                        </a:moveTo>
                        <a:lnTo>
                          <a:pt x="1325" y="0"/>
                        </a:lnTo>
                        <a:cubicBezTo>
                          <a:pt x="1253" y="137"/>
                          <a:pt x="1185" y="273"/>
                          <a:pt x="1121" y="413"/>
                        </a:cubicBezTo>
                        <a:cubicBezTo>
                          <a:pt x="1060" y="540"/>
                          <a:pt x="1003" y="673"/>
                          <a:pt x="942" y="804"/>
                        </a:cubicBezTo>
                        <a:lnTo>
                          <a:pt x="942" y="804"/>
                        </a:lnTo>
                        <a:cubicBezTo>
                          <a:pt x="792" y="756"/>
                          <a:pt x="640" y="711"/>
                          <a:pt x="489" y="665"/>
                        </a:cubicBezTo>
                        <a:lnTo>
                          <a:pt x="243" y="597"/>
                        </a:lnTo>
                        <a:lnTo>
                          <a:pt x="1" y="533"/>
                        </a:lnTo>
                        <a:lnTo>
                          <a:pt x="1" y="533"/>
                        </a:lnTo>
                        <a:cubicBezTo>
                          <a:pt x="76" y="570"/>
                          <a:pt x="155" y="597"/>
                          <a:pt x="232" y="632"/>
                        </a:cubicBezTo>
                        <a:lnTo>
                          <a:pt x="472" y="717"/>
                        </a:lnTo>
                        <a:cubicBezTo>
                          <a:pt x="632" y="775"/>
                          <a:pt x="790" y="826"/>
                          <a:pt x="953" y="878"/>
                        </a:cubicBezTo>
                        <a:lnTo>
                          <a:pt x="980" y="887"/>
                        </a:lnTo>
                        <a:lnTo>
                          <a:pt x="990" y="860"/>
                        </a:lnTo>
                        <a:cubicBezTo>
                          <a:pt x="1052" y="717"/>
                          <a:pt x="1110" y="577"/>
                          <a:pt x="1168" y="434"/>
                        </a:cubicBezTo>
                        <a:cubicBezTo>
                          <a:pt x="1223" y="290"/>
                          <a:pt x="1277" y="147"/>
                          <a:pt x="1325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36" name="Google Shape;1792;p39">
                  <a:extLst>
                    <a:ext uri="{FF2B5EF4-FFF2-40B4-BE49-F238E27FC236}">
                      <a16:creationId xmlns:a16="http://schemas.microsoft.com/office/drawing/2014/main" id="{ECDB1702-72D2-1D52-3F1B-BCE0D597E9C3}"/>
                    </a:ext>
                  </a:extLst>
                </p:cNvPr>
                <p:cNvSpPr/>
                <p:nvPr/>
              </p:nvSpPr>
              <p:spPr>
                <a:xfrm flipH="1">
                  <a:off x="3443526" y="4021888"/>
                  <a:ext cx="197705" cy="204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4" h="3643" extrusionOk="0">
                      <a:moveTo>
                        <a:pt x="297" y="0"/>
                      </a:moveTo>
                      <a:lnTo>
                        <a:pt x="297" y="0"/>
                      </a:lnTo>
                      <a:cubicBezTo>
                        <a:pt x="413" y="499"/>
                        <a:pt x="502" y="997"/>
                        <a:pt x="506" y="1510"/>
                      </a:cubicBezTo>
                      <a:cubicBezTo>
                        <a:pt x="509" y="2250"/>
                        <a:pt x="267" y="2947"/>
                        <a:pt x="0" y="3643"/>
                      </a:cubicBezTo>
                      <a:cubicBezTo>
                        <a:pt x="0" y="3643"/>
                        <a:pt x="925" y="2691"/>
                        <a:pt x="1943" y="2039"/>
                      </a:cubicBezTo>
                      <a:cubicBezTo>
                        <a:pt x="2953" y="1387"/>
                        <a:pt x="3479" y="1206"/>
                        <a:pt x="3479" y="1206"/>
                      </a:cubicBezTo>
                      <a:cubicBezTo>
                        <a:pt x="3523" y="1001"/>
                        <a:pt x="3394" y="799"/>
                        <a:pt x="3189" y="752"/>
                      </a:cubicBezTo>
                      <a:cubicBezTo>
                        <a:pt x="2564" y="612"/>
                        <a:pt x="1434" y="383"/>
                        <a:pt x="297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793;p39">
                  <a:extLst>
                    <a:ext uri="{FF2B5EF4-FFF2-40B4-BE49-F238E27FC236}">
                      <a16:creationId xmlns:a16="http://schemas.microsoft.com/office/drawing/2014/main" id="{1B5BA407-0563-6C6D-4E70-9D36056CA52A}"/>
                    </a:ext>
                  </a:extLst>
                </p:cNvPr>
                <p:cNvSpPr/>
                <p:nvPr/>
              </p:nvSpPr>
              <p:spPr>
                <a:xfrm flipH="1">
                  <a:off x="2933979" y="3612643"/>
                  <a:ext cx="111532" cy="146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8" h="2612" extrusionOk="0">
                      <a:moveTo>
                        <a:pt x="1913" y="0"/>
                      </a:moveTo>
                      <a:cubicBezTo>
                        <a:pt x="1892" y="0"/>
                        <a:pt x="1872" y="10"/>
                        <a:pt x="1858" y="29"/>
                      </a:cubicBezTo>
                      <a:lnTo>
                        <a:pt x="21" y="2507"/>
                      </a:lnTo>
                      <a:cubicBezTo>
                        <a:pt x="1" y="2534"/>
                        <a:pt x="8" y="2578"/>
                        <a:pt x="35" y="2599"/>
                      </a:cubicBezTo>
                      <a:cubicBezTo>
                        <a:pt x="48" y="2607"/>
                        <a:pt x="63" y="2611"/>
                        <a:pt x="77" y="2611"/>
                      </a:cubicBezTo>
                      <a:cubicBezTo>
                        <a:pt x="97" y="2611"/>
                        <a:pt x="117" y="2603"/>
                        <a:pt x="131" y="2585"/>
                      </a:cubicBezTo>
                      <a:lnTo>
                        <a:pt x="1967" y="106"/>
                      </a:lnTo>
                      <a:cubicBezTo>
                        <a:pt x="1987" y="79"/>
                        <a:pt x="1981" y="35"/>
                        <a:pt x="1954" y="15"/>
                      </a:cubicBezTo>
                      <a:cubicBezTo>
                        <a:pt x="1941" y="5"/>
                        <a:pt x="1927" y="0"/>
                        <a:pt x="1913" y="0"/>
                      </a:cubicBezTo>
                      <a:close/>
                    </a:path>
                  </a:pathLst>
                </a:custGeom>
                <a:solidFill>
                  <a:srgbClr val="C982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794;p39">
                  <a:extLst>
                    <a:ext uri="{FF2B5EF4-FFF2-40B4-BE49-F238E27FC236}">
                      <a16:creationId xmlns:a16="http://schemas.microsoft.com/office/drawing/2014/main" id="{65AF256B-41F2-3BC6-E5C0-0E931AB5094B}"/>
                    </a:ext>
                  </a:extLst>
                </p:cNvPr>
                <p:cNvSpPr/>
                <p:nvPr/>
              </p:nvSpPr>
              <p:spPr>
                <a:xfrm flipH="1">
                  <a:off x="2697858" y="3768038"/>
                  <a:ext cx="87576" cy="149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59" extrusionOk="0">
                      <a:moveTo>
                        <a:pt x="989" y="0"/>
                      </a:moveTo>
                      <a:cubicBezTo>
                        <a:pt x="880" y="0"/>
                        <a:pt x="778" y="69"/>
                        <a:pt x="735" y="173"/>
                      </a:cubicBezTo>
                      <a:lnTo>
                        <a:pt x="496" y="747"/>
                      </a:lnTo>
                      <a:cubicBezTo>
                        <a:pt x="455" y="849"/>
                        <a:pt x="400" y="941"/>
                        <a:pt x="329" y="1027"/>
                      </a:cubicBezTo>
                      <a:cubicBezTo>
                        <a:pt x="1" y="1453"/>
                        <a:pt x="83" y="2068"/>
                        <a:pt x="513" y="2392"/>
                      </a:cubicBezTo>
                      <a:lnTo>
                        <a:pt x="864" y="2658"/>
                      </a:lnTo>
                      <a:lnTo>
                        <a:pt x="1561" y="1744"/>
                      </a:lnTo>
                      <a:lnTo>
                        <a:pt x="874" y="1225"/>
                      </a:lnTo>
                      <a:cubicBezTo>
                        <a:pt x="878" y="1215"/>
                        <a:pt x="885" y="1204"/>
                        <a:pt x="891" y="1191"/>
                      </a:cubicBezTo>
                      <a:lnTo>
                        <a:pt x="1230" y="368"/>
                      </a:lnTo>
                      <a:cubicBezTo>
                        <a:pt x="1288" y="228"/>
                        <a:pt x="1216" y="65"/>
                        <a:pt x="1069" y="13"/>
                      </a:cubicBezTo>
                      <a:cubicBezTo>
                        <a:pt x="1042" y="4"/>
                        <a:pt x="1016" y="0"/>
                        <a:pt x="989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795;p39">
                  <a:extLst>
                    <a:ext uri="{FF2B5EF4-FFF2-40B4-BE49-F238E27FC236}">
                      <a16:creationId xmlns:a16="http://schemas.microsoft.com/office/drawing/2014/main" id="{AF5D0882-FB52-4E79-9D56-9D98F43FACB7}"/>
                    </a:ext>
                  </a:extLst>
                </p:cNvPr>
                <p:cNvSpPr/>
                <p:nvPr/>
              </p:nvSpPr>
              <p:spPr>
                <a:xfrm flipH="1">
                  <a:off x="2970495" y="4289426"/>
                  <a:ext cx="203708" cy="45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1" h="8102" extrusionOk="0">
                      <a:moveTo>
                        <a:pt x="3084" y="0"/>
                      </a:moveTo>
                      <a:cubicBezTo>
                        <a:pt x="2495" y="133"/>
                        <a:pt x="1833" y="209"/>
                        <a:pt x="1091" y="209"/>
                      </a:cubicBezTo>
                      <a:cubicBezTo>
                        <a:pt x="745" y="209"/>
                        <a:pt x="382" y="192"/>
                        <a:pt x="1" y="158"/>
                      </a:cubicBezTo>
                      <a:lnTo>
                        <a:pt x="1" y="158"/>
                      </a:lnTo>
                      <a:cubicBezTo>
                        <a:pt x="1" y="158"/>
                        <a:pt x="2459" y="4687"/>
                        <a:pt x="2469" y="8101"/>
                      </a:cubicBezTo>
                      <a:lnTo>
                        <a:pt x="3630" y="8098"/>
                      </a:lnTo>
                      <a:cubicBezTo>
                        <a:pt x="3630" y="8098"/>
                        <a:pt x="3244" y="3790"/>
                        <a:pt x="3084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796;p39">
                  <a:extLst>
                    <a:ext uri="{FF2B5EF4-FFF2-40B4-BE49-F238E27FC236}">
                      <a16:creationId xmlns:a16="http://schemas.microsoft.com/office/drawing/2014/main" id="{A67D21C8-CC59-7819-E4B7-8A4C26A386A2}"/>
                    </a:ext>
                  </a:extLst>
                </p:cNvPr>
                <p:cNvSpPr/>
                <p:nvPr/>
              </p:nvSpPr>
              <p:spPr>
                <a:xfrm flipH="1">
                  <a:off x="2990294" y="3911204"/>
                  <a:ext cx="283430" cy="194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2" h="3463" extrusionOk="0">
                      <a:moveTo>
                        <a:pt x="5052" y="1"/>
                      </a:moveTo>
                      <a:cubicBezTo>
                        <a:pt x="4772" y="273"/>
                        <a:pt x="4404" y="536"/>
                        <a:pt x="3933" y="772"/>
                      </a:cubicBezTo>
                      <a:cubicBezTo>
                        <a:pt x="3479" y="994"/>
                        <a:pt x="3072" y="1199"/>
                        <a:pt x="2714" y="1379"/>
                      </a:cubicBezTo>
                      <a:cubicBezTo>
                        <a:pt x="2553" y="1458"/>
                        <a:pt x="2403" y="1537"/>
                        <a:pt x="2263" y="1609"/>
                      </a:cubicBezTo>
                      <a:cubicBezTo>
                        <a:pt x="1400" y="2046"/>
                        <a:pt x="837" y="2339"/>
                        <a:pt x="509" y="2513"/>
                      </a:cubicBezTo>
                      <a:cubicBezTo>
                        <a:pt x="270" y="2639"/>
                        <a:pt x="103" y="2868"/>
                        <a:pt x="58" y="3131"/>
                      </a:cubicBezTo>
                      <a:cubicBezTo>
                        <a:pt x="38" y="3237"/>
                        <a:pt x="21" y="3350"/>
                        <a:pt x="0" y="3462"/>
                      </a:cubicBezTo>
                      <a:cubicBezTo>
                        <a:pt x="594" y="3455"/>
                        <a:pt x="1168" y="3445"/>
                        <a:pt x="1713" y="3424"/>
                      </a:cubicBezTo>
                      <a:cubicBezTo>
                        <a:pt x="1816" y="3418"/>
                        <a:pt x="1918" y="3415"/>
                        <a:pt x="2021" y="3407"/>
                      </a:cubicBezTo>
                      <a:cubicBezTo>
                        <a:pt x="2243" y="3397"/>
                        <a:pt x="2458" y="3383"/>
                        <a:pt x="2673" y="3366"/>
                      </a:cubicBezTo>
                      <a:cubicBezTo>
                        <a:pt x="2860" y="3350"/>
                        <a:pt x="3045" y="3333"/>
                        <a:pt x="3226" y="3312"/>
                      </a:cubicBezTo>
                      <a:lnTo>
                        <a:pt x="3240" y="3312"/>
                      </a:lnTo>
                      <a:cubicBezTo>
                        <a:pt x="3328" y="3301"/>
                        <a:pt x="3417" y="3292"/>
                        <a:pt x="3506" y="3278"/>
                      </a:cubicBezTo>
                      <a:cubicBezTo>
                        <a:pt x="3591" y="3268"/>
                        <a:pt x="3676" y="3257"/>
                        <a:pt x="3758" y="3243"/>
                      </a:cubicBezTo>
                      <a:cubicBezTo>
                        <a:pt x="3769" y="3243"/>
                        <a:pt x="3775" y="3243"/>
                        <a:pt x="3782" y="3240"/>
                      </a:cubicBezTo>
                      <a:cubicBezTo>
                        <a:pt x="3864" y="3230"/>
                        <a:pt x="3943" y="3216"/>
                        <a:pt x="4024" y="3202"/>
                      </a:cubicBezTo>
                      <a:cubicBezTo>
                        <a:pt x="4035" y="3199"/>
                        <a:pt x="4048" y="3199"/>
                        <a:pt x="4059" y="3196"/>
                      </a:cubicBezTo>
                      <a:cubicBezTo>
                        <a:pt x="4130" y="3182"/>
                        <a:pt x="4205" y="3169"/>
                        <a:pt x="4278" y="3155"/>
                      </a:cubicBezTo>
                      <a:cubicBezTo>
                        <a:pt x="4284" y="3155"/>
                        <a:pt x="4294" y="3155"/>
                        <a:pt x="4301" y="3152"/>
                      </a:cubicBezTo>
                      <a:cubicBezTo>
                        <a:pt x="4376" y="3138"/>
                        <a:pt x="4451" y="3120"/>
                        <a:pt x="4523" y="3104"/>
                      </a:cubicBezTo>
                      <a:cubicBezTo>
                        <a:pt x="4540" y="3100"/>
                        <a:pt x="4557" y="3097"/>
                        <a:pt x="4571" y="3093"/>
                      </a:cubicBezTo>
                      <a:cubicBezTo>
                        <a:pt x="4646" y="3076"/>
                        <a:pt x="4721" y="3059"/>
                        <a:pt x="4793" y="3043"/>
                      </a:cubicBezTo>
                      <a:cubicBezTo>
                        <a:pt x="4803" y="2626"/>
                        <a:pt x="4823" y="2264"/>
                        <a:pt x="4858" y="1973"/>
                      </a:cubicBezTo>
                      <a:cubicBezTo>
                        <a:pt x="4916" y="1431"/>
                        <a:pt x="4990" y="752"/>
                        <a:pt x="5052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797;p39">
                  <a:extLst>
                    <a:ext uri="{FF2B5EF4-FFF2-40B4-BE49-F238E27FC236}">
                      <a16:creationId xmlns:a16="http://schemas.microsoft.com/office/drawing/2014/main" id="{3E502490-0850-C66B-3DD5-3E1AAAEA8B30}"/>
                    </a:ext>
                  </a:extLst>
                </p:cNvPr>
                <p:cNvSpPr/>
                <p:nvPr/>
              </p:nvSpPr>
              <p:spPr>
                <a:xfrm flipH="1">
                  <a:off x="2727919" y="3885398"/>
                  <a:ext cx="227552" cy="296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5293" extrusionOk="0">
                      <a:moveTo>
                        <a:pt x="3281" y="0"/>
                      </a:moveTo>
                      <a:cubicBezTo>
                        <a:pt x="2588" y="1553"/>
                        <a:pt x="1636" y="2488"/>
                        <a:pt x="431" y="3052"/>
                      </a:cubicBezTo>
                      <a:cubicBezTo>
                        <a:pt x="431" y="3052"/>
                        <a:pt x="1" y="3485"/>
                        <a:pt x="472" y="4547"/>
                      </a:cubicBezTo>
                      <a:cubicBezTo>
                        <a:pt x="746" y="5162"/>
                        <a:pt x="1019" y="5292"/>
                        <a:pt x="1200" y="5292"/>
                      </a:cubicBezTo>
                      <a:cubicBezTo>
                        <a:pt x="1333" y="5292"/>
                        <a:pt x="1417" y="5223"/>
                        <a:pt x="1417" y="5223"/>
                      </a:cubicBezTo>
                      <a:cubicBezTo>
                        <a:pt x="3373" y="3417"/>
                        <a:pt x="4049" y="481"/>
                        <a:pt x="4056" y="464"/>
                      </a:cubicBezTo>
                      <a:lnTo>
                        <a:pt x="3281" y="0"/>
                      </a:ln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798;p39">
                  <a:extLst>
                    <a:ext uri="{FF2B5EF4-FFF2-40B4-BE49-F238E27FC236}">
                      <a16:creationId xmlns:a16="http://schemas.microsoft.com/office/drawing/2014/main" id="{264D625C-38AD-390A-87A3-B91998F817FD}"/>
                    </a:ext>
                  </a:extLst>
                </p:cNvPr>
                <p:cNvSpPr/>
                <p:nvPr/>
              </p:nvSpPr>
              <p:spPr>
                <a:xfrm flipH="1">
                  <a:off x="2866732" y="4056557"/>
                  <a:ext cx="851299" cy="687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4" h="12253" extrusionOk="0">
                      <a:moveTo>
                        <a:pt x="14003" y="1"/>
                      </a:moveTo>
                      <a:cubicBezTo>
                        <a:pt x="13600" y="189"/>
                        <a:pt x="13170" y="335"/>
                        <a:pt x="12713" y="452"/>
                      </a:cubicBezTo>
                      <a:cubicBezTo>
                        <a:pt x="12641" y="468"/>
                        <a:pt x="12566" y="485"/>
                        <a:pt x="12491" y="502"/>
                      </a:cubicBezTo>
                      <a:cubicBezTo>
                        <a:pt x="12477" y="506"/>
                        <a:pt x="12460" y="509"/>
                        <a:pt x="12443" y="513"/>
                      </a:cubicBezTo>
                      <a:cubicBezTo>
                        <a:pt x="12371" y="529"/>
                        <a:pt x="12296" y="547"/>
                        <a:pt x="12221" y="561"/>
                      </a:cubicBezTo>
                      <a:cubicBezTo>
                        <a:pt x="12214" y="564"/>
                        <a:pt x="12204" y="564"/>
                        <a:pt x="12198" y="564"/>
                      </a:cubicBezTo>
                      <a:cubicBezTo>
                        <a:pt x="12125" y="578"/>
                        <a:pt x="12050" y="591"/>
                        <a:pt x="11979" y="605"/>
                      </a:cubicBezTo>
                      <a:cubicBezTo>
                        <a:pt x="11968" y="608"/>
                        <a:pt x="11955" y="608"/>
                        <a:pt x="11944" y="611"/>
                      </a:cubicBezTo>
                      <a:cubicBezTo>
                        <a:pt x="11863" y="625"/>
                        <a:pt x="11784" y="639"/>
                        <a:pt x="11702" y="649"/>
                      </a:cubicBezTo>
                      <a:cubicBezTo>
                        <a:pt x="11695" y="652"/>
                        <a:pt x="11689" y="652"/>
                        <a:pt x="11678" y="652"/>
                      </a:cubicBezTo>
                      <a:cubicBezTo>
                        <a:pt x="11596" y="666"/>
                        <a:pt x="11511" y="677"/>
                        <a:pt x="11426" y="687"/>
                      </a:cubicBezTo>
                      <a:cubicBezTo>
                        <a:pt x="11337" y="701"/>
                        <a:pt x="11248" y="710"/>
                        <a:pt x="11160" y="721"/>
                      </a:cubicBezTo>
                      <a:lnTo>
                        <a:pt x="11146" y="721"/>
                      </a:lnTo>
                      <a:cubicBezTo>
                        <a:pt x="10965" y="742"/>
                        <a:pt x="10780" y="759"/>
                        <a:pt x="10593" y="775"/>
                      </a:cubicBezTo>
                      <a:cubicBezTo>
                        <a:pt x="10378" y="792"/>
                        <a:pt x="10163" y="806"/>
                        <a:pt x="9941" y="816"/>
                      </a:cubicBezTo>
                      <a:cubicBezTo>
                        <a:pt x="9838" y="824"/>
                        <a:pt x="9736" y="827"/>
                        <a:pt x="9633" y="833"/>
                      </a:cubicBezTo>
                      <a:cubicBezTo>
                        <a:pt x="9088" y="854"/>
                        <a:pt x="8514" y="864"/>
                        <a:pt x="7920" y="871"/>
                      </a:cubicBezTo>
                      <a:cubicBezTo>
                        <a:pt x="7910" y="929"/>
                        <a:pt x="7900" y="984"/>
                        <a:pt x="7889" y="1035"/>
                      </a:cubicBezTo>
                      <a:cubicBezTo>
                        <a:pt x="7876" y="1123"/>
                        <a:pt x="7859" y="1209"/>
                        <a:pt x="7845" y="1281"/>
                      </a:cubicBezTo>
                      <a:cubicBezTo>
                        <a:pt x="7845" y="1298"/>
                        <a:pt x="7842" y="1312"/>
                        <a:pt x="7835" y="1325"/>
                      </a:cubicBezTo>
                      <a:cubicBezTo>
                        <a:pt x="7835" y="1328"/>
                        <a:pt x="7835" y="1332"/>
                        <a:pt x="7831" y="1336"/>
                      </a:cubicBezTo>
                      <a:cubicBezTo>
                        <a:pt x="7828" y="1349"/>
                        <a:pt x="7824" y="1363"/>
                        <a:pt x="7818" y="1377"/>
                      </a:cubicBezTo>
                      <a:cubicBezTo>
                        <a:pt x="7810" y="1390"/>
                        <a:pt x="7804" y="1404"/>
                        <a:pt x="7797" y="1417"/>
                      </a:cubicBezTo>
                      <a:cubicBezTo>
                        <a:pt x="7797" y="1417"/>
                        <a:pt x="7794" y="1421"/>
                        <a:pt x="7794" y="1424"/>
                      </a:cubicBezTo>
                      <a:cubicBezTo>
                        <a:pt x="7787" y="1435"/>
                        <a:pt x="7777" y="1448"/>
                        <a:pt x="7769" y="1458"/>
                      </a:cubicBezTo>
                      <a:cubicBezTo>
                        <a:pt x="7701" y="1547"/>
                        <a:pt x="7602" y="1605"/>
                        <a:pt x="7490" y="1619"/>
                      </a:cubicBezTo>
                      <a:cubicBezTo>
                        <a:pt x="7298" y="1642"/>
                        <a:pt x="7031" y="1666"/>
                        <a:pt x="6730" y="1666"/>
                      </a:cubicBezTo>
                      <a:cubicBezTo>
                        <a:pt x="6107" y="1666"/>
                        <a:pt x="5339" y="1566"/>
                        <a:pt x="4790" y="1161"/>
                      </a:cubicBezTo>
                      <a:cubicBezTo>
                        <a:pt x="4681" y="1079"/>
                        <a:pt x="4623" y="946"/>
                        <a:pt x="4632" y="810"/>
                      </a:cubicBezTo>
                      <a:cubicBezTo>
                        <a:pt x="4636" y="796"/>
                        <a:pt x="4636" y="783"/>
                        <a:pt x="4640" y="765"/>
                      </a:cubicBezTo>
                      <a:lnTo>
                        <a:pt x="4677" y="591"/>
                      </a:lnTo>
                      <a:lnTo>
                        <a:pt x="4677" y="591"/>
                      </a:lnTo>
                      <a:cubicBezTo>
                        <a:pt x="4677" y="591"/>
                        <a:pt x="3704" y="1038"/>
                        <a:pt x="2830" y="1676"/>
                      </a:cubicBezTo>
                      <a:cubicBezTo>
                        <a:pt x="1953" y="2315"/>
                        <a:pt x="1458" y="2848"/>
                        <a:pt x="1458" y="2848"/>
                      </a:cubicBezTo>
                      <a:cubicBezTo>
                        <a:pt x="1277" y="3322"/>
                        <a:pt x="1086" y="3793"/>
                        <a:pt x="963" y="4285"/>
                      </a:cubicBezTo>
                      <a:cubicBezTo>
                        <a:pt x="0" y="8186"/>
                        <a:pt x="1138" y="11986"/>
                        <a:pt x="1215" y="12252"/>
                      </a:cubicBezTo>
                      <a:lnTo>
                        <a:pt x="12163" y="12252"/>
                      </a:lnTo>
                      <a:cubicBezTo>
                        <a:pt x="12153" y="8838"/>
                        <a:pt x="9695" y="4309"/>
                        <a:pt x="9695" y="4309"/>
                      </a:cubicBezTo>
                      <a:lnTo>
                        <a:pt x="9695" y="4309"/>
                      </a:lnTo>
                      <a:cubicBezTo>
                        <a:pt x="10076" y="4343"/>
                        <a:pt x="10439" y="4360"/>
                        <a:pt x="10785" y="4360"/>
                      </a:cubicBezTo>
                      <a:cubicBezTo>
                        <a:pt x="11527" y="4360"/>
                        <a:pt x="12189" y="4284"/>
                        <a:pt x="12778" y="4151"/>
                      </a:cubicBezTo>
                      <a:cubicBezTo>
                        <a:pt x="13843" y="3909"/>
                        <a:pt x="14106" y="3698"/>
                        <a:pt x="14703" y="3100"/>
                      </a:cubicBezTo>
                      <a:cubicBezTo>
                        <a:pt x="14914" y="2889"/>
                        <a:pt x="15174" y="2298"/>
                        <a:pt x="14999" y="2182"/>
                      </a:cubicBezTo>
                      <a:cubicBezTo>
                        <a:pt x="14569" y="1892"/>
                        <a:pt x="14188" y="1462"/>
                        <a:pt x="14003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799;p39">
                  <a:extLst>
                    <a:ext uri="{FF2B5EF4-FFF2-40B4-BE49-F238E27FC236}">
                      <a16:creationId xmlns:a16="http://schemas.microsoft.com/office/drawing/2014/main" id="{771FF3DF-F712-6932-F607-AA353F628CF9}"/>
                    </a:ext>
                  </a:extLst>
                </p:cNvPr>
                <p:cNvSpPr/>
                <p:nvPr/>
              </p:nvSpPr>
              <p:spPr>
                <a:xfrm flipH="1">
                  <a:off x="3525153" y="4307995"/>
                  <a:ext cx="154787" cy="432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9" h="8907" extrusionOk="0">
                      <a:moveTo>
                        <a:pt x="2759" y="0"/>
                      </a:moveTo>
                      <a:cubicBezTo>
                        <a:pt x="2759" y="1"/>
                        <a:pt x="1609" y="1407"/>
                        <a:pt x="803" y="4424"/>
                      </a:cubicBezTo>
                      <a:cubicBezTo>
                        <a:pt x="1" y="7439"/>
                        <a:pt x="114" y="8907"/>
                        <a:pt x="114" y="8907"/>
                      </a:cubicBezTo>
                      <a:lnTo>
                        <a:pt x="2182" y="8848"/>
                      </a:lnTo>
                      <a:cubicBezTo>
                        <a:pt x="2182" y="8848"/>
                        <a:pt x="172" y="5517"/>
                        <a:pt x="2759" y="0"/>
                      </a:cubicBez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800;p39">
                  <a:extLst>
                    <a:ext uri="{FF2B5EF4-FFF2-40B4-BE49-F238E27FC236}">
                      <a16:creationId xmlns:a16="http://schemas.microsoft.com/office/drawing/2014/main" id="{43CD6171-C92E-4EAC-7731-294C9F18F2BC}"/>
                    </a:ext>
                  </a:extLst>
                </p:cNvPr>
                <p:cNvSpPr/>
                <p:nvPr/>
              </p:nvSpPr>
              <p:spPr>
                <a:xfrm rot="498630" flipH="1">
                  <a:off x="3080882" y="4226449"/>
                  <a:ext cx="144070" cy="8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1752" extrusionOk="0">
                      <a:moveTo>
                        <a:pt x="5" y="1"/>
                      </a:moveTo>
                      <a:cubicBezTo>
                        <a:pt x="1" y="1"/>
                        <a:pt x="7" y="14"/>
                        <a:pt x="24" y="42"/>
                      </a:cubicBezTo>
                      <a:cubicBezTo>
                        <a:pt x="284" y="458"/>
                        <a:pt x="1011" y="1421"/>
                        <a:pt x="1011" y="1421"/>
                      </a:cubicBezTo>
                      <a:cubicBezTo>
                        <a:pt x="1011" y="1421"/>
                        <a:pt x="2842" y="1751"/>
                        <a:pt x="2915" y="1751"/>
                      </a:cubicBezTo>
                      <a:cubicBezTo>
                        <a:pt x="2935" y="1751"/>
                        <a:pt x="2828" y="1727"/>
                        <a:pt x="2523" y="1666"/>
                      </a:cubicBezTo>
                      <a:cubicBezTo>
                        <a:pt x="1212" y="1405"/>
                        <a:pt x="49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801;p39">
                  <a:extLst>
                    <a:ext uri="{FF2B5EF4-FFF2-40B4-BE49-F238E27FC236}">
                      <a16:creationId xmlns:a16="http://schemas.microsoft.com/office/drawing/2014/main" id="{1D629960-5ED0-C585-10AB-8A1DDF3E8AAC}"/>
                    </a:ext>
                  </a:extLst>
                </p:cNvPr>
                <p:cNvSpPr/>
                <p:nvPr/>
              </p:nvSpPr>
              <p:spPr>
                <a:xfrm flipH="1">
                  <a:off x="2532355" y="3446925"/>
                  <a:ext cx="260708" cy="543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7" h="9692" extrusionOk="0">
                      <a:moveTo>
                        <a:pt x="4178" y="0"/>
                      </a:moveTo>
                      <a:cubicBezTo>
                        <a:pt x="4016" y="0"/>
                        <a:pt x="3864" y="96"/>
                        <a:pt x="3800" y="254"/>
                      </a:cubicBezTo>
                      <a:lnTo>
                        <a:pt x="89" y="9120"/>
                      </a:lnTo>
                      <a:cubicBezTo>
                        <a:pt x="0" y="9328"/>
                        <a:pt x="99" y="9570"/>
                        <a:pt x="311" y="9660"/>
                      </a:cubicBezTo>
                      <a:cubicBezTo>
                        <a:pt x="362" y="9682"/>
                        <a:pt x="416" y="9692"/>
                        <a:pt x="469" y="9692"/>
                      </a:cubicBezTo>
                      <a:cubicBezTo>
                        <a:pt x="630" y="9692"/>
                        <a:pt x="783" y="9596"/>
                        <a:pt x="850" y="9438"/>
                      </a:cubicBezTo>
                      <a:lnTo>
                        <a:pt x="4558" y="572"/>
                      </a:lnTo>
                      <a:cubicBezTo>
                        <a:pt x="4646" y="364"/>
                        <a:pt x="4547" y="122"/>
                        <a:pt x="4339" y="33"/>
                      </a:cubicBezTo>
                      <a:cubicBezTo>
                        <a:pt x="4286" y="11"/>
                        <a:pt x="4231" y="0"/>
                        <a:pt x="4178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802;p39">
                  <a:extLst>
                    <a:ext uri="{FF2B5EF4-FFF2-40B4-BE49-F238E27FC236}">
                      <a16:creationId xmlns:a16="http://schemas.microsoft.com/office/drawing/2014/main" id="{6A0F65EE-1BAF-722E-F71E-0244CC609AD5}"/>
                    </a:ext>
                  </a:extLst>
                </p:cNvPr>
                <p:cNvSpPr/>
                <p:nvPr/>
              </p:nvSpPr>
              <p:spPr>
                <a:xfrm flipH="1">
                  <a:off x="2660497" y="3810449"/>
                  <a:ext cx="52344" cy="4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" h="733" extrusionOk="0">
                      <a:moveTo>
                        <a:pt x="278" y="0"/>
                      </a:moveTo>
                      <a:cubicBezTo>
                        <a:pt x="199" y="0"/>
                        <a:pt x="121" y="39"/>
                        <a:pt x="76" y="111"/>
                      </a:cubicBezTo>
                      <a:cubicBezTo>
                        <a:pt x="1" y="223"/>
                        <a:pt x="35" y="369"/>
                        <a:pt x="144" y="445"/>
                      </a:cubicBezTo>
                      <a:lnTo>
                        <a:pt x="526" y="694"/>
                      </a:lnTo>
                      <a:cubicBezTo>
                        <a:pt x="566" y="720"/>
                        <a:pt x="611" y="733"/>
                        <a:pt x="656" y="733"/>
                      </a:cubicBezTo>
                      <a:cubicBezTo>
                        <a:pt x="735" y="733"/>
                        <a:pt x="813" y="694"/>
                        <a:pt x="861" y="623"/>
                      </a:cubicBezTo>
                      <a:cubicBezTo>
                        <a:pt x="932" y="510"/>
                        <a:pt x="902" y="360"/>
                        <a:pt x="789" y="288"/>
                      </a:cubicBezTo>
                      <a:lnTo>
                        <a:pt x="410" y="38"/>
                      </a:lnTo>
                      <a:cubicBezTo>
                        <a:pt x="369" y="13"/>
                        <a:pt x="323" y="0"/>
                        <a:pt x="278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803;p39">
                  <a:extLst>
                    <a:ext uri="{FF2B5EF4-FFF2-40B4-BE49-F238E27FC236}">
                      <a16:creationId xmlns:a16="http://schemas.microsoft.com/office/drawing/2014/main" id="{4FE7D969-F2F4-D122-46EE-E6D2B0BED10C}"/>
                    </a:ext>
                  </a:extLst>
                </p:cNvPr>
                <p:cNvSpPr/>
                <p:nvPr/>
              </p:nvSpPr>
              <p:spPr>
                <a:xfrm flipH="1">
                  <a:off x="2696345" y="3883771"/>
                  <a:ext cx="46565" cy="28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512" extrusionOk="0">
                      <a:moveTo>
                        <a:pt x="223" y="1"/>
                      </a:moveTo>
                      <a:cubicBezTo>
                        <a:pt x="135" y="1"/>
                        <a:pt x="57" y="58"/>
                        <a:pt x="31" y="145"/>
                      </a:cubicBezTo>
                      <a:cubicBezTo>
                        <a:pt x="1" y="250"/>
                        <a:pt x="62" y="363"/>
                        <a:pt x="168" y="394"/>
                      </a:cubicBezTo>
                      <a:lnTo>
                        <a:pt x="550" y="504"/>
                      </a:lnTo>
                      <a:cubicBezTo>
                        <a:pt x="569" y="509"/>
                        <a:pt x="587" y="511"/>
                        <a:pt x="605" y="511"/>
                      </a:cubicBezTo>
                      <a:cubicBezTo>
                        <a:pt x="693" y="511"/>
                        <a:pt x="774" y="454"/>
                        <a:pt x="800" y="367"/>
                      </a:cubicBezTo>
                      <a:cubicBezTo>
                        <a:pt x="830" y="261"/>
                        <a:pt x="768" y="148"/>
                        <a:pt x="663" y="118"/>
                      </a:cubicBezTo>
                      <a:lnTo>
                        <a:pt x="280" y="9"/>
                      </a:lnTo>
                      <a:cubicBezTo>
                        <a:pt x="261" y="3"/>
                        <a:pt x="242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804;p39">
                  <a:extLst>
                    <a:ext uri="{FF2B5EF4-FFF2-40B4-BE49-F238E27FC236}">
                      <a16:creationId xmlns:a16="http://schemas.microsoft.com/office/drawing/2014/main" id="{48DBFB37-FC75-1D1F-11F8-EFDFB2A4C67B}"/>
                    </a:ext>
                  </a:extLst>
                </p:cNvPr>
                <p:cNvSpPr/>
                <p:nvPr/>
              </p:nvSpPr>
              <p:spPr>
                <a:xfrm flipH="1">
                  <a:off x="2685405" y="3860883"/>
                  <a:ext cx="54476" cy="36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653" extrusionOk="0">
                      <a:moveTo>
                        <a:pt x="277" y="1"/>
                      </a:moveTo>
                      <a:cubicBezTo>
                        <a:pt x="180" y="1"/>
                        <a:pt x="88" y="59"/>
                        <a:pt x="49" y="154"/>
                      </a:cubicBezTo>
                      <a:cubicBezTo>
                        <a:pt x="1" y="277"/>
                        <a:pt x="62" y="417"/>
                        <a:pt x="185" y="468"/>
                      </a:cubicBezTo>
                      <a:lnTo>
                        <a:pt x="605" y="635"/>
                      </a:lnTo>
                      <a:cubicBezTo>
                        <a:pt x="636" y="647"/>
                        <a:pt x="667" y="653"/>
                        <a:pt x="698" y="653"/>
                      </a:cubicBezTo>
                      <a:cubicBezTo>
                        <a:pt x="794" y="653"/>
                        <a:pt x="883" y="595"/>
                        <a:pt x="919" y="502"/>
                      </a:cubicBezTo>
                      <a:cubicBezTo>
                        <a:pt x="971" y="376"/>
                        <a:pt x="909" y="236"/>
                        <a:pt x="786" y="187"/>
                      </a:cubicBezTo>
                      <a:lnTo>
                        <a:pt x="363" y="17"/>
                      </a:lnTo>
                      <a:cubicBezTo>
                        <a:pt x="335" y="6"/>
                        <a:pt x="306" y="1"/>
                        <a:pt x="277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805;p39">
                  <a:extLst>
                    <a:ext uri="{FF2B5EF4-FFF2-40B4-BE49-F238E27FC236}">
                      <a16:creationId xmlns:a16="http://schemas.microsoft.com/office/drawing/2014/main" id="{37E39F61-4B13-EF68-C9A9-17CE8CDB6D93}"/>
                    </a:ext>
                  </a:extLst>
                </p:cNvPr>
                <p:cNvSpPr/>
                <p:nvPr/>
              </p:nvSpPr>
              <p:spPr>
                <a:xfrm flipH="1">
                  <a:off x="2672222" y="3839340"/>
                  <a:ext cx="54419" cy="36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" h="652" extrusionOk="0">
                      <a:moveTo>
                        <a:pt x="275" y="0"/>
                      </a:moveTo>
                      <a:cubicBezTo>
                        <a:pt x="178" y="0"/>
                        <a:pt x="88" y="58"/>
                        <a:pt x="52" y="152"/>
                      </a:cubicBezTo>
                      <a:cubicBezTo>
                        <a:pt x="1" y="275"/>
                        <a:pt x="62" y="418"/>
                        <a:pt x="185" y="466"/>
                      </a:cubicBezTo>
                      <a:lnTo>
                        <a:pt x="609" y="633"/>
                      </a:lnTo>
                      <a:cubicBezTo>
                        <a:pt x="638" y="645"/>
                        <a:pt x="669" y="651"/>
                        <a:pt x="699" y="651"/>
                      </a:cubicBezTo>
                      <a:cubicBezTo>
                        <a:pt x="794" y="651"/>
                        <a:pt x="883" y="593"/>
                        <a:pt x="922" y="500"/>
                      </a:cubicBezTo>
                      <a:cubicBezTo>
                        <a:pt x="970" y="377"/>
                        <a:pt x="912" y="234"/>
                        <a:pt x="786" y="186"/>
                      </a:cubicBezTo>
                      <a:lnTo>
                        <a:pt x="366" y="18"/>
                      </a:lnTo>
                      <a:cubicBezTo>
                        <a:pt x="336" y="6"/>
                        <a:pt x="305" y="0"/>
                        <a:pt x="275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806;p39">
                  <a:extLst>
                    <a:ext uri="{FF2B5EF4-FFF2-40B4-BE49-F238E27FC236}">
                      <a16:creationId xmlns:a16="http://schemas.microsoft.com/office/drawing/2014/main" id="{93628483-EFD7-DE45-76BF-949CD2DED859}"/>
                    </a:ext>
                  </a:extLst>
                </p:cNvPr>
                <p:cNvSpPr/>
                <p:nvPr/>
              </p:nvSpPr>
              <p:spPr>
                <a:xfrm flipH="1">
                  <a:off x="2952378" y="3873281"/>
                  <a:ext cx="148279" cy="87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15520" extrusionOk="0">
                      <a:moveTo>
                        <a:pt x="2192" y="1"/>
                      </a:moveTo>
                      <a:lnTo>
                        <a:pt x="783" y="1445"/>
                      </a:lnTo>
                      <a:cubicBezTo>
                        <a:pt x="1" y="4349"/>
                        <a:pt x="315" y="15382"/>
                        <a:pt x="328" y="15519"/>
                      </a:cubicBezTo>
                      <a:lnTo>
                        <a:pt x="2319" y="15516"/>
                      </a:lnTo>
                      <a:cubicBezTo>
                        <a:pt x="2319" y="15447"/>
                        <a:pt x="2643" y="13143"/>
                        <a:pt x="2155" y="9805"/>
                      </a:cubicBezTo>
                      <a:cubicBezTo>
                        <a:pt x="1667" y="6459"/>
                        <a:pt x="2176" y="83"/>
                        <a:pt x="2192" y="1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807;p39">
                  <a:extLst>
                    <a:ext uri="{FF2B5EF4-FFF2-40B4-BE49-F238E27FC236}">
                      <a16:creationId xmlns:a16="http://schemas.microsoft.com/office/drawing/2014/main" id="{0145C3E4-A156-41C4-5855-38C17BC9C37C}"/>
                    </a:ext>
                  </a:extLst>
                </p:cNvPr>
                <p:cNvSpPr/>
                <p:nvPr/>
              </p:nvSpPr>
              <p:spPr>
                <a:xfrm flipH="1">
                  <a:off x="2919920" y="3428469"/>
                  <a:ext cx="738926" cy="72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1" h="12862" extrusionOk="0">
                      <a:moveTo>
                        <a:pt x="6728" y="0"/>
                      </a:moveTo>
                      <a:cubicBezTo>
                        <a:pt x="6558" y="392"/>
                        <a:pt x="6052" y="837"/>
                        <a:pt x="5708" y="1144"/>
                      </a:cubicBezTo>
                      <a:cubicBezTo>
                        <a:pt x="4670" y="2079"/>
                        <a:pt x="3287" y="2181"/>
                        <a:pt x="1980" y="2677"/>
                      </a:cubicBezTo>
                      <a:cubicBezTo>
                        <a:pt x="1567" y="2833"/>
                        <a:pt x="1157" y="3045"/>
                        <a:pt x="881" y="3389"/>
                      </a:cubicBezTo>
                      <a:cubicBezTo>
                        <a:pt x="567" y="3778"/>
                        <a:pt x="454" y="4287"/>
                        <a:pt x="365" y="4779"/>
                      </a:cubicBezTo>
                      <a:cubicBezTo>
                        <a:pt x="123" y="6127"/>
                        <a:pt x="1" y="7517"/>
                        <a:pt x="246" y="8865"/>
                      </a:cubicBezTo>
                      <a:cubicBezTo>
                        <a:pt x="355" y="9472"/>
                        <a:pt x="536" y="10070"/>
                        <a:pt x="676" y="10671"/>
                      </a:cubicBezTo>
                      <a:cubicBezTo>
                        <a:pt x="1728" y="11026"/>
                        <a:pt x="2775" y="11238"/>
                        <a:pt x="3349" y="11367"/>
                      </a:cubicBezTo>
                      <a:cubicBezTo>
                        <a:pt x="3540" y="11412"/>
                        <a:pt x="3659" y="11596"/>
                        <a:pt x="3622" y="11787"/>
                      </a:cubicBezTo>
                      <a:lnTo>
                        <a:pt x="3585" y="11961"/>
                      </a:lnTo>
                      <a:cubicBezTo>
                        <a:pt x="3581" y="11979"/>
                        <a:pt x="3581" y="11992"/>
                        <a:pt x="3577" y="12006"/>
                      </a:cubicBezTo>
                      <a:cubicBezTo>
                        <a:pt x="3568" y="12142"/>
                        <a:pt x="3626" y="12275"/>
                        <a:pt x="3735" y="12357"/>
                      </a:cubicBezTo>
                      <a:cubicBezTo>
                        <a:pt x="4284" y="12762"/>
                        <a:pt x="5052" y="12862"/>
                        <a:pt x="5675" y="12862"/>
                      </a:cubicBezTo>
                      <a:cubicBezTo>
                        <a:pt x="5976" y="12862"/>
                        <a:pt x="6243" y="12838"/>
                        <a:pt x="6435" y="12815"/>
                      </a:cubicBezTo>
                      <a:cubicBezTo>
                        <a:pt x="6616" y="12795"/>
                        <a:pt x="6760" y="12658"/>
                        <a:pt x="6790" y="12477"/>
                      </a:cubicBezTo>
                      <a:cubicBezTo>
                        <a:pt x="6804" y="12405"/>
                        <a:pt x="6821" y="12319"/>
                        <a:pt x="6834" y="12231"/>
                      </a:cubicBezTo>
                      <a:cubicBezTo>
                        <a:pt x="6845" y="12180"/>
                        <a:pt x="6855" y="12125"/>
                        <a:pt x="6865" y="12067"/>
                      </a:cubicBezTo>
                      <a:cubicBezTo>
                        <a:pt x="6886" y="11955"/>
                        <a:pt x="6903" y="11842"/>
                        <a:pt x="6923" y="11736"/>
                      </a:cubicBezTo>
                      <a:cubicBezTo>
                        <a:pt x="6968" y="11473"/>
                        <a:pt x="7135" y="11244"/>
                        <a:pt x="7374" y="11118"/>
                      </a:cubicBezTo>
                      <a:cubicBezTo>
                        <a:pt x="7702" y="10944"/>
                        <a:pt x="8265" y="10651"/>
                        <a:pt x="9128" y="10214"/>
                      </a:cubicBezTo>
                      <a:cubicBezTo>
                        <a:pt x="9268" y="10142"/>
                        <a:pt x="9418" y="10063"/>
                        <a:pt x="9579" y="9984"/>
                      </a:cubicBezTo>
                      <a:cubicBezTo>
                        <a:pt x="9937" y="9804"/>
                        <a:pt x="10344" y="9599"/>
                        <a:pt x="10798" y="9377"/>
                      </a:cubicBezTo>
                      <a:cubicBezTo>
                        <a:pt x="11269" y="9141"/>
                        <a:pt x="11637" y="8878"/>
                        <a:pt x="11917" y="8606"/>
                      </a:cubicBezTo>
                      <a:cubicBezTo>
                        <a:pt x="13170" y="7383"/>
                        <a:pt x="12712" y="5899"/>
                        <a:pt x="12064" y="5298"/>
                      </a:cubicBezTo>
                      <a:cubicBezTo>
                        <a:pt x="11982" y="5226"/>
                        <a:pt x="11896" y="5165"/>
                        <a:pt x="11814" y="5120"/>
                      </a:cubicBezTo>
                      <a:cubicBezTo>
                        <a:pt x="10954" y="4659"/>
                        <a:pt x="11094" y="3693"/>
                        <a:pt x="10869" y="2864"/>
                      </a:cubicBezTo>
                      <a:cubicBezTo>
                        <a:pt x="10856" y="2813"/>
                        <a:pt x="10842" y="2765"/>
                        <a:pt x="10825" y="2713"/>
                      </a:cubicBezTo>
                      <a:cubicBezTo>
                        <a:pt x="10811" y="2677"/>
                        <a:pt x="10798" y="2642"/>
                        <a:pt x="10787" y="2604"/>
                      </a:cubicBezTo>
                      <a:cubicBezTo>
                        <a:pt x="10678" y="2294"/>
                        <a:pt x="10552" y="2004"/>
                        <a:pt x="10412" y="1730"/>
                      </a:cubicBezTo>
                      <a:cubicBezTo>
                        <a:pt x="9323" y="137"/>
                        <a:pt x="6728" y="0"/>
                        <a:pt x="6728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808;p39">
                  <a:extLst>
                    <a:ext uri="{FF2B5EF4-FFF2-40B4-BE49-F238E27FC236}">
                      <a16:creationId xmlns:a16="http://schemas.microsoft.com/office/drawing/2014/main" id="{AC9E375E-A772-55C6-39A8-C0A2118E4360}"/>
                    </a:ext>
                  </a:extLst>
                </p:cNvPr>
                <p:cNvSpPr/>
                <p:nvPr/>
              </p:nvSpPr>
              <p:spPr>
                <a:xfrm flipH="1">
                  <a:off x="3022607" y="3425720"/>
                  <a:ext cx="286572" cy="129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2313" extrusionOk="0">
                      <a:moveTo>
                        <a:pt x="686" y="0"/>
                      </a:moveTo>
                      <a:cubicBezTo>
                        <a:pt x="266" y="0"/>
                        <a:pt x="1" y="38"/>
                        <a:pt x="1" y="38"/>
                      </a:cubicBezTo>
                      <a:cubicBezTo>
                        <a:pt x="14" y="38"/>
                        <a:pt x="79" y="30"/>
                        <a:pt x="190" y="30"/>
                      </a:cubicBezTo>
                      <a:cubicBezTo>
                        <a:pt x="586" y="30"/>
                        <a:pt x="1564" y="132"/>
                        <a:pt x="2848" y="1067"/>
                      </a:cubicBezTo>
                      <a:cubicBezTo>
                        <a:pt x="4279" y="2113"/>
                        <a:pt x="4460" y="2313"/>
                        <a:pt x="4528" y="2313"/>
                      </a:cubicBezTo>
                      <a:cubicBezTo>
                        <a:pt x="4538" y="2313"/>
                        <a:pt x="4545" y="2308"/>
                        <a:pt x="4554" y="2302"/>
                      </a:cubicBezTo>
                      <a:cubicBezTo>
                        <a:pt x="4626" y="2255"/>
                        <a:pt x="5107" y="1513"/>
                        <a:pt x="3479" y="643"/>
                      </a:cubicBezTo>
                      <a:cubicBezTo>
                        <a:pt x="2466" y="103"/>
                        <a:pt x="1371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809;p39">
                  <a:extLst>
                    <a:ext uri="{FF2B5EF4-FFF2-40B4-BE49-F238E27FC236}">
                      <a16:creationId xmlns:a16="http://schemas.microsoft.com/office/drawing/2014/main" id="{68B39D86-DAAB-7D7D-792C-FBE55947FBA1}"/>
                    </a:ext>
                  </a:extLst>
                </p:cNvPr>
                <p:cNvSpPr/>
                <p:nvPr/>
              </p:nvSpPr>
              <p:spPr>
                <a:xfrm flipH="1">
                  <a:off x="3297734" y="3986483"/>
                  <a:ext cx="379629" cy="16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3023" extrusionOk="0">
                      <a:moveTo>
                        <a:pt x="268" y="0"/>
                      </a:moveTo>
                      <a:cubicBezTo>
                        <a:pt x="0" y="0"/>
                        <a:pt x="153" y="744"/>
                        <a:pt x="153" y="744"/>
                      </a:cubicBezTo>
                      <a:cubicBezTo>
                        <a:pt x="153" y="744"/>
                        <a:pt x="2850" y="1189"/>
                        <a:pt x="3304" y="1506"/>
                      </a:cubicBezTo>
                      <a:cubicBezTo>
                        <a:pt x="3758" y="1819"/>
                        <a:pt x="3037" y="2889"/>
                        <a:pt x="4273" y="2977"/>
                      </a:cubicBezTo>
                      <a:cubicBezTo>
                        <a:pt x="4760" y="3012"/>
                        <a:pt x="5216" y="3022"/>
                        <a:pt x="5590" y="3022"/>
                      </a:cubicBezTo>
                      <a:cubicBezTo>
                        <a:pt x="6009" y="3022"/>
                        <a:pt x="6324" y="3009"/>
                        <a:pt x="6465" y="3002"/>
                      </a:cubicBezTo>
                      <a:lnTo>
                        <a:pt x="6465" y="3002"/>
                      </a:lnTo>
                      <a:cubicBezTo>
                        <a:pt x="6470" y="3002"/>
                        <a:pt x="6474" y="3002"/>
                        <a:pt x="6478" y="3002"/>
                      </a:cubicBezTo>
                      <a:cubicBezTo>
                        <a:pt x="6494" y="3002"/>
                        <a:pt x="6507" y="3002"/>
                        <a:pt x="6516" y="3001"/>
                      </a:cubicBezTo>
                      <a:cubicBezTo>
                        <a:pt x="6546" y="2997"/>
                        <a:pt x="6564" y="2997"/>
                        <a:pt x="6564" y="2997"/>
                      </a:cubicBezTo>
                      <a:lnTo>
                        <a:pt x="6546" y="2997"/>
                      </a:lnTo>
                      <a:cubicBezTo>
                        <a:pt x="6546" y="2997"/>
                        <a:pt x="6518" y="2999"/>
                        <a:pt x="6465" y="3002"/>
                      </a:cubicBezTo>
                      <a:lnTo>
                        <a:pt x="6465" y="3002"/>
                      </a:lnTo>
                      <a:cubicBezTo>
                        <a:pt x="6156" y="2998"/>
                        <a:pt x="4905" y="2844"/>
                        <a:pt x="4382" y="2410"/>
                      </a:cubicBezTo>
                      <a:cubicBezTo>
                        <a:pt x="3641" y="1799"/>
                        <a:pt x="4867" y="1594"/>
                        <a:pt x="3255" y="1089"/>
                      </a:cubicBezTo>
                      <a:cubicBezTo>
                        <a:pt x="2075" y="717"/>
                        <a:pt x="1112" y="636"/>
                        <a:pt x="518" y="130"/>
                      </a:cubicBezTo>
                      <a:cubicBezTo>
                        <a:pt x="409" y="38"/>
                        <a:pt x="328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810;p39">
                  <a:extLst>
                    <a:ext uri="{FF2B5EF4-FFF2-40B4-BE49-F238E27FC236}">
                      <a16:creationId xmlns:a16="http://schemas.microsoft.com/office/drawing/2014/main" id="{303FC2F8-ECA3-FF45-4979-F59C339C0129}"/>
                    </a:ext>
                  </a:extLst>
                </p:cNvPr>
                <p:cNvSpPr/>
                <p:nvPr/>
              </p:nvSpPr>
              <p:spPr>
                <a:xfrm flipH="1">
                  <a:off x="3390122" y="3826774"/>
                  <a:ext cx="147886" cy="104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1855" extrusionOk="0">
                      <a:moveTo>
                        <a:pt x="1392" y="0"/>
                      </a:moveTo>
                      <a:cubicBezTo>
                        <a:pt x="1341" y="0"/>
                        <a:pt x="1289" y="3"/>
                        <a:pt x="1236" y="7"/>
                      </a:cubicBezTo>
                      <a:cubicBezTo>
                        <a:pt x="533" y="72"/>
                        <a:pt x="0" y="536"/>
                        <a:pt x="45" y="1041"/>
                      </a:cubicBezTo>
                      <a:cubicBezTo>
                        <a:pt x="89" y="1512"/>
                        <a:pt x="612" y="1854"/>
                        <a:pt x="1244" y="1854"/>
                      </a:cubicBezTo>
                      <a:cubicBezTo>
                        <a:pt x="1295" y="1854"/>
                        <a:pt x="1347" y="1852"/>
                        <a:pt x="1400" y="1847"/>
                      </a:cubicBezTo>
                      <a:cubicBezTo>
                        <a:pt x="2103" y="1783"/>
                        <a:pt x="2635" y="1321"/>
                        <a:pt x="2591" y="813"/>
                      </a:cubicBezTo>
                      <a:cubicBezTo>
                        <a:pt x="2547" y="342"/>
                        <a:pt x="2026" y="0"/>
                        <a:pt x="1392" y="0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811;p39">
                  <a:extLst>
                    <a:ext uri="{FF2B5EF4-FFF2-40B4-BE49-F238E27FC236}">
                      <a16:creationId xmlns:a16="http://schemas.microsoft.com/office/drawing/2014/main" id="{E535B79E-F981-FF1A-01D3-25333015D2B3}"/>
                    </a:ext>
                  </a:extLst>
                </p:cNvPr>
                <p:cNvSpPr/>
                <p:nvPr/>
              </p:nvSpPr>
              <p:spPr>
                <a:xfrm flipH="1">
                  <a:off x="2950642" y="3730788"/>
                  <a:ext cx="91952" cy="69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" h="1233" extrusionOk="0">
                      <a:moveTo>
                        <a:pt x="909" y="1"/>
                      </a:moveTo>
                      <a:cubicBezTo>
                        <a:pt x="827" y="1"/>
                        <a:pt x="743" y="12"/>
                        <a:pt x="659" y="35"/>
                      </a:cubicBezTo>
                      <a:cubicBezTo>
                        <a:pt x="256" y="144"/>
                        <a:pt x="0" y="496"/>
                        <a:pt x="89" y="817"/>
                      </a:cubicBezTo>
                      <a:cubicBezTo>
                        <a:pt x="160" y="1072"/>
                        <a:pt x="427" y="1232"/>
                        <a:pt x="736" y="1232"/>
                      </a:cubicBezTo>
                      <a:cubicBezTo>
                        <a:pt x="815" y="1232"/>
                        <a:pt x="898" y="1222"/>
                        <a:pt x="980" y="1200"/>
                      </a:cubicBezTo>
                      <a:cubicBezTo>
                        <a:pt x="1382" y="1087"/>
                        <a:pt x="1639" y="735"/>
                        <a:pt x="1550" y="414"/>
                      </a:cubicBezTo>
                      <a:cubicBezTo>
                        <a:pt x="1480" y="161"/>
                        <a:pt x="1215" y="1"/>
                        <a:pt x="909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812;p39">
                  <a:extLst>
                    <a:ext uri="{FF2B5EF4-FFF2-40B4-BE49-F238E27FC236}">
                      <a16:creationId xmlns:a16="http://schemas.microsoft.com/office/drawing/2014/main" id="{01071EA5-F03D-1500-D8A4-877CAACEE951}"/>
                    </a:ext>
                  </a:extLst>
                </p:cNvPr>
                <p:cNvSpPr/>
                <p:nvPr/>
              </p:nvSpPr>
              <p:spPr>
                <a:xfrm flipH="1">
                  <a:off x="3054201" y="3544651"/>
                  <a:ext cx="104463" cy="21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391" extrusionOk="0">
                      <a:moveTo>
                        <a:pt x="726" y="1"/>
                      </a:moveTo>
                      <a:cubicBezTo>
                        <a:pt x="550" y="1"/>
                        <a:pt x="372" y="20"/>
                        <a:pt x="192" y="66"/>
                      </a:cubicBezTo>
                      <a:cubicBezTo>
                        <a:pt x="106" y="86"/>
                        <a:pt x="1" y="155"/>
                        <a:pt x="31" y="237"/>
                      </a:cubicBezTo>
                      <a:cubicBezTo>
                        <a:pt x="42" y="264"/>
                        <a:pt x="65" y="284"/>
                        <a:pt x="89" y="298"/>
                      </a:cubicBezTo>
                      <a:cubicBezTo>
                        <a:pt x="137" y="326"/>
                        <a:pt x="195" y="345"/>
                        <a:pt x="250" y="345"/>
                      </a:cubicBezTo>
                      <a:cubicBezTo>
                        <a:pt x="262" y="345"/>
                        <a:pt x="273" y="344"/>
                        <a:pt x="284" y="343"/>
                      </a:cubicBezTo>
                      <a:cubicBezTo>
                        <a:pt x="453" y="314"/>
                        <a:pt x="629" y="302"/>
                        <a:pt x="810" y="302"/>
                      </a:cubicBezTo>
                      <a:cubicBezTo>
                        <a:pt x="1142" y="302"/>
                        <a:pt x="1493" y="341"/>
                        <a:pt x="1861" y="390"/>
                      </a:cubicBezTo>
                      <a:lnTo>
                        <a:pt x="1735" y="171"/>
                      </a:lnTo>
                      <a:cubicBezTo>
                        <a:pt x="1400" y="73"/>
                        <a:pt x="1066" y="1"/>
                        <a:pt x="726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813;p39">
                  <a:extLst>
                    <a:ext uri="{FF2B5EF4-FFF2-40B4-BE49-F238E27FC236}">
                      <a16:creationId xmlns:a16="http://schemas.microsoft.com/office/drawing/2014/main" id="{877A84B3-33E1-F862-4A91-170A14C7A16F}"/>
                    </a:ext>
                  </a:extLst>
                </p:cNvPr>
                <p:cNvSpPr/>
                <p:nvPr/>
              </p:nvSpPr>
              <p:spPr>
                <a:xfrm flipH="1">
                  <a:off x="3407569" y="3597721"/>
                  <a:ext cx="146371" cy="6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1114" extrusionOk="0">
                      <a:moveTo>
                        <a:pt x="2412" y="0"/>
                      </a:moveTo>
                      <a:cubicBezTo>
                        <a:pt x="2408" y="0"/>
                        <a:pt x="2404" y="0"/>
                        <a:pt x="2401" y="0"/>
                      </a:cubicBezTo>
                      <a:cubicBezTo>
                        <a:pt x="1482" y="14"/>
                        <a:pt x="783" y="635"/>
                        <a:pt x="1" y="1114"/>
                      </a:cubicBezTo>
                      <a:cubicBezTo>
                        <a:pt x="871" y="779"/>
                        <a:pt x="1646" y="366"/>
                        <a:pt x="2383" y="287"/>
                      </a:cubicBezTo>
                      <a:cubicBezTo>
                        <a:pt x="2452" y="281"/>
                        <a:pt x="2514" y="243"/>
                        <a:pt x="2561" y="199"/>
                      </a:cubicBezTo>
                      <a:cubicBezTo>
                        <a:pt x="2582" y="178"/>
                        <a:pt x="2599" y="151"/>
                        <a:pt x="2602" y="120"/>
                      </a:cubicBezTo>
                      <a:cubicBezTo>
                        <a:pt x="2608" y="35"/>
                        <a:pt x="2499" y="0"/>
                        <a:pt x="2412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814;p39">
                  <a:extLst>
                    <a:ext uri="{FF2B5EF4-FFF2-40B4-BE49-F238E27FC236}">
                      <a16:creationId xmlns:a16="http://schemas.microsoft.com/office/drawing/2014/main" id="{0B4C170F-F499-9461-BE24-02B37AC4492D}"/>
                    </a:ext>
                  </a:extLst>
                </p:cNvPr>
                <p:cNvSpPr/>
                <p:nvPr/>
              </p:nvSpPr>
              <p:spPr>
                <a:xfrm flipH="1">
                  <a:off x="3022604" y="3787561"/>
                  <a:ext cx="345199" cy="63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3" h="1140" extrusionOk="0">
                      <a:moveTo>
                        <a:pt x="6058" y="1"/>
                      </a:moveTo>
                      <a:cubicBezTo>
                        <a:pt x="6037" y="1"/>
                        <a:pt x="6015" y="9"/>
                        <a:pt x="5999" y="24"/>
                      </a:cubicBezTo>
                      <a:cubicBezTo>
                        <a:pt x="5565" y="437"/>
                        <a:pt x="4947" y="597"/>
                        <a:pt x="4343" y="709"/>
                      </a:cubicBezTo>
                      <a:cubicBezTo>
                        <a:pt x="3406" y="881"/>
                        <a:pt x="2456" y="967"/>
                        <a:pt x="1506" y="967"/>
                      </a:cubicBezTo>
                      <a:cubicBezTo>
                        <a:pt x="1037" y="967"/>
                        <a:pt x="568" y="946"/>
                        <a:pt x="100" y="904"/>
                      </a:cubicBezTo>
                      <a:cubicBezTo>
                        <a:pt x="98" y="904"/>
                        <a:pt x="95" y="904"/>
                        <a:pt x="92" y="904"/>
                      </a:cubicBezTo>
                      <a:cubicBezTo>
                        <a:pt x="47" y="904"/>
                        <a:pt x="11" y="937"/>
                        <a:pt x="8" y="982"/>
                      </a:cubicBezTo>
                      <a:cubicBezTo>
                        <a:pt x="1" y="1031"/>
                        <a:pt x="39" y="1072"/>
                        <a:pt x="83" y="1075"/>
                      </a:cubicBezTo>
                      <a:cubicBezTo>
                        <a:pt x="557" y="1119"/>
                        <a:pt x="1032" y="1140"/>
                        <a:pt x="1506" y="1140"/>
                      </a:cubicBezTo>
                      <a:cubicBezTo>
                        <a:pt x="2465" y="1140"/>
                        <a:pt x="3428" y="1051"/>
                        <a:pt x="4378" y="877"/>
                      </a:cubicBezTo>
                      <a:cubicBezTo>
                        <a:pt x="5005" y="761"/>
                        <a:pt x="5651" y="593"/>
                        <a:pt x="6118" y="150"/>
                      </a:cubicBezTo>
                      <a:cubicBezTo>
                        <a:pt x="6152" y="115"/>
                        <a:pt x="6152" y="61"/>
                        <a:pt x="6122" y="27"/>
                      </a:cubicBezTo>
                      <a:cubicBezTo>
                        <a:pt x="6104" y="9"/>
                        <a:pt x="6081" y="1"/>
                        <a:pt x="6058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815;p39">
                  <a:extLst>
                    <a:ext uri="{FF2B5EF4-FFF2-40B4-BE49-F238E27FC236}">
                      <a16:creationId xmlns:a16="http://schemas.microsoft.com/office/drawing/2014/main" id="{AF0EB104-6BD7-00EC-50FE-C41D5C22A0C9}"/>
                    </a:ext>
                  </a:extLst>
                </p:cNvPr>
                <p:cNvSpPr/>
                <p:nvPr/>
              </p:nvSpPr>
              <p:spPr>
                <a:xfrm flipH="1">
                  <a:off x="3110525" y="3862453"/>
                  <a:ext cx="86398" cy="17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311" extrusionOk="0">
                      <a:moveTo>
                        <a:pt x="1447" y="1"/>
                      </a:moveTo>
                      <a:cubicBezTo>
                        <a:pt x="1442" y="1"/>
                        <a:pt x="1436" y="2"/>
                        <a:pt x="1430" y="3"/>
                      </a:cubicBezTo>
                      <a:cubicBezTo>
                        <a:pt x="987" y="81"/>
                        <a:pt x="536" y="126"/>
                        <a:pt x="85" y="136"/>
                      </a:cubicBezTo>
                      <a:cubicBezTo>
                        <a:pt x="37" y="139"/>
                        <a:pt x="0" y="177"/>
                        <a:pt x="3" y="225"/>
                      </a:cubicBezTo>
                      <a:cubicBezTo>
                        <a:pt x="3" y="272"/>
                        <a:pt x="41" y="310"/>
                        <a:pt x="89" y="310"/>
                      </a:cubicBezTo>
                      <a:lnTo>
                        <a:pt x="92" y="310"/>
                      </a:lnTo>
                      <a:cubicBezTo>
                        <a:pt x="549" y="296"/>
                        <a:pt x="1010" y="252"/>
                        <a:pt x="1461" y="173"/>
                      </a:cubicBezTo>
                      <a:cubicBezTo>
                        <a:pt x="1508" y="167"/>
                        <a:pt x="1540" y="118"/>
                        <a:pt x="1529" y="74"/>
                      </a:cubicBezTo>
                      <a:cubicBezTo>
                        <a:pt x="1523" y="32"/>
                        <a:pt x="1489" y="1"/>
                        <a:pt x="1447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816;p39">
                  <a:extLst>
                    <a:ext uri="{FF2B5EF4-FFF2-40B4-BE49-F238E27FC236}">
                      <a16:creationId xmlns:a16="http://schemas.microsoft.com/office/drawing/2014/main" id="{092982A5-A9BA-3F74-789B-B1F23AA465B0}"/>
                    </a:ext>
                  </a:extLst>
                </p:cNvPr>
                <p:cNvSpPr/>
                <p:nvPr/>
              </p:nvSpPr>
              <p:spPr>
                <a:xfrm flipH="1">
                  <a:off x="3031033" y="3676540"/>
                  <a:ext cx="81685" cy="44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87" extrusionOk="0">
                      <a:moveTo>
                        <a:pt x="687" y="0"/>
                      </a:moveTo>
                      <a:cubicBezTo>
                        <a:pt x="665" y="0"/>
                        <a:pt x="644" y="1"/>
                        <a:pt x="622" y="2"/>
                      </a:cubicBezTo>
                      <a:cubicBezTo>
                        <a:pt x="502" y="12"/>
                        <a:pt x="404" y="40"/>
                        <a:pt x="322" y="87"/>
                      </a:cubicBezTo>
                      <a:cubicBezTo>
                        <a:pt x="107" y="210"/>
                        <a:pt x="1" y="500"/>
                        <a:pt x="89" y="733"/>
                      </a:cubicBezTo>
                      <a:cubicBezTo>
                        <a:pt x="103" y="766"/>
                        <a:pt x="138" y="787"/>
                        <a:pt x="171" y="787"/>
                      </a:cubicBezTo>
                      <a:cubicBezTo>
                        <a:pt x="182" y="787"/>
                        <a:pt x="192" y="784"/>
                        <a:pt x="202" y="780"/>
                      </a:cubicBezTo>
                      <a:cubicBezTo>
                        <a:pt x="247" y="763"/>
                        <a:pt x="267" y="716"/>
                        <a:pt x="250" y="671"/>
                      </a:cubicBezTo>
                      <a:cubicBezTo>
                        <a:pt x="192" y="517"/>
                        <a:pt x="264" y="319"/>
                        <a:pt x="407" y="237"/>
                      </a:cubicBezTo>
                      <a:cubicBezTo>
                        <a:pt x="465" y="200"/>
                        <a:pt x="540" y="183"/>
                        <a:pt x="636" y="176"/>
                      </a:cubicBezTo>
                      <a:cubicBezTo>
                        <a:pt x="655" y="174"/>
                        <a:pt x="674" y="174"/>
                        <a:pt x="693" y="174"/>
                      </a:cubicBezTo>
                      <a:cubicBezTo>
                        <a:pt x="914" y="174"/>
                        <a:pt x="1138" y="261"/>
                        <a:pt x="1301" y="408"/>
                      </a:cubicBezTo>
                      <a:cubicBezTo>
                        <a:pt x="1318" y="422"/>
                        <a:pt x="1339" y="429"/>
                        <a:pt x="1359" y="429"/>
                      </a:cubicBezTo>
                      <a:cubicBezTo>
                        <a:pt x="1382" y="429"/>
                        <a:pt x="1406" y="420"/>
                        <a:pt x="1424" y="401"/>
                      </a:cubicBezTo>
                      <a:cubicBezTo>
                        <a:pt x="1455" y="367"/>
                        <a:pt x="1452" y="313"/>
                        <a:pt x="1417" y="278"/>
                      </a:cubicBezTo>
                      <a:cubicBezTo>
                        <a:pt x="1219" y="98"/>
                        <a:pt x="955" y="0"/>
                        <a:pt x="687" y="0"/>
                      </a:cubicBezTo>
                      <a:close/>
                    </a:path>
                  </a:pathLst>
                </a:custGeom>
                <a:solidFill>
                  <a:srgbClr val="6045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817;p39">
                  <a:extLst>
                    <a:ext uri="{FF2B5EF4-FFF2-40B4-BE49-F238E27FC236}">
                      <a16:creationId xmlns:a16="http://schemas.microsoft.com/office/drawing/2014/main" id="{1D0E07DA-5212-5F45-6819-5A6C5B2546A4}"/>
                    </a:ext>
                  </a:extLst>
                </p:cNvPr>
                <p:cNvSpPr/>
                <p:nvPr/>
              </p:nvSpPr>
              <p:spPr>
                <a:xfrm flipH="1">
                  <a:off x="3334414" y="3728713"/>
                  <a:ext cx="174871" cy="9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1619" extrusionOk="0">
                      <a:moveTo>
                        <a:pt x="1975" y="0"/>
                      </a:moveTo>
                      <a:cubicBezTo>
                        <a:pt x="1629" y="0"/>
                        <a:pt x="1255" y="102"/>
                        <a:pt x="871" y="304"/>
                      </a:cubicBezTo>
                      <a:cubicBezTo>
                        <a:pt x="594" y="451"/>
                        <a:pt x="399" y="605"/>
                        <a:pt x="259" y="786"/>
                      </a:cubicBezTo>
                      <a:cubicBezTo>
                        <a:pt x="79" y="1018"/>
                        <a:pt x="0" y="1298"/>
                        <a:pt x="45" y="1550"/>
                      </a:cubicBezTo>
                      <a:cubicBezTo>
                        <a:pt x="55" y="1591"/>
                        <a:pt x="89" y="1618"/>
                        <a:pt x="130" y="1618"/>
                      </a:cubicBezTo>
                      <a:lnTo>
                        <a:pt x="147" y="1618"/>
                      </a:lnTo>
                      <a:cubicBezTo>
                        <a:pt x="195" y="1612"/>
                        <a:pt x="226" y="1564"/>
                        <a:pt x="215" y="1519"/>
                      </a:cubicBezTo>
                      <a:cubicBezTo>
                        <a:pt x="177" y="1319"/>
                        <a:pt x="246" y="1083"/>
                        <a:pt x="396" y="892"/>
                      </a:cubicBezTo>
                      <a:cubicBezTo>
                        <a:pt x="519" y="731"/>
                        <a:pt x="697" y="591"/>
                        <a:pt x="952" y="458"/>
                      </a:cubicBezTo>
                      <a:cubicBezTo>
                        <a:pt x="1308" y="270"/>
                        <a:pt x="1652" y="171"/>
                        <a:pt x="1970" y="171"/>
                      </a:cubicBezTo>
                      <a:cubicBezTo>
                        <a:pt x="1982" y="171"/>
                        <a:pt x="1993" y="171"/>
                        <a:pt x="2004" y="172"/>
                      </a:cubicBezTo>
                      <a:cubicBezTo>
                        <a:pt x="2389" y="178"/>
                        <a:pt x="2745" y="339"/>
                        <a:pt x="2953" y="598"/>
                      </a:cubicBezTo>
                      <a:cubicBezTo>
                        <a:pt x="2970" y="617"/>
                        <a:pt x="2995" y="628"/>
                        <a:pt x="3021" y="628"/>
                      </a:cubicBezTo>
                      <a:cubicBezTo>
                        <a:pt x="3040" y="628"/>
                        <a:pt x="3060" y="621"/>
                        <a:pt x="3076" y="608"/>
                      </a:cubicBezTo>
                      <a:cubicBezTo>
                        <a:pt x="3110" y="581"/>
                        <a:pt x="3117" y="526"/>
                        <a:pt x="3086" y="489"/>
                      </a:cubicBezTo>
                      <a:cubicBezTo>
                        <a:pt x="2847" y="192"/>
                        <a:pt x="2441" y="8"/>
                        <a:pt x="2008" y="0"/>
                      </a:cubicBezTo>
                      <a:cubicBezTo>
                        <a:pt x="1997" y="0"/>
                        <a:pt x="1986" y="0"/>
                        <a:pt x="1975" y="0"/>
                      </a:cubicBezTo>
                      <a:close/>
                    </a:path>
                  </a:pathLst>
                </a:custGeom>
                <a:solidFill>
                  <a:srgbClr val="6045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818;p39">
                  <a:extLst>
                    <a:ext uri="{FF2B5EF4-FFF2-40B4-BE49-F238E27FC236}">
                      <a16:creationId xmlns:a16="http://schemas.microsoft.com/office/drawing/2014/main" id="{5630F762-9545-7EB3-870D-53B33579BC48}"/>
                    </a:ext>
                  </a:extLst>
                </p:cNvPr>
                <p:cNvSpPr/>
                <p:nvPr/>
              </p:nvSpPr>
              <p:spPr>
                <a:xfrm flipH="1">
                  <a:off x="3264112" y="3651183"/>
                  <a:ext cx="345760" cy="237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3" h="4233" extrusionOk="0">
                      <a:moveTo>
                        <a:pt x="3801" y="1382"/>
                      </a:moveTo>
                      <a:cubicBezTo>
                        <a:pt x="4234" y="1390"/>
                        <a:pt x="4640" y="1574"/>
                        <a:pt x="4879" y="1871"/>
                      </a:cubicBezTo>
                      <a:cubicBezTo>
                        <a:pt x="4910" y="1908"/>
                        <a:pt x="4903" y="1963"/>
                        <a:pt x="4869" y="1990"/>
                      </a:cubicBezTo>
                      <a:cubicBezTo>
                        <a:pt x="4852" y="2004"/>
                        <a:pt x="4831" y="2011"/>
                        <a:pt x="4814" y="2011"/>
                      </a:cubicBezTo>
                      <a:cubicBezTo>
                        <a:pt x="4787" y="2011"/>
                        <a:pt x="4763" y="2000"/>
                        <a:pt x="4746" y="1980"/>
                      </a:cubicBezTo>
                      <a:cubicBezTo>
                        <a:pt x="4538" y="1721"/>
                        <a:pt x="4182" y="1560"/>
                        <a:pt x="3797" y="1554"/>
                      </a:cubicBezTo>
                      <a:lnTo>
                        <a:pt x="3770" y="1554"/>
                      </a:lnTo>
                      <a:cubicBezTo>
                        <a:pt x="3449" y="1554"/>
                        <a:pt x="3104" y="1649"/>
                        <a:pt x="2745" y="1840"/>
                      </a:cubicBezTo>
                      <a:cubicBezTo>
                        <a:pt x="2490" y="1973"/>
                        <a:pt x="2312" y="2113"/>
                        <a:pt x="2189" y="2274"/>
                      </a:cubicBezTo>
                      <a:cubicBezTo>
                        <a:pt x="2039" y="2465"/>
                        <a:pt x="1970" y="2701"/>
                        <a:pt x="2008" y="2901"/>
                      </a:cubicBezTo>
                      <a:cubicBezTo>
                        <a:pt x="2019" y="2946"/>
                        <a:pt x="1988" y="2994"/>
                        <a:pt x="1940" y="3000"/>
                      </a:cubicBezTo>
                      <a:lnTo>
                        <a:pt x="1923" y="3000"/>
                      </a:lnTo>
                      <a:cubicBezTo>
                        <a:pt x="1882" y="3000"/>
                        <a:pt x="1848" y="2973"/>
                        <a:pt x="1838" y="2932"/>
                      </a:cubicBezTo>
                      <a:cubicBezTo>
                        <a:pt x="1793" y="2680"/>
                        <a:pt x="1872" y="2400"/>
                        <a:pt x="2052" y="2168"/>
                      </a:cubicBezTo>
                      <a:cubicBezTo>
                        <a:pt x="2192" y="1987"/>
                        <a:pt x="2387" y="1833"/>
                        <a:pt x="2664" y="1686"/>
                      </a:cubicBezTo>
                      <a:cubicBezTo>
                        <a:pt x="3049" y="1485"/>
                        <a:pt x="3421" y="1382"/>
                        <a:pt x="3773" y="1382"/>
                      </a:cubicBezTo>
                      <a:close/>
                      <a:moveTo>
                        <a:pt x="4661" y="0"/>
                      </a:moveTo>
                      <a:cubicBezTo>
                        <a:pt x="4121" y="0"/>
                        <a:pt x="3552" y="51"/>
                        <a:pt x="2964" y="153"/>
                      </a:cubicBezTo>
                      <a:cubicBezTo>
                        <a:pt x="1821" y="352"/>
                        <a:pt x="732" y="908"/>
                        <a:pt x="185" y="1222"/>
                      </a:cubicBezTo>
                      <a:cubicBezTo>
                        <a:pt x="56" y="1297"/>
                        <a:pt x="1" y="1454"/>
                        <a:pt x="56" y="1595"/>
                      </a:cubicBezTo>
                      <a:cubicBezTo>
                        <a:pt x="257" y="2110"/>
                        <a:pt x="705" y="3059"/>
                        <a:pt x="1462" y="3690"/>
                      </a:cubicBezTo>
                      <a:cubicBezTo>
                        <a:pt x="1657" y="3400"/>
                        <a:pt x="2049" y="3181"/>
                        <a:pt x="2517" y="3137"/>
                      </a:cubicBezTo>
                      <a:cubicBezTo>
                        <a:pt x="2572" y="3134"/>
                        <a:pt x="2623" y="3131"/>
                        <a:pt x="2677" y="3131"/>
                      </a:cubicBezTo>
                      <a:cubicBezTo>
                        <a:pt x="3309" y="3131"/>
                        <a:pt x="3828" y="3475"/>
                        <a:pt x="3872" y="3943"/>
                      </a:cubicBezTo>
                      <a:cubicBezTo>
                        <a:pt x="3879" y="4042"/>
                        <a:pt x="3869" y="4141"/>
                        <a:pt x="3834" y="4233"/>
                      </a:cubicBezTo>
                      <a:cubicBezTo>
                        <a:pt x="3927" y="4209"/>
                        <a:pt x="4019" y="4182"/>
                        <a:pt x="4111" y="4151"/>
                      </a:cubicBezTo>
                      <a:cubicBezTo>
                        <a:pt x="4551" y="4004"/>
                        <a:pt x="4917" y="3807"/>
                        <a:pt x="5197" y="3557"/>
                      </a:cubicBezTo>
                      <a:cubicBezTo>
                        <a:pt x="4930" y="3547"/>
                        <a:pt x="4664" y="3530"/>
                        <a:pt x="4398" y="3506"/>
                      </a:cubicBezTo>
                      <a:cubicBezTo>
                        <a:pt x="4354" y="3503"/>
                        <a:pt x="4316" y="3462"/>
                        <a:pt x="4323" y="3413"/>
                      </a:cubicBezTo>
                      <a:cubicBezTo>
                        <a:pt x="4326" y="3366"/>
                        <a:pt x="4367" y="3335"/>
                        <a:pt x="4412" y="3335"/>
                      </a:cubicBezTo>
                      <a:lnTo>
                        <a:pt x="4415" y="3335"/>
                      </a:lnTo>
                      <a:cubicBezTo>
                        <a:pt x="4732" y="3362"/>
                        <a:pt x="5050" y="3383"/>
                        <a:pt x="5367" y="3393"/>
                      </a:cubicBezTo>
                      <a:cubicBezTo>
                        <a:pt x="5514" y="3229"/>
                        <a:pt x="5630" y="3052"/>
                        <a:pt x="5719" y="2854"/>
                      </a:cubicBezTo>
                      <a:cubicBezTo>
                        <a:pt x="6163" y="1864"/>
                        <a:pt x="5746" y="673"/>
                        <a:pt x="5545" y="208"/>
                      </a:cubicBezTo>
                      <a:cubicBezTo>
                        <a:pt x="5501" y="106"/>
                        <a:pt x="5405" y="38"/>
                        <a:pt x="5296" y="27"/>
                      </a:cubicBezTo>
                      <a:cubicBezTo>
                        <a:pt x="5101" y="7"/>
                        <a:pt x="4886" y="0"/>
                        <a:pt x="4661" y="0"/>
                      </a:cubicBezTo>
                      <a:close/>
                    </a:path>
                  </a:pathLst>
                </a:custGeom>
                <a:solidFill>
                  <a:srgbClr val="D6A0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819;p39">
                  <a:extLst>
                    <a:ext uri="{FF2B5EF4-FFF2-40B4-BE49-F238E27FC236}">
                      <a16:creationId xmlns:a16="http://schemas.microsoft.com/office/drawing/2014/main" id="{2CDADF3F-6FC7-1372-042A-55ACFF4A3CD7}"/>
                    </a:ext>
                  </a:extLst>
                </p:cNvPr>
                <p:cNvSpPr/>
                <p:nvPr/>
              </p:nvSpPr>
              <p:spPr>
                <a:xfrm flipH="1">
                  <a:off x="3392198" y="3826774"/>
                  <a:ext cx="135656" cy="66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8" h="1192" extrusionOk="0">
                      <a:moveTo>
                        <a:pt x="1215" y="1"/>
                      </a:moveTo>
                      <a:cubicBezTo>
                        <a:pt x="1161" y="1"/>
                        <a:pt x="1110" y="4"/>
                        <a:pt x="1055" y="7"/>
                      </a:cubicBezTo>
                      <a:cubicBezTo>
                        <a:pt x="587" y="51"/>
                        <a:pt x="195" y="270"/>
                        <a:pt x="0" y="560"/>
                      </a:cubicBezTo>
                      <a:cubicBezTo>
                        <a:pt x="444" y="929"/>
                        <a:pt x="997" y="1192"/>
                        <a:pt x="1669" y="1192"/>
                      </a:cubicBezTo>
                      <a:cubicBezTo>
                        <a:pt x="1895" y="1192"/>
                        <a:pt x="2131" y="1161"/>
                        <a:pt x="2372" y="1103"/>
                      </a:cubicBezTo>
                      <a:cubicBezTo>
                        <a:pt x="2407" y="1011"/>
                        <a:pt x="2417" y="912"/>
                        <a:pt x="2410" y="813"/>
                      </a:cubicBezTo>
                      <a:cubicBezTo>
                        <a:pt x="2366" y="345"/>
                        <a:pt x="1847" y="1"/>
                        <a:pt x="1215" y="1"/>
                      </a:cubicBezTo>
                      <a:close/>
                    </a:path>
                  </a:pathLst>
                </a:custGeom>
                <a:solidFill>
                  <a:srgbClr val="C67C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820;p39">
                  <a:extLst>
                    <a:ext uri="{FF2B5EF4-FFF2-40B4-BE49-F238E27FC236}">
                      <a16:creationId xmlns:a16="http://schemas.microsoft.com/office/drawing/2014/main" id="{EEF3ADB6-74B6-56BD-0E82-330A04B7F45B}"/>
                    </a:ext>
                  </a:extLst>
                </p:cNvPr>
                <p:cNvSpPr/>
                <p:nvPr/>
              </p:nvSpPr>
              <p:spPr>
                <a:xfrm flipH="1">
                  <a:off x="3308726" y="3838275"/>
                  <a:ext cx="59076" cy="12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" h="222" extrusionOk="0">
                      <a:moveTo>
                        <a:pt x="97" y="0"/>
                      </a:moveTo>
                      <a:cubicBezTo>
                        <a:pt x="52" y="0"/>
                        <a:pt x="11" y="31"/>
                        <a:pt x="8" y="78"/>
                      </a:cubicBezTo>
                      <a:cubicBezTo>
                        <a:pt x="1" y="127"/>
                        <a:pt x="39" y="168"/>
                        <a:pt x="83" y="171"/>
                      </a:cubicBezTo>
                      <a:cubicBezTo>
                        <a:pt x="349" y="195"/>
                        <a:pt x="615" y="212"/>
                        <a:pt x="882" y="222"/>
                      </a:cubicBezTo>
                      <a:cubicBezTo>
                        <a:pt x="943" y="171"/>
                        <a:pt x="998" y="113"/>
                        <a:pt x="1052" y="58"/>
                      </a:cubicBezTo>
                      <a:cubicBezTo>
                        <a:pt x="735" y="48"/>
                        <a:pt x="417" y="27"/>
                        <a:pt x="100" y="0"/>
                      </a:cubicBezTo>
                      <a:close/>
                    </a:path>
                  </a:pathLst>
                </a:custGeom>
                <a:solidFill>
                  <a:srgbClr val="A877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821;p39">
                  <a:extLst>
                    <a:ext uri="{FF2B5EF4-FFF2-40B4-BE49-F238E27FC236}">
                      <a16:creationId xmlns:a16="http://schemas.microsoft.com/office/drawing/2014/main" id="{87142C0A-ADE1-297A-DC90-C435DFC4F60D}"/>
                    </a:ext>
                  </a:extLst>
                </p:cNvPr>
                <p:cNvSpPr/>
                <p:nvPr/>
              </p:nvSpPr>
              <p:spPr>
                <a:xfrm flipH="1">
                  <a:off x="3334414" y="3728713"/>
                  <a:ext cx="174871" cy="9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1619" extrusionOk="0">
                      <a:moveTo>
                        <a:pt x="1980" y="0"/>
                      </a:moveTo>
                      <a:cubicBezTo>
                        <a:pt x="1628" y="0"/>
                        <a:pt x="1256" y="103"/>
                        <a:pt x="871" y="304"/>
                      </a:cubicBezTo>
                      <a:cubicBezTo>
                        <a:pt x="594" y="451"/>
                        <a:pt x="399" y="605"/>
                        <a:pt x="259" y="786"/>
                      </a:cubicBezTo>
                      <a:cubicBezTo>
                        <a:pt x="79" y="1018"/>
                        <a:pt x="0" y="1298"/>
                        <a:pt x="45" y="1550"/>
                      </a:cubicBezTo>
                      <a:cubicBezTo>
                        <a:pt x="55" y="1591"/>
                        <a:pt x="89" y="1618"/>
                        <a:pt x="130" y="1618"/>
                      </a:cubicBezTo>
                      <a:lnTo>
                        <a:pt x="147" y="1618"/>
                      </a:lnTo>
                      <a:cubicBezTo>
                        <a:pt x="195" y="1612"/>
                        <a:pt x="226" y="1564"/>
                        <a:pt x="215" y="1519"/>
                      </a:cubicBezTo>
                      <a:cubicBezTo>
                        <a:pt x="177" y="1319"/>
                        <a:pt x="246" y="1083"/>
                        <a:pt x="396" y="892"/>
                      </a:cubicBezTo>
                      <a:cubicBezTo>
                        <a:pt x="519" y="731"/>
                        <a:pt x="697" y="591"/>
                        <a:pt x="952" y="458"/>
                      </a:cubicBezTo>
                      <a:cubicBezTo>
                        <a:pt x="1311" y="267"/>
                        <a:pt x="1656" y="172"/>
                        <a:pt x="1977" y="172"/>
                      </a:cubicBezTo>
                      <a:lnTo>
                        <a:pt x="2004" y="172"/>
                      </a:lnTo>
                      <a:cubicBezTo>
                        <a:pt x="2389" y="178"/>
                        <a:pt x="2745" y="339"/>
                        <a:pt x="2953" y="598"/>
                      </a:cubicBezTo>
                      <a:cubicBezTo>
                        <a:pt x="2970" y="618"/>
                        <a:pt x="2994" y="629"/>
                        <a:pt x="3021" y="629"/>
                      </a:cubicBezTo>
                      <a:cubicBezTo>
                        <a:pt x="3038" y="629"/>
                        <a:pt x="3059" y="622"/>
                        <a:pt x="3076" y="608"/>
                      </a:cubicBezTo>
                      <a:cubicBezTo>
                        <a:pt x="3110" y="581"/>
                        <a:pt x="3117" y="526"/>
                        <a:pt x="3086" y="489"/>
                      </a:cubicBezTo>
                      <a:cubicBezTo>
                        <a:pt x="2847" y="192"/>
                        <a:pt x="2441" y="8"/>
                        <a:pt x="2008" y="0"/>
                      </a:cubicBezTo>
                      <a:close/>
                    </a:path>
                  </a:pathLst>
                </a:custGeom>
                <a:solidFill>
                  <a:srgbClr val="513E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822;p39">
                  <a:extLst>
                    <a:ext uri="{FF2B5EF4-FFF2-40B4-BE49-F238E27FC236}">
                      <a16:creationId xmlns:a16="http://schemas.microsoft.com/office/drawing/2014/main" id="{C9D6001A-FD77-7E82-1B15-1D5A3FE999D4}"/>
                    </a:ext>
                  </a:extLst>
                </p:cNvPr>
                <p:cNvSpPr/>
                <p:nvPr/>
              </p:nvSpPr>
              <p:spPr>
                <a:xfrm flipH="1">
                  <a:off x="3165277" y="3670201"/>
                  <a:ext cx="109793" cy="6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105" extrusionOk="0">
                      <a:moveTo>
                        <a:pt x="1949" y="565"/>
                      </a:moveTo>
                      <a:cubicBezTo>
                        <a:pt x="1953" y="576"/>
                        <a:pt x="1956" y="583"/>
                        <a:pt x="1956" y="583"/>
                      </a:cubicBezTo>
                      <a:cubicBezTo>
                        <a:pt x="1956" y="583"/>
                        <a:pt x="1954" y="576"/>
                        <a:pt x="1949" y="565"/>
                      </a:cubicBezTo>
                      <a:close/>
                      <a:moveTo>
                        <a:pt x="1241" y="0"/>
                      </a:moveTo>
                      <a:cubicBezTo>
                        <a:pt x="1162" y="0"/>
                        <a:pt x="1072" y="10"/>
                        <a:pt x="973" y="33"/>
                      </a:cubicBezTo>
                      <a:cubicBezTo>
                        <a:pt x="256" y="197"/>
                        <a:pt x="0" y="887"/>
                        <a:pt x="0" y="887"/>
                      </a:cubicBezTo>
                      <a:lnTo>
                        <a:pt x="58" y="1105"/>
                      </a:lnTo>
                      <a:cubicBezTo>
                        <a:pt x="58" y="1105"/>
                        <a:pt x="349" y="405"/>
                        <a:pt x="1065" y="245"/>
                      </a:cubicBezTo>
                      <a:cubicBezTo>
                        <a:pt x="1165" y="222"/>
                        <a:pt x="1255" y="212"/>
                        <a:pt x="1335" y="212"/>
                      </a:cubicBezTo>
                      <a:cubicBezTo>
                        <a:pt x="1760" y="212"/>
                        <a:pt x="1915" y="491"/>
                        <a:pt x="1949" y="565"/>
                      </a:cubicBezTo>
                      <a:lnTo>
                        <a:pt x="1949" y="565"/>
                      </a:lnTo>
                      <a:cubicBezTo>
                        <a:pt x="1928" y="515"/>
                        <a:pt x="1870" y="377"/>
                        <a:pt x="1864" y="375"/>
                      </a:cubicBezTo>
                      <a:cubicBezTo>
                        <a:pt x="1864" y="375"/>
                        <a:pt x="1733" y="0"/>
                        <a:pt x="1241" y="0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823;p39">
                  <a:extLst>
                    <a:ext uri="{FF2B5EF4-FFF2-40B4-BE49-F238E27FC236}">
                      <a16:creationId xmlns:a16="http://schemas.microsoft.com/office/drawing/2014/main" id="{0E3204F4-60C6-5459-2271-873E8B13CEFB}"/>
                    </a:ext>
                  </a:extLst>
                </p:cNvPr>
                <p:cNvSpPr/>
                <p:nvPr/>
              </p:nvSpPr>
              <p:spPr>
                <a:xfrm flipH="1">
                  <a:off x="3149005" y="3607314"/>
                  <a:ext cx="176611" cy="36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8" h="643" extrusionOk="0">
                      <a:moveTo>
                        <a:pt x="3093" y="1"/>
                      </a:moveTo>
                      <a:cubicBezTo>
                        <a:pt x="3087" y="1"/>
                        <a:pt x="3081" y="2"/>
                        <a:pt x="3076" y="4"/>
                      </a:cubicBezTo>
                      <a:cubicBezTo>
                        <a:pt x="2891" y="58"/>
                        <a:pt x="2243" y="246"/>
                        <a:pt x="1526" y="345"/>
                      </a:cubicBezTo>
                      <a:cubicBezTo>
                        <a:pt x="812" y="444"/>
                        <a:pt x="226" y="485"/>
                        <a:pt x="51" y="495"/>
                      </a:cubicBezTo>
                      <a:cubicBezTo>
                        <a:pt x="24" y="499"/>
                        <a:pt x="0" y="522"/>
                        <a:pt x="4" y="550"/>
                      </a:cubicBezTo>
                      <a:lnTo>
                        <a:pt x="4" y="590"/>
                      </a:lnTo>
                      <a:cubicBezTo>
                        <a:pt x="7" y="622"/>
                        <a:pt x="31" y="642"/>
                        <a:pt x="58" y="642"/>
                      </a:cubicBezTo>
                      <a:cubicBezTo>
                        <a:pt x="259" y="636"/>
                        <a:pt x="1020" y="604"/>
                        <a:pt x="1635" y="526"/>
                      </a:cubicBezTo>
                      <a:cubicBezTo>
                        <a:pt x="2253" y="447"/>
                        <a:pt x="2936" y="174"/>
                        <a:pt x="3109" y="103"/>
                      </a:cubicBezTo>
                      <a:cubicBezTo>
                        <a:pt x="3134" y="92"/>
                        <a:pt x="3147" y="65"/>
                        <a:pt x="3141" y="37"/>
                      </a:cubicBezTo>
                      <a:cubicBezTo>
                        <a:pt x="3135" y="16"/>
                        <a:pt x="3115" y="1"/>
                        <a:pt x="3093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824;p39">
                  <a:extLst>
                    <a:ext uri="{FF2B5EF4-FFF2-40B4-BE49-F238E27FC236}">
                      <a16:creationId xmlns:a16="http://schemas.microsoft.com/office/drawing/2014/main" id="{C057A3B6-B3AA-EE7B-A9B3-3616334BF7C6}"/>
                    </a:ext>
                  </a:extLst>
                </p:cNvPr>
                <p:cNvSpPr/>
                <p:nvPr/>
              </p:nvSpPr>
              <p:spPr>
                <a:xfrm flipH="1">
                  <a:off x="2981958" y="3334334"/>
                  <a:ext cx="897472" cy="140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7" h="25127" extrusionOk="0">
                      <a:moveTo>
                        <a:pt x="11095" y="0"/>
                      </a:moveTo>
                      <a:cubicBezTo>
                        <a:pt x="9524" y="0"/>
                        <a:pt x="8312" y="569"/>
                        <a:pt x="8312" y="569"/>
                      </a:cubicBezTo>
                      <a:cubicBezTo>
                        <a:pt x="8312" y="569"/>
                        <a:pt x="7603" y="326"/>
                        <a:pt x="6604" y="326"/>
                      </a:cubicBezTo>
                      <a:cubicBezTo>
                        <a:pt x="4605" y="326"/>
                        <a:pt x="1443" y="1296"/>
                        <a:pt x="464" y="7116"/>
                      </a:cubicBezTo>
                      <a:cubicBezTo>
                        <a:pt x="0" y="9877"/>
                        <a:pt x="369" y="25119"/>
                        <a:pt x="369" y="25119"/>
                      </a:cubicBezTo>
                      <a:lnTo>
                        <a:pt x="4089" y="25126"/>
                      </a:lnTo>
                      <a:lnTo>
                        <a:pt x="4089" y="25126"/>
                      </a:lnTo>
                      <a:cubicBezTo>
                        <a:pt x="4010" y="24860"/>
                        <a:pt x="2877" y="21060"/>
                        <a:pt x="3840" y="17159"/>
                      </a:cubicBezTo>
                      <a:cubicBezTo>
                        <a:pt x="3963" y="16667"/>
                        <a:pt x="4154" y="16196"/>
                        <a:pt x="4335" y="15722"/>
                      </a:cubicBezTo>
                      <a:cubicBezTo>
                        <a:pt x="4581" y="15076"/>
                        <a:pt x="4806" y="14432"/>
                        <a:pt x="4803" y="13745"/>
                      </a:cubicBezTo>
                      <a:cubicBezTo>
                        <a:pt x="4799" y="13274"/>
                        <a:pt x="4717" y="12809"/>
                        <a:pt x="4608" y="12349"/>
                      </a:cubicBezTo>
                      <a:cubicBezTo>
                        <a:pt x="4468" y="11748"/>
                        <a:pt x="4287" y="11150"/>
                        <a:pt x="4178" y="10543"/>
                      </a:cubicBezTo>
                      <a:cubicBezTo>
                        <a:pt x="3933" y="9195"/>
                        <a:pt x="4055" y="7805"/>
                        <a:pt x="4297" y="6457"/>
                      </a:cubicBezTo>
                      <a:cubicBezTo>
                        <a:pt x="4386" y="5965"/>
                        <a:pt x="4499" y="5456"/>
                        <a:pt x="4813" y="5067"/>
                      </a:cubicBezTo>
                      <a:cubicBezTo>
                        <a:pt x="5089" y="4723"/>
                        <a:pt x="5499" y="4511"/>
                        <a:pt x="5912" y="4355"/>
                      </a:cubicBezTo>
                      <a:cubicBezTo>
                        <a:pt x="7219" y="3859"/>
                        <a:pt x="8602" y="3757"/>
                        <a:pt x="9640" y="2822"/>
                      </a:cubicBezTo>
                      <a:cubicBezTo>
                        <a:pt x="9984" y="2515"/>
                        <a:pt x="10490" y="2070"/>
                        <a:pt x="10660" y="1678"/>
                      </a:cubicBezTo>
                      <a:cubicBezTo>
                        <a:pt x="10660" y="1678"/>
                        <a:pt x="13217" y="1818"/>
                        <a:pt x="14306" y="3412"/>
                      </a:cubicBezTo>
                      <a:cubicBezTo>
                        <a:pt x="14446" y="3613"/>
                        <a:pt x="14490" y="3747"/>
                        <a:pt x="14631" y="4084"/>
                      </a:cubicBezTo>
                      <a:cubicBezTo>
                        <a:pt x="14651" y="4136"/>
                        <a:pt x="14695" y="4194"/>
                        <a:pt x="14706" y="4269"/>
                      </a:cubicBezTo>
                      <a:cubicBezTo>
                        <a:pt x="14719" y="4306"/>
                        <a:pt x="14743" y="4355"/>
                        <a:pt x="14757" y="4391"/>
                      </a:cubicBezTo>
                      <a:cubicBezTo>
                        <a:pt x="14774" y="4443"/>
                        <a:pt x="14788" y="4491"/>
                        <a:pt x="14801" y="4542"/>
                      </a:cubicBezTo>
                      <a:cubicBezTo>
                        <a:pt x="15026" y="5371"/>
                        <a:pt x="14886" y="6337"/>
                        <a:pt x="15746" y="6798"/>
                      </a:cubicBezTo>
                      <a:cubicBezTo>
                        <a:pt x="15828" y="6843"/>
                        <a:pt x="15914" y="6904"/>
                        <a:pt x="15996" y="6976"/>
                      </a:cubicBezTo>
                      <a:cubicBezTo>
                        <a:pt x="15976" y="4350"/>
                        <a:pt x="15552" y="1729"/>
                        <a:pt x="14026" y="797"/>
                      </a:cubicBezTo>
                      <a:cubicBezTo>
                        <a:pt x="13039" y="192"/>
                        <a:pt x="12007" y="0"/>
                        <a:pt x="11095" y="0"/>
                      </a:cubicBezTo>
                      <a:close/>
                      <a:moveTo>
                        <a:pt x="4089" y="25126"/>
                      </a:moveTo>
                      <a:cubicBezTo>
                        <a:pt x="4089" y="25126"/>
                        <a:pt x="4089" y="25126"/>
                        <a:pt x="4089" y="25126"/>
                      </a:cubicBezTo>
                      <a:lnTo>
                        <a:pt x="4100" y="25126"/>
                      </a:lnTo>
                      <a:lnTo>
                        <a:pt x="4089" y="25126"/>
                      </a:ln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825;p39">
                  <a:extLst>
                    <a:ext uri="{FF2B5EF4-FFF2-40B4-BE49-F238E27FC236}">
                      <a16:creationId xmlns:a16="http://schemas.microsoft.com/office/drawing/2014/main" id="{ED0AA39B-654B-B66A-3D86-C3274A602E09}"/>
                    </a:ext>
                  </a:extLst>
                </p:cNvPr>
                <p:cNvSpPr/>
                <p:nvPr/>
              </p:nvSpPr>
              <p:spPr>
                <a:xfrm flipH="1">
                  <a:off x="3286269" y="4059699"/>
                  <a:ext cx="1426630" cy="684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9" h="12197" extrusionOk="0">
                      <a:moveTo>
                        <a:pt x="12089" y="0"/>
                      </a:moveTo>
                      <a:cubicBezTo>
                        <a:pt x="10233" y="0"/>
                        <a:pt x="8085" y="175"/>
                        <a:pt x="6292" y="175"/>
                      </a:cubicBezTo>
                      <a:cubicBezTo>
                        <a:pt x="6130" y="175"/>
                        <a:pt x="5970" y="173"/>
                        <a:pt x="5814" y="170"/>
                      </a:cubicBezTo>
                      <a:cubicBezTo>
                        <a:pt x="4695" y="148"/>
                        <a:pt x="3732" y="78"/>
                        <a:pt x="2936" y="78"/>
                      </a:cubicBezTo>
                      <a:cubicBezTo>
                        <a:pt x="1315" y="78"/>
                        <a:pt x="385" y="368"/>
                        <a:pt x="229" y="1938"/>
                      </a:cubicBezTo>
                      <a:cubicBezTo>
                        <a:pt x="1" y="4280"/>
                        <a:pt x="1998" y="12127"/>
                        <a:pt x="1977" y="12196"/>
                      </a:cubicBezTo>
                      <a:lnTo>
                        <a:pt x="24859" y="12189"/>
                      </a:lnTo>
                      <a:cubicBezTo>
                        <a:pt x="25176" y="12189"/>
                        <a:pt x="25429" y="11937"/>
                        <a:pt x="25429" y="11623"/>
                      </a:cubicBezTo>
                      <a:lnTo>
                        <a:pt x="25429" y="10885"/>
                      </a:lnTo>
                      <a:cubicBezTo>
                        <a:pt x="25429" y="10544"/>
                        <a:pt x="25153" y="10271"/>
                        <a:pt x="24816" y="10271"/>
                      </a:cubicBezTo>
                      <a:cubicBezTo>
                        <a:pt x="24810" y="10271"/>
                        <a:pt x="24804" y="10271"/>
                        <a:pt x="24797" y="10271"/>
                      </a:cubicBezTo>
                      <a:lnTo>
                        <a:pt x="15413" y="10554"/>
                      </a:lnTo>
                      <a:cubicBezTo>
                        <a:pt x="15932" y="7554"/>
                        <a:pt x="16871" y="1338"/>
                        <a:pt x="15877" y="648"/>
                      </a:cubicBezTo>
                      <a:cubicBezTo>
                        <a:pt x="15138" y="136"/>
                        <a:pt x="13727" y="0"/>
                        <a:pt x="120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826;p39">
                  <a:extLst>
                    <a:ext uri="{FF2B5EF4-FFF2-40B4-BE49-F238E27FC236}">
                      <a16:creationId xmlns:a16="http://schemas.microsoft.com/office/drawing/2014/main" id="{112EC2FF-1875-ED31-0703-79B24BD9E732}"/>
                    </a:ext>
                  </a:extLst>
                </p:cNvPr>
                <p:cNvSpPr/>
                <p:nvPr/>
              </p:nvSpPr>
              <p:spPr>
                <a:xfrm flipH="1">
                  <a:off x="4228699" y="4204996"/>
                  <a:ext cx="111756" cy="1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991" extrusionOk="0">
                      <a:moveTo>
                        <a:pt x="995" y="0"/>
                      </a:moveTo>
                      <a:cubicBezTo>
                        <a:pt x="445" y="0"/>
                        <a:pt x="1" y="444"/>
                        <a:pt x="1" y="993"/>
                      </a:cubicBezTo>
                      <a:cubicBezTo>
                        <a:pt x="1" y="1543"/>
                        <a:pt x="445" y="1990"/>
                        <a:pt x="995" y="1990"/>
                      </a:cubicBezTo>
                      <a:cubicBezTo>
                        <a:pt x="1548" y="1990"/>
                        <a:pt x="1992" y="1543"/>
                        <a:pt x="1992" y="993"/>
                      </a:cubicBezTo>
                      <a:cubicBezTo>
                        <a:pt x="1992" y="444"/>
                        <a:pt x="1548" y="0"/>
                        <a:pt x="995" y="0"/>
                      </a:cubicBezTo>
                      <a:close/>
                    </a:path>
                  </a:pathLst>
                </a:custGeom>
                <a:solidFill>
                  <a:srgbClr val="F2F0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1827;p39">
                  <a:extLst>
                    <a:ext uri="{FF2B5EF4-FFF2-40B4-BE49-F238E27FC236}">
                      <a16:creationId xmlns:a16="http://schemas.microsoft.com/office/drawing/2014/main" id="{E3B1CD4A-8238-916C-6A0D-C791777F5980}"/>
                    </a:ext>
                  </a:extLst>
                </p:cNvPr>
                <p:cNvSpPr/>
                <p:nvPr/>
              </p:nvSpPr>
              <p:spPr>
                <a:xfrm flipH="1">
                  <a:off x="3607061" y="3744364"/>
                  <a:ext cx="111756" cy="146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2613" extrusionOk="0">
                      <a:moveTo>
                        <a:pt x="1914" y="1"/>
                      </a:moveTo>
                      <a:cubicBezTo>
                        <a:pt x="1894" y="1"/>
                        <a:pt x="1873" y="11"/>
                        <a:pt x="1861" y="29"/>
                      </a:cubicBezTo>
                      <a:lnTo>
                        <a:pt x="25" y="2507"/>
                      </a:lnTo>
                      <a:cubicBezTo>
                        <a:pt x="0" y="2535"/>
                        <a:pt x="8" y="2576"/>
                        <a:pt x="38" y="2599"/>
                      </a:cubicBezTo>
                      <a:cubicBezTo>
                        <a:pt x="50" y="2608"/>
                        <a:pt x="64" y="2612"/>
                        <a:pt x="79" y="2612"/>
                      </a:cubicBezTo>
                      <a:cubicBezTo>
                        <a:pt x="99" y="2612"/>
                        <a:pt x="119" y="2604"/>
                        <a:pt x="131" y="2585"/>
                      </a:cubicBezTo>
                      <a:lnTo>
                        <a:pt x="1967" y="107"/>
                      </a:lnTo>
                      <a:cubicBezTo>
                        <a:pt x="1991" y="77"/>
                        <a:pt x="1984" y="36"/>
                        <a:pt x="1954" y="15"/>
                      </a:cubicBezTo>
                      <a:cubicBezTo>
                        <a:pt x="1942" y="5"/>
                        <a:pt x="1928" y="1"/>
                        <a:pt x="1914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828;p39">
                  <a:extLst>
                    <a:ext uri="{FF2B5EF4-FFF2-40B4-BE49-F238E27FC236}">
                      <a16:creationId xmlns:a16="http://schemas.microsoft.com/office/drawing/2014/main" id="{818FAF22-A510-7FC4-9362-74E4FF48A8B4}"/>
                    </a:ext>
                  </a:extLst>
                </p:cNvPr>
                <p:cNvSpPr/>
                <p:nvPr/>
              </p:nvSpPr>
              <p:spPr>
                <a:xfrm flipH="1">
                  <a:off x="3657884" y="3838892"/>
                  <a:ext cx="156302" cy="144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" h="2575" extrusionOk="0">
                      <a:moveTo>
                        <a:pt x="1306" y="1"/>
                      </a:moveTo>
                      <a:cubicBezTo>
                        <a:pt x="1149" y="1"/>
                        <a:pt x="994" y="25"/>
                        <a:pt x="844" y="75"/>
                      </a:cubicBezTo>
                      <a:cubicBezTo>
                        <a:pt x="612" y="149"/>
                        <a:pt x="386" y="289"/>
                        <a:pt x="233" y="529"/>
                      </a:cubicBezTo>
                      <a:cubicBezTo>
                        <a:pt x="79" y="768"/>
                        <a:pt x="0" y="1119"/>
                        <a:pt x="69" y="1453"/>
                      </a:cubicBezTo>
                      <a:cubicBezTo>
                        <a:pt x="123" y="1720"/>
                        <a:pt x="267" y="1952"/>
                        <a:pt x="435" y="2112"/>
                      </a:cubicBezTo>
                      <a:cubicBezTo>
                        <a:pt x="605" y="2276"/>
                        <a:pt x="799" y="2372"/>
                        <a:pt x="991" y="2440"/>
                      </a:cubicBezTo>
                      <a:cubicBezTo>
                        <a:pt x="1244" y="2530"/>
                        <a:pt x="1501" y="2575"/>
                        <a:pt x="1754" y="2575"/>
                      </a:cubicBezTo>
                      <a:cubicBezTo>
                        <a:pt x="1857" y="2575"/>
                        <a:pt x="1958" y="2568"/>
                        <a:pt x="2059" y="2553"/>
                      </a:cubicBezTo>
                      <a:cubicBezTo>
                        <a:pt x="2247" y="2525"/>
                        <a:pt x="2438" y="2468"/>
                        <a:pt x="2575" y="2304"/>
                      </a:cubicBezTo>
                      <a:cubicBezTo>
                        <a:pt x="2715" y="2140"/>
                        <a:pt x="2786" y="1849"/>
                        <a:pt x="2697" y="1600"/>
                      </a:cubicBezTo>
                      <a:lnTo>
                        <a:pt x="2431" y="546"/>
                      </a:lnTo>
                      <a:lnTo>
                        <a:pt x="2414" y="481"/>
                      </a:lnTo>
                      <a:cubicBezTo>
                        <a:pt x="2401" y="402"/>
                        <a:pt x="2343" y="351"/>
                        <a:pt x="2288" y="317"/>
                      </a:cubicBezTo>
                      <a:cubicBezTo>
                        <a:pt x="1976" y="109"/>
                        <a:pt x="1636" y="1"/>
                        <a:pt x="1306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829;p39">
                  <a:extLst>
                    <a:ext uri="{FF2B5EF4-FFF2-40B4-BE49-F238E27FC236}">
                      <a16:creationId xmlns:a16="http://schemas.microsoft.com/office/drawing/2014/main" id="{FA12D00D-7EC1-9E46-CF02-A62300F0954D}"/>
                    </a:ext>
                  </a:extLst>
                </p:cNvPr>
                <p:cNvSpPr/>
                <p:nvPr/>
              </p:nvSpPr>
              <p:spPr>
                <a:xfrm flipH="1">
                  <a:off x="3689078" y="3881639"/>
                  <a:ext cx="104407" cy="6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1105" extrusionOk="0">
                      <a:moveTo>
                        <a:pt x="955" y="0"/>
                      </a:moveTo>
                      <a:cubicBezTo>
                        <a:pt x="812" y="0"/>
                        <a:pt x="665" y="40"/>
                        <a:pt x="529" y="145"/>
                      </a:cubicBezTo>
                      <a:cubicBezTo>
                        <a:pt x="1" y="556"/>
                        <a:pt x="396" y="1105"/>
                        <a:pt x="953" y="1105"/>
                      </a:cubicBezTo>
                      <a:cubicBezTo>
                        <a:pt x="979" y="1105"/>
                        <a:pt x="1005" y="1104"/>
                        <a:pt x="1032" y="1101"/>
                      </a:cubicBezTo>
                      <a:cubicBezTo>
                        <a:pt x="1626" y="1046"/>
                        <a:pt x="1861" y="811"/>
                        <a:pt x="1861" y="811"/>
                      </a:cubicBezTo>
                      <a:lnTo>
                        <a:pt x="1820" y="381"/>
                      </a:lnTo>
                      <a:cubicBezTo>
                        <a:pt x="1820" y="381"/>
                        <a:pt x="1400" y="0"/>
                        <a:pt x="955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830;p39">
                  <a:extLst>
                    <a:ext uri="{FF2B5EF4-FFF2-40B4-BE49-F238E27FC236}">
                      <a16:creationId xmlns:a16="http://schemas.microsoft.com/office/drawing/2014/main" id="{817D480D-3088-2953-9003-E11FED03F775}"/>
                    </a:ext>
                  </a:extLst>
                </p:cNvPr>
                <p:cNvSpPr/>
                <p:nvPr/>
              </p:nvSpPr>
              <p:spPr>
                <a:xfrm flipH="1">
                  <a:off x="3226018" y="3642432"/>
                  <a:ext cx="393559" cy="259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" h="4633" extrusionOk="0">
                      <a:moveTo>
                        <a:pt x="4834" y="156"/>
                      </a:moveTo>
                      <a:cubicBezTo>
                        <a:pt x="5059" y="156"/>
                        <a:pt x="5274" y="163"/>
                        <a:pt x="5469" y="183"/>
                      </a:cubicBezTo>
                      <a:cubicBezTo>
                        <a:pt x="5578" y="194"/>
                        <a:pt x="5674" y="262"/>
                        <a:pt x="5718" y="364"/>
                      </a:cubicBezTo>
                      <a:cubicBezTo>
                        <a:pt x="5919" y="829"/>
                        <a:pt x="6336" y="2020"/>
                        <a:pt x="5892" y="3010"/>
                      </a:cubicBezTo>
                      <a:cubicBezTo>
                        <a:pt x="5625" y="3604"/>
                        <a:pt x="5086" y="4040"/>
                        <a:pt x="4284" y="4307"/>
                      </a:cubicBezTo>
                      <a:cubicBezTo>
                        <a:pt x="3946" y="4420"/>
                        <a:pt x="3615" y="4478"/>
                        <a:pt x="3304" y="4478"/>
                      </a:cubicBezTo>
                      <a:cubicBezTo>
                        <a:pt x="1488" y="4478"/>
                        <a:pt x="546" y="2570"/>
                        <a:pt x="229" y="1751"/>
                      </a:cubicBezTo>
                      <a:cubicBezTo>
                        <a:pt x="174" y="1610"/>
                        <a:pt x="229" y="1453"/>
                        <a:pt x="358" y="1378"/>
                      </a:cubicBezTo>
                      <a:cubicBezTo>
                        <a:pt x="905" y="1064"/>
                        <a:pt x="1994" y="508"/>
                        <a:pt x="3137" y="309"/>
                      </a:cubicBezTo>
                      <a:cubicBezTo>
                        <a:pt x="3725" y="207"/>
                        <a:pt x="4294" y="156"/>
                        <a:pt x="4834" y="156"/>
                      </a:cubicBezTo>
                      <a:close/>
                      <a:moveTo>
                        <a:pt x="4840" y="0"/>
                      </a:moveTo>
                      <a:cubicBezTo>
                        <a:pt x="4400" y="0"/>
                        <a:pt x="3814" y="34"/>
                        <a:pt x="3110" y="156"/>
                      </a:cubicBezTo>
                      <a:cubicBezTo>
                        <a:pt x="1932" y="358"/>
                        <a:pt x="812" y="938"/>
                        <a:pt x="280" y="1245"/>
                      </a:cubicBezTo>
                      <a:cubicBezTo>
                        <a:pt x="85" y="1357"/>
                        <a:pt x="0" y="1596"/>
                        <a:pt x="82" y="1805"/>
                      </a:cubicBezTo>
                      <a:cubicBezTo>
                        <a:pt x="410" y="2642"/>
                        <a:pt x="1386" y="4633"/>
                        <a:pt x="3303" y="4633"/>
                      </a:cubicBezTo>
                      <a:cubicBezTo>
                        <a:pt x="3620" y="4633"/>
                        <a:pt x="3964" y="4578"/>
                        <a:pt x="4335" y="4454"/>
                      </a:cubicBezTo>
                      <a:cubicBezTo>
                        <a:pt x="7015" y="3563"/>
                        <a:pt x="6196" y="1084"/>
                        <a:pt x="5861" y="303"/>
                      </a:cubicBezTo>
                      <a:cubicBezTo>
                        <a:pt x="5793" y="149"/>
                        <a:pt x="5650" y="43"/>
                        <a:pt x="5482" y="26"/>
                      </a:cubicBezTo>
                      <a:cubicBezTo>
                        <a:pt x="5329" y="13"/>
                        <a:pt x="5113" y="0"/>
                        <a:pt x="4840" y="0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831;p39">
                  <a:extLst>
                    <a:ext uri="{FF2B5EF4-FFF2-40B4-BE49-F238E27FC236}">
                      <a16:creationId xmlns:a16="http://schemas.microsoft.com/office/drawing/2014/main" id="{202B1AE6-CE65-F0D8-38B6-66127B65F746}"/>
                    </a:ext>
                  </a:extLst>
                </p:cNvPr>
                <p:cNvSpPr/>
                <p:nvPr/>
              </p:nvSpPr>
              <p:spPr>
                <a:xfrm flipH="1">
                  <a:off x="2879720" y="3595869"/>
                  <a:ext cx="306712" cy="220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7" h="3931" extrusionOk="0">
                      <a:moveTo>
                        <a:pt x="2998" y="156"/>
                      </a:moveTo>
                      <a:cubicBezTo>
                        <a:pt x="3705" y="156"/>
                        <a:pt x="4090" y="238"/>
                        <a:pt x="4291" y="310"/>
                      </a:cubicBezTo>
                      <a:cubicBezTo>
                        <a:pt x="4356" y="334"/>
                        <a:pt x="4408" y="385"/>
                        <a:pt x="4431" y="454"/>
                      </a:cubicBezTo>
                      <a:cubicBezTo>
                        <a:pt x="4571" y="863"/>
                        <a:pt x="4991" y="2266"/>
                        <a:pt x="4558" y="3106"/>
                      </a:cubicBezTo>
                      <a:cubicBezTo>
                        <a:pt x="4404" y="3403"/>
                        <a:pt x="4168" y="3594"/>
                        <a:pt x="3834" y="3693"/>
                      </a:cubicBezTo>
                      <a:cubicBezTo>
                        <a:pt x="3650" y="3748"/>
                        <a:pt x="3455" y="3775"/>
                        <a:pt x="3261" y="3775"/>
                      </a:cubicBezTo>
                      <a:cubicBezTo>
                        <a:pt x="2585" y="3775"/>
                        <a:pt x="1851" y="3433"/>
                        <a:pt x="1250" y="2836"/>
                      </a:cubicBezTo>
                      <a:cubicBezTo>
                        <a:pt x="663" y="2256"/>
                        <a:pt x="274" y="1522"/>
                        <a:pt x="178" y="819"/>
                      </a:cubicBezTo>
                      <a:cubicBezTo>
                        <a:pt x="165" y="717"/>
                        <a:pt x="229" y="614"/>
                        <a:pt x="329" y="577"/>
                      </a:cubicBezTo>
                      <a:cubicBezTo>
                        <a:pt x="673" y="446"/>
                        <a:pt x="1414" y="221"/>
                        <a:pt x="2506" y="167"/>
                      </a:cubicBezTo>
                      <a:cubicBezTo>
                        <a:pt x="2677" y="160"/>
                        <a:pt x="2840" y="156"/>
                        <a:pt x="2998" y="156"/>
                      </a:cubicBezTo>
                      <a:close/>
                      <a:moveTo>
                        <a:pt x="3003" y="0"/>
                      </a:moveTo>
                      <a:cubicBezTo>
                        <a:pt x="2850" y="0"/>
                        <a:pt x="2682" y="4"/>
                        <a:pt x="2500" y="13"/>
                      </a:cubicBezTo>
                      <a:cubicBezTo>
                        <a:pt x="1397" y="65"/>
                        <a:pt x="646" y="290"/>
                        <a:pt x="274" y="430"/>
                      </a:cubicBezTo>
                      <a:cubicBezTo>
                        <a:pt x="106" y="495"/>
                        <a:pt x="1" y="662"/>
                        <a:pt x="25" y="840"/>
                      </a:cubicBezTo>
                      <a:cubicBezTo>
                        <a:pt x="226" y="2337"/>
                        <a:pt x="1718" y="3931"/>
                        <a:pt x="3256" y="3931"/>
                      </a:cubicBezTo>
                      <a:cubicBezTo>
                        <a:pt x="3464" y="3931"/>
                        <a:pt x="3672" y="3902"/>
                        <a:pt x="3878" y="3840"/>
                      </a:cubicBezTo>
                      <a:cubicBezTo>
                        <a:pt x="5466" y="3365"/>
                        <a:pt x="4790" y="1027"/>
                        <a:pt x="4578" y="402"/>
                      </a:cubicBezTo>
                      <a:cubicBezTo>
                        <a:pt x="4540" y="290"/>
                        <a:pt x="4452" y="201"/>
                        <a:pt x="4343" y="164"/>
                      </a:cubicBezTo>
                      <a:cubicBezTo>
                        <a:pt x="4140" y="90"/>
                        <a:pt x="3735" y="0"/>
                        <a:pt x="3003" y="0"/>
                      </a:cubicBez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832;p39">
                  <a:extLst>
                    <a:ext uri="{FF2B5EF4-FFF2-40B4-BE49-F238E27FC236}">
                      <a16:creationId xmlns:a16="http://schemas.microsoft.com/office/drawing/2014/main" id="{C7DD7CC8-8D6C-1CE8-7BE1-4B310A26DDE1}"/>
                    </a:ext>
                  </a:extLst>
                </p:cNvPr>
                <p:cNvSpPr/>
                <p:nvPr/>
              </p:nvSpPr>
              <p:spPr>
                <a:xfrm flipH="1">
                  <a:off x="2919957" y="3605574"/>
                  <a:ext cx="69230" cy="18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" h="3309" extrusionOk="0">
                      <a:moveTo>
                        <a:pt x="0" y="0"/>
                      </a:moveTo>
                      <a:cubicBezTo>
                        <a:pt x="49" y="383"/>
                        <a:pt x="79" y="776"/>
                        <a:pt x="99" y="1175"/>
                      </a:cubicBezTo>
                      <a:lnTo>
                        <a:pt x="840" y="175"/>
                      </a:lnTo>
                      <a:cubicBezTo>
                        <a:pt x="820" y="158"/>
                        <a:pt x="799" y="144"/>
                        <a:pt x="775" y="137"/>
                      </a:cubicBezTo>
                      <a:cubicBezTo>
                        <a:pt x="629" y="86"/>
                        <a:pt x="389" y="28"/>
                        <a:pt x="0" y="0"/>
                      </a:cubicBezTo>
                      <a:close/>
                      <a:moveTo>
                        <a:pt x="919" y="291"/>
                      </a:moveTo>
                      <a:lnTo>
                        <a:pt x="107" y="1387"/>
                      </a:lnTo>
                      <a:cubicBezTo>
                        <a:pt x="117" y="1636"/>
                        <a:pt x="123" y="1888"/>
                        <a:pt x="127" y="2141"/>
                      </a:cubicBezTo>
                      <a:cubicBezTo>
                        <a:pt x="175" y="2189"/>
                        <a:pt x="222" y="2236"/>
                        <a:pt x="271" y="2294"/>
                      </a:cubicBezTo>
                      <a:cubicBezTo>
                        <a:pt x="430" y="2362"/>
                        <a:pt x="553" y="2485"/>
                        <a:pt x="598" y="2646"/>
                      </a:cubicBezTo>
                      <a:cubicBezTo>
                        <a:pt x="619" y="2718"/>
                        <a:pt x="622" y="2793"/>
                        <a:pt x="608" y="2865"/>
                      </a:cubicBezTo>
                      <a:cubicBezTo>
                        <a:pt x="663" y="3005"/>
                        <a:pt x="707" y="3155"/>
                        <a:pt x="734" y="3309"/>
                      </a:cubicBezTo>
                      <a:cubicBezTo>
                        <a:pt x="861" y="3210"/>
                        <a:pt x="963" y="3087"/>
                        <a:pt x="1042" y="2933"/>
                      </a:cubicBezTo>
                      <a:cubicBezTo>
                        <a:pt x="1182" y="2663"/>
                        <a:pt x="1233" y="2329"/>
                        <a:pt x="1233" y="1990"/>
                      </a:cubicBezTo>
                      <a:cubicBezTo>
                        <a:pt x="1233" y="1297"/>
                        <a:pt x="1015" y="577"/>
                        <a:pt x="919" y="291"/>
                      </a:cubicBezTo>
                      <a:close/>
                    </a:path>
                  </a:pathLst>
                </a:custGeom>
                <a:solidFill>
                  <a:srgbClr val="CBDA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833;p39">
                  <a:extLst>
                    <a:ext uri="{FF2B5EF4-FFF2-40B4-BE49-F238E27FC236}">
                      <a16:creationId xmlns:a16="http://schemas.microsoft.com/office/drawing/2014/main" id="{89A59CE5-F37E-BF78-6FA2-72D07671C0A1}"/>
                    </a:ext>
                  </a:extLst>
                </p:cNvPr>
                <p:cNvSpPr/>
                <p:nvPr/>
              </p:nvSpPr>
              <p:spPr>
                <a:xfrm flipH="1">
                  <a:off x="2937629" y="3615336"/>
                  <a:ext cx="46004" cy="68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" h="1213" extrusionOk="0">
                      <a:moveTo>
                        <a:pt x="741" y="1"/>
                      </a:moveTo>
                      <a:lnTo>
                        <a:pt x="0" y="1001"/>
                      </a:lnTo>
                      <a:cubicBezTo>
                        <a:pt x="4" y="1073"/>
                        <a:pt x="8" y="1141"/>
                        <a:pt x="8" y="1213"/>
                      </a:cubicBezTo>
                      <a:lnTo>
                        <a:pt x="820" y="117"/>
                      </a:lnTo>
                      <a:cubicBezTo>
                        <a:pt x="820" y="113"/>
                        <a:pt x="816" y="110"/>
                        <a:pt x="816" y="107"/>
                      </a:cubicBezTo>
                      <a:cubicBezTo>
                        <a:pt x="802" y="62"/>
                        <a:pt x="775" y="28"/>
                        <a:pt x="741" y="1"/>
                      </a:cubicBezTo>
                      <a:close/>
                    </a:path>
                  </a:pathLst>
                </a:custGeom>
                <a:solidFill>
                  <a:srgbClr val="A06F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834;p39">
                  <a:extLst>
                    <a:ext uri="{FF2B5EF4-FFF2-40B4-BE49-F238E27FC236}">
                      <a16:creationId xmlns:a16="http://schemas.microsoft.com/office/drawing/2014/main" id="{303E3A95-E171-F3BC-22E2-3561B1C34227}"/>
                    </a:ext>
                  </a:extLst>
                </p:cNvPr>
                <p:cNvSpPr/>
                <p:nvPr/>
              </p:nvSpPr>
              <p:spPr>
                <a:xfrm flipH="1">
                  <a:off x="2947942" y="3605182"/>
                  <a:ext cx="228562" cy="202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4" h="3609" extrusionOk="0">
                      <a:moveTo>
                        <a:pt x="1831" y="1274"/>
                      </a:moveTo>
                      <a:cubicBezTo>
                        <a:pt x="2097" y="1274"/>
                        <a:pt x="2356" y="1373"/>
                        <a:pt x="2554" y="1550"/>
                      </a:cubicBezTo>
                      <a:cubicBezTo>
                        <a:pt x="2589" y="1585"/>
                        <a:pt x="2592" y="1639"/>
                        <a:pt x="2561" y="1673"/>
                      </a:cubicBezTo>
                      <a:cubicBezTo>
                        <a:pt x="2545" y="1690"/>
                        <a:pt x="2520" y="1701"/>
                        <a:pt x="2496" y="1701"/>
                      </a:cubicBezTo>
                      <a:cubicBezTo>
                        <a:pt x="2476" y="1701"/>
                        <a:pt x="2455" y="1694"/>
                        <a:pt x="2438" y="1680"/>
                      </a:cubicBezTo>
                      <a:cubicBezTo>
                        <a:pt x="2274" y="1534"/>
                        <a:pt x="2056" y="1444"/>
                        <a:pt x="1834" y="1444"/>
                      </a:cubicBezTo>
                      <a:cubicBezTo>
                        <a:pt x="1814" y="1444"/>
                        <a:pt x="1793" y="1444"/>
                        <a:pt x="1773" y="1448"/>
                      </a:cubicBezTo>
                      <a:cubicBezTo>
                        <a:pt x="1677" y="1455"/>
                        <a:pt x="1602" y="1472"/>
                        <a:pt x="1544" y="1509"/>
                      </a:cubicBezTo>
                      <a:cubicBezTo>
                        <a:pt x="1401" y="1591"/>
                        <a:pt x="1329" y="1789"/>
                        <a:pt x="1387" y="1943"/>
                      </a:cubicBezTo>
                      <a:cubicBezTo>
                        <a:pt x="1404" y="1988"/>
                        <a:pt x="1384" y="2035"/>
                        <a:pt x="1339" y="2052"/>
                      </a:cubicBezTo>
                      <a:cubicBezTo>
                        <a:pt x="1329" y="2056"/>
                        <a:pt x="1319" y="2059"/>
                        <a:pt x="1308" y="2059"/>
                      </a:cubicBezTo>
                      <a:cubicBezTo>
                        <a:pt x="1275" y="2059"/>
                        <a:pt x="1240" y="2038"/>
                        <a:pt x="1226" y="2005"/>
                      </a:cubicBezTo>
                      <a:cubicBezTo>
                        <a:pt x="1138" y="1772"/>
                        <a:pt x="1244" y="1482"/>
                        <a:pt x="1459" y="1359"/>
                      </a:cubicBezTo>
                      <a:cubicBezTo>
                        <a:pt x="1541" y="1312"/>
                        <a:pt x="1639" y="1284"/>
                        <a:pt x="1759" y="1274"/>
                      </a:cubicBezTo>
                      <a:close/>
                      <a:moveTo>
                        <a:pt x="2329" y="1"/>
                      </a:moveTo>
                      <a:cubicBezTo>
                        <a:pt x="1237" y="55"/>
                        <a:pt x="496" y="280"/>
                        <a:pt x="152" y="411"/>
                      </a:cubicBezTo>
                      <a:cubicBezTo>
                        <a:pt x="59" y="444"/>
                        <a:pt x="1" y="530"/>
                        <a:pt x="1" y="625"/>
                      </a:cubicBezTo>
                      <a:lnTo>
                        <a:pt x="1" y="653"/>
                      </a:lnTo>
                      <a:cubicBezTo>
                        <a:pt x="97" y="1356"/>
                        <a:pt x="486" y="2090"/>
                        <a:pt x="1073" y="2670"/>
                      </a:cubicBezTo>
                      <a:cubicBezTo>
                        <a:pt x="1455" y="3049"/>
                        <a:pt x="1892" y="3329"/>
                        <a:pt x="2332" y="3480"/>
                      </a:cubicBezTo>
                      <a:cubicBezTo>
                        <a:pt x="2422" y="3418"/>
                        <a:pt x="2510" y="3349"/>
                        <a:pt x="2589" y="3275"/>
                      </a:cubicBezTo>
                      <a:cubicBezTo>
                        <a:pt x="2592" y="3271"/>
                        <a:pt x="2595" y="3271"/>
                        <a:pt x="2599" y="3267"/>
                      </a:cubicBezTo>
                      <a:cubicBezTo>
                        <a:pt x="2540" y="3209"/>
                        <a:pt x="2500" y="3138"/>
                        <a:pt x="2476" y="3056"/>
                      </a:cubicBezTo>
                      <a:cubicBezTo>
                        <a:pt x="2387" y="2735"/>
                        <a:pt x="2643" y="2383"/>
                        <a:pt x="3046" y="2274"/>
                      </a:cubicBezTo>
                      <a:cubicBezTo>
                        <a:pt x="3131" y="2251"/>
                        <a:pt x="3213" y="2240"/>
                        <a:pt x="3295" y="2240"/>
                      </a:cubicBezTo>
                      <a:cubicBezTo>
                        <a:pt x="3408" y="2240"/>
                        <a:pt x="3514" y="2260"/>
                        <a:pt x="3610" y="2301"/>
                      </a:cubicBezTo>
                      <a:cubicBezTo>
                        <a:pt x="3561" y="2243"/>
                        <a:pt x="3514" y="2196"/>
                        <a:pt x="3466" y="2148"/>
                      </a:cubicBezTo>
                      <a:cubicBezTo>
                        <a:pt x="3384" y="2076"/>
                        <a:pt x="3298" y="2015"/>
                        <a:pt x="3216" y="1970"/>
                      </a:cubicBezTo>
                      <a:cubicBezTo>
                        <a:pt x="3169" y="1943"/>
                        <a:pt x="3121" y="1916"/>
                        <a:pt x="3080" y="1889"/>
                      </a:cubicBezTo>
                      <a:cubicBezTo>
                        <a:pt x="2459" y="1462"/>
                        <a:pt x="2469" y="710"/>
                        <a:pt x="2336" y="1"/>
                      </a:cubicBezTo>
                      <a:close/>
                      <a:moveTo>
                        <a:pt x="3947" y="2872"/>
                      </a:moveTo>
                      <a:cubicBezTo>
                        <a:pt x="3903" y="3121"/>
                        <a:pt x="3681" y="3349"/>
                        <a:pt x="3367" y="3439"/>
                      </a:cubicBezTo>
                      <a:cubicBezTo>
                        <a:pt x="3285" y="3459"/>
                        <a:pt x="3200" y="3472"/>
                        <a:pt x="3121" y="3472"/>
                      </a:cubicBezTo>
                      <a:cubicBezTo>
                        <a:pt x="2975" y="3472"/>
                        <a:pt x="2838" y="3434"/>
                        <a:pt x="2729" y="3370"/>
                      </a:cubicBezTo>
                      <a:cubicBezTo>
                        <a:pt x="2722" y="3380"/>
                        <a:pt x="2715" y="3390"/>
                        <a:pt x="2708" y="3401"/>
                      </a:cubicBezTo>
                      <a:cubicBezTo>
                        <a:pt x="2654" y="3452"/>
                        <a:pt x="2599" y="3496"/>
                        <a:pt x="2540" y="3541"/>
                      </a:cubicBezTo>
                      <a:cubicBezTo>
                        <a:pt x="2725" y="3585"/>
                        <a:pt x="2906" y="3609"/>
                        <a:pt x="3084" y="3609"/>
                      </a:cubicBezTo>
                      <a:cubicBezTo>
                        <a:pt x="3278" y="3609"/>
                        <a:pt x="3473" y="3582"/>
                        <a:pt x="3657" y="3527"/>
                      </a:cubicBezTo>
                      <a:cubicBezTo>
                        <a:pt x="3818" y="3480"/>
                        <a:pt x="3958" y="3407"/>
                        <a:pt x="4073" y="3316"/>
                      </a:cubicBezTo>
                      <a:cubicBezTo>
                        <a:pt x="4046" y="3162"/>
                        <a:pt x="4002" y="3012"/>
                        <a:pt x="3947" y="2872"/>
                      </a:cubicBezTo>
                      <a:close/>
                    </a:path>
                  </a:pathLst>
                </a:custGeom>
                <a:solidFill>
                  <a:srgbClr val="C999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835;p39">
                  <a:extLst>
                    <a:ext uri="{FF2B5EF4-FFF2-40B4-BE49-F238E27FC236}">
                      <a16:creationId xmlns:a16="http://schemas.microsoft.com/office/drawing/2014/main" id="{2986AE45-4A66-F518-6A40-F65F320415A6}"/>
                    </a:ext>
                  </a:extLst>
                </p:cNvPr>
                <p:cNvSpPr/>
                <p:nvPr/>
              </p:nvSpPr>
              <p:spPr>
                <a:xfrm flipH="1">
                  <a:off x="2954232" y="3730788"/>
                  <a:ext cx="88361" cy="6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5" h="1234" extrusionOk="0">
                      <a:moveTo>
                        <a:pt x="908" y="1"/>
                      </a:moveTo>
                      <a:cubicBezTo>
                        <a:pt x="826" y="1"/>
                        <a:pt x="744" y="12"/>
                        <a:pt x="659" y="35"/>
                      </a:cubicBezTo>
                      <a:cubicBezTo>
                        <a:pt x="256" y="144"/>
                        <a:pt x="0" y="496"/>
                        <a:pt x="89" y="817"/>
                      </a:cubicBezTo>
                      <a:cubicBezTo>
                        <a:pt x="113" y="899"/>
                        <a:pt x="153" y="970"/>
                        <a:pt x="212" y="1028"/>
                      </a:cubicBezTo>
                      <a:cubicBezTo>
                        <a:pt x="226" y="1019"/>
                        <a:pt x="243" y="1011"/>
                        <a:pt x="260" y="1011"/>
                      </a:cubicBezTo>
                      <a:cubicBezTo>
                        <a:pt x="284" y="1011"/>
                        <a:pt x="308" y="1022"/>
                        <a:pt x="325" y="1039"/>
                      </a:cubicBezTo>
                      <a:cubicBezTo>
                        <a:pt x="348" y="1066"/>
                        <a:pt x="352" y="1100"/>
                        <a:pt x="342" y="1131"/>
                      </a:cubicBezTo>
                      <a:cubicBezTo>
                        <a:pt x="451" y="1195"/>
                        <a:pt x="588" y="1233"/>
                        <a:pt x="734" y="1233"/>
                      </a:cubicBezTo>
                      <a:cubicBezTo>
                        <a:pt x="813" y="1233"/>
                        <a:pt x="898" y="1220"/>
                        <a:pt x="980" y="1200"/>
                      </a:cubicBezTo>
                      <a:cubicBezTo>
                        <a:pt x="1294" y="1110"/>
                        <a:pt x="1516" y="882"/>
                        <a:pt x="1560" y="633"/>
                      </a:cubicBezTo>
                      <a:cubicBezTo>
                        <a:pt x="1574" y="561"/>
                        <a:pt x="1571" y="486"/>
                        <a:pt x="1550" y="414"/>
                      </a:cubicBezTo>
                      <a:cubicBezTo>
                        <a:pt x="1505" y="253"/>
                        <a:pt x="1382" y="130"/>
                        <a:pt x="1223" y="62"/>
                      </a:cubicBezTo>
                      <a:cubicBezTo>
                        <a:pt x="1127" y="21"/>
                        <a:pt x="1021" y="1"/>
                        <a:pt x="908" y="1"/>
                      </a:cubicBezTo>
                      <a:close/>
                    </a:path>
                  </a:pathLst>
                </a:custGeom>
                <a:solidFill>
                  <a:srgbClr val="BA77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36;p39">
                  <a:extLst>
                    <a:ext uri="{FF2B5EF4-FFF2-40B4-BE49-F238E27FC236}">
                      <a16:creationId xmlns:a16="http://schemas.microsoft.com/office/drawing/2014/main" id="{89FCDF1E-768B-3F3F-F563-58075787E0A4}"/>
                    </a:ext>
                  </a:extLst>
                </p:cNvPr>
                <p:cNvSpPr/>
                <p:nvPr/>
              </p:nvSpPr>
              <p:spPr>
                <a:xfrm flipH="1">
                  <a:off x="3022845" y="3787505"/>
                  <a:ext cx="22834" cy="16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" h="291" extrusionOk="0">
                      <a:moveTo>
                        <a:pt x="315" y="0"/>
                      </a:moveTo>
                      <a:cubicBezTo>
                        <a:pt x="298" y="0"/>
                        <a:pt x="281" y="8"/>
                        <a:pt x="267" y="17"/>
                      </a:cubicBezTo>
                      <a:cubicBezTo>
                        <a:pt x="263" y="21"/>
                        <a:pt x="260" y="21"/>
                        <a:pt x="257" y="25"/>
                      </a:cubicBezTo>
                      <a:cubicBezTo>
                        <a:pt x="178" y="99"/>
                        <a:pt x="90" y="168"/>
                        <a:pt x="0" y="230"/>
                      </a:cubicBezTo>
                      <a:cubicBezTo>
                        <a:pt x="69" y="253"/>
                        <a:pt x="140" y="274"/>
                        <a:pt x="208" y="291"/>
                      </a:cubicBezTo>
                      <a:cubicBezTo>
                        <a:pt x="267" y="246"/>
                        <a:pt x="322" y="202"/>
                        <a:pt x="376" y="151"/>
                      </a:cubicBezTo>
                      <a:cubicBezTo>
                        <a:pt x="383" y="140"/>
                        <a:pt x="390" y="130"/>
                        <a:pt x="397" y="120"/>
                      </a:cubicBezTo>
                      <a:cubicBezTo>
                        <a:pt x="407" y="89"/>
                        <a:pt x="403" y="55"/>
                        <a:pt x="380" y="28"/>
                      </a:cubicBezTo>
                      <a:cubicBezTo>
                        <a:pt x="363" y="11"/>
                        <a:pt x="339" y="0"/>
                        <a:pt x="315" y="0"/>
                      </a:cubicBezTo>
                      <a:close/>
                    </a:path>
                  </a:pathLst>
                </a:custGeom>
                <a:solidFill>
                  <a:srgbClr val="9E72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37;p39">
                  <a:extLst>
                    <a:ext uri="{FF2B5EF4-FFF2-40B4-BE49-F238E27FC236}">
                      <a16:creationId xmlns:a16="http://schemas.microsoft.com/office/drawing/2014/main" id="{EBA75888-A9F5-0CDE-847C-C1CA49EBAB4C}"/>
                    </a:ext>
                  </a:extLst>
                </p:cNvPr>
                <p:cNvSpPr/>
                <p:nvPr/>
              </p:nvSpPr>
              <p:spPr>
                <a:xfrm flipH="1">
                  <a:off x="3031033" y="3676652"/>
                  <a:ext cx="81685" cy="44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85" extrusionOk="0">
                      <a:moveTo>
                        <a:pt x="622" y="0"/>
                      </a:moveTo>
                      <a:cubicBezTo>
                        <a:pt x="502" y="10"/>
                        <a:pt x="404" y="38"/>
                        <a:pt x="322" y="85"/>
                      </a:cubicBezTo>
                      <a:cubicBezTo>
                        <a:pt x="107" y="208"/>
                        <a:pt x="1" y="498"/>
                        <a:pt x="89" y="731"/>
                      </a:cubicBezTo>
                      <a:cubicBezTo>
                        <a:pt x="103" y="764"/>
                        <a:pt x="138" y="785"/>
                        <a:pt x="171" y="785"/>
                      </a:cubicBezTo>
                      <a:cubicBezTo>
                        <a:pt x="182" y="785"/>
                        <a:pt x="192" y="782"/>
                        <a:pt x="202" y="778"/>
                      </a:cubicBezTo>
                      <a:cubicBezTo>
                        <a:pt x="247" y="761"/>
                        <a:pt x="267" y="714"/>
                        <a:pt x="250" y="669"/>
                      </a:cubicBezTo>
                      <a:cubicBezTo>
                        <a:pt x="192" y="515"/>
                        <a:pt x="264" y="317"/>
                        <a:pt x="407" y="235"/>
                      </a:cubicBezTo>
                      <a:cubicBezTo>
                        <a:pt x="465" y="198"/>
                        <a:pt x="540" y="181"/>
                        <a:pt x="636" y="174"/>
                      </a:cubicBezTo>
                      <a:cubicBezTo>
                        <a:pt x="656" y="170"/>
                        <a:pt x="677" y="170"/>
                        <a:pt x="697" y="170"/>
                      </a:cubicBezTo>
                      <a:cubicBezTo>
                        <a:pt x="919" y="170"/>
                        <a:pt x="1137" y="260"/>
                        <a:pt x="1301" y="406"/>
                      </a:cubicBezTo>
                      <a:cubicBezTo>
                        <a:pt x="1318" y="420"/>
                        <a:pt x="1339" y="427"/>
                        <a:pt x="1359" y="427"/>
                      </a:cubicBezTo>
                      <a:cubicBezTo>
                        <a:pt x="1383" y="427"/>
                        <a:pt x="1408" y="416"/>
                        <a:pt x="1424" y="399"/>
                      </a:cubicBezTo>
                      <a:cubicBezTo>
                        <a:pt x="1455" y="365"/>
                        <a:pt x="1452" y="311"/>
                        <a:pt x="1417" y="276"/>
                      </a:cubicBezTo>
                      <a:cubicBezTo>
                        <a:pt x="1219" y="99"/>
                        <a:pt x="960" y="0"/>
                        <a:pt x="694" y="0"/>
                      </a:cubicBezTo>
                      <a:close/>
                    </a:path>
                  </a:pathLst>
                </a:custGeom>
                <a:solidFill>
                  <a:srgbClr val="4C3B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38;p39">
                  <a:extLst>
                    <a:ext uri="{FF2B5EF4-FFF2-40B4-BE49-F238E27FC236}">
                      <a16:creationId xmlns:a16="http://schemas.microsoft.com/office/drawing/2014/main" id="{70B65C79-EE14-1817-FFF8-E3CBB6462B03}"/>
                    </a:ext>
                  </a:extLst>
                </p:cNvPr>
                <p:cNvSpPr/>
                <p:nvPr/>
              </p:nvSpPr>
              <p:spPr>
                <a:xfrm flipH="1">
                  <a:off x="2982003" y="3604621"/>
                  <a:ext cx="63508" cy="1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2159" extrusionOk="0">
                      <a:moveTo>
                        <a:pt x="486" y="0"/>
                      </a:moveTo>
                      <a:cubicBezTo>
                        <a:pt x="332" y="0"/>
                        <a:pt x="169" y="4"/>
                        <a:pt x="1" y="11"/>
                      </a:cubicBezTo>
                      <a:cubicBezTo>
                        <a:pt x="134" y="720"/>
                        <a:pt x="124" y="1472"/>
                        <a:pt x="745" y="1899"/>
                      </a:cubicBezTo>
                      <a:cubicBezTo>
                        <a:pt x="786" y="1926"/>
                        <a:pt x="834" y="1953"/>
                        <a:pt x="881" y="1980"/>
                      </a:cubicBezTo>
                      <a:cubicBezTo>
                        <a:pt x="963" y="2025"/>
                        <a:pt x="1049" y="2086"/>
                        <a:pt x="1131" y="2158"/>
                      </a:cubicBezTo>
                      <a:cubicBezTo>
                        <a:pt x="1127" y="1905"/>
                        <a:pt x="1121" y="1653"/>
                        <a:pt x="1111" y="1404"/>
                      </a:cubicBezTo>
                      <a:cubicBezTo>
                        <a:pt x="1111" y="1332"/>
                        <a:pt x="1107" y="1264"/>
                        <a:pt x="1103" y="1192"/>
                      </a:cubicBezTo>
                      <a:cubicBezTo>
                        <a:pt x="1083" y="793"/>
                        <a:pt x="1053" y="400"/>
                        <a:pt x="1004" y="17"/>
                      </a:cubicBezTo>
                      <a:cubicBezTo>
                        <a:pt x="854" y="8"/>
                        <a:pt x="68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9;p39">
                  <a:extLst>
                    <a:ext uri="{FF2B5EF4-FFF2-40B4-BE49-F238E27FC236}">
                      <a16:creationId xmlns:a16="http://schemas.microsoft.com/office/drawing/2014/main" id="{49D36289-4226-CC89-6677-614C09FB46A2}"/>
                    </a:ext>
                  </a:extLst>
                </p:cNvPr>
                <p:cNvSpPr/>
                <p:nvPr/>
              </p:nvSpPr>
              <p:spPr>
                <a:xfrm flipH="1">
                  <a:off x="2911362" y="3595813"/>
                  <a:ext cx="273892" cy="220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" h="3934" extrusionOk="0">
                      <a:moveTo>
                        <a:pt x="2977" y="157"/>
                      </a:moveTo>
                      <a:cubicBezTo>
                        <a:pt x="3175" y="157"/>
                        <a:pt x="3345" y="165"/>
                        <a:pt x="3495" y="174"/>
                      </a:cubicBezTo>
                      <a:cubicBezTo>
                        <a:pt x="3884" y="202"/>
                        <a:pt x="4124" y="260"/>
                        <a:pt x="4270" y="311"/>
                      </a:cubicBezTo>
                      <a:cubicBezTo>
                        <a:pt x="4270" y="311"/>
                        <a:pt x="4270" y="311"/>
                        <a:pt x="4270" y="311"/>
                      </a:cubicBezTo>
                      <a:lnTo>
                        <a:pt x="4270" y="311"/>
                      </a:lnTo>
                      <a:cubicBezTo>
                        <a:pt x="4294" y="318"/>
                        <a:pt x="4315" y="332"/>
                        <a:pt x="4335" y="349"/>
                      </a:cubicBezTo>
                      <a:cubicBezTo>
                        <a:pt x="4369" y="376"/>
                        <a:pt x="4396" y="410"/>
                        <a:pt x="4410" y="455"/>
                      </a:cubicBezTo>
                      <a:cubicBezTo>
                        <a:pt x="4410" y="455"/>
                        <a:pt x="4410" y="455"/>
                        <a:pt x="4410" y="455"/>
                      </a:cubicBezTo>
                      <a:lnTo>
                        <a:pt x="4410" y="455"/>
                      </a:lnTo>
                      <a:cubicBezTo>
                        <a:pt x="4410" y="458"/>
                        <a:pt x="4414" y="461"/>
                        <a:pt x="4414" y="465"/>
                      </a:cubicBezTo>
                      <a:cubicBezTo>
                        <a:pt x="4510" y="751"/>
                        <a:pt x="4728" y="1471"/>
                        <a:pt x="4728" y="2164"/>
                      </a:cubicBezTo>
                      <a:cubicBezTo>
                        <a:pt x="4728" y="2503"/>
                        <a:pt x="4677" y="2837"/>
                        <a:pt x="4537" y="3107"/>
                      </a:cubicBezTo>
                      <a:cubicBezTo>
                        <a:pt x="4458" y="3261"/>
                        <a:pt x="4356" y="3384"/>
                        <a:pt x="4229" y="3483"/>
                      </a:cubicBezTo>
                      <a:cubicBezTo>
                        <a:pt x="4114" y="3574"/>
                        <a:pt x="3974" y="3647"/>
                        <a:pt x="3813" y="3694"/>
                      </a:cubicBezTo>
                      <a:cubicBezTo>
                        <a:pt x="3629" y="3749"/>
                        <a:pt x="3434" y="3776"/>
                        <a:pt x="3240" y="3776"/>
                      </a:cubicBezTo>
                      <a:cubicBezTo>
                        <a:pt x="3062" y="3776"/>
                        <a:pt x="2881" y="3752"/>
                        <a:pt x="2696" y="3708"/>
                      </a:cubicBezTo>
                      <a:cubicBezTo>
                        <a:pt x="2628" y="3691"/>
                        <a:pt x="2557" y="3670"/>
                        <a:pt x="2488" y="3647"/>
                      </a:cubicBezTo>
                      <a:cubicBezTo>
                        <a:pt x="2048" y="3496"/>
                        <a:pt x="1611" y="3216"/>
                        <a:pt x="1229" y="2837"/>
                      </a:cubicBezTo>
                      <a:cubicBezTo>
                        <a:pt x="642" y="2257"/>
                        <a:pt x="253" y="1523"/>
                        <a:pt x="157" y="820"/>
                      </a:cubicBezTo>
                      <a:lnTo>
                        <a:pt x="157" y="792"/>
                      </a:lnTo>
                      <a:cubicBezTo>
                        <a:pt x="157" y="697"/>
                        <a:pt x="215" y="611"/>
                        <a:pt x="308" y="578"/>
                      </a:cubicBezTo>
                      <a:cubicBezTo>
                        <a:pt x="652" y="447"/>
                        <a:pt x="1393" y="222"/>
                        <a:pt x="2485" y="168"/>
                      </a:cubicBezTo>
                      <a:lnTo>
                        <a:pt x="2492" y="168"/>
                      </a:lnTo>
                      <a:cubicBezTo>
                        <a:pt x="2660" y="161"/>
                        <a:pt x="2823" y="157"/>
                        <a:pt x="2977" y="157"/>
                      </a:cubicBezTo>
                      <a:close/>
                      <a:moveTo>
                        <a:pt x="2977" y="1"/>
                      </a:moveTo>
                      <a:cubicBezTo>
                        <a:pt x="2823" y="1"/>
                        <a:pt x="2660" y="4"/>
                        <a:pt x="2479" y="14"/>
                      </a:cubicBezTo>
                      <a:cubicBezTo>
                        <a:pt x="1625" y="55"/>
                        <a:pt x="987" y="198"/>
                        <a:pt x="566" y="324"/>
                      </a:cubicBezTo>
                      <a:cubicBezTo>
                        <a:pt x="440" y="362"/>
                        <a:pt x="338" y="400"/>
                        <a:pt x="253" y="431"/>
                      </a:cubicBezTo>
                      <a:cubicBezTo>
                        <a:pt x="222" y="441"/>
                        <a:pt x="198" y="458"/>
                        <a:pt x="171" y="472"/>
                      </a:cubicBezTo>
                      <a:cubicBezTo>
                        <a:pt x="65" y="543"/>
                        <a:pt x="0" y="663"/>
                        <a:pt x="0" y="792"/>
                      </a:cubicBezTo>
                      <a:cubicBezTo>
                        <a:pt x="0" y="806"/>
                        <a:pt x="4" y="823"/>
                        <a:pt x="4" y="841"/>
                      </a:cubicBezTo>
                      <a:cubicBezTo>
                        <a:pt x="205" y="2339"/>
                        <a:pt x="1700" y="3933"/>
                        <a:pt x="3240" y="3933"/>
                      </a:cubicBezTo>
                      <a:cubicBezTo>
                        <a:pt x="3444" y="3933"/>
                        <a:pt x="3653" y="3902"/>
                        <a:pt x="3857" y="3841"/>
                      </a:cubicBezTo>
                      <a:cubicBezTo>
                        <a:pt x="4656" y="3606"/>
                        <a:pt x="4881" y="2895"/>
                        <a:pt x="4881" y="2168"/>
                      </a:cubicBezTo>
                      <a:cubicBezTo>
                        <a:pt x="4881" y="1448"/>
                        <a:pt x="4663" y="714"/>
                        <a:pt x="4557" y="403"/>
                      </a:cubicBezTo>
                      <a:cubicBezTo>
                        <a:pt x="4519" y="291"/>
                        <a:pt x="4431" y="202"/>
                        <a:pt x="4322" y="165"/>
                      </a:cubicBezTo>
                      <a:cubicBezTo>
                        <a:pt x="4117" y="93"/>
                        <a:pt x="3714" y="1"/>
                        <a:pt x="2977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0;p39">
                  <a:extLst>
                    <a:ext uri="{FF2B5EF4-FFF2-40B4-BE49-F238E27FC236}">
                      <a16:creationId xmlns:a16="http://schemas.microsoft.com/office/drawing/2014/main" id="{38920FAC-FFFA-988F-D247-D876CDC3AE0F}"/>
                    </a:ext>
                  </a:extLst>
                </p:cNvPr>
                <p:cNvSpPr/>
                <p:nvPr/>
              </p:nvSpPr>
              <p:spPr>
                <a:xfrm flipH="1">
                  <a:off x="3131228" y="3693482"/>
                  <a:ext cx="60927" cy="6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114" extrusionOk="0">
                      <a:moveTo>
                        <a:pt x="0" y="229"/>
                      </a:moveTo>
                      <a:lnTo>
                        <a:pt x="0" y="229"/>
                      </a:lnTo>
                      <a:cubicBezTo>
                        <a:pt x="10" y="277"/>
                        <a:pt x="50" y="317"/>
                        <a:pt x="95" y="335"/>
                      </a:cubicBezTo>
                      <a:lnTo>
                        <a:pt x="95" y="335"/>
                      </a:lnTo>
                      <a:lnTo>
                        <a:pt x="0" y="229"/>
                      </a:lnTo>
                      <a:close/>
                      <a:moveTo>
                        <a:pt x="770" y="1"/>
                      </a:moveTo>
                      <a:cubicBezTo>
                        <a:pt x="694" y="1"/>
                        <a:pt x="647" y="80"/>
                        <a:pt x="601" y="140"/>
                      </a:cubicBezTo>
                      <a:cubicBezTo>
                        <a:pt x="519" y="250"/>
                        <a:pt x="396" y="324"/>
                        <a:pt x="259" y="349"/>
                      </a:cubicBezTo>
                      <a:cubicBezTo>
                        <a:pt x="238" y="352"/>
                        <a:pt x="215" y="354"/>
                        <a:pt x="192" y="354"/>
                      </a:cubicBezTo>
                      <a:cubicBezTo>
                        <a:pt x="162" y="354"/>
                        <a:pt x="132" y="350"/>
                        <a:pt x="103" y="338"/>
                      </a:cubicBezTo>
                      <a:cubicBezTo>
                        <a:pt x="100" y="337"/>
                        <a:pt x="97" y="336"/>
                        <a:pt x="95" y="335"/>
                      </a:cubicBezTo>
                      <a:lnTo>
                        <a:pt x="95" y="335"/>
                      </a:lnTo>
                      <a:lnTo>
                        <a:pt x="789" y="1113"/>
                      </a:lnTo>
                      <a:cubicBezTo>
                        <a:pt x="884" y="871"/>
                        <a:pt x="1086" y="656"/>
                        <a:pt x="1072" y="396"/>
                      </a:cubicBezTo>
                      <a:cubicBezTo>
                        <a:pt x="1065" y="247"/>
                        <a:pt x="976" y="103"/>
                        <a:pt x="847" y="28"/>
                      </a:cubicBezTo>
                      <a:cubicBezTo>
                        <a:pt x="826" y="14"/>
                        <a:pt x="799" y="4"/>
                        <a:pt x="775" y="1"/>
                      </a:cubicBezTo>
                      <a:cubicBezTo>
                        <a:pt x="774" y="1"/>
                        <a:pt x="772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41;p39">
                  <a:extLst>
                    <a:ext uri="{FF2B5EF4-FFF2-40B4-BE49-F238E27FC236}">
                      <a16:creationId xmlns:a16="http://schemas.microsoft.com/office/drawing/2014/main" id="{9F450BB2-9E08-85B2-886E-0C440C26036B}"/>
                    </a:ext>
                  </a:extLst>
                </p:cNvPr>
                <p:cNvSpPr/>
                <p:nvPr/>
              </p:nvSpPr>
              <p:spPr>
                <a:xfrm flipH="1">
                  <a:off x="3131620" y="3693089"/>
                  <a:ext cx="60927" cy="63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125" extrusionOk="0">
                      <a:moveTo>
                        <a:pt x="775" y="0"/>
                      </a:moveTo>
                      <a:cubicBezTo>
                        <a:pt x="737" y="0"/>
                        <a:pt x="704" y="21"/>
                        <a:pt x="676" y="49"/>
                      </a:cubicBezTo>
                      <a:cubicBezTo>
                        <a:pt x="649" y="79"/>
                        <a:pt x="625" y="113"/>
                        <a:pt x="605" y="144"/>
                      </a:cubicBezTo>
                      <a:cubicBezTo>
                        <a:pt x="523" y="249"/>
                        <a:pt x="400" y="325"/>
                        <a:pt x="266" y="349"/>
                      </a:cubicBezTo>
                      <a:cubicBezTo>
                        <a:pt x="243" y="352"/>
                        <a:pt x="222" y="356"/>
                        <a:pt x="198" y="356"/>
                      </a:cubicBezTo>
                      <a:cubicBezTo>
                        <a:pt x="168" y="356"/>
                        <a:pt x="140" y="349"/>
                        <a:pt x="113" y="342"/>
                      </a:cubicBezTo>
                      <a:cubicBezTo>
                        <a:pt x="66" y="322"/>
                        <a:pt x="25" y="284"/>
                        <a:pt x="14" y="233"/>
                      </a:cubicBezTo>
                      <a:cubicBezTo>
                        <a:pt x="14" y="230"/>
                        <a:pt x="12" y="228"/>
                        <a:pt x="10" y="228"/>
                      </a:cubicBezTo>
                      <a:cubicBezTo>
                        <a:pt x="9" y="228"/>
                        <a:pt x="8" y="228"/>
                        <a:pt x="7" y="229"/>
                      </a:cubicBezTo>
                      <a:cubicBezTo>
                        <a:pt x="4" y="229"/>
                        <a:pt x="0" y="233"/>
                        <a:pt x="0" y="236"/>
                      </a:cubicBezTo>
                      <a:cubicBezTo>
                        <a:pt x="11" y="290"/>
                        <a:pt x="58" y="335"/>
                        <a:pt x="110" y="352"/>
                      </a:cubicBezTo>
                      <a:cubicBezTo>
                        <a:pt x="137" y="362"/>
                        <a:pt x="168" y="369"/>
                        <a:pt x="198" y="369"/>
                      </a:cubicBezTo>
                      <a:cubicBezTo>
                        <a:pt x="222" y="369"/>
                        <a:pt x="246" y="366"/>
                        <a:pt x="270" y="362"/>
                      </a:cubicBezTo>
                      <a:cubicBezTo>
                        <a:pt x="406" y="339"/>
                        <a:pt x="529" y="260"/>
                        <a:pt x="614" y="151"/>
                      </a:cubicBezTo>
                      <a:cubicBezTo>
                        <a:pt x="635" y="120"/>
                        <a:pt x="660" y="86"/>
                        <a:pt x="687" y="59"/>
                      </a:cubicBezTo>
                      <a:cubicBezTo>
                        <a:pt x="714" y="35"/>
                        <a:pt x="741" y="14"/>
                        <a:pt x="775" y="14"/>
                      </a:cubicBezTo>
                      <a:lnTo>
                        <a:pt x="782" y="14"/>
                      </a:lnTo>
                      <a:cubicBezTo>
                        <a:pt x="806" y="18"/>
                        <a:pt x="830" y="28"/>
                        <a:pt x="850" y="41"/>
                      </a:cubicBezTo>
                      <a:cubicBezTo>
                        <a:pt x="980" y="113"/>
                        <a:pt x="1065" y="257"/>
                        <a:pt x="1072" y="403"/>
                      </a:cubicBezTo>
                      <a:lnTo>
                        <a:pt x="1072" y="427"/>
                      </a:lnTo>
                      <a:cubicBezTo>
                        <a:pt x="1072" y="550"/>
                        <a:pt x="1024" y="663"/>
                        <a:pt x="967" y="775"/>
                      </a:cubicBezTo>
                      <a:cubicBezTo>
                        <a:pt x="905" y="888"/>
                        <a:pt x="837" y="997"/>
                        <a:pt x="789" y="1117"/>
                      </a:cubicBezTo>
                      <a:cubicBezTo>
                        <a:pt x="786" y="1120"/>
                        <a:pt x="789" y="1124"/>
                        <a:pt x="792" y="1124"/>
                      </a:cubicBezTo>
                      <a:cubicBezTo>
                        <a:pt x="793" y="1125"/>
                        <a:pt x="794" y="1125"/>
                        <a:pt x="795" y="1125"/>
                      </a:cubicBezTo>
                      <a:cubicBezTo>
                        <a:pt x="798" y="1125"/>
                        <a:pt x="800" y="1123"/>
                        <a:pt x="803" y="1120"/>
                      </a:cubicBezTo>
                      <a:cubicBezTo>
                        <a:pt x="847" y="1004"/>
                        <a:pt x="918" y="895"/>
                        <a:pt x="977" y="782"/>
                      </a:cubicBezTo>
                      <a:cubicBezTo>
                        <a:pt x="1038" y="670"/>
                        <a:pt x="1086" y="553"/>
                        <a:pt x="1086" y="427"/>
                      </a:cubicBezTo>
                      <a:lnTo>
                        <a:pt x="1086" y="403"/>
                      </a:lnTo>
                      <a:cubicBezTo>
                        <a:pt x="1079" y="249"/>
                        <a:pt x="991" y="106"/>
                        <a:pt x="857" y="28"/>
                      </a:cubicBezTo>
                      <a:cubicBezTo>
                        <a:pt x="837" y="14"/>
                        <a:pt x="809" y="4"/>
                        <a:pt x="782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 w="9525" cap="flat" cmpd="sng">
                  <a:solidFill>
                    <a:srgbClr val="C6856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42;p39">
                  <a:extLst>
                    <a:ext uri="{FF2B5EF4-FFF2-40B4-BE49-F238E27FC236}">
                      <a16:creationId xmlns:a16="http://schemas.microsoft.com/office/drawing/2014/main" id="{D351FD5F-8840-6E24-1270-DBB70F3EF9BF}"/>
                    </a:ext>
                  </a:extLst>
                </p:cNvPr>
                <p:cNvSpPr/>
                <p:nvPr/>
              </p:nvSpPr>
              <p:spPr>
                <a:xfrm flipH="1">
                  <a:off x="2947167" y="3628968"/>
                  <a:ext cx="27827" cy="8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1469" extrusionOk="0">
                      <a:moveTo>
                        <a:pt x="35" y="0"/>
                      </a:moveTo>
                      <a:cubicBezTo>
                        <a:pt x="20" y="0"/>
                        <a:pt x="1" y="13"/>
                        <a:pt x="14" y="24"/>
                      </a:cubicBezTo>
                      <a:cubicBezTo>
                        <a:pt x="212" y="188"/>
                        <a:pt x="317" y="427"/>
                        <a:pt x="376" y="672"/>
                      </a:cubicBezTo>
                      <a:cubicBezTo>
                        <a:pt x="407" y="798"/>
                        <a:pt x="427" y="925"/>
                        <a:pt x="440" y="1055"/>
                      </a:cubicBezTo>
                      <a:cubicBezTo>
                        <a:pt x="454" y="1192"/>
                        <a:pt x="458" y="1328"/>
                        <a:pt x="413" y="1458"/>
                      </a:cubicBezTo>
                      <a:cubicBezTo>
                        <a:pt x="410" y="1465"/>
                        <a:pt x="417" y="1469"/>
                        <a:pt x="426" y="1469"/>
                      </a:cubicBezTo>
                      <a:cubicBezTo>
                        <a:pt x="436" y="1469"/>
                        <a:pt x="451" y="1463"/>
                        <a:pt x="454" y="1454"/>
                      </a:cubicBezTo>
                      <a:cubicBezTo>
                        <a:pt x="495" y="1328"/>
                        <a:pt x="495" y="1198"/>
                        <a:pt x="481" y="1069"/>
                      </a:cubicBezTo>
                      <a:cubicBezTo>
                        <a:pt x="468" y="925"/>
                        <a:pt x="448" y="778"/>
                        <a:pt x="410" y="639"/>
                      </a:cubicBezTo>
                      <a:cubicBezTo>
                        <a:pt x="352" y="396"/>
                        <a:pt x="239" y="164"/>
                        <a:pt x="45" y="4"/>
                      </a:cubicBezTo>
                      <a:cubicBezTo>
                        <a:pt x="42" y="1"/>
                        <a:pt x="39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43;p39">
                  <a:extLst>
                    <a:ext uri="{FF2B5EF4-FFF2-40B4-BE49-F238E27FC236}">
                      <a16:creationId xmlns:a16="http://schemas.microsoft.com/office/drawing/2014/main" id="{4A04F0D0-7D02-9C76-25F0-68DB4F2466FE}"/>
                    </a:ext>
                  </a:extLst>
                </p:cNvPr>
                <p:cNvSpPr/>
                <p:nvPr/>
              </p:nvSpPr>
              <p:spPr>
                <a:xfrm flipH="1">
                  <a:off x="3306260" y="3675923"/>
                  <a:ext cx="25246" cy="67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1200" extrusionOk="0">
                      <a:moveTo>
                        <a:pt x="37" y="1"/>
                      </a:moveTo>
                      <a:cubicBezTo>
                        <a:pt x="24" y="1"/>
                        <a:pt x="1" y="12"/>
                        <a:pt x="9" y="20"/>
                      </a:cubicBezTo>
                      <a:cubicBezTo>
                        <a:pt x="282" y="341"/>
                        <a:pt x="408" y="774"/>
                        <a:pt x="347" y="1194"/>
                      </a:cubicBezTo>
                      <a:cubicBezTo>
                        <a:pt x="347" y="1198"/>
                        <a:pt x="351" y="1199"/>
                        <a:pt x="357" y="1199"/>
                      </a:cubicBezTo>
                      <a:cubicBezTo>
                        <a:pt x="369" y="1199"/>
                        <a:pt x="386" y="1194"/>
                        <a:pt x="388" y="1187"/>
                      </a:cubicBezTo>
                      <a:cubicBezTo>
                        <a:pt x="449" y="764"/>
                        <a:pt x="323" y="330"/>
                        <a:pt x="44" y="2"/>
                      </a:cubicBezTo>
                      <a:cubicBezTo>
                        <a:pt x="42" y="1"/>
                        <a:pt x="40" y="1"/>
                        <a:pt x="37" y="1"/>
                      </a:cubicBezTo>
                      <a:close/>
                    </a:path>
                  </a:pathLst>
                </a:custGeom>
                <a:solidFill>
                  <a:srgbClr val="F9EC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88" name="Google Shape;1844;p39">
                  <a:extLst>
                    <a:ext uri="{FF2B5EF4-FFF2-40B4-BE49-F238E27FC236}">
                      <a16:creationId xmlns:a16="http://schemas.microsoft.com/office/drawing/2014/main" id="{76D0C130-4584-0C78-7BE8-E5117136552D}"/>
                    </a:ext>
                  </a:extLst>
                </p:cNvPr>
                <p:cNvGrpSpPr/>
                <p:nvPr/>
              </p:nvGrpSpPr>
              <p:grpSpPr>
                <a:xfrm rot="3308548" flipH="1">
                  <a:off x="2555977" y="4416296"/>
                  <a:ext cx="126273" cy="143584"/>
                  <a:chOff x="81350" y="1495100"/>
                  <a:chExt cx="272032" cy="295926"/>
                </a:xfrm>
              </p:grpSpPr>
              <p:sp>
                <p:nvSpPr>
                  <p:cNvPr id="203" name="Google Shape;1845;p39">
                    <a:extLst>
                      <a:ext uri="{FF2B5EF4-FFF2-40B4-BE49-F238E27FC236}">
                        <a16:creationId xmlns:a16="http://schemas.microsoft.com/office/drawing/2014/main" id="{DCBE9234-66A8-8D42-1EA1-17F84F2FA550}"/>
                      </a:ext>
                    </a:extLst>
                  </p:cNvPr>
                  <p:cNvSpPr/>
                  <p:nvPr/>
                </p:nvSpPr>
                <p:spPr>
                  <a:xfrm>
                    <a:off x="93039" y="1518564"/>
                    <a:ext cx="260343" cy="2724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9" h="3170" extrusionOk="0">
                        <a:moveTo>
                          <a:pt x="1959" y="1"/>
                        </a:moveTo>
                        <a:cubicBezTo>
                          <a:pt x="1716" y="1"/>
                          <a:pt x="1492" y="349"/>
                          <a:pt x="1390" y="409"/>
                        </a:cubicBezTo>
                        <a:cubicBezTo>
                          <a:pt x="1377" y="416"/>
                          <a:pt x="1362" y="419"/>
                          <a:pt x="1345" y="419"/>
                        </a:cubicBezTo>
                        <a:cubicBezTo>
                          <a:pt x="1245" y="419"/>
                          <a:pt x="1079" y="306"/>
                          <a:pt x="909" y="306"/>
                        </a:cubicBezTo>
                        <a:cubicBezTo>
                          <a:pt x="853" y="306"/>
                          <a:pt x="797" y="319"/>
                          <a:pt x="742" y="351"/>
                        </a:cubicBezTo>
                        <a:cubicBezTo>
                          <a:pt x="496" y="498"/>
                          <a:pt x="591" y="856"/>
                          <a:pt x="523" y="904"/>
                        </a:cubicBezTo>
                        <a:cubicBezTo>
                          <a:pt x="451" y="952"/>
                          <a:pt x="96" y="870"/>
                          <a:pt x="46" y="1396"/>
                        </a:cubicBezTo>
                        <a:cubicBezTo>
                          <a:pt x="1" y="1897"/>
                          <a:pt x="202" y="2689"/>
                          <a:pt x="796" y="2860"/>
                        </a:cubicBezTo>
                        <a:cubicBezTo>
                          <a:pt x="861" y="2877"/>
                          <a:pt x="919" y="2907"/>
                          <a:pt x="967" y="2952"/>
                        </a:cubicBezTo>
                        <a:cubicBezTo>
                          <a:pt x="1063" y="3038"/>
                          <a:pt x="1251" y="3170"/>
                          <a:pt x="1518" y="3170"/>
                        </a:cubicBezTo>
                        <a:cubicBezTo>
                          <a:pt x="1709" y="3170"/>
                          <a:pt x="1941" y="3102"/>
                          <a:pt x="2209" y="2901"/>
                        </a:cubicBezTo>
                        <a:cubicBezTo>
                          <a:pt x="3029" y="2283"/>
                          <a:pt x="2612" y="1822"/>
                          <a:pt x="2619" y="1764"/>
                        </a:cubicBezTo>
                        <a:cubicBezTo>
                          <a:pt x="2622" y="1703"/>
                          <a:pt x="2975" y="1491"/>
                          <a:pt x="2885" y="1191"/>
                        </a:cubicBezTo>
                        <a:cubicBezTo>
                          <a:pt x="2800" y="890"/>
                          <a:pt x="2408" y="917"/>
                          <a:pt x="2397" y="853"/>
                        </a:cubicBezTo>
                        <a:cubicBezTo>
                          <a:pt x="2390" y="791"/>
                          <a:pt x="2612" y="269"/>
                          <a:pt x="2063" y="23"/>
                        </a:cubicBezTo>
                        <a:cubicBezTo>
                          <a:pt x="2028" y="8"/>
                          <a:pt x="1993" y="1"/>
                          <a:pt x="1959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4" name="Google Shape;1846;p39">
                    <a:extLst>
                      <a:ext uri="{FF2B5EF4-FFF2-40B4-BE49-F238E27FC236}">
                        <a16:creationId xmlns:a16="http://schemas.microsoft.com/office/drawing/2014/main" id="{448EA579-D649-B8DA-0FDE-463863F85EDE}"/>
                      </a:ext>
                    </a:extLst>
                  </p:cNvPr>
                  <p:cNvSpPr/>
                  <p:nvPr/>
                </p:nvSpPr>
                <p:spPr>
                  <a:xfrm>
                    <a:off x="175465" y="1537215"/>
                    <a:ext cx="86122" cy="208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2" h="2421" extrusionOk="0">
                        <a:moveTo>
                          <a:pt x="1001" y="1"/>
                        </a:moveTo>
                        <a:cubicBezTo>
                          <a:pt x="899" y="196"/>
                          <a:pt x="807" y="393"/>
                          <a:pt x="715" y="591"/>
                        </a:cubicBezTo>
                        <a:cubicBezTo>
                          <a:pt x="623" y="790"/>
                          <a:pt x="533" y="987"/>
                          <a:pt x="448" y="1189"/>
                        </a:cubicBezTo>
                        <a:cubicBezTo>
                          <a:pt x="363" y="1390"/>
                          <a:pt x="278" y="1592"/>
                          <a:pt x="202" y="1796"/>
                        </a:cubicBezTo>
                        <a:cubicBezTo>
                          <a:pt x="127" y="2001"/>
                          <a:pt x="42" y="2206"/>
                          <a:pt x="1" y="2421"/>
                        </a:cubicBezTo>
                        <a:cubicBezTo>
                          <a:pt x="29" y="2315"/>
                          <a:pt x="73" y="2216"/>
                          <a:pt x="114" y="2114"/>
                        </a:cubicBezTo>
                        <a:cubicBezTo>
                          <a:pt x="158" y="2014"/>
                          <a:pt x="199" y="1912"/>
                          <a:pt x="243" y="1814"/>
                        </a:cubicBezTo>
                        <a:lnTo>
                          <a:pt x="503" y="1212"/>
                        </a:lnTo>
                        <a:cubicBezTo>
                          <a:pt x="588" y="1011"/>
                          <a:pt x="674" y="810"/>
                          <a:pt x="755" y="609"/>
                        </a:cubicBezTo>
                        <a:cubicBezTo>
                          <a:pt x="837" y="407"/>
                          <a:pt x="923" y="205"/>
                          <a:pt x="1001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" name="Google Shape;1847;p39">
                    <a:extLst>
                      <a:ext uri="{FF2B5EF4-FFF2-40B4-BE49-F238E27FC236}">
                        <a16:creationId xmlns:a16="http://schemas.microsoft.com/office/drawing/2014/main" id="{A898D35E-333A-0BD2-8EF4-8AFBFABD1D65}"/>
                      </a:ext>
                    </a:extLst>
                  </p:cNvPr>
                  <p:cNvSpPr/>
                  <p:nvPr/>
                </p:nvSpPr>
                <p:spPr>
                  <a:xfrm>
                    <a:off x="141515" y="1656342"/>
                    <a:ext cx="128839" cy="693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9" h="807" extrusionOk="0">
                        <a:moveTo>
                          <a:pt x="0" y="1"/>
                        </a:moveTo>
                        <a:cubicBezTo>
                          <a:pt x="72" y="137"/>
                          <a:pt x="144" y="270"/>
                          <a:pt x="219" y="400"/>
                        </a:cubicBezTo>
                        <a:cubicBezTo>
                          <a:pt x="294" y="533"/>
                          <a:pt x="372" y="663"/>
                          <a:pt x="451" y="792"/>
                        </a:cubicBezTo>
                        <a:lnTo>
                          <a:pt x="457" y="806"/>
                        </a:lnTo>
                        <a:lnTo>
                          <a:pt x="475" y="806"/>
                        </a:lnTo>
                        <a:cubicBezTo>
                          <a:pt x="645" y="796"/>
                          <a:pt x="816" y="782"/>
                          <a:pt x="987" y="768"/>
                        </a:cubicBezTo>
                        <a:lnTo>
                          <a:pt x="1243" y="745"/>
                        </a:lnTo>
                        <a:cubicBezTo>
                          <a:pt x="1328" y="735"/>
                          <a:pt x="1413" y="724"/>
                          <a:pt x="1499" y="721"/>
                        </a:cubicBezTo>
                        <a:cubicBezTo>
                          <a:pt x="1451" y="715"/>
                          <a:pt x="1402" y="714"/>
                          <a:pt x="1354" y="714"/>
                        </a:cubicBezTo>
                        <a:cubicBezTo>
                          <a:pt x="1317" y="714"/>
                          <a:pt x="1280" y="714"/>
                          <a:pt x="1243" y="714"/>
                        </a:cubicBezTo>
                        <a:lnTo>
                          <a:pt x="983" y="721"/>
                        </a:lnTo>
                        <a:cubicBezTo>
                          <a:pt x="819" y="724"/>
                          <a:pt x="654" y="734"/>
                          <a:pt x="489" y="747"/>
                        </a:cubicBezTo>
                        <a:lnTo>
                          <a:pt x="489" y="747"/>
                        </a:lnTo>
                        <a:cubicBezTo>
                          <a:pt x="414" y="622"/>
                          <a:pt x="338" y="497"/>
                          <a:pt x="256" y="379"/>
                        </a:cubicBezTo>
                        <a:cubicBezTo>
                          <a:pt x="174" y="250"/>
                          <a:pt x="89" y="12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6" name="Google Shape;1848;p39">
                    <a:extLst>
                      <a:ext uri="{FF2B5EF4-FFF2-40B4-BE49-F238E27FC236}">
                        <a16:creationId xmlns:a16="http://schemas.microsoft.com/office/drawing/2014/main" id="{AFAE1E9B-4428-F102-E0BC-52AB21D6FFD7}"/>
                      </a:ext>
                    </a:extLst>
                  </p:cNvPr>
                  <p:cNvSpPr/>
                  <p:nvPr/>
                </p:nvSpPr>
                <p:spPr>
                  <a:xfrm>
                    <a:off x="185779" y="1581823"/>
                    <a:ext cx="101335" cy="67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" h="786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45" y="130"/>
                          <a:pt x="93" y="260"/>
                          <a:pt x="144" y="386"/>
                        </a:cubicBezTo>
                        <a:cubicBezTo>
                          <a:pt x="191" y="512"/>
                          <a:pt x="246" y="639"/>
                          <a:pt x="298" y="762"/>
                        </a:cubicBezTo>
                        <a:lnTo>
                          <a:pt x="308" y="786"/>
                        </a:lnTo>
                        <a:lnTo>
                          <a:pt x="335" y="779"/>
                        </a:lnTo>
                        <a:cubicBezTo>
                          <a:pt x="475" y="734"/>
                          <a:pt x="618" y="687"/>
                          <a:pt x="758" y="639"/>
                        </a:cubicBezTo>
                        <a:lnTo>
                          <a:pt x="970" y="561"/>
                        </a:lnTo>
                        <a:cubicBezTo>
                          <a:pt x="1039" y="533"/>
                          <a:pt x="1110" y="506"/>
                          <a:pt x="1179" y="475"/>
                        </a:cubicBezTo>
                        <a:lnTo>
                          <a:pt x="1179" y="475"/>
                        </a:lnTo>
                        <a:lnTo>
                          <a:pt x="960" y="533"/>
                        </a:lnTo>
                        <a:lnTo>
                          <a:pt x="744" y="591"/>
                        </a:lnTo>
                        <a:cubicBezTo>
                          <a:pt x="609" y="630"/>
                          <a:pt x="474" y="671"/>
                          <a:pt x="343" y="716"/>
                        </a:cubicBezTo>
                        <a:lnTo>
                          <a:pt x="343" y="716"/>
                        </a:lnTo>
                        <a:cubicBezTo>
                          <a:pt x="292" y="600"/>
                          <a:pt x="240" y="482"/>
                          <a:pt x="185" y="369"/>
                        </a:cubicBezTo>
                        <a:cubicBezTo>
                          <a:pt x="127" y="243"/>
                          <a:pt x="65" y="12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7" name="Google Shape;1849;p39">
                    <a:extLst>
                      <a:ext uri="{FF2B5EF4-FFF2-40B4-BE49-F238E27FC236}">
                        <a16:creationId xmlns:a16="http://schemas.microsoft.com/office/drawing/2014/main" id="{722DE042-CD48-ABFF-AF48-A106B9FB1917}"/>
                      </a:ext>
                    </a:extLst>
                  </p:cNvPr>
                  <p:cNvSpPr/>
                  <p:nvPr/>
                </p:nvSpPr>
                <p:spPr>
                  <a:xfrm>
                    <a:off x="81350" y="1495100"/>
                    <a:ext cx="260343" cy="272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9" h="3172" extrusionOk="0">
                        <a:moveTo>
                          <a:pt x="1960" y="1"/>
                        </a:moveTo>
                        <a:cubicBezTo>
                          <a:pt x="1717" y="1"/>
                          <a:pt x="1491" y="352"/>
                          <a:pt x="1390" y="409"/>
                        </a:cubicBezTo>
                        <a:cubicBezTo>
                          <a:pt x="1377" y="416"/>
                          <a:pt x="1362" y="419"/>
                          <a:pt x="1346" y="419"/>
                        </a:cubicBezTo>
                        <a:cubicBezTo>
                          <a:pt x="1245" y="419"/>
                          <a:pt x="1079" y="306"/>
                          <a:pt x="910" y="306"/>
                        </a:cubicBezTo>
                        <a:cubicBezTo>
                          <a:pt x="854" y="306"/>
                          <a:pt x="798" y="318"/>
                          <a:pt x="744" y="351"/>
                        </a:cubicBezTo>
                        <a:cubicBezTo>
                          <a:pt x="495" y="497"/>
                          <a:pt x="591" y="859"/>
                          <a:pt x="522" y="904"/>
                        </a:cubicBezTo>
                        <a:cubicBezTo>
                          <a:pt x="451" y="952"/>
                          <a:pt x="96" y="873"/>
                          <a:pt x="48" y="1398"/>
                        </a:cubicBezTo>
                        <a:cubicBezTo>
                          <a:pt x="1" y="1897"/>
                          <a:pt x="205" y="2693"/>
                          <a:pt x="796" y="2860"/>
                        </a:cubicBezTo>
                        <a:cubicBezTo>
                          <a:pt x="861" y="2877"/>
                          <a:pt x="919" y="2907"/>
                          <a:pt x="966" y="2952"/>
                        </a:cubicBezTo>
                        <a:cubicBezTo>
                          <a:pt x="1062" y="3039"/>
                          <a:pt x="1251" y="3172"/>
                          <a:pt x="1518" y="3172"/>
                        </a:cubicBezTo>
                        <a:cubicBezTo>
                          <a:pt x="1710" y="3172"/>
                          <a:pt x="1942" y="3103"/>
                          <a:pt x="2209" y="2901"/>
                        </a:cubicBezTo>
                        <a:cubicBezTo>
                          <a:pt x="3029" y="2283"/>
                          <a:pt x="2615" y="1822"/>
                          <a:pt x="2619" y="1764"/>
                        </a:cubicBezTo>
                        <a:cubicBezTo>
                          <a:pt x="2622" y="1706"/>
                          <a:pt x="2974" y="1491"/>
                          <a:pt x="2888" y="1190"/>
                        </a:cubicBezTo>
                        <a:cubicBezTo>
                          <a:pt x="2799" y="890"/>
                          <a:pt x="2407" y="917"/>
                          <a:pt x="2397" y="856"/>
                        </a:cubicBezTo>
                        <a:cubicBezTo>
                          <a:pt x="2390" y="791"/>
                          <a:pt x="2612" y="269"/>
                          <a:pt x="2062" y="23"/>
                        </a:cubicBezTo>
                        <a:cubicBezTo>
                          <a:pt x="2028" y="7"/>
                          <a:pt x="1993" y="1"/>
                          <a:pt x="1960" y="1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" name="Google Shape;1850;p39">
                    <a:extLst>
                      <a:ext uri="{FF2B5EF4-FFF2-40B4-BE49-F238E27FC236}">
                        <a16:creationId xmlns:a16="http://schemas.microsoft.com/office/drawing/2014/main" id="{F84146BF-4A28-EFE9-36D0-2B661349A2A7}"/>
                      </a:ext>
                    </a:extLst>
                  </p:cNvPr>
                  <p:cNvSpPr/>
                  <p:nvPr/>
                </p:nvSpPr>
                <p:spPr>
                  <a:xfrm>
                    <a:off x="163776" y="1513751"/>
                    <a:ext cx="86036" cy="208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1" h="2421" extrusionOk="0">
                        <a:moveTo>
                          <a:pt x="1000" y="1"/>
                        </a:moveTo>
                        <a:lnTo>
                          <a:pt x="1000" y="1"/>
                        </a:lnTo>
                        <a:cubicBezTo>
                          <a:pt x="898" y="195"/>
                          <a:pt x="806" y="393"/>
                          <a:pt x="714" y="592"/>
                        </a:cubicBezTo>
                        <a:cubicBezTo>
                          <a:pt x="622" y="789"/>
                          <a:pt x="533" y="990"/>
                          <a:pt x="447" y="1189"/>
                        </a:cubicBezTo>
                        <a:cubicBezTo>
                          <a:pt x="362" y="1390"/>
                          <a:pt x="277" y="1591"/>
                          <a:pt x="202" y="1796"/>
                        </a:cubicBezTo>
                        <a:cubicBezTo>
                          <a:pt x="127" y="2001"/>
                          <a:pt x="42" y="2205"/>
                          <a:pt x="1" y="2421"/>
                        </a:cubicBezTo>
                        <a:cubicBezTo>
                          <a:pt x="28" y="2315"/>
                          <a:pt x="75" y="2216"/>
                          <a:pt x="116" y="2117"/>
                        </a:cubicBezTo>
                        <a:cubicBezTo>
                          <a:pt x="157" y="2015"/>
                          <a:pt x="198" y="1915"/>
                          <a:pt x="243" y="1813"/>
                        </a:cubicBezTo>
                        <a:lnTo>
                          <a:pt x="502" y="1213"/>
                        </a:lnTo>
                        <a:cubicBezTo>
                          <a:pt x="588" y="1011"/>
                          <a:pt x="673" y="813"/>
                          <a:pt x="755" y="608"/>
                        </a:cubicBezTo>
                        <a:cubicBezTo>
                          <a:pt x="841" y="407"/>
                          <a:pt x="923" y="206"/>
                          <a:pt x="1000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9" name="Google Shape;1851;p39">
                    <a:extLst>
                      <a:ext uri="{FF2B5EF4-FFF2-40B4-BE49-F238E27FC236}">
                        <a16:creationId xmlns:a16="http://schemas.microsoft.com/office/drawing/2014/main" id="{48AB1208-AC64-7460-12C4-EE8FE659B295}"/>
                      </a:ext>
                    </a:extLst>
                  </p:cNvPr>
                  <p:cNvSpPr/>
                  <p:nvPr/>
                </p:nvSpPr>
                <p:spPr>
                  <a:xfrm>
                    <a:off x="129998" y="1633221"/>
                    <a:ext cx="128581" cy="69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6" h="806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70" y="133"/>
                          <a:pt x="141" y="267"/>
                          <a:pt x="216" y="399"/>
                        </a:cubicBezTo>
                        <a:cubicBezTo>
                          <a:pt x="292" y="529"/>
                          <a:pt x="369" y="659"/>
                          <a:pt x="448" y="788"/>
                        </a:cubicBezTo>
                        <a:lnTo>
                          <a:pt x="455" y="806"/>
                        </a:lnTo>
                        <a:lnTo>
                          <a:pt x="476" y="802"/>
                        </a:lnTo>
                        <a:cubicBezTo>
                          <a:pt x="646" y="792"/>
                          <a:pt x="813" y="779"/>
                          <a:pt x="984" y="765"/>
                        </a:cubicBezTo>
                        <a:lnTo>
                          <a:pt x="1240" y="741"/>
                        </a:lnTo>
                        <a:cubicBezTo>
                          <a:pt x="1325" y="734"/>
                          <a:pt x="1411" y="720"/>
                          <a:pt x="1496" y="717"/>
                        </a:cubicBezTo>
                        <a:cubicBezTo>
                          <a:pt x="1451" y="712"/>
                          <a:pt x="1405" y="711"/>
                          <a:pt x="1360" y="711"/>
                        </a:cubicBezTo>
                        <a:cubicBezTo>
                          <a:pt x="1342" y="711"/>
                          <a:pt x="1324" y="711"/>
                          <a:pt x="1306" y="711"/>
                        </a:cubicBezTo>
                        <a:cubicBezTo>
                          <a:pt x="1284" y="711"/>
                          <a:pt x="1262" y="711"/>
                          <a:pt x="1240" y="710"/>
                        </a:cubicBezTo>
                        <a:lnTo>
                          <a:pt x="984" y="717"/>
                        </a:lnTo>
                        <a:cubicBezTo>
                          <a:pt x="815" y="724"/>
                          <a:pt x="653" y="733"/>
                          <a:pt x="487" y="743"/>
                        </a:cubicBezTo>
                        <a:lnTo>
                          <a:pt x="487" y="743"/>
                        </a:lnTo>
                        <a:cubicBezTo>
                          <a:pt x="412" y="618"/>
                          <a:pt x="336" y="497"/>
                          <a:pt x="254" y="376"/>
                        </a:cubicBezTo>
                        <a:cubicBezTo>
                          <a:pt x="172" y="249"/>
                          <a:pt x="87" y="12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0" name="Google Shape;1852;p39">
                    <a:extLst>
                      <a:ext uri="{FF2B5EF4-FFF2-40B4-BE49-F238E27FC236}">
                        <a16:creationId xmlns:a16="http://schemas.microsoft.com/office/drawing/2014/main" id="{7CDBDC35-FE8C-38CE-F10B-F07F7FDD36E5}"/>
                      </a:ext>
                    </a:extLst>
                  </p:cNvPr>
                  <p:cNvSpPr/>
                  <p:nvPr/>
                </p:nvSpPr>
                <p:spPr>
                  <a:xfrm>
                    <a:off x="174004" y="1558617"/>
                    <a:ext cx="101335" cy="676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" h="787" extrusionOk="0">
                        <a:moveTo>
                          <a:pt x="1" y="1"/>
                        </a:moveTo>
                        <a:cubicBezTo>
                          <a:pt x="46" y="131"/>
                          <a:pt x="93" y="257"/>
                          <a:pt x="144" y="383"/>
                        </a:cubicBezTo>
                        <a:cubicBezTo>
                          <a:pt x="192" y="509"/>
                          <a:pt x="247" y="636"/>
                          <a:pt x="298" y="762"/>
                        </a:cubicBezTo>
                        <a:lnTo>
                          <a:pt x="308" y="786"/>
                        </a:lnTo>
                        <a:lnTo>
                          <a:pt x="336" y="776"/>
                        </a:lnTo>
                        <a:cubicBezTo>
                          <a:pt x="476" y="731"/>
                          <a:pt x="619" y="687"/>
                          <a:pt x="759" y="636"/>
                        </a:cubicBezTo>
                        <a:lnTo>
                          <a:pt x="971" y="557"/>
                        </a:lnTo>
                        <a:cubicBezTo>
                          <a:pt x="1039" y="530"/>
                          <a:pt x="1111" y="506"/>
                          <a:pt x="1179" y="472"/>
                        </a:cubicBezTo>
                        <a:lnTo>
                          <a:pt x="1179" y="472"/>
                        </a:lnTo>
                        <a:lnTo>
                          <a:pt x="960" y="530"/>
                        </a:lnTo>
                        <a:lnTo>
                          <a:pt x="745" y="591"/>
                        </a:lnTo>
                        <a:cubicBezTo>
                          <a:pt x="610" y="630"/>
                          <a:pt x="475" y="672"/>
                          <a:pt x="342" y="713"/>
                        </a:cubicBezTo>
                        <a:lnTo>
                          <a:pt x="342" y="713"/>
                        </a:lnTo>
                        <a:cubicBezTo>
                          <a:pt x="291" y="596"/>
                          <a:pt x="239" y="481"/>
                          <a:pt x="185" y="366"/>
                        </a:cubicBezTo>
                        <a:cubicBezTo>
                          <a:pt x="128" y="243"/>
                          <a:pt x="66" y="12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89" name="Google Shape;1853;p39">
                  <a:extLst>
                    <a:ext uri="{FF2B5EF4-FFF2-40B4-BE49-F238E27FC236}">
                      <a16:creationId xmlns:a16="http://schemas.microsoft.com/office/drawing/2014/main" id="{BD85F9D8-554C-5298-477D-5D5BDAE5FCAE}"/>
                    </a:ext>
                  </a:extLst>
                </p:cNvPr>
                <p:cNvGrpSpPr/>
                <p:nvPr/>
              </p:nvGrpSpPr>
              <p:grpSpPr>
                <a:xfrm flipH="1">
                  <a:off x="1969569" y="4108306"/>
                  <a:ext cx="934297" cy="644626"/>
                  <a:chOff x="1753081" y="1351125"/>
                  <a:chExt cx="1004513" cy="693072"/>
                </a:xfrm>
              </p:grpSpPr>
              <p:sp>
                <p:nvSpPr>
                  <p:cNvPr id="194" name="Google Shape;1854;p39">
                    <a:extLst>
                      <a:ext uri="{FF2B5EF4-FFF2-40B4-BE49-F238E27FC236}">
                        <a16:creationId xmlns:a16="http://schemas.microsoft.com/office/drawing/2014/main" id="{1B777008-85E8-97C3-03CC-1ADA4E51C65C}"/>
                      </a:ext>
                    </a:extLst>
                  </p:cNvPr>
                  <p:cNvSpPr/>
                  <p:nvPr/>
                </p:nvSpPr>
                <p:spPr>
                  <a:xfrm>
                    <a:off x="1830857" y="1351125"/>
                    <a:ext cx="594466" cy="6853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1" h="6054" extrusionOk="0">
                        <a:moveTo>
                          <a:pt x="3304" y="1"/>
                        </a:moveTo>
                        <a:cubicBezTo>
                          <a:pt x="2361" y="1"/>
                          <a:pt x="0" y="2712"/>
                          <a:pt x="547" y="5458"/>
                        </a:cubicBezTo>
                        <a:cubicBezTo>
                          <a:pt x="629" y="5875"/>
                          <a:pt x="798" y="6053"/>
                          <a:pt x="1019" y="6053"/>
                        </a:cubicBezTo>
                        <a:cubicBezTo>
                          <a:pt x="2285" y="6053"/>
                          <a:pt x="5250" y="225"/>
                          <a:pt x="3356" y="4"/>
                        </a:cubicBezTo>
                        <a:cubicBezTo>
                          <a:pt x="3339" y="2"/>
                          <a:pt x="3322" y="1"/>
                          <a:pt x="3304" y="1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5" name="Google Shape;1855;p39">
                    <a:extLst>
                      <a:ext uri="{FF2B5EF4-FFF2-40B4-BE49-F238E27FC236}">
                        <a16:creationId xmlns:a16="http://schemas.microsoft.com/office/drawing/2014/main" id="{4BF7BE71-62A1-98BB-1BBB-FB911B884E62}"/>
                      </a:ext>
                    </a:extLst>
                  </p:cNvPr>
                  <p:cNvSpPr/>
                  <p:nvPr/>
                </p:nvSpPr>
                <p:spPr>
                  <a:xfrm>
                    <a:off x="1923576" y="1372748"/>
                    <a:ext cx="300006" cy="579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0" h="5121" extrusionOk="0">
                        <a:moveTo>
                          <a:pt x="2649" y="1407"/>
                        </a:moveTo>
                        <a:cubicBezTo>
                          <a:pt x="2648" y="1407"/>
                          <a:pt x="2646" y="1407"/>
                          <a:pt x="2644" y="1408"/>
                        </a:cubicBezTo>
                        <a:lnTo>
                          <a:pt x="2644" y="1408"/>
                        </a:lnTo>
                        <a:cubicBezTo>
                          <a:pt x="2646" y="1407"/>
                          <a:pt x="2648" y="1407"/>
                          <a:pt x="2649" y="1407"/>
                        </a:cubicBezTo>
                        <a:close/>
                        <a:moveTo>
                          <a:pt x="2530" y="0"/>
                        </a:moveTo>
                        <a:cubicBezTo>
                          <a:pt x="2260" y="397"/>
                          <a:pt x="2052" y="827"/>
                          <a:pt x="1827" y="1246"/>
                        </a:cubicBezTo>
                        <a:cubicBezTo>
                          <a:pt x="1605" y="1667"/>
                          <a:pt x="1394" y="2093"/>
                          <a:pt x="1185" y="2519"/>
                        </a:cubicBezTo>
                        <a:cubicBezTo>
                          <a:pt x="1182" y="2527"/>
                          <a:pt x="1178" y="2530"/>
                          <a:pt x="1178" y="2533"/>
                        </a:cubicBezTo>
                        <a:cubicBezTo>
                          <a:pt x="1141" y="2318"/>
                          <a:pt x="1107" y="2100"/>
                          <a:pt x="1063" y="1884"/>
                        </a:cubicBezTo>
                        <a:cubicBezTo>
                          <a:pt x="1008" y="1598"/>
                          <a:pt x="949" y="1314"/>
                          <a:pt x="881" y="1032"/>
                        </a:cubicBezTo>
                        <a:lnTo>
                          <a:pt x="881" y="1032"/>
                        </a:lnTo>
                        <a:cubicBezTo>
                          <a:pt x="899" y="1322"/>
                          <a:pt x="929" y="1612"/>
                          <a:pt x="963" y="1902"/>
                        </a:cubicBezTo>
                        <a:cubicBezTo>
                          <a:pt x="994" y="2182"/>
                          <a:pt x="1035" y="2465"/>
                          <a:pt x="1076" y="2745"/>
                        </a:cubicBezTo>
                        <a:cubicBezTo>
                          <a:pt x="970" y="2967"/>
                          <a:pt x="864" y="3192"/>
                          <a:pt x="759" y="3417"/>
                        </a:cubicBezTo>
                        <a:cubicBezTo>
                          <a:pt x="598" y="2970"/>
                          <a:pt x="428" y="2527"/>
                          <a:pt x="223" y="2093"/>
                        </a:cubicBezTo>
                        <a:lnTo>
                          <a:pt x="223" y="2093"/>
                        </a:lnTo>
                        <a:cubicBezTo>
                          <a:pt x="346" y="2601"/>
                          <a:pt x="506" y="3096"/>
                          <a:pt x="677" y="3592"/>
                        </a:cubicBezTo>
                        <a:cubicBezTo>
                          <a:pt x="642" y="3666"/>
                          <a:pt x="609" y="3738"/>
                          <a:pt x="574" y="3813"/>
                        </a:cubicBezTo>
                        <a:lnTo>
                          <a:pt x="281" y="4465"/>
                        </a:lnTo>
                        <a:cubicBezTo>
                          <a:pt x="188" y="4684"/>
                          <a:pt x="89" y="4903"/>
                          <a:pt x="1" y="5121"/>
                        </a:cubicBezTo>
                        <a:cubicBezTo>
                          <a:pt x="120" y="4916"/>
                          <a:pt x="229" y="4704"/>
                          <a:pt x="342" y="4493"/>
                        </a:cubicBezTo>
                        <a:lnTo>
                          <a:pt x="670" y="3858"/>
                        </a:lnTo>
                        <a:cubicBezTo>
                          <a:pt x="707" y="3786"/>
                          <a:pt x="745" y="3711"/>
                          <a:pt x="779" y="3639"/>
                        </a:cubicBezTo>
                        <a:cubicBezTo>
                          <a:pt x="1028" y="3516"/>
                          <a:pt x="1277" y="3390"/>
                          <a:pt x="1520" y="3260"/>
                        </a:cubicBezTo>
                        <a:cubicBezTo>
                          <a:pt x="1643" y="3195"/>
                          <a:pt x="1765" y="3127"/>
                          <a:pt x="1885" y="3059"/>
                        </a:cubicBezTo>
                        <a:cubicBezTo>
                          <a:pt x="2005" y="2987"/>
                          <a:pt x="2124" y="2922"/>
                          <a:pt x="2240" y="2847"/>
                        </a:cubicBezTo>
                        <a:lnTo>
                          <a:pt x="2240" y="2847"/>
                        </a:lnTo>
                        <a:cubicBezTo>
                          <a:pt x="2107" y="2895"/>
                          <a:pt x="1981" y="2950"/>
                          <a:pt x="1847" y="3001"/>
                        </a:cubicBezTo>
                        <a:cubicBezTo>
                          <a:pt x="1721" y="3055"/>
                          <a:pt x="1592" y="3110"/>
                          <a:pt x="1465" y="3168"/>
                        </a:cubicBezTo>
                        <a:cubicBezTo>
                          <a:pt x="1267" y="3253"/>
                          <a:pt x="1076" y="3346"/>
                          <a:pt x="881" y="3438"/>
                        </a:cubicBezTo>
                        <a:cubicBezTo>
                          <a:pt x="987" y="3226"/>
                          <a:pt x="1096" y="3011"/>
                          <a:pt x="1203" y="2796"/>
                        </a:cubicBezTo>
                        <a:lnTo>
                          <a:pt x="1912" y="2089"/>
                        </a:lnTo>
                        <a:cubicBezTo>
                          <a:pt x="2028" y="1970"/>
                          <a:pt x="2148" y="1851"/>
                          <a:pt x="2271" y="1735"/>
                        </a:cubicBezTo>
                        <a:cubicBezTo>
                          <a:pt x="2329" y="1676"/>
                          <a:pt x="2391" y="1615"/>
                          <a:pt x="2452" y="1557"/>
                        </a:cubicBezTo>
                        <a:cubicBezTo>
                          <a:pt x="2482" y="1530"/>
                          <a:pt x="2513" y="1499"/>
                          <a:pt x="2544" y="1475"/>
                        </a:cubicBezTo>
                        <a:cubicBezTo>
                          <a:pt x="2577" y="1449"/>
                          <a:pt x="2603" y="1416"/>
                          <a:pt x="2644" y="1408"/>
                        </a:cubicBezTo>
                        <a:lnTo>
                          <a:pt x="2644" y="1408"/>
                        </a:lnTo>
                        <a:cubicBezTo>
                          <a:pt x="2561" y="1423"/>
                          <a:pt x="2495" y="1483"/>
                          <a:pt x="2424" y="1526"/>
                        </a:cubicBezTo>
                        <a:cubicBezTo>
                          <a:pt x="2356" y="1577"/>
                          <a:pt x="2288" y="1629"/>
                          <a:pt x="2223" y="1680"/>
                        </a:cubicBezTo>
                        <a:cubicBezTo>
                          <a:pt x="2093" y="1789"/>
                          <a:pt x="1964" y="1898"/>
                          <a:pt x="1838" y="2011"/>
                        </a:cubicBezTo>
                        <a:cubicBezTo>
                          <a:pt x="1680" y="2151"/>
                          <a:pt x="1526" y="2291"/>
                          <a:pt x="1376" y="2437"/>
                        </a:cubicBezTo>
                        <a:cubicBezTo>
                          <a:pt x="1561" y="2056"/>
                          <a:pt x="1742" y="1676"/>
                          <a:pt x="1919" y="1290"/>
                        </a:cubicBezTo>
                        <a:lnTo>
                          <a:pt x="2223" y="646"/>
                        </a:lnTo>
                        <a:cubicBezTo>
                          <a:pt x="2322" y="430"/>
                          <a:pt x="2414" y="208"/>
                          <a:pt x="2530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6" name="Google Shape;1856;p39">
                    <a:extLst>
                      <a:ext uri="{FF2B5EF4-FFF2-40B4-BE49-F238E27FC236}">
                        <a16:creationId xmlns:a16="http://schemas.microsoft.com/office/drawing/2014/main" id="{CADF4E27-7C6B-11EE-56EE-2D57861E0C6C}"/>
                      </a:ext>
                    </a:extLst>
                  </p:cNvPr>
                  <p:cNvSpPr/>
                  <p:nvPr/>
                </p:nvSpPr>
                <p:spPr>
                  <a:xfrm>
                    <a:off x="1919727" y="1439882"/>
                    <a:ext cx="837867" cy="6043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01" h="5338" extrusionOk="0">
                        <a:moveTo>
                          <a:pt x="6147" y="0"/>
                        </a:moveTo>
                        <a:cubicBezTo>
                          <a:pt x="6107" y="0"/>
                          <a:pt x="6061" y="5"/>
                          <a:pt x="6009" y="15"/>
                        </a:cubicBezTo>
                        <a:cubicBezTo>
                          <a:pt x="4339" y="336"/>
                          <a:pt x="62" y="5207"/>
                          <a:pt x="0" y="5235"/>
                        </a:cubicBezTo>
                        <a:lnTo>
                          <a:pt x="131" y="5337"/>
                        </a:lnTo>
                        <a:cubicBezTo>
                          <a:pt x="3150" y="4662"/>
                          <a:pt x="7400" y="0"/>
                          <a:pt x="6147" y="0"/>
                        </a:cubicBezTo>
                        <a:close/>
                      </a:path>
                    </a:pathLst>
                  </a:custGeom>
                  <a:solidFill>
                    <a:srgbClr val="60524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" name="Google Shape;1857;p39">
                    <a:extLst>
                      <a:ext uri="{FF2B5EF4-FFF2-40B4-BE49-F238E27FC236}">
                        <a16:creationId xmlns:a16="http://schemas.microsoft.com/office/drawing/2014/main" id="{C3638C3B-0C2A-792F-4F6B-315C2D2288BE}"/>
                      </a:ext>
                    </a:extLst>
                  </p:cNvPr>
                  <p:cNvSpPr/>
                  <p:nvPr/>
                </p:nvSpPr>
                <p:spPr>
                  <a:xfrm>
                    <a:off x="1980860" y="1462411"/>
                    <a:ext cx="629900" cy="547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4" h="4838" extrusionOk="0">
                        <a:moveTo>
                          <a:pt x="5564" y="0"/>
                        </a:moveTo>
                        <a:lnTo>
                          <a:pt x="5564" y="0"/>
                        </a:lnTo>
                        <a:cubicBezTo>
                          <a:pt x="5325" y="191"/>
                          <a:pt x="5086" y="386"/>
                          <a:pt x="4847" y="580"/>
                        </a:cubicBezTo>
                        <a:lnTo>
                          <a:pt x="4270" y="1062"/>
                        </a:lnTo>
                        <a:cubicBezTo>
                          <a:pt x="4277" y="993"/>
                          <a:pt x="4277" y="925"/>
                          <a:pt x="4277" y="857"/>
                        </a:cubicBezTo>
                        <a:cubicBezTo>
                          <a:pt x="4277" y="765"/>
                          <a:pt x="4274" y="670"/>
                          <a:pt x="4256" y="574"/>
                        </a:cubicBezTo>
                        <a:cubicBezTo>
                          <a:pt x="4223" y="662"/>
                          <a:pt x="4199" y="755"/>
                          <a:pt x="4182" y="850"/>
                        </a:cubicBezTo>
                        <a:cubicBezTo>
                          <a:pt x="4161" y="943"/>
                          <a:pt x="4151" y="1034"/>
                          <a:pt x="4141" y="1127"/>
                        </a:cubicBezTo>
                        <a:lnTo>
                          <a:pt x="4133" y="1178"/>
                        </a:lnTo>
                        <a:cubicBezTo>
                          <a:pt x="3912" y="1366"/>
                          <a:pt x="3690" y="1554"/>
                          <a:pt x="3468" y="1745"/>
                        </a:cubicBezTo>
                        <a:cubicBezTo>
                          <a:pt x="3462" y="1707"/>
                          <a:pt x="3458" y="1669"/>
                          <a:pt x="3451" y="1632"/>
                        </a:cubicBezTo>
                        <a:cubicBezTo>
                          <a:pt x="3434" y="1546"/>
                          <a:pt x="3413" y="1458"/>
                          <a:pt x="3380" y="1373"/>
                        </a:cubicBezTo>
                        <a:cubicBezTo>
                          <a:pt x="3359" y="1464"/>
                          <a:pt x="3349" y="1554"/>
                          <a:pt x="3349" y="1642"/>
                        </a:cubicBezTo>
                        <a:cubicBezTo>
                          <a:pt x="3345" y="1710"/>
                          <a:pt x="3349" y="1776"/>
                          <a:pt x="3352" y="1844"/>
                        </a:cubicBezTo>
                        <a:cubicBezTo>
                          <a:pt x="3147" y="2017"/>
                          <a:pt x="2946" y="2195"/>
                          <a:pt x="2741" y="2370"/>
                        </a:cubicBezTo>
                        <a:cubicBezTo>
                          <a:pt x="2707" y="2400"/>
                          <a:pt x="2673" y="2431"/>
                          <a:pt x="2638" y="2458"/>
                        </a:cubicBezTo>
                        <a:cubicBezTo>
                          <a:pt x="2618" y="2353"/>
                          <a:pt x="2591" y="2243"/>
                          <a:pt x="2547" y="2137"/>
                        </a:cubicBezTo>
                        <a:cubicBezTo>
                          <a:pt x="2523" y="2277"/>
                          <a:pt x="2523" y="2417"/>
                          <a:pt x="2529" y="2554"/>
                        </a:cubicBezTo>
                        <a:cubicBezTo>
                          <a:pt x="2277" y="2779"/>
                          <a:pt x="2021" y="3001"/>
                          <a:pt x="1768" y="3226"/>
                        </a:cubicBezTo>
                        <a:cubicBezTo>
                          <a:pt x="1762" y="3090"/>
                          <a:pt x="1744" y="2950"/>
                          <a:pt x="1707" y="2813"/>
                        </a:cubicBezTo>
                        <a:cubicBezTo>
                          <a:pt x="1659" y="2987"/>
                          <a:pt x="1649" y="3161"/>
                          <a:pt x="1645" y="3336"/>
                        </a:cubicBezTo>
                        <a:cubicBezTo>
                          <a:pt x="1549" y="3421"/>
                          <a:pt x="1454" y="3506"/>
                          <a:pt x="1359" y="3591"/>
                        </a:cubicBezTo>
                        <a:cubicBezTo>
                          <a:pt x="1229" y="3708"/>
                          <a:pt x="1102" y="3824"/>
                          <a:pt x="973" y="3939"/>
                        </a:cubicBezTo>
                        <a:cubicBezTo>
                          <a:pt x="966" y="3871"/>
                          <a:pt x="952" y="3803"/>
                          <a:pt x="932" y="3738"/>
                        </a:cubicBezTo>
                        <a:cubicBezTo>
                          <a:pt x="894" y="3834"/>
                          <a:pt x="877" y="3933"/>
                          <a:pt x="867" y="4032"/>
                        </a:cubicBezTo>
                        <a:lnTo>
                          <a:pt x="867" y="4035"/>
                        </a:lnTo>
                        <a:cubicBezTo>
                          <a:pt x="577" y="4298"/>
                          <a:pt x="283" y="4565"/>
                          <a:pt x="0" y="4837"/>
                        </a:cubicBezTo>
                        <a:lnTo>
                          <a:pt x="713" y="4257"/>
                        </a:lnTo>
                        <a:lnTo>
                          <a:pt x="915" y="4090"/>
                        </a:lnTo>
                        <a:lnTo>
                          <a:pt x="922" y="4090"/>
                        </a:lnTo>
                        <a:cubicBezTo>
                          <a:pt x="985" y="4097"/>
                          <a:pt x="1048" y="4100"/>
                          <a:pt x="1110" y="4100"/>
                        </a:cubicBezTo>
                        <a:cubicBezTo>
                          <a:pt x="1144" y="4100"/>
                          <a:pt x="1178" y="4099"/>
                          <a:pt x="1212" y="4097"/>
                        </a:cubicBezTo>
                        <a:cubicBezTo>
                          <a:pt x="1307" y="4090"/>
                          <a:pt x="1406" y="4080"/>
                          <a:pt x="1502" y="4049"/>
                        </a:cubicBezTo>
                        <a:cubicBezTo>
                          <a:pt x="1406" y="4012"/>
                          <a:pt x="1311" y="3994"/>
                          <a:pt x="1215" y="3984"/>
                        </a:cubicBezTo>
                        <a:cubicBezTo>
                          <a:pt x="1160" y="3977"/>
                          <a:pt x="1106" y="3974"/>
                          <a:pt x="1055" y="3974"/>
                        </a:cubicBezTo>
                        <a:lnTo>
                          <a:pt x="1423" y="3663"/>
                        </a:lnTo>
                        <a:cubicBezTo>
                          <a:pt x="1519" y="3581"/>
                          <a:pt x="1618" y="3499"/>
                          <a:pt x="1713" y="3414"/>
                        </a:cubicBezTo>
                        <a:cubicBezTo>
                          <a:pt x="1806" y="3424"/>
                          <a:pt x="1898" y="3427"/>
                          <a:pt x="1990" y="3427"/>
                        </a:cubicBezTo>
                        <a:cubicBezTo>
                          <a:pt x="2085" y="3427"/>
                          <a:pt x="2184" y="3424"/>
                          <a:pt x="2280" y="3404"/>
                        </a:cubicBezTo>
                        <a:cubicBezTo>
                          <a:pt x="2188" y="3369"/>
                          <a:pt x="2096" y="3345"/>
                          <a:pt x="2000" y="3328"/>
                        </a:cubicBezTo>
                        <a:cubicBezTo>
                          <a:pt x="1949" y="3318"/>
                          <a:pt x="1898" y="3308"/>
                          <a:pt x="1847" y="3301"/>
                        </a:cubicBezTo>
                        <a:cubicBezTo>
                          <a:pt x="2102" y="3082"/>
                          <a:pt x="2359" y="2865"/>
                          <a:pt x="2611" y="2646"/>
                        </a:cubicBezTo>
                        <a:cubicBezTo>
                          <a:pt x="2704" y="2663"/>
                          <a:pt x="2796" y="2677"/>
                          <a:pt x="2888" y="2687"/>
                        </a:cubicBezTo>
                        <a:cubicBezTo>
                          <a:pt x="2940" y="2690"/>
                          <a:pt x="2993" y="2693"/>
                          <a:pt x="3045" y="2693"/>
                        </a:cubicBezTo>
                        <a:cubicBezTo>
                          <a:pt x="3096" y="2693"/>
                          <a:pt x="3147" y="2690"/>
                          <a:pt x="3199" y="2683"/>
                        </a:cubicBezTo>
                        <a:cubicBezTo>
                          <a:pt x="3103" y="2636"/>
                          <a:pt x="3004" y="2608"/>
                          <a:pt x="2905" y="2578"/>
                        </a:cubicBezTo>
                        <a:cubicBezTo>
                          <a:pt x="2850" y="2564"/>
                          <a:pt x="2792" y="2554"/>
                          <a:pt x="2734" y="2540"/>
                        </a:cubicBezTo>
                        <a:cubicBezTo>
                          <a:pt x="2765" y="2516"/>
                          <a:pt x="2792" y="2493"/>
                          <a:pt x="2823" y="2465"/>
                        </a:cubicBezTo>
                        <a:cubicBezTo>
                          <a:pt x="3014" y="2298"/>
                          <a:pt x="3205" y="2130"/>
                          <a:pt x="3396" y="1960"/>
                        </a:cubicBezTo>
                        <a:lnTo>
                          <a:pt x="3403" y="1963"/>
                        </a:lnTo>
                        <a:cubicBezTo>
                          <a:pt x="3522" y="1987"/>
                          <a:pt x="3640" y="2005"/>
                          <a:pt x="3764" y="2005"/>
                        </a:cubicBezTo>
                        <a:cubicBezTo>
                          <a:pt x="3797" y="2005"/>
                          <a:pt x="3830" y="2004"/>
                          <a:pt x="3864" y="2001"/>
                        </a:cubicBezTo>
                        <a:cubicBezTo>
                          <a:pt x="3752" y="1935"/>
                          <a:pt x="3632" y="1895"/>
                          <a:pt x="3512" y="1861"/>
                        </a:cubicBezTo>
                        <a:cubicBezTo>
                          <a:pt x="3744" y="1656"/>
                          <a:pt x="3977" y="1451"/>
                          <a:pt x="4206" y="1246"/>
                        </a:cubicBezTo>
                        <a:lnTo>
                          <a:pt x="4250" y="1206"/>
                        </a:lnTo>
                        <a:cubicBezTo>
                          <a:pt x="4332" y="1223"/>
                          <a:pt x="4414" y="1233"/>
                          <a:pt x="4496" y="1243"/>
                        </a:cubicBezTo>
                        <a:cubicBezTo>
                          <a:pt x="4562" y="1250"/>
                          <a:pt x="4629" y="1253"/>
                          <a:pt x="4697" y="1253"/>
                        </a:cubicBezTo>
                        <a:cubicBezTo>
                          <a:pt x="4734" y="1253"/>
                          <a:pt x="4772" y="1252"/>
                          <a:pt x="4809" y="1250"/>
                        </a:cubicBezTo>
                        <a:cubicBezTo>
                          <a:pt x="4714" y="1202"/>
                          <a:pt x="4615" y="1168"/>
                          <a:pt x="4516" y="1141"/>
                        </a:cubicBezTo>
                        <a:cubicBezTo>
                          <a:pt x="4465" y="1127"/>
                          <a:pt x="4414" y="1113"/>
                          <a:pt x="4366" y="1103"/>
                        </a:cubicBezTo>
                        <a:lnTo>
                          <a:pt x="4888" y="629"/>
                        </a:lnTo>
                        <a:cubicBezTo>
                          <a:pt x="5113" y="417"/>
                          <a:pt x="5342" y="212"/>
                          <a:pt x="5564" y="0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8" name="Google Shape;1858;p39">
                    <a:extLst>
                      <a:ext uri="{FF2B5EF4-FFF2-40B4-BE49-F238E27FC236}">
                        <a16:creationId xmlns:a16="http://schemas.microsoft.com/office/drawing/2014/main" id="{EB0AFF95-980A-9884-8B53-52645A474208}"/>
                      </a:ext>
                    </a:extLst>
                  </p:cNvPr>
                  <p:cNvSpPr/>
                  <p:nvPr/>
                </p:nvSpPr>
                <p:spPr>
                  <a:xfrm>
                    <a:off x="1753081" y="1783928"/>
                    <a:ext cx="261402" cy="172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" h="1520" extrusionOk="0">
                        <a:moveTo>
                          <a:pt x="1118" y="1"/>
                        </a:moveTo>
                        <a:cubicBezTo>
                          <a:pt x="124" y="1"/>
                          <a:pt x="1" y="836"/>
                          <a:pt x="1" y="1271"/>
                        </a:cubicBezTo>
                        <a:cubicBezTo>
                          <a:pt x="5" y="1407"/>
                          <a:pt x="114" y="1520"/>
                          <a:pt x="254" y="1520"/>
                        </a:cubicBezTo>
                        <a:lnTo>
                          <a:pt x="1056" y="1520"/>
                        </a:lnTo>
                        <a:cubicBezTo>
                          <a:pt x="1201" y="1513"/>
                          <a:pt x="1381" y="1510"/>
                          <a:pt x="1559" y="1510"/>
                        </a:cubicBezTo>
                        <a:cubicBezTo>
                          <a:pt x="1736" y="1510"/>
                          <a:pt x="1911" y="1513"/>
                          <a:pt x="2046" y="1516"/>
                        </a:cubicBezTo>
                        <a:cubicBezTo>
                          <a:pt x="2189" y="1516"/>
                          <a:pt x="2309" y="1397"/>
                          <a:pt x="2302" y="1250"/>
                        </a:cubicBezTo>
                        <a:cubicBezTo>
                          <a:pt x="2274" y="813"/>
                          <a:pt x="2097" y="1"/>
                          <a:pt x="1118" y="1"/>
                        </a:cubicBezTo>
                        <a:close/>
                      </a:path>
                    </a:pathLst>
                  </a:custGeom>
                  <a:solidFill>
                    <a:srgbClr val="F4783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9" name="Google Shape;1859;p39">
                    <a:extLst>
                      <a:ext uri="{FF2B5EF4-FFF2-40B4-BE49-F238E27FC236}">
                        <a16:creationId xmlns:a16="http://schemas.microsoft.com/office/drawing/2014/main" id="{1BA8FD10-60B7-02DC-AF4B-8EC3E5FE2519}"/>
                      </a:ext>
                    </a:extLst>
                  </p:cNvPr>
                  <p:cNvSpPr/>
                  <p:nvPr/>
                </p:nvSpPr>
                <p:spPr>
                  <a:xfrm>
                    <a:off x="1829838" y="1954762"/>
                    <a:ext cx="111172" cy="862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" h="762" extrusionOk="0">
                        <a:moveTo>
                          <a:pt x="846" y="0"/>
                        </a:moveTo>
                        <a:lnTo>
                          <a:pt x="142" y="11"/>
                        </a:lnTo>
                        <a:cubicBezTo>
                          <a:pt x="142" y="11"/>
                          <a:pt x="1" y="761"/>
                          <a:pt x="480" y="761"/>
                        </a:cubicBezTo>
                        <a:cubicBezTo>
                          <a:pt x="484" y="761"/>
                          <a:pt x="487" y="761"/>
                          <a:pt x="490" y="761"/>
                        </a:cubicBezTo>
                        <a:cubicBezTo>
                          <a:pt x="982" y="748"/>
                          <a:pt x="846" y="0"/>
                          <a:pt x="846" y="0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0" name="Google Shape;1860;p39">
                    <a:extLst>
                      <a:ext uri="{FF2B5EF4-FFF2-40B4-BE49-F238E27FC236}">
                        <a16:creationId xmlns:a16="http://schemas.microsoft.com/office/drawing/2014/main" id="{B527FB4E-6D93-561C-2290-A1EF9D16A22A}"/>
                      </a:ext>
                    </a:extLst>
                  </p:cNvPr>
                  <p:cNvSpPr/>
                  <p:nvPr/>
                </p:nvSpPr>
                <p:spPr>
                  <a:xfrm>
                    <a:off x="1846706" y="1875515"/>
                    <a:ext cx="39171" cy="39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" h="346" extrusionOk="0">
                        <a:moveTo>
                          <a:pt x="171" y="0"/>
                        </a:moveTo>
                        <a:cubicBezTo>
                          <a:pt x="79" y="0"/>
                          <a:pt x="1" y="79"/>
                          <a:pt x="1" y="175"/>
                        </a:cubicBezTo>
                        <a:cubicBezTo>
                          <a:pt x="1" y="267"/>
                          <a:pt x="79" y="345"/>
                          <a:pt x="171" y="345"/>
                        </a:cubicBezTo>
                        <a:cubicBezTo>
                          <a:pt x="267" y="345"/>
                          <a:pt x="346" y="267"/>
                          <a:pt x="346" y="175"/>
                        </a:cubicBezTo>
                        <a:cubicBezTo>
                          <a:pt x="346" y="79"/>
                          <a:pt x="267" y="0"/>
                          <a:pt x="171" y="0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1" name="Google Shape;1861;p39">
                    <a:extLst>
                      <a:ext uri="{FF2B5EF4-FFF2-40B4-BE49-F238E27FC236}">
                        <a16:creationId xmlns:a16="http://schemas.microsoft.com/office/drawing/2014/main" id="{B20F3F53-E130-9892-50BA-DC3EA5BD273E}"/>
                      </a:ext>
                    </a:extLst>
                  </p:cNvPr>
                  <p:cNvSpPr/>
                  <p:nvPr/>
                </p:nvSpPr>
                <p:spPr>
                  <a:xfrm>
                    <a:off x="1860970" y="1803966"/>
                    <a:ext cx="39963" cy="30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" h="268" extrusionOk="0">
                        <a:moveTo>
                          <a:pt x="174" y="1"/>
                        </a:moveTo>
                        <a:cubicBezTo>
                          <a:pt x="79" y="1"/>
                          <a:pt x="1" y="59"/>
                          <a:pt x="1" y="134"/>
                        </a:cubicBezTo>
                        <a:cubicBezTo>
                          <a:pt x="1" y="209"/>
                          <a:pt x="79" y="267"/>
                          <a:pt x="174" y="267"/>
                        </a:cubicBezTo>
                        <a:cubicBezTo>
                          <a:pt x="274" y="267"/>
                          <a:pt x="352" y="209"/>
                          <a:pt x="352" y="134"/>
                        </a:cubicBezTo>
                        <a:cubicBezTo>
                          <a:pt x="352" y="59"/>
                          <a:pt x="274" y="1"/>
                          <a:pt x="174" y="1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2" name="Google Shape;1862;p39">
                    <a:extLst>
                      <a:ext uri="{FF2B5EF4-FFF2-40B4-BE49-F238E27FC236}">
                        <a16:creationId xmlns:a16="http://schemas.microsoft.com/office/drawing/2014/main" id="{1D5578E0-7D2C-B4E5-7DB5-0E349EE8C97F}"/>
                      </a:ext>
                    </a:extLst>
                  </p:cNvPr>
                  <p:cNvSpPr/>
                  <p:nvPr/>
                </p:nvSpPr>
                <p:spPr>
                  <a:xfrm>
                    <a:off x="1944520" y="1846080"/>
                    <a:ext cx="34529" cy="322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" h="285" extrusionOk="0">
                        <a:moveTo>
                          <a:pt x="150" y="1"/>
                        </a:moveTo>
                        <a:cubicBezTo>
                          <a:pt x="68" y="1"/>
                          <a:pt x="0" y="66"/>
                          <a:pt x="0" y="144"/>
                        </a:cubicBezTo>
                        <a:cubicBezTo>
                          <a:pt x="0" y="219"/>
                          <a:pt x="68" y="284"/>
                          <a:pt x="150" y="284"/>
                        </a:cubicBezTo>
                        <a:cubicBezTo>
                          <a:pt x="235" y="284"/>
                          <a:pt x="304" y="219"/>
                          <a:pt x="304" y="144"/>
                        </a:cubicBezTo>
                        <a:cubicBezTo>
                          <a:pt x="304" y="66"/>
                          <a:pt x="235" y="1"/>
                          <a:pt x="150" y="1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190" name="Google Shape;1863;p39">
                  <a:extLst>
                    <a:ext uri="{FF2B5EF4-FFF2-40B4-BE49-F238E27FC236}">
                      <a16:creationId xmlns:a16="http://schemas.microsoft.com/office/drawing/2014/main" id="{8269C6FF-85BD-63D4-F596-27C473BE69D0}"/>
                    </a:ext>
                  </a:extLst>
                </p:cNvPr>
                <p:cNvGrpSpPr/>
                <p:nvPr/>
              </p:nvGrpSpPr>
              <p:grpSpPr>
                <a:xfrm rot="-1374173">
                  <a:off x="2046149" y="3570077"/>
                  <a:ext cx="592309" cy="335290"/>
                  <a:chOff x="3281100" y="1563400"/>
                  <a:chExt cx="741425" cy="419700"/>
                </a:xfrm>
              </p:grpSpPr>
              <p:sp>
                <p:nvSpPr>
                  <p:cNvPr id="191" name="Google Shape;1864;p39">
                    <a:extLst>
                      <a:ext uri="{FF2B5EF4-FFF2-40B4-BE49-F238E27FC236}">
                        <a16:creationId xmlns:a16="http://schemas.microsoft.com/office/drawing/2014/main" id="{BFB7C913-771A-B358-7C73-44A55A9451BD}"/>
                      </a:ext>
                    </a:extLst>
                  </p:cNvPr>
                  <p:cNvSpPr/>
                  <p:nvPr/>
                </p:nvSpPr>
                <p:spPr>
                  <a:xfrm>
                    <a:off x="3281100" y="1563400"/>
                    <a:ext cx="741425" cy="419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7" h="16788" extrusionOk="0">
                        <a:moveTo>
                          <a:pt x="0" y="1"/>
                        </a:moveTo>
                        <a:lnTo>
                          <a:pt x="0" y="16788"/>
                        </a:lnTo>
                        <a:lnTo>
                          <a:pt x="29656" y="16788"/>
                        </a:lnTo>
                        <a:lnTo>
                          <a:pt x="29656" y="1"/>
                        </a:lnTo>
                        <a:close/>
                      </a:path>
                    </a:pathLst>
                  </a:custGeom>
                  <a:solidFill>
                    <a:srgbClr val="2AB0A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2" name="Google Shape;1865;p39">
                    <a:extLst>
                      <a:ext uri="{FF2B5EF4-FFF2-40B4-BE49-F238E27FC236}">
                        <a16:creationId xmlns:a16="http://schemas.microsoft.com/office/drawing/2014/main" id="{BA2C8A21-CB81-ED39-3F07-FEA736B99AB8}"/>
                      </a:ext>
                    </a:extLst>
                  </p:cNvPr>
                  <p:cNvSpPr/>
                  <p:nvPr/>
                </p:nvSpPr>
                <p:spPr>
                  <a:xfrm>
                    <a:off x="3378050" y="1606675"/>
                    <a:ext cx="547525" cy="33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1" h="13323" extrusionOk="0">
                        <a:moveTo>
                          <a:pt x="10949" y="1"/>
                        </a:moveTo>
                        <a:lnTo>
                          <a:pt x="0" y="6661"/>
                        </a:lnTo>
                        <a:lnTo>
                          <a:pt x="10949" y="13323"/>
                        </a:lnTo>
                        <a:lnTo>
                          <a:pt x="21900" y="6661"/>
                        </a:lnTo>
                        <a:lnTo>
                          <a:pt x="10949" y="1"/>
                        </a:ln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3" name="Google Shape;1866;p39">
                    <a:extLst>
                      <a:ext uri="{FF2B5EF4-FFF2-40B4-BE49-F238E27FC236}">
                        <a16:creationId xmlns:a16="http://schemas.microsoft.com/office/drawing/2014/main" id="{75299CB5-4C53-337F-AA83-A53C7F25DE31}"/>
                      </a:ext>
                    </a:extLst>
                  </p:cNvPr>
                  <p:cNvSpPr/>
                  <p:nvPr/>
                </p:nvSpPr>
                <p:spPr>
                  <a:xfrm>
                    <a:off x="3546925" y="1668400"/>
                    <a:ext cx="209750" cy="20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90" h="8389" extrusionOk="0">
                        <a:moveTo>
                          <a:pt x="4194" y="0"/>
                        </a:moveTo>
                        <a:cubicBezTo>
                          <a:pt x="1881" y="0"/>
                          <a:pt x="1" y="1879"/>
                          <a:pt x="1" y="4192"/>
                        </a:cubicBezTo>
                        <a:cubicBezTo>
                          <a:pt x="1" y="6508"/>
                          <a:pt x="1881" y="8388"/>
                          <a:pt x="4194" y="8388"/>
                        </a:cubicBezTo>
                        <a:cubicBezTo>
                          <a:pt x="6510" y="8388"/>
                          <a:pt x="8390" y="6508"/>
                          <a:pt x="8390" y="4192"/>
                        </a:cubicBezTo>
                        <a:cubicBezTo>
                          <a:pt x="8390" y="1879"/>
                          <a:pt x="6510" y="0"/>
                          <a:pt x="4194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83" name="Google Shape;1867;p39">
                <a:extLst>
                  <a:ext uri="{FF2B5EF4-FFF2-40B4-BE49-F238E27FC236}">
                    <a16:creationId xmlns:a16="http://schemas.microsoft.com/office/drawing/2014/main" id="{C6C2D9B4-6E13-03E6-F4D3-316858C7DF22}"/>
                  </a:ext>
                </a:extLst>
              </p:cNvPr>
              <p:cNvGrpSpPr/>
              <p:nvPr/>
            </p:nvGrpSpPr>
            <p:grpSpPr>
              <a:xfrm>
                <a:off x="4723861" y="3350425"/>
                <a:ext cx="2299236" cy="1409668"/>
                <a:chOff x="4723861" y="3350425"/>
                <a:chExt cx="2299236" cy="1409668"/>
              </a:xfrm>
            </p:grpSpPr>
            <p:sp>
              <p:nvSpPr>
                <p:cNvPr id="84" name="Google Shape;1868;p39">
                  <a:extLst>
                    <a:ext uri="{FF2B5EF4-FFF2-40B4-BE49-F238E27FC236}">
                      <a16:creationId xmlns:a16="http://schemas.microsoft.com/office/drawing/2014/main" id="{30A028D8-FB4D-1B76-6EE5-E3344C4BBFAF}"/>
                    </a:ext>
                  </a:extLst>
                </p:cNvPr>
                <p:cNvSpPr/>
                <p:nvPr/>
              </p:nvSpPr>
              <p:spPr>
                <a:xfrm>
                  <a:off x="5396513" y="3827397"/>
                  <a:ext cx="1262452" cy="932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8" h="15577" extrusionOk="0">
                      <a:moveTo>
                        <a:pt x="1074" y="0"/>
                      </a:moveTo>
                      <a:lnTo>
                        <a:pt x="295" y="468"/>
                      </a:lnTo>
                      <a:cubicBezTo>
                        <a:pt x="295" y="468"/>
                        <a:pt x="1" y="7414"/>
                        <a:pt x="7135" y="7414"/>
                      </a:cubicBezTo>
                      <a:cubicBezTo>
                        <a:pt x="7482" y="7414"/>
                        <a:pt x="7848" y="7398"/>
                        <a:pt x="8232" y="7363"/>
                      </a:cubicBezTo>
                      <a:lnTo>
                        <a:pt x="8232" y="7363"/>
                      </a:lnTo>
                      <a:cubicBezTo>
                        <a:pt x="8232" y="7363"/>
                        <a:pt x="5712" y="12159"/>
                        <a:pt x="5712" y="15576"/>
                      </a:cubicBezTo>
                      <a:lnTo>
                        <a:pt x="20920" y="15576"/>
                      </a:lnTo>
                      <a:cubicBezTo>
                        <a:pt x="20988" y="15576"/>
                        <a:pt x="21097" y="6957"/>
                        <a:pt x="14482" y="5557"/>
                      </a:cubicBezTo>
                      <a:lnTo>
                        <a:pt x="11772" y="4957"/>
                      </a:lnTo>
                      <a:cubicBezTo>
                        <a:pt x="7423" y="4909"/>
                        <a:pt x="2688" y="3618"/>
                        <a:pt x="1074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1869;p39">
                  <a:extLst>
                    <a:ext uri="{FF2B5EF4-FFF2-40B4-BE49-F238E27FC236}">
                      <a16:creationId xmlns:a16="http://schemas.microsoft.com/office/drawing/2014/main" id="{23180C66-0D70-1BE3-EDC0-183065954884}"/>
                    </a:ext>
                  </a:extLst>
                </p:cNvPr>
                <p:cNvSpPr/>
                <p:nvPr/>
              </p:nvSpPr>
              <p:spPr>
                <a:xfrm>
                  <a:off x="5378142" y="3829371"/>
                  <a:ext cx="555711" cy="50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7" h="8370" extrusionOk="0">
                      <a:moveTo>
                        <a:pt x="612" y="1"/>
                      </a:moveTo>
                      <a:lnTo>
                        <a:pt x="612" y="1"/>
                      </a:lnTo>
                      <a:cubicBezTo>
                        <a:pt x="0" y="7151"/>
                        <a:pt x="3401" y="8369"/>
                        <a:pt x="5790" y="8369"/>
                      </a:cubicBezTo>
                      <a:cubicBezTo>
                        <a:pt x="7025" y="8369"/>
                        <a:pt x="7989" y="8044"/>
                        <a:pt x="7989" y="8044"/>
                      </a:cubicBezTo>
                      <a:lnTo>
                        <a:pt x="9287" y="6344"/>
                      </a:lnTo>
                      <a:lnTo>
                        <a:pt x="9287" y="6344"/>
                      </a:lnTo>
                      <a:cubicBezTo>
                        <a:pt x="9287" y="6344"/>
                        <a:pt x="8997" y="6403"/>
                        <a:pt x="8381" y="6403"/>
                      </a:cubicBezTo>
                      <a:cubicBezTo>
                        <a:pt x="7628" y="6403"/>
                        <a:pt x="6387" y="6314"/>
                        <a:pt x="4592" y="5920"/>
                      </a:cubicBezTo>
                      <a:cubicBezTo>
                        <a:pt x="1329" y="5203"/>
                        <a:pt x="612" y="1"/>
                        <a:pt x="612" y="1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1870;p39">
                  <a:extLst>
                    <a:ext uri="{FF2B5EF4-FFF2-40B4-BE49-F238E27FC236}">
                      <a16:creationId xmlns:a16="http://schemas.microsoft.com/office/drawing/2014/main" id="{B88830A6-274E-C9D0-6638-6986864413F9}"/>
                    </a:ext>
                  </a:extLst>
                </p:cNvPr>
                <p:cNvSpPr/>
                <p:nvPr/>
              </p:nvSpPr>
              <p:spPr>
                <a:xfrm>
                  <a:off x="6259562" y="4035754"/>
                  <a:ext cx="423530" cy="18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8" h="3110" extrusionOk="0">
                      <a:moveTo>
                        <a:pt x="6767" y="0"/>
                      </a:moveTo>
                      <a:cubicBezTo>
                        <a:pt x="6709" y="79"/>
                        <a:pt x="6647" y="153"/>
                        <a:pt x="6583" y="215"/>
                      </a:cubicBezTo>
                      <a:cubicBezTo>
                        <a:pt x="5094" y="1676"/>
                        <a:pt x="1267" y="1704"/>
                        <a:pt x="554" y="1830"/>
                      </a:cubicBezTo>
                      <a:cubicBezTo>
                        <a:pt x="489" y="1840"/>
                        <a:pt x="56" y="2007"/>
                        <a:pt x="1" y="2025"/>
                      </a:cubicBezTo>
                      <a:cubicBezTo>
                        <a:pt x="653" y="2151"/>
                        <a:pt x="1946" y="3014"/>
                        <a:pt x="3909" y="3096"/>
                      </a:cubicBezTo>
                      <a:cubicBezTo>
                        <a:pt x="4130" y="3105"/>
                        <a:pt x="4338" y="3109"/>
                        <a:pt x="4534" y="3109"/>
                      </a:cubicBezTo>
                      <a:cubicBezTo>
                        <a:pt x="6275" y="3109"/>
                        <a:pt x="7078" y="2792"/>
                        <a:pt x="7078" y="2792"/>
                      </a:cubicBezTo>
                      <a:lnTo>
                        <a:pt x="6767" y="0"/>
                      </a:ln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1871;p39">
                  <a:extLst>
                    <a:ext uri="{FF2B5EF4-FFF2-40B4-BE49-F238E27FC236}">
                      <a16:creationId xmlns:a16="http://schemas.microsoft.com/office/drawing/2014/main" id="{8185CD33-D743-5DAE-70C9-AC89C6BDE86A}"/>
                    </a:ext>
                  </a:extLst>
                </p:cNvPr>
                <p:cNvSpPr/>
                <p:nvPr/>
              </p:nvSpPr>
              <p:spPr>
                <a:xfrm>
                  <a:off x="5729334" y="3397996"/>
                  <a:ext cx="1033394" cy="78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70" h="13062" extrusionOk="0">
                      <a:moveTo>
                        <a:pt x="7914" y="0"/>
                      </a:moveTo>
                      <a:cubicBezTo>
                        <a:pt x="5704" y="0"/>
                        <a:pt x="4311" y="1144"/>
                        <a:pt x="3414" y="3015"/>
                      </a:cubicBezTo>
                      <a:cubicBezTo>
                        <a:pt x="3393" y="3063"/>
                        <a:pt x="3373" y="3110"/>
                        <a:pt x="3352" y="3159"/>
                      </a:cubicBezTo>
                      <a:cubicBezTo>
                        <a:pt x="3029" y="3957"/>
                        <a:pt x="3049" y="4930"/>
                        <a:pt x="2140" y="5281"/>
                      </a:cubicBezTo>
                      <a:cubicBezTo>
                        <a:pt x="1178" y="5657"/>
                        <a:pt x="1" y="7893"/>
                        <a:pt x="2639" y="9631"/>
                      </a:cubicBezTo>
                      <a:cubicBezTo>
                        <a:pt x="5277" y="11372"/>
                        <a:pt x="6179" y="12023"/>
                        <a:pt x="6179" y="12023"/>
                      </a:cubicBezTo>
                      <a:lnTo>
                        <a:pt x="6169" y="12139"/>
                      </a:lnTo>
                      <a:cubicBezTo>
                        <a:pt x="6155" y="12294"/>
                        <a:pt x="6220" y="12440"/>
                        <a:pt x="6347" y="12529"/>
                      </a:cubicBezTo>
                      <a:cubicBezTo>
                        <a:pt x="6561" y="12686"/>
                        <a:pt x="6954" y="12908"/>
                        <a:pt x="7514" y="12986"/>
                      </a:cubicBezTo>
                      <a:cubicBezTo>
                        <a:pt x="7910" y="13041"/>
                        <a:pt x="8231" y="13058"/>
                        <a:pt x="8466" y="13061"/>
                      </a:cubicBezTo>
                      <a:cubicBezTo>
                        <a:pt x="8469" y="13061"/>
                        <a:pt x="8472" y="13061"/>
                        <a:pt x="8475" y="13061"/>
                      </a:cubicBezTo>
                      <a:cubicBezTo>
                        <a:pt x="8666" y="13061"/>
                        <a:pt x="8836" y="12956"/>
                        <a:pt x="8937" y="12795"/>
                      </a:cubicBezTo>
                      <a:cubicBezTo>
                        <a:pt x="8985" y="12724"/>
                        <a:pt x="9080" y="12645"/>
                        <a:pt x="9265" y="12590"/>
                      </a:cubicBezTo>
                      <a:cubicBezTo>
                        <a:pt x="9316" y="12576"/>
                        <a:pt x="9374" y="12563"/>
                        <a:pt x="9439" y="12549"/>
                      </a:cubicBezTo>
                      <a:cubicBezTo>
                        <a:pt x="10156" y="12426"/>
                        <a:pt x="13955" y="12334"/>
                        <a:pt x="15444" y="10873"/>
                      </a:cubicBezTo>
                      <a:cubicBezTo>
                        <a:pt x="15508" y="10811"/>
                        <a:pt x="15570" y="10737"/>
                        <a:pt x="15628" y="10658"/>
                      </a:cubicBezTo>
                      <a:cubicBezTo>
                        <a:pt x="16972" y="8900"/>
                        <a:pt x="17270" y="3264"/>
                        <a:pt x="12453" y="1151"/>
                      </a:cubicBezTo>
                      <a:cubicBezTo>
                        <a:pt x="10646" y="359"/>
                        <a:pt x="9152" y="0"/>
                        <a:pt x="7914" y="0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1872;p39">
                  <a:extLst>
                    <a:ext uri="{FF2B5EF4-FFF2-40B4-BE49-F238E27FC236}">
                      <a16:creationId xmlns:a16="http://schemas.microsoft.com/office/drawing/2014/main" id="{F9A5DBD6-FA9E-29E1-8D38-51BFE2C9BA55}"/>
                    </a:ext>
                  </a:extLst>
                </p:cNvPr>
                <p:cNvSpPr/>
                <p:nvPr/>
              </p:nvSpPr>
              <p:spPr>
                <a:xfrm>
                  <a:off x="6093331" y="4085360"/>
                  <a:ext cx="488214" cy="100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9" h="1674" extrusionOk="0">
                      <a:moveTo>
                        <a:pt x="8159" y="0"/>
                      </a:moveTo>
                      <a:lnTo>
                        <a:pt x="8159" y="0"/>
                      </a:lnTo>
                      <a:cubicBezTo>
                        <a:pt x="7571" y="424"/>
                        <a:pt x="3694" y="741"/>
                        <a:pt x="3117" y="847"/>
                      </a:cubicBezTo>
                      <a:cubicBezTo>
                        <a:pt x="2544" y="950"/>
                        <a:pt x="2816" y="1281"/>
                        <a:pt x="1864" y="1363"/>
                      </a:cubicBezTo>
                      <a:cubicBezTo>
                        <a:pt x="1816" y="1367"/>
                        <a:pt x="1768" y="1369"/>
                        <a:pt x="1720" y="1369"/>
                      </a:cubicBezTo>
                      <a:cubicBezTo>
                        <a:pt x="828" y="1369"/>
                        <a:pt x="32" y="652"/>
                        <a:pt x="1" y="643"/>
                      </a:cubicBezTo>
                      <a:lnTo>
                        <a:pt x="1" y="643"/>
                      </a:lnTo>
                      <a:lnTo>
                        <a:pt x="18" y="799"/>
                      </a:lnTo>
                      <a:cubicBezTo>
                        <a:pt x="31" y="1483"/>
                        <a:pt x="898" y="1673"/>
                        <a:pt x="1704" y="1673"/>
                      </a:cubicBezTo>
                      <a:cubicBezTo>
                        <a:pt x="2338" y="1673"/>
                        <a:pt x="2935" y="1556"/>
                        <a:pt x="3049" y="1468"/>
                      </a:cubicBezTo>
                      <a:cubicBezTo>
                        <a:pt x="3311" y="1267"/>
                        <a:pt x="4786" y="1314"/>
                        <a:pt x="6350" y="1079"/>
                      </a:cubicBezTo>
                      <a:cubicBezTo>
                        <a:pt x="7910" y="847"/>
                        <a:pt x="8159" y="0"/>
                        <a:pt x="8159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1873;p39">
                  <a:extLst>
                    <a:ext uri="{FF2B5EF4-FFF2-40B4-BE49-F238E27FC236}">
                      <a16:creationId xmlns:a16="http://schemas.microsoft.com/office/drawing/2014/main" id="{141469E9-B7E3-9884-7BAE-965BE57EB42E}"/>
                    </a:ext>
                  </a:extLst>
                </p:cNvPr>
                <p:cNvSpPr/>
                <p:nvPr/>
              </p:nvSpPr>
              <p:spPr>
                <a:xfrm>
                  <a:off x="5902566" y="3370711"/>
                  <a:ext cx="464777" cy="314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6" h="4802" extrusionOk="0">
                      <a:moveTo>
                        <a:pt x="4926" y="0"/>
                      </a:moveTo>
                      <a:cubicBezTo>
                        <a:pt x="4504" y="0"/>
                        <a:pt x="4028" y="50"/>
                        <a:pt x="3492" y="167"/>
                      </a:cubicBezTo>
                      <a:cubicBezTo>
                        <a:pt x="631" y="792"/>
                        <a:pt x="0" y="4233"/>
                        <a:pt x="631" y="4721"/>
                      </a:cubicBezTo>
                      <a:cubicBezTo>
                        <a:pt x="703" y="4776"/>
                        <a:pt x="799" y="4801"/>
                        <a:pt x="916" y="4801"/>
                      </a:cubicBezTo>
                      <a:cubicBezTo>
                        <a:pt x="1827" y="4801"/>
                        <a:pt x="3955" y="3240"/>
                        <a:pt x="4929" y="2250"/>
                      </a:cubicBezTo>
                      <a:cubicBezTo>
                        <a:pt x="5620" y="1546"/>
                        <a:pt x="6280" y="1341"/>
                        <a:pt x="6813" y="1341"/>
                      </a:cubicBezTo>
                      <a:cubicBezTo>
                        <a:pt x="7551" y="1341"/>
                        <a:pt x="8046" y="1734"/>
                        <a:pt x="8046" y="1734"/>
                      </a:cubicBezTo>
                      <a:cubicBezTo>
                        <a:pt x="8046" y="1734"/>
                        <a:pt x="7414" y="0"/>
                        <a:pt x="4926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1874;p39">
                  <a:extLst>
                    <a:ext uri="{FF2B5EF4-FFF2-40B4-BE49-F238E27FC236}">
                      <a16:creationId xmlns:a16="http://schemas.microsoft.com/office/drawing/2014/main" id="{0492BB80-B8A6-E771-9BA5-3D17F5CC58D6}"/>
                    </a:ext>
                  </a:extLst>
                </p:cNvPr>
                <p:cNvSpPr/>
                <p:nvPr/>
              </p:nvSpPr>
              <p:spPr>
                <a:xfrm>
                  <a:off x="5899215" y="3684443"/>
                  <a:ext cx="178615" cy="92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" h="1543" extrusionOk="0">
                      <a:moveTo>
                        <a:pt x="1773" y="0"/>
                      </a:moveTo>
                      <a:cubicBezTo>
                        <a:pt x="1158" y="0"/>
                        <a:pt x="266" y="292"/>
                        <a:pt x="29" y="809"/>
                      </a:cubicBezTo>
                      <a:cubicBezTo>
                        <a:pt x="1" y="870"/>
                        <a:pt x="55" y="926"/>
                        <a:pt x="105" y="926"/>
                      </a:cubicBezTo>
                      <a:cubicBezTo>
                        <a:pt x="127" y="926"/>
                        <a:pt x="149" y="915"/>
                        <a:pt x="162" y="887"/>
                      </a:cubicBezTo>
                      <a:cubicBezTo>
                        <a:pt x="377" y="423"/>
                        <a:pt x="1277" y="153"/>
                        <a:pt x="1767" y="153"/>
                      </a:cubicBezTo>
                      <a:cubicBezTo>
                        <a:pt x="1782" y="153"/>
                        <a:pt x="1797" y="153"/>
                        <a:pt x="1811" y="154"/>
                      </a:cubicBezTo>
                      <a:cubicBezTo>
                        <a:pt x="2183" y="170"/>
                        <a:pt x="2589" y="313"/>
                        <a:pt x="2736" y="707"/>
                      </a:cubicBezTo>
                      <a:cubicBezTo>
                        <a:pt x="2821" y="942"/>
                        <a:pt x="2787" y="1225"/>
                        <a:pt x="2763" y="1468"/>
                      </a:cubicBezTo>
                      <a:cubicBezTo>
                        <a:pt x="2758" y="1517"/>
                        <a:pt x="2795" y="1542"/>
                        <a:pt x="2834" y="1542"/>
                      </a:cubicBezTo>
                      <a:cubicBezTo>
                        <a:pt x="2873" y="1542"/>
                        <a:pt x="2915" y="1517"/>
                        <a:pt x="2920" y="1468"/>
                      </a:cubicBezTo>
                      <a:cubicBezTo>
                        <a:pt x="2985" y="740"/>
                        <a:pt x="2811" y="143"/>
                        <a:pt x="2008" y="17"/>
                      </a:cubicBezTo>
                      <a:cubicBezTo>
                        <a:pt x="1937" y="6"/>
                        <a:pt x="1858" y="0"/>
                        <a:pt x="1773" y="0"/>
                      </a:cubicBezTo>
                      <a:close/>
                    </a:path>
                  </a:pathLst>
                </a:custGeom>
                <a:solidFill>
                  <a:srgbClr val="5B43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1875;p39">
                  <a:extLst>
                    <a:ext uri="{FF2B5EF4-FFF2-40B4-BE49-F238E27FC236}">
                      <a16:creationId xmlns:a16="http://schemas.microsoft.com/office/drawing/2014/main" id="{34D96986-B9DD-3F38-6398-42C15D311832}"/>
                    </a:ext>
                  </a:extLst>
                </p:cNvPr>
                <p:cNvSpPr/>
                <p:nvPr/>
              </p:nvSpPr>
              <p:spPr>
                <a:xfrm>
                  <a:off x="6137252" y="3759420"/>
                  <a:ext cx="114050" cy="54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6" h="915" extrusionOk="0">
                      <a:moveTo>
                        <a:pt x="1669" y="0"/>
                      </a:moveTo>
                      <a:cubicBezTo>
                        <a:pt x="1616" y="0"/>
                        <a:pt x="1562" y="56"/>
                        <a:pt x="1598" y="116"/>
                      </a:cubicBezTo>
                      <a:cubicBezTo>
                        <a:pt x="1687" y="269"/>
                        <a:pt x="1584" y="406"/>
                        <a:pt x="1441" y="470"/>
                      </a:cubicBezTo>
                      <a:cubicBezTo>
                        <a:pt x="1407" y="485"/>
                        <a:pt x="1372" y="492"/>
                        <a:pt x="1336" y="492"/>
                      </a:cubicBezTo>
                      <a:cubicBezTo>
                        <a:pt x="1226" y="492"/>
                        <a:pt x="1113" y="429"/>
                        <a:pt x="1038" y="355"/>
                      </a:cubicBezTo>
                      <a:cubicBezTo>
                        <a:pt x="959" y="276"/>
                        <a:pt x="915" y="177"/>
                        <a:pt x="820" y="109"/>
                      </a:cubicBezTo>
                      <a:cubicBezTo>
                        <a:pt x="744" y="58"/>
                        <a:pt x="658" y="33"/>
                        <a:pt x="570" y="33"/>
                      </a:cubicBezTo>
                      <a:cubicBezTo>
                        <a:pt x="522" y="33"/>
                        <a:pt x="474" y="40"/>
                        <a:pt x="427" y="54"/>
                      </a:cubicBezTo>
                      <a:cubicBezTo>
                        <a:pt x="75" y="163"/>
                        <a:pt x="1" y="546"/>
                        <a:pt x="96" y="859"/>
                      </a:cubicBezTo>
                      <a:cubicBezTo>
                        <a:pt x="107" y="898"/>
                        <a:pt x="137" y="914"/>
                        <a:pt x="168" y="914"/>
                      </a:cubicBezTo>
                      <a:cubicBezTo>
                        <a:pt x="215" y="914"/>
                        <a:pt x="263" y="876"/>
                        <a:pt x="246" y="818"/>
                      </a:cubicBezTo>
                      <a:cubicBezTo>
                        <a:pt x="178" y="593"/>
                        <a:pt x="209" y="293"/>
                        <a:pt x="472" y="215"/>
                      </a:cubicBezTo>
                      <a:cubicBezTo>
                        <a:pt x="504" y="205"/>
                        <a:pt x="534" y="201"/>
                        <a:pt x="562" y="201"/>
                      </a:cubicBezTo>
                      <a:cubicBezTo>
                        <a:pt x="708" y="201"/>
                        <a:pt x="808" y="316"/>
                        <a:pt x="905" y="433"/>
                      </a:cubicBezTo>
                      <a:cubicBezTo>
                        <a:pt x="1016" y="567"/>
                        <a:pt x="1142" y="642"/>
                        <a:pt x="1309" y="642"/>
                      </a:cubicBezTo>
                      <a:cubicBezTo>
                        <a:pt x="1333" y="642"/>
                        <a:pt x="1357" y="640"/>
                        <a:pt x="1383" y="637"/>
                      </a:cubicBezTo>
                      <a:cubicBezTo>
                        <a:pt x="1693" y="601"/>
                        <a:pt x="1905" y="334"/>
                        <a:pt x="1731" y="37"/>
                      </a:cubicBezTo>
                      <a:cubicBezTo>
                        <a:pt x="1715" y="11"/>
                        <a:pt x="1692" y="0"/>
                        <a:pt x="1669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1876;p39">
                  <a:extLst>
                    <a:ext uri="{FF2B5EF4-FFF2-40B4-BE49-F238E27FC236}">
                      <a16:creationId xmlns:a16="http://schemas.microsoft.com/office/drawing/2014/main" id="{C7C6C08D-CBC3-6BA7-42D6-F80C433189AD}"/>
                    </a:ext>
                  </a:extLst>
                </p:cNvPr>
                <p:cNvSpPr/>
                <p:nvPr/>
              </p:nvSpPr>
              <p:spPr>
                <a:xfrm>
                  <a:off x="6321495" y="3781381"/>
                  <a:ext cx="186334" cy="111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4" h="1868" extrusionOk="0">
                      <a:moveTo>
                        <a:pt x="1701" y="1"/>
                      </a:moveTo>
                      <a:cubicBezTo>
                        <a:pt x="1044" y="1"/>
                        <a:pt x="259" y="415"/>
                        <a:pt x="21" y="1008"/>
                      </a:cubicBezTo>
                      <a:cubicBezTo>
                        <a:pt x="0" y="1064"/>
                        <a:pt x="47" y="1101"/>
                        <a:pt x="95" y="1101"/>
                      </a:cubicBezTo>
                      <a:cubicBezTo>
                        <a:pt x="126" y="1101"/>
                        <a:pt x="158" y="1085"/>
                        <a:pt x="171" y="1049"/>
                      </a:cubicBezTo>
                      <a:cubicBezTo>
                        <a:pt x="380" y="528"/>
                        <a:pt x="1160" y="155"/>
                        <a:pt x="1708" y="155"/>
                      </a:cubicBezTo>
                      <a:cubicBezTo>
                        <a:pt x="1716" y="155"/>
                        <a:pt x="1723" y="155"/>
                        <a:pt x="1731" y="155"/>
                      </a:cubicBezTo>
                      <a:cubicBezTo>
                        <a:pt x="2598" y="175"/>
                        <a:pt x="2956" y="1025"/>
                        <a:pt x="2738" y="1773"/>
                      </a:cubicBezTo>
                      <a:cubicBezTo>
                        <a:pt x="2720" y="1830"/>
                        <a:pt x="2767" y="1868"/>
                        <a:pt x="2814" y="1868"/>
                      </a:cubicBezTo>
                      <a:cubicBezTo>
                        <a:pt x="2845" y="1868"/>
                        <a:pt x="2876" y="1852"/>
                        <a:pt x="2888" y="1814"/>
                      </a:cubicBezTo>
                      <a:cubicBezTo>
                        <a:pt x="3114" y="1042"/>
                        <a:pt x="2796" y="158"/>
                        <a:pt x="1926" y="18"/>
                      </a:cubicBezTo>
                      <a:cubicBezTo>
                        <a:pt x="1853" y="6"/>
                        <a:pt x="1778" y="1"/>
                        <a:pt x="1701" y="1"/>
                      </a:cubicBezTo>
                      <a:close/>
                    </a:path>
                  </a:pathLst>
                </a:custGeom>
                <a:solidFill>
                  <a:srgbClr val="5B43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1877;p39">
                  <a:extLst>
                    <a:ext uri="{FF2B5EF4-FFF2-40B4-BE49-F238E27FC236}">
                      <a16:creationId xmlns:a16="http://schemas.microsoft.com/office/drawing/2014/main" id="{57C11B31-0C3D-CFC7-34D7-DAF9AB9C461C}"/>
                    </a:ext>
                  </a:extLst>
                </p:cNvPr>
                <p:cNvSpPr/>
                <p:nvPr/>
              </p:nvSpPr>
              <p:spPr>
                <a:xfrm>
                  <a:off x="5596134" y="3350425"/>
                  <a:ext cx="1266700" cy="86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9" h="14497" extrusionOk="0">
                      <a:moveTo>
                        <a:pt x="10036" y="1"/>
                      </a:moveTo>
                      <a:cubicBezTo>
                        <a:pt x="9537" y="1"/>
                        <a:pt x="8998" y="79"/>
                        <a:pt x="8432" y="277"/>
                      </a:cubicBezTo>
                      <a:cubicBezTo>
                        <a:pt x="6476" y="959"/>
                        <a:pt x="5353" y="3503"/>
                        <a:pt x="4653" y="4830"/>
                      </a:cubicBezTo>
                      <a:cubicBezTo>
                        <a:pt x="3769" y="6503"/>
                        <a:pt x="1850" y="7776"/>
                        <a:pt x="322" y="7961"/>
                      </a:cubicBezTo>
                      <a:cubicBezTo>
                        <a:pt x="322" y="7961"/>
                        <a:pt x="1" y="12228"/>
                        <a:pt x="8395" y="12934"/>
                      </a:cubicBezTo>
                      <a:lnTo>
                        <a:pt x="8405" y="12818"/>
                      </a:lnTo>
                      <a:cubicBezTo>
                        <a:pt x="8405" y="12818"/>
                        <a:pt x="7503" y="12167"/>
                        <a:pt x="4865" y="10426"/>
                      </a:cubicBezTo>
                      <a:cubicBezTo>
                        <a:pt x="2227" y="8688"/>
                        <a:pt x="3404" y="6452"/>
                        <a:pt x="4366" y="6076"/>
                      </a:cubicBezTo>
                      <a:cubicBezTo>
                        <a:pt x="4919" y="5865"/>
                        <a:pt x="5128" y="5421"/>
                        <a:pt x="5278" y="4926"/>
                      </a:cubicBezTo>
                      <a:cubicBezTo>
                        <a:pt x="7023" y="4810"/>
                        <a:pt x="9515" y="1537"/>
                        <a:pt x="10712" y="1400"/>
                      </a:cubicBezTo>
                      <a:cubicBezTo>
                        <a:pt x="10842" y="1385"/>
                        <a:pt x="10963" y="1378"/>
                        <a:pt x="11075" y="1378"/>
                      </a:cubicBezTo>
                      <a:cubicBezTo>
                        <a:pt x="12210" y="1378"/>
                        <a:pt x="12433" y="2082"/>
                        <a:pt x="12433" y="2082"/>
                      </a:cubicBezTo>
                      <a:lnTo>
                        <a:pt x="12453" y="2082"/>
                      </a:lnTo>
                      <a:cubicBezTo>
                        <a:pt x="12487" y="2080"/>
                        <a:pt x="12520" y="2079"/>
                        <a:pt x="12553" y="2079"/>
                      </a:cubicBezTo>
                      <a:cubicBezTo>
                        <a:pt x="13236" y="2079"/>
                        <a:pt x="13872" y="2506"/>
                        <a:pt x="14266" y="3066"/>
                      </a:cubicBezTo>
                      <a:cubicBezTo>
                        <a:pt x="14679" y="3653"/>
                        <a:pt x="14867" y="4370"/>
                        <a:pt x="14993" y="5076"/>
                      </a:cubicBezTo>
                      <a:cubicBezTo>
                        <a:pt x="15119" y="5783"/>
                        <a:pt x="15195" y="6507"/>
                        <a:pt x="15427" y="7186"/>
                      </a:cubicBezTo>
                      <a:cubicBezTo>
                        <a:pt x="15737" y="8101"/>
                        <a:pt x="16359" y="8923"/>
                        <a:pt x="17161" y="9453"/>
                      </a:cubicBezTo>
                      <a:cubicBezTo>
                        <a:pt x="16950" y="10101"/>
                        <a:pt x="16642" y="10781"/>
                        <a:pt x="16263" y="11484"/>
                      </a:cubicBezTo>
                      <a:cubicBezTo>
                        <a:pt x="14914" y="13988"/>
                        <a:pt x="18455" y="14496"/>
                        <a:pt x="19010" y="14496"/>
                      </a:cubicBezTo>
                      <a:cubicBezTo>
                        <a:pt x="19099" y="14496"/>
                        <a:pt x="19112" y="14484"/>
                        <a:pt x="19018" y="14464"/>
                      </a:cubicBezTo>
                      <a:cubicBezTo>
                        <a:pt x="18981" y="14457"/>
                        <a:pt x="18946" y="14447"/>
                        <a:pt x="18916" y="14436"/>
                      </a:cubicBezTo>
                      <a:cubicBezTo>
                        <a:pt x="18335" y="14263"/>
                        <a:pt x="18355" y="13781"/>
                        <a:pt x="18355" y="13781"/>
                      </a:cubicBezTo>
                      <a:lnTo>
                        <a:pt x="18355" y="13781"/>
                      </a:lnTo>
                      <a:cubicBezTo>
                        <a:pt x="18754" y="13975"/>
                        <a:pt x="19097" y="14048"/>
                        <a:pt x="19388" y="14048"/>
                      </a:cubicBezTo>
                      <a:cubicBezTo>
                        <a:pt x="20274" y="14048"/>
                        <a:pt x="20673" y="13368"/>
                        <a:pt x="20673" y="13368"/>
                      </a:cubicBezTo>
                      <a:lnTo>
                        <a:pt x="20673" y="13368"/>
                      </a:lnTo>
                      <a:cubicBezTo>
                        <a:pt x="20673" y="13368"/>
                        <a:pt x="20435" y="13513"/>
                        <a:pt x="20173" y="13513"/>
                      </a:cubicBezTo>
                      <a:cubicBezTo>
                        <a:pt x="19841" y="13513"/>
                        <a:pt x="19470" y="13281"/>
                        <a:pt x="19493" y="12228"/>
                      </a:cubicBezTo>
                      <a:cubicBezTo>
                        <a:pt x="19534" y="10344"/>
                        <a:pt x="21169" y="7838"/>
                        <a:pt x="19059" y="3656"/>
                      </a:cubicBezTo>
                      <a:cubicBezTo>
                        <a:pt x="17874" y="1311"/>
                        <a:pt x="16160" y="815"/>
                        <a:pt x="14867" y="815"/>
                      </a:cubicBezTo>
                      <a:cubicBezTo>
                        <a:pt x="13919" y="815"/>
                        <a:pt x="13197" y="1083"/>
                        <a:pt x="13080" y="1083"/>
                      </a:cubicBezTo>
                      <a:cubicBezTo>
                        <a:pt x="13072" y="1083"/>
                        <a:pt x="13067" y="1081"/>
                        <a:pt x="13065" y="1079"/>
                      </a:cubicBezTo>
                      <a:cubicBezTo>
                        <a:pt x="12812" y="811"/>
                        <a:pt x="11636" y="1"/>
                        <a:pt x="10036" y="1"/>
                      </a:cubicBezTo>
                      <a:close/>
                    </a:path>
                  </a:pathLst>
                </a:custGeom>
                <a:solidFill>
                  <a:srgbClr val="632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1878;p39">
                  <a:extLst>
                    <a:ext uri="{FF2B5EF4-FFF2-40B4-BE49-F238E27FC236}">
                      <a16:creationId xmlns:a16="http://schemas.microsoft.com/office/drawing/2014/main" id="{311C8B90-4EA9-3429-C057-45D5C81B2E7C}"/>
                    </a:ext>
                  </a:extLst>
                </p:cNvPr>
                <p:cNvSpPr/>
                <p:nvPr/>
              </p:nvSpPr>
              <p:spPr>
                <a:xfrm>
                  <a:off x="6642588" y="3907042"/>
                  <a:ext cx="166767" cy="154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2575" extrusionOk="0">
                      <a:moveTo>
                        <a:pt x="1486" y="1"/>
                      </a:moveTo>
                      <a:cubicBezTo>
                        <a:pt x="1154" y="1"/>
                        <a:pt x="813" y="108"/>
                        <a:pt x="499" y="318"/>
                      </a:cubicBezTo>
                      <a:cubicBezTo>
                        <a:pt x="445" y="352"/>
                        <a:pt x="387" y="403"/>
                        <a:pt x="373" y="482"/>
                      </a:cubicBezTo>
                      <a:lnTo>
                        <a:pt x="355" y="546"/>
                      </a:lnTo>
                      <a:lnTo>
                        <a:pt x="89" y="1602"/>
                      </a:lnTo>
                      <a:cubicBezTo>
                        <a:pt x="1" y="1847"/>
                        <a:pt x="72" y="2141"/>
                        <a:pt x="212" y="2301"/>
                      </a:cubicBezTo>
                      <a:cubicBezTo>
                        <a:pt x="349" y="2465"/>
                        <a:pt x="540" y="2523"/>
                        <a:pt x="727" y="2550"/>
                      </a:cubicBezTo>
                      <a:cubicBezTo>
                        <a:pt x="830" y="2566"/>
                        <a:pt x="934" y="2574"/>
                        <a:pt x="1038" y="2574"/>
                      </a:cubicBezTo>
                      <a:cubicBezTo>
                        <a:pt x="1291" y="2574"/>
                        <a:pt x="1545" y="2528"/>
                        <a:pt x="1796" y="2441"/>
                      </a:cubicBezTo>
                      <a:cubicBezTo>
                        <a:pt x="1987" y="2373"/>
                        <a:pt x="2182" y="2274"/>
                        <a:pt x="2353" y="2114"/>
                      </a:cubicBezTo>
                      <a:cubicBezTo>
                        <a:pt x="2520" y="1950"/>
                        <a:pt x="2663" y="1718"/>
                        <a:pt x="2718" y="1452"/>
                      </a:cubicBezTo>
                      <a:cubicBezTo>
                        <a:pt x="2786" y="1117"/>
                        <a:pt x="2707" y="765"/>
                        <a:pt x="2554" y="526"/>
                      </a:cubicBezTo>
                      <a:cubicBezTo>
                        <a:pt x="2400" y="287"/>
                        <a:pt x="2175" y="151"/>
                        <a:pt x="1943" y="72"/>
                      </a:cubicBezTo>
                      <a:cubicBezTo>
                        <a:pt x="1795" y="24"/>
                        <a:pt x="1642" y="1"/>
                        <a:pt x="1486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1879;p39">
                  <a:extLst>
                    <a:ext uri="{FF2B5EF4-FFF2-40B4-BE49-F238E27FC236}">
                      <a16:creationId xmlns:a16="http://schemas.microsoft.com/office/drawing/2014/main" id="{441CBC01-A034-8DC8-4E51-E0E9817E8265}"/>
                    </a:ext>
                  </a:extLst>
                </p:cNvPr>
                <p:cNvSpPr/>
                <p:nvPr/>
              </p:nvSpPr>
              <p:spPr>
                <a:xfrm>
                  <a:off x="5946188" y="3812258"/>
                  <a:ext cx="470024" cy="13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5" h="2183" extrusionOk="0">
                      <a:moveTo>
                        <a:pt x="105" y="0"/>
                      </a:moveTo>
                      <a:cubicBezTo>
                        <a:pt x="41" y="0"/>
                        <a:pt x="0" y="97"/>
                        <a:pt x="70" y="137"/>
                      </a:cubicBezTo>
                      <a:cubicBezTo>
                        <a:pt x="1377" y="881"/>
                        <a:pt x="2641" y="1612"/>
                        <a:pt x="4132" y="1902"/>
                      </a:cubicBezTo>
                      <a:cubicBezTo>
                        <a:pt x="5004" y="2074"/>
                        <a:pt x="5613" y="2182"/>
                        <a:pt x="6276" y="2182"/>
                      </a:cubicBezTo>
                      <a:cubicBezTo>
                        <a:pt x="6718" y="2182"/>
                        <a:pt x="7183" y="2134"/>
                        <a:pt x="7768" y="2025"/>
                      </a:cubicBezTo>
                      <a:cubicBezTo>
                        <a:pt x="7854" y="2008"/>
                        <a:pt x="7823" y="1883"/>
                        <a:pt x="7741" y="1883"/>
                      </a:cubicBezTo>
                      <a:cubicBezTo>
                        <a:pt x="7737" y="1883"/>
                        <a:pt x="7732" y="1884"/>
                        <a:pt x="7727" y="1885"/>
                      </a:cubicBezTo>
                      <a:cubicBezTo>
                        <a:pt x="7149" y="1992"/>
                        <a:pt x="6676" y="2040"/>
                        <a:pt x="6229" y="2040"/>
                      </a:cubicBezTo>
                      <a:cubicBezTo>
                        <a:pt x="5487" y="2040"/>
                        <a:pt x="4817" y="1908"/>
                        <a:pt x="3862" y="1697"/>
                      </a:cubicBezTo>
                      <a:cubicBezTo>
                        <a:pt x="2518" y="1400"/>
                        <a:pt x="1330" y="687"/>
                        <a:pt x="142" y="11"/>
                      </a:cubicBezTo>
                      <a:cubicBezTo>
                        <a:pt x="129" y="4"/>
                        <a:pt x="117" y="0"/>
                        <a:pt x="105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1880;p39">
                  <a:extLst>
                    <a:ext uri="{FF2B5EF4-FFF2-40B4-BE49-F238E27FC236}">
                      <a16:creationId xmlns:a16="http://schemas.microsoft.com/office/drawing/2014/main" id="{C88D5B07-8B99-80F5-DF2A-E9865DDD2B5E}"/>
                    </a:ext>
                  </a:extLst>
                </p:cNvPr>
                <p:cNvSpPr/>
                <p:nvPr/>
              </p:nvSpPr>
              <p:spPr>
                <a:xfrm>
                  <a:off x="6135278" y="3945099"/>
                  <a:ext cx="75335" cy="21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" h="360" extrusionOk="0">
                      <a:moveTo>
                        <a:pt x="106" y="1"/>
                      </a:moveTo>
                      <a:cubicBezTo>
                        <a:pt x="49" y="1"/>
                        <a:pt x="0" y="74"/>
                        <a:pt x="50" y="126"/>
                      </a:cubicBezTo>
                      <a:cubicBezTo>
                        <a:pt x="253" y="336"/>
                        <a:pt x="612" y="359"/>
                        <a:pt x="922" y="359"/>
                      </a:cubicBezTo>
                      <a:cubicBezTo>
                        <a:pt x="1009" y="359"/>
                        <a:pt x="1092" y="358"/>
                        <a:pt x="1167" y="358"/>
                      </a:cubicBezTo>
                      <a:cubicBezTo>
                        <a:pt x="1258" y="358"/>
                        <a:pt x="1258" y="211"/>
                        <a:pt x="1167" y="211"/>
                      </a:cubicBezTo>
                      <a:cubicBezTo>
                        <a:pt x="1088" y="211"/>
                        <a:pt x="996" y="214"/>
                        <a:pt x="899" y="214"/>
                      </a:cubicBezTo>
                      <a:cubicBezTo>
                        <a:pt x="629" y="214"/>
                        <a:pt x="319" y="192"/>
                        <a:pt x="157" y="23"/>
                      </a:cubicBezTo>
                      <a:cubicBezTo>
                        <a:pt x="141" y="8"/>
                        <a:pt x="123" y="1"/>
                        <a:pt x="106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1881;p39">
                  <a:extLst>
                    <a:ext uri="{FF2B5EF4-FFF2-40B4-BE49-F238E27FC236}">
                      <a16:creationId xmlns:a16="http://schemas.microsoft.com/office/drawing/2014/main" id="{459BCB86-6B16-8DD0-3619-E99A4872365D}"/>
                    </a:ext>
                  </a:extLst>
                </p:cNvPr>
                <p:cNvSpPr/>
                <p:nvPr/>
              </p:nvSpPr>
              <p:spPr>
                <a:xfrm>
                  <a:off x="6392403" y="3709096"/>
                  <a:ext cx="125240" cy="96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" h="1609" extrusionOk="0">
                      <a:moveTo>
                        <a:pt x="714" y="0"/>
                      </a:moveTo>
                      <a:cubicBezTo>
                        <a:pt x="454" y="4"/>
                        <a:pt x="208" y="79"/>
                        <a:pt x="0" y="233"/>
                      </a:cubicBezTo>
                      <a:lnTo>
                        <a:pt x="3" y="267"/>
                      </a:lnTo>
                      <a:cubicBezTo>
                        <a:pt x="102" y="256"/>
                        <a:pt x="201" y="250"/>
                        <a:pt x="299" y="250"/>
                      </a:cubicBezTo>
                      <a:cubicBezTo>
                        <a:pt x="423" y="250"/>
                        <a:pt x="547" y="260"/>
                        <a:pt x="669" y="281"/>
                      </a:cubicBezTo>
                      <a:cubicBezTo>
                        <a:pt x="887" y="318"/>
                        <a:pt x="1095" y="397"/>
                        <a:pt x="1277" y="520"/>
                      </a:cubicBezTo>
                      <a:cubicBezTo>
                        <a:pt x="1458" y="643"/>
                        <a:pt x="1611" y="807"/>
                        <a:pt x="1734" y="991"/>
                      </a:cubicBezTo>
                      <a:cubicBezTo>
                        <a:pt x="1853" y="1175"/>
                        <a:pt x="1938" y="1387"/>
                        <a:pt x="1946" y="1609"/>
                      </a:cubicBezTo>
                      <a:lnTo>
                        <a:pt x="1979" y="1609"/>
                      </a:lnTo>
                      <a:cubicBezTo>
                        <a:pt x="2093" y="1373"/>
                        <a:pt x="2052" y="1086"/>
                        <a:pt x="1952" y="851"/>
                      </a:cubicBezTo>
                      <a:cubicBezTo>
                        <a:pt x="1853" y="612"/>
                        <a:pt x="1689" y="404"/>
                        <a:pt x="1472" y="243"/>
                      </a:cubicBezTo>
                      <a:cubicBezTo>
                        <a:pt x="1246" y="76"/>
                        <a:pt x="969" y="0"/>
                        <a:pt x="714" y="0"/>
                      </a:cubicBez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1882;p39">
                  <a:extLst>
                    <a:ext uri="{FF2B5EF4-FFF2-40B4-BE49-F238E27FC236}">
                      <a16:creationId xmlns:a16="http://schemas.microsoft.com/office/drawing/2014/main" id="{C72E1152-DA47-8D85-3E96-C2DEB126CD12}"/>
                    </a:ext>
                  </a:extLst>
                </p:cNvPr>
                <p:cNvSpPr/>
                <p:nvPr/>
              </p:nvSpPr>
              <p:spPr>
                <a:xfrm>
                  <a:off x="5968328" y="3616347"/>
                  <a:ext cx="117282" cy="43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735" extrusionOk="0">
                      <a:moveTo>
                        <a:pt x="980" y="0"/>
                      </a:moveTo>
                      <a:cubicBezTo>
                        <a:pt x="795" y="0"/>
                        <a:pt x="620" y="35"/>
                        <a:pt x="458" y="104"/>
                      </a:cubicBezTo>
                      <a:cubicBezTo>
                        <a:pt x="290" y="172"/>
                        <a:pt x="79" y="291"/>
                        <a:pt x="0" y="503"/>
                      </a:cubicBezTo>
                      <a:lnTo>
                        <a:pt x="21" y="530"/>
                      </a:lnTo>
                      <a:cubicBezTo>
                        <a:pt x="161" y="438"/>
                        <a:pt x="335" y="403"/>
                        <a:pt x="502" y="376"/>
                      </a:cubicBezTo>
                      <a:cubicBezTo>
                        <a:pt x="636" y="355"/>
                        <a:pt x="771" y="342"/>
                        <a:pt x="906" y="342"/>
                      </a:cubicBezTo>
                      <a:cubicBezTo>
                        <a:pt x="943" y="342"/>
                        <a:pt x="980" y="343"/>
                        <a:pt x="1017" y="345"/>
                      </a:cubicBezTo>
                      <a:cubicBezTo>
                        <a:pt x="1359" y="353"/>
                        <a:pt x="1704" y="479"/>
                        <a:pt x="1932" y="734"/>
                      </a:cubicBezTo>
                      <a:lnTo>
                        <a:pt x="1959" y="714"/>
                      </a:lnTo>
                      <a:cubicBezTo>
                        <a:pt x="1939" y="496"/>
                        <a:pt x="1795" y="312"/>
                        <a:pt x="1622" y="195"/>
                      </a:cubicBezTo>
                      <a:cubicBezTo>
                        <a:pt x="1447" y="69"/>
                        <a:pt x="1236" y="11"/>
                        <a:pt x="1034" y="1"/>
                      </a:cubicBezTo>
                      <a:cubicBezTo>
                        <a:pt x="1016" y="1"/>
                        <a:pt x="998" y="0"/>
                        <a:pt x="980" y="0"/>
                      </a:cubicBez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1883;p39">
                  <a:extLst>
                    <a:ext uri="{FF2B5EF4-FFF2-40B4-BE49-F238E27FC236}">
                      <a16:creationId xmlns:a16="http://schemas.microsoft.com/office/drawing/2014/main" id="{57C773C6-E203-2BD3-E17C-71B6C044EE56}"/>
                    </a:ext>
                  </a:extLst>
                </p:cNvPr>
                <p:cNvSpPr/>
                <p:nvPr/>
              </p:nvSpPr>
              <p:spPr>
                <a:xfrm>
                  <a:off x="6470014" y="4215928"/>
                  <a:ext cx="361179" cy="543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6" h="9084" extrusionOk="0">
                      <a:moveTo>
                        <a:pt x="1164" y="0"/>
                      </a:moveTo>
                      <a:cubicBezTo>
                        <a:pt x="942" y="89"/>
                        <a:pt x="772" y="345"/>
                        <a:pt x="655" y="607"/>
                      </a:cubicBezTo>
                      <a:cubicBezTo>
                        <a:pt x="474" y="1021"/>
                        <a:pt x="379" y="1512"/>
                        <a:pt x="454" y="1973"/>
                      </a:cubicBezTo>
                      <a:cubicBezTo>
                        <a:pt x="277" y="2164"/>
                        <a:pt x="161" y="2386"/>
                        <a:pt x="123" y="2632"/>
                      </a:cubicBezTo>
                      <a:cubicBezTo>
                        <a:pt x="0" y="3479"/>
                        <a:pt x="867" y="4328"/>
                        <a:pt x="2144" y="4700"/>
                      </a:cubicBezTo>
                      <a:cubicBezTo>
                        <a:pt x="2137" y="4700"/>
                        <a:pt x="2133" y="4703"/>
                        <a:pt x="2133" y="4703"/>
                      </a:cubicBezTo>
                      <a:cubicBezTo>
                        <a:pt x="2133" y="4703"/>
                        <a:pt x="1539" y="5609"/>
                        <a:pt x="1424" y="6813"/>
                      </a:cubicBezTo>
                      <a:cubicBezTo>
                        <a:pt x="1331" y="7732"/>
                        <a:pt x="1301" y="9083"/>
                        <a:pt x="1301" y="9083"/>
                      </a:cubicBezTo>
                      <a:lnTo>
                        <a:pt x="4830" y="9083"/>
                      </a:lnTo>
                      <a:cubicBezTo>
                        <a:pt x="4830" y="9083"/>
                        <a:pt x="5615" y="8398"/>
                        <a:pt x="3909" y="4898"/>
                      </a:cubicBezTo>
                      <a:cubicBezTo>
                        <a:pt x="3902" y="4892"/>
                        <a:pt x="3915" y="4881"/>
                        <a:pt x="3919" y="4871"/>
                      </a:cubicBezTo>
                      <a:cubicBezTo>
                        <a:pt x="5032" y="4765"/>
                        <a:pt x="5885" y="4237"/>
                        <a:pt x="5995" y="3485"/>
                      </a:cubicBezTo>
                      <a:cubicBezTo>
                        <a:pt x="6036" y="3192"/>
                        <a:pt x="5960" y="2895"/>
                        <a:pt x="5786" y="2618"/>
                      </a:cubicBezTo>
                      <a:cubicBezTo>
                        <a:pt x="5913" y="2178"/>
                        <a:pt x="5892" y="1689"/>
                        <a:pt x="5786" y="1267"/>
                      </a:cubicBezTo>
                      <a:cubicBezTo>
                        <a:pt x="5718" y="990"/>
                        <a:pt x="5598" y="717"/>
                        <a:pt x="5407" y="597"/>
                      </a:cubicBezTo>
                      <a:cubicBezTo>
                        <a:pt x="4953" y="676"/>
                        <a:pt x="4499" y="996"/>
                        <a:pt x="4172" y="1481"/>
                      </a:cubicBezTo>
                      <a:cubicBezTo>
                        <a:pt x="3905" y="1390"/>
                        <a:pt x="3619" y="1321"/>
                        <a:pt x="3318" y="1276"/>
                      </a:cubicBezTo>
                      <a:cubicBezTo>
                        <a:pt x="3081" y="1242"/>
                        <a:pt x="2848" y="1226"/>
                        <a:pt x="2622" y="1226"/>
                      </a:cubicBezTo>
                      <a:cubicBezTo>
                        <a:pt x="2561" y="1226"/>
                        <a:pt x="2501" y="1227"/>
                        <a:pt x="2441" y="1229"/>
                      </a:cubicBezTo>
                      <a:cubicBezTo>
                        <a:pt x="2174" y="611"/>
                        <a:pt x="1693" y="157"/>
                        <a:pt x="11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884;p39">
                  <a:extLst>
                    <a:ext uri="{FF2B5EF4-FFF2-40B4-BE49-F238E27FC236}">
                      <a16:creationId xmlns:a16="http://schemas.microsoft.com/office/drawing/2014/main" id="{5106E138-F539-C6B2-D2F5-524FEDC6E3C5}"/>
                    </a:ext>
                  </a:extLst>
                </p:cNvPr>
                <p:cNvSpPr/>
                <p:nvPr/>
              </p:nvSpPr>
              <p:spPr>
                <a:xfrm>
                  <a:off x="6514115" y="4245488"/>
                  <a:ext cx="76891" cy="76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271" extrusionOk="0">
                      <a:moveTo>
                        <a:pt x="462" y="1"/>
                      </a:moveTo>
                      <a:cubicBezTo>
                        <a:pt x="372" y="80"/>
                        <a:pt x="281" y="216"/>
                        <a:pt x="202" y="393"/>
                      </a:cubicBezTo>
                      <a:cubicBezTo>
                        <a:pt x="76" y="683"/>
                        <a:pt x="7" y="987"/>
                        <a:pt x="0" y="1271"/>
                      </a:cubicBezTo>
                      <a:lnTo>
                        <a:pt x="1284" y="748"/>
                      </a:lnTo>
                      <a:cubicBezTo>
                        <a:pt x="1076" y="400"/>
                        <a:pt x="782" y="134"/>
                        <a:pt x="462" y="1"/>
                      </a:cubicBezTo>
                      <a:close/>
                    </a:path>
                  </a:pathLst>
                </a:custGeom>
                <a:solidFill>
                  <a:srgbClr val="E88F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885;p39">
                  <a:extLst>
                    <a:ext uri="{FF2B5EF4-FFF2-40B4-BE49-F238E27FC236}">
                      <a16:creationId xmlns:a16="http://schemas.microsoft.com/office/drawing/2014/main" id="{6FA23E59-4E5C-9B8A-C2B7-598201904AE8}"/>
                    </a:ext>
                  </a:extLst>
                </p:cNvPr>
                <p:cNvSpPr/>
                <p:nvPr/>
              </p:nvSpPr>
              <p:spPr>
                <a:xfrm>
                  <a:off x="6738389" y="4281271"/>
                  <a:ext cx="65642" cy="7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1291" extrusionOk="0">
                      <a:moveTo>
                        <a:pt x="834" y="0"/>
                      </a:moveTo>
                      <a:cubicBezTo>
                        <a:pt x="533" y="96"/>
                        <a:pt x="236" y="321"/>
                        <a:pt x="0" y="635"/>
                      </a:cubicBezTo>
                      <a:lnTo>
                        <a:pt x="1062" y="1290"/>
                      </a:lnTo>
                      <a:cubicBezTo>
                        <a:pt x="1097" y="1010"/>
                        <a:pt x="1076" y="703"/>
                        <a:pt x="1001" y="403"/>
                      </a:cubicBezTo>
                      <a:cubicBezTo>
                        <a:pt x="953" y="208"/>
                        <a:pt x="892" y="79"/>
                        <a:pt x="834" y="0"/>
                      </a:cubicBezTo>
                      <a:close/>
                    </a:path>
                  </a:pathLst>
                </a:custGeom>
                <a:solidFill>
                  <a:srgbClr val="E88F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886;p39">
                  <a:extLst>
                    <a:ext uri="{FF2B5EF4-FFF2-40B4-BE49-F238E27FC236}">
                      <a16:creationId xmlns:a16="http://schemas.microsoft.com/office/drawing/2014/main" id="{5DC80096-F896-0EC2-229F-795FAB10F827}"/>
                    </a:ext>
                  </a:extLst>
                </p:cNvPr>
                <p:cNvSpPr/>
                <p:nvPr/>
              </p:nvSpPr>
              <p:spPr>
                <a:xfrm>
                  <a:off x="6641152" y="4407470"/>
                  <a:ext cx="49486" cy="24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" h="408" extrusionOk="0">
                      <a:moveTo>
                        <a:pt x="279" y="1"/>
                      </a:moveTo>
                      <a:cubicBezTo>
                        <a:pt x="223" y="1"/>
                        <a:pt x="169" y="4"/>
                        <a:pt x="120" y="11"/>
                      </a:cubicBezTo>
                      <a:cubicBezTo>
                        <a:pt x="42" y="21"/>
                        <a:pt x="1" y="100"/>
                        <a:pt x="59" y="151"/>
                      </a:cubicBezTo>
                      <a:lnTo>
                        <a:pt x="342" y="390"/>
                      </a:lnTo>
                      <a:cubicBezTo>
                        <a:pt x="357" y="401"/>
                        <a:pt x="375" y="408"/>
                        <a:pt x="393" y="408"/>
                      </a:cubicBezTo>
                      <a:cubicBezTo>
                        <a:pt x="407" y="408"/>
                        <a:pt x="421" y="404"/>
                        <a:pt x="434" y="396"/>
                      </a:cubicBezTo>
                      <a:lnTo>
                        <a:pt x="759" y="223"/>
                      </a:lnTo>
                      <a:cubicBezTo>
                        <a:pt x="827" y="185"/>
                        <a:pt x="803" y="100"/>
                        <a:pt x="728" y="73"/>
                      </a:cubicBezTo>
                      <a:cubicBezTo>
                        <a:pt x="607" y="28"/>
                        <a:pt x="43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887;p39">
                  <a:extLst>
                    <a:ext uri="{FF2B5EF4-FFF2-40B4-BE49-F238E27FC236}">
                      <a16:creationId xmlns:a16="http://schemas.microsoft.com/office/drawing/2014/main" id="{D52655B4-9025-63B8-1E00-826ABFE3B477}"/>
                    </a:ext>
                  </a:extLst>
                </p:cNvPr>
                <p:cNvSpPr/>
                <p:nvPr/>
              </p:nvSpPr>
              <p:spPr>
                <a:xfrm>
                  <a:off x="6512320" y="4411599"/>
                  <a:ext cx="61094" cy="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28" extrusionOk="0">
                      <a:moveTo>
                        <a:pt x="510" y="1"/>
                      </a:moveTo>
                      <a:cubicBezTo>
                        <a:pt x="342" y="1"/>
                        <a:pt x="174" y="5"/>
                        <a:pt x="7" y="14"/>
                      </a:cubicBezTo>
                      <a:cubicBezTo>
                        <a:pt x="0" y="17"/>
                        <a:pt x="0" y="28"/>
                        <a:pt x="7" y="28"/>
                      </a:cubicBezTo>
                      <a:cubicBezTo>
                        <a:pt x="181" y="17"/>
                        <a:pt x="357" y="12"/>
                        <a:pt x="532" y="12"/>
                      </a:cubicBezTo>
                      <a:cubicBezTo>
                        <a:pt x="693" y="12"/>
                        <a:pt x="854" y="16"/>
                        <a:pt x="1013" y="24"/>
                      </a:cubicBezTo>
                      <a:cubicBezTo>
                        <a:pt x="1020" y="24"/>
                        <a:pt x="1020" y="14"/>
                        <a:pt x="1013" y="14"/>
                      </a:cubicBezTo>
                      <a:cubicBezTo>
                        <a:pt x="846" y="5"/>
                        <a:pt x="678" y="1"/>
                        <a:pt x="510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888;p39">
                  <a:extLst>
                    <a:ext uri="{FF2B5EF4-FFF2-40B4-BE49-F238E27FC236}">
                      <a16:creationId xmlns:a16="http://schemas.microsoft.com/office/drawing/2014/main" id="{F8588B2C-B646-065B-6BB2-B01E2F8CAC7B}"/>
                    </a:ext>
                  </a:extLst>
                </p:cNvPr>
                <p:cNvSpPr/>
                <p:nvPr/>
              </p:nvSpPr>
              <p:spPr>
                <a:xfrm>
                  <a:off x="6737372" y="4439484"/>
                  <a:ext cx="58461" cy="8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45" extrusionOk="0">
                      <a:moveTo>
                        <a:pt x="5" y="1"/>
                      </a:moveTo>
                      <a:cubicBezTo>
                        <a:pt x="0" y="1"/>
                        <a:pt x="1" y="9"/>
                        <a:pt x="8" y="12"/>
                      </a:cubicBezTo>
                      <a:cubicBezTo>
                        <a:pt x="331" y="33"/>
                        <a:pt x="652" y="77"/>
                        <a:pt x="970" y="145"/>
                      </a:cubicBezTo>
                      <a:cubicBezTo>
                        <a:pt x="974" y="145"/>
                        <a:pt x="977" y="138"/>
                        <a:pt x="970" y="135"/>
                      </a:cubicBezTo>
                      <a:cubicBezTo>
                        <a:pt x="652" y="66"/>
                        <a:pt x="331" y="22"/>
                        <a:pt x="8" y="2"/>
                      </a:cubicBezTo>
                      <a:cubicBezTo>
                        <a:pt x="7" y="1"/>
                        <a:pt x="6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889;p39">
                  <a:extLst>
                    <a:ext uri="{FF2B5EF4-FFF2-40B4-BE49-F238E27FC236}">
                      <a16:creationId xmlns:a16="http://schemas.microsoft.com/office/drawing/2014/main" id="{DF0EC902-7EE0-E37E-BD80-BD594F631479}"/>
                    </a:ext>
                  </a:extLst>
                </p:cNvPr>
                <p:cNvSpPr/>
                <p:nvPr/>
              </p:nvSpPr>
              <p:spPr>
                <a:xfrm>
                  <a:off x="5382510" y="3701916"/>
                  <a:ext cx="93167" cy="159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7" h="2661" extrusionOk="0">
                      <a:moveTo>
                        <a:pt x="573" y="0"/>
                      </a:moveTo>
                      <a:cubicBezTo>
                        <a:pt x="545" y="0"/>
                        <a:pt x="517" y="5"/>
                        <a:pt x="489" y="15"/>
                      </a:cubicBezTo>
                      <a:cubicBezTo>
                        <a:pt x="341" y="62"/>
                        <a:pt x="270" y="226"/>
                        <a:pt x="328" y="366"/>
                      </a:cubicBezTo>
                      <a:lnTo>
                        <a:pt x="669" y="1193"/>
                      </a:lnTo>
                      <a:cubicBezTo>
                        <a:pt x="673" y="1203"/>
                        <a:pt x="679" y="1213"/>
                        <a:pt x="683" y="1223"/>
                      </a:cubicBezTo>
                      <a:lnTo>
                        <a:pt x="0" y="1746"/>
                      </a:lnTo>
                      <a:lnTo>
                        <a:pt x="697" y="2660"/>
                      </a:lnTo>
                      <a:lnTo>
                        <a:pt x="1045" y="2394"/>
                      </a:lnTo>
                      <a:cubicBezTo>
                        <a:pt x="1475" y="2066"/>
                        <a:pt x="1557" y="1455"/>
                        <a:pt x="1229" y="1025"/>
                      </a:cubicBezTo>
                      <a:cubicBezTo>
                        <a:pt x="1160" y="943"/>
                        <a:pt x="1103" y="848"/>
                        <a:pt x="1062" y="749"/>
                      </a:cubicBezTo>
                      <a:lnTo>
                        <a:pt x="823" y="172"/>
                      </a:lnTo>
                      <a:cubicBezTo>
                        <a:pt x="782" y="69"/>
                        <a:pt x="681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890;p39">
                  <a:extLst>
                    <a:ext uri="{FF2B5EF4-FFF2-40B4-BE49-F238E27FC236}">
                      <a16:creationId xmlns:a16="http://schemas.microsoft.com/office/drawing/2014/main" id="{C8704609-2534-61AB-E5CB-572E63F37A4E}"/>
                    </a:ext>
                  </a:extLst>
                </p:cNvPr>
                <p:cNvSpPr/>
                <p:nvPr/>
              </p:nvSpPr>
              <p:spPr>
                <a:xfrm>
                  <a:off x="6364758" y="4346615"/>
                  <a:ext cx="132899" cy="412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1" h="6897" extrusionOk="0">
                      <a:moveTo>
                        <a:pt x="53" y="1"/>
                      </a:moveTo>
                      <a:cubicBezTo>
                        <a:pt x="34" y="1"/>
                        <a:pt x="17" y="4"/>
                        <a:pt x="1" y="11"/>
                      </a:cubicBezTo>
                      <a:cubicBezTo>
                        <a:pt x="1" y="11"/>
                        <a:pt x="1957" y="2899"/>
                        <a:pt x="971" y="6896"/>
                      </a:cubicBezTo>
                      <a:lnTo>
                        <a:pt x="1847" y="6896"/>
                      </a:lnTo>
                      <a:cubicBezTo>
                        <a:pt x="2042" y="5739"/>
                        <a:pt x="2220" y="4971"/>
                        <a:pt x="1762" y="2919"/>
                      </a:cubicBezTo>
                      <a:cubicBezTo>
                        <a:pt x="1433" y="1441"/>
                        <a:pt x="440" y="1"/>
                        <a:pt x="53" y="1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891;p39">
                  <a:extLst>
                    <a:ext uri="{FF2B5EF4-FFF2-40B4-BE49-F238E27FC236}">
                      <a16:creationId xmlns:a16="http://schemas.microsoft.com/office/drawing/2014/main" id="{10FECDEE-F300-D441-0851-AF2217B10386}"/>
                    </a:ext>
                  </a:extLst>
                </p:cNvPr>
                <p:cNvSpPr/>
                <p:nvPr/>
              </p:nvSpPr>
              <p:spPr>
                <a:xfrm>
                  <a:off x="6090219" y="4117194"/>
                  <a:ext cx="1137" cy="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15" extrusionOk="0">
                      <a:moveTo>
                        <a:pt x="8" y="1"/>
                      </a:moveTo>
                      <a:cubicBezTo>
                        <a:pt x="1" y="1"/>
                        <a:pt x="1" y="15"/>
                        <a:pt x="8" y="15"/>
                      </a:cubicBezTo>
                      <a:cubicBezTo>
                        <a:pt x="18" y="15"/>
                        <a:pt x="18" y="1"/>
                        <a:pt x="8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892;p39">
                  <a:extLst>
                    <a:ext uri="{FF2B5EF4-FFF2-40B4-BE49-F238E27FC236}">
                      <a16:creationId xmlns:a16="http://schemas.microsoft.com/office/drawing/2014/main" id="{0F44FFEC-A1C6-0A73-3952-CE6D7CA72197}"/>
                    </a:ext>
                  </a:extLst>
                </p:cNvPr>
                <p:cNvSpPr/>
                <p:nvPr/>
              </p:nvSpPr>
              <p:spPr>
                <a:xfrm>
                  <a:off x="5204611" y="3359939"/>
                  <a:ext cx="278005" cy="57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6" h="9690" extrusionOk="0">
                      <a:moveTo>
                        <a:pt x="469" y="0"/>
                      </a:moveTo>
                      <a:cubicBezTo>
                        <a:pt x="416" y="0"/>
                        <a:pt x="362" y="11"/>
                        <a:pt x="311" y="33"/>
                      </a:cubicBezTo>
                      <a:cubicBezTo>
                        <a:pt x="98" y="121"/>
                        <a:pt x="0" y="360"/>
                        <a:pt x="89" y="572"/>
                      </a:cubicBezTo>
                      <a:lnTo>
                        <a:pt x="3799" y="9437"/>
                      </a:lnTo>
                      <a:cubicBezTo>
                        <a:pt x="3864" y="9594"/>
                        <a:pt x="4018" y="9690"/>
                        <a:pt x="4180" y="9690"/>
                      </a:cubicBezTo>
                      <a:cubicBezTo>
                        <a:pt x="4232" y="9690"/>
                        <a:pt x="4284" y="9680"/>
                        <a:pt x="4335" y="9659"/>
                      </a:cubicBezTo>
                      <a:cubicBezTo>
                        <a:pt x="4547" y="9571"/>
                        <a:pt x="4645" y="9328"/>
                        <a:pt x="4557" y="9120"/>
                      </a:cubicBezTo>
                      <a:lnTo>
                        <a:pt x="846" y="255"/>
                      </a:lnTo>
                      <a:cubicBezTo>
                        <a:pt x="782" y="95"/>
                        <a:pt x="630" y="0"/>
                        <a:pt x="469" y="0"/>
                      </a:cubicBezTo>
                      <a:close/>
                    </a:path>
                  </a:pathLst>
                </a:custGeom>
                <a:solidFill>
                  <a:srgbClr val="936F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893;p39">
                  <a:extLst>
                    <a:ext uri="{FF2B5EF4-FFF2-40B4-BE49-F238E27FC236}">
                      <a16:creationId xmlns:a16="http://schemas.microsoft.com/office/drawing/2014/main" id="{825691A9-7F37-FE07-EF64-F39DB4BDA4C0}"/>
                    </a:ext>
                  </a:extLst>
                </p:cNvPr>
                <p:cNvSpPr/>
                <p:nvPr/>
              </p:nvSpPr>
              <p:spPr>
                <a:xfrm>
                  <a:off x="5341222" y="3747632"/>
                  <a:ext cx="55828" cy="43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" h="733" extrusionOk="0">
                      <a:moveTo>
                        <a:pt x="655" y="1"/>
                      </a:moveTo>
                      <a:cubicBezTo>
                        <a:pt x="610" y="1"/>
                        <a:pt x="564" y="14"/>
                        <a:pt x="523" y="40"/>
                      </a:cubicBezTo>
                      <a:lnTo>
                        <a:pt x="144" y="289"/>
                      </a:lnTo>
                      <a:cubicBezTo>
                        <a:pt x="32" y="360"/>
                        <a:pt x="0" y="511"/>
                        <a:pt x="73" y="623"/>
                      </a:cubicBezTo>
                      <a:cubicBezTo>
                        <a:pt x="119" y="694"/>
                        <a:pt x="196" y="732"/>
                        <a:pt x="274" y="732"/>
                      </a:cubicBezTo>
                      <a:cubicBezTo>
                        <a:pt x="320" y="732"/>
                        <a:pt x="366" y="719"/>
                        <a:pt x="407" y="691"/>
                      </a:cubicBezTo>
                      <a:lnTo>
                        <a:pt x="789" y="445"/>
                      </a:lnTo>
                      <a:cubicBezTo>
                        <a:pt x="898" y="371"/>
                        <a:pt x="933" y="220"/>
                        <a:pt x="857" y="111"/>
                      </a:cubicBezTo>
                      <a:cubicBezTo>
                        <a:pt x="811" y="40"/>
                        <a:pt x="734" y="1"/>
                        <a:pt x="655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894;p39">
                  <a:extLst>
                    <a:ext uri="{FF2B5EF4-FFF2-40B4-BE49-F238E27FC236}">
                      <a16:creationId xmlns:a16="http://schemas.microsoft.com/office/drawing/2014/main" id="{1CC42BBA-8000-2D5C-4491-9CEEBE57EADB}"/>
                    </a:ext>
                  </a:extLst>
                </p:cNvPr>
                <p:cNvSpPr/>
                <p:nvPr/>
              </p:nvSpPr>
              <p:spPr>
                <a:xfrm>
                  <a:off x="5353668" y="3778389"/>
                  <a:ext cx="58102" cy="39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653" extrusionOk="0">
                      <a:moveTo>
                        <a:pt x="694" y="1"/>
                      </a:moveTo>
                      <a:cubicBezTo>
                        <a:pt x="664" y="1"/>
                        <a:pt x="634" y="6"/>
                        <a:pt x="605" y="17"/>
                      </a:cubicBezTo>
                      <a:lnTo>
                        <a:pt x="185" y="188"/>
                      </a:lnTo>
                      <a:cubicBezTo>
                        <a:pt x="62" y="235"/>
                        <a:pt x="1" y="375"/>
                        <a:pt x="49" y="501"/>
                      </a:cubicBezTo>
                      <a:cubicBezTo>
                        <a:pt x="87" y="595"/>
                        <a:pt x="178" y="653"/>
                        <a:pt x="273" y="653"/>
                      </a:cubicBezTo>
                      <a:cubicBezTo>
                        <a:pt x="303" y="653"/>
                        <a:pt x="333" y="647"/>
                        <a:pt x="363" y="635"/>
                      </a:cubicBezTo>
                      <a:lnTo>
                        <a:pt x="786" y="468"/>
                      </a:lnTo>
                      <a:cubicBezTo>
                        <a:pt x="909" y="416"/>
                        <a:pt x="971" y="276"/>
                        <a:pt x="919" y="153"/>
                      </a:cubicBezTo>
                      <a:cubicBezTo>
                        <a:pt x="882" y="59"/>
                        <a:pt x="791" y="1"/>
                        <a:pt x="694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895;p39">
                  <a:extLst>
                    <a:ext uri="{FF2B5EF4-FFF2-40B4-BE49-F238E27FC236}">
                      <a16:creationId xmlns:a16="http://schemas.microsoft.com/office/drawing/2014/main" id="{8FADB16B-3B50-8B10-83E9-009E4B941D34}"/>
                    </a:ext>
                  </a:extLst>
                </p:cNvPr>
                <p:cNvSpPr/>
                <p:nvPr/>
              </p:nvSpPr>
              <p:spPr>
                <a:xfrm>
                  <a:off x="5379399" y="3825841"/>
                  <a:ext cx="49725" cy="30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513" extrusionOk="0">
                      <a:moveTo>
                        <a:pt x="611" y="1"/>
                      </a:moveTo>
                      <a:cubicBezTo>
                        <a:pt x="592" y="1"/>
                        <a:pt x="573" y="4"/>
                        <a:pt x="554" y="9"/>
                      </a:cubicBezTo>
                      <a:lnTo>
                        <a:pt x="168" y="118"/>
                      </a:lnTo>
                      <a:cubicBezTo>
                        <a:pt x="62" y="149"/>
                        <a:pt x="1" y="261"/>
                        <a:pt x="32" y="367"/>
                      </a:cubicBezTo>
                      <a:cubicBezTo>
                        <a:pt x="57" y="455"/>
                        <a:pt x="138" y="512"/>
                        <a:pt x="225" y="512"/>
                      </a:cubicBezTo>
                      <a:cubicBezTo>
                        <a:pt x="243" y="512"/>
                        <a:pt x="262" y="509"/>
                        <a:pt x="281" y="504"/>
                      </a:cubicBezTo>
                      <a:lnTo>
                        <a:pt x="663" y="395"/>
                      </a:lnTo>
                      <a:cubicBezTo>
                        <a:pt x="769" y="361"/>
                        <a:pt x="831" y="252"/>
                        <a:pt x="799" y="146"/>
                      </a:cubicBezTo>
                      <a:cubicBezTo>
                        <a:pt x="775" y="56"/>
                        <a:pt x="696" y="1"/>
                        <a:pt x="611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896;p39">
                  <a:extLst>
                    <a:ext uri="{FF2B5EF4-FFF2-40B4-BE49-F238E27FC236}">
                      <a16:creationId xmlns:a16="http://schemas.microsoft.com/office/drawing/2014/main" id="{A2643943-A335-C29B-E334-1599362FAE71}"/>
                    </a:ext>
                  </a:extLst>
                </p:cNvPr>
                <p:cNvSpPr/>
                <p:nvPr/>
              </p:nvSpPr>
              <p:spPr>
                <a:xfrm>
                  <a:off x="5367790" y="3801427"/>
                  <a:ext cx="58042" cy="39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" h="653" extrusionOk="0">
                      <a:moveTo>
                        <a:pt x="696" y="1"/>
                      </a:moveTo>
                      <a:cubicBezTo>
                        <a:pt x="666" y="1"/>
                        <a:pt x="636" y="6"/>
                        <a:pt x="608" y="17"/>
                      </a:cubicBezTo>
                      <a:lnTo>
                        <a:pt x="185" y="185"/>
                      </a:lnTo>
                      <a:cubicBezTo>
                        <a:pt x="62" y="236"/>
                        <a:pt x="0" y="376"/>
                        <a:pt x="51" y="499"/>
                      </a:cubicBezTo>
                      <a:cubicBezTo>
                        <a:pt x="88" y="596"/>
                        <a:pt x="179" y="652"/>
                        <a:pt x="276" y="652"/>
                      </a:cubicBezTo>
                      <a:cubicBezTo>
                        <a:pt x="306" y="652"/>
                        <a:pt x="336" y="647"/>
                        <a:pt x="366" y="636"/>
                      </a:cubicBezTo>
                      <a:lnTo>
                        <a:pt x="785" y="468"/>
                      </a:lnTo>
                      <a:cubicBezTo>
                        <a:pt x="908" y="417"/>
                        <a:pt x="970" y="277"/>
                        <a:pt x="922" y="154"/>
                      </a:cubicBezTo>
                      <a:cubicBezTo>
                        <a:pt x="883" y="58"/>
                        <a:pt x="791" y="1"/>
                        <a:pt x="696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897;p39">
                  <a:extLst>
                    <a:ext uri="{FF2B5EF4-FFF2-40B4-BE49-F238E27FC236}">
                      <a16:creationId xmlns:a16="http://schemas.microsoft.com/office/drawing/2014/main" id="{656367C8-735D-818C-3FDD-53D31A9AB7AF}"/>
                    </a:ext>
                  </a:extLst>
                </p:cNvPr>
                <p:cNvSpPr/>
                <p:nvPr/>
              </p:nvSpPr>
              <p:spPr>
                <a:xfrm>
                  <a:off x="6759033" y="4344939"/>
                  <a:ext cx="264063" cy="414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3" h="6928" extrusionOk="0">
                      <a:moveTo>
                        <a:pt x="2541" y="1"/>
                      </a:moveTo>
                      <a:cubicBezTo>
                        <a:pt x="2394" y="1"/>
                        <a:pt x="2235" y="65"/>
                        <a:pt x="2069" y="206"/>
                      </a:cubicBezTo>
                      <a:cubicBezTo>
                        <a:pt x="1724" y="496"/>
                        <a:pt x="2291" y="1449"/>
                        <a:pt x="2520" y="3336"/>
                      </a:cubicBezTo>
                      <a:cubicBezTo>
                        <a:pt x="2806" y="5671"/>
                        <a:pt x="829" y="6549"/>
                        <a:pt x="18" y="6664"/>
                      </a:cubicBezTo>
                      <a:lnTo>
                        <a:pt x="0" y="6927"/>
                      </a:lnTo>
                      <a:cubicBezTo>
                        <a:pt x="4413" y="6326"/>
                        <a:pt x="4009" y="1"/>
                        <a:pt x="2541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898;p39">
                  <a:extLst>
                    <a:ext uri="{FF2B5EF4-FFF2-40B4-BE49-F238E27FC236}">
                      <a16:creationId xmlns:a16="http://schemas.microsoft.com/office/drawing/2014/main" id="{DFC9386F-E3D0-2D24-7360-6143F370E2D1}"/>
                    </a:ext>
                  </a:extLst>
                </p:cNvPr>
                <p:cNvSpPr/>
                <p:nvPr/>
              </p:nvSpPr>
              <p:spPr>
                <a:xfrm>
                  <a:off x="6680765" y="3953536"/>
                  <a:ext cx="99629" cy="60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" h="1016" extrusionOk="0">
                      <a:moveTo>
                        <a:pt x="703" y="1"/>
                      </a:moveTo>
                      <a:cubicBezTo>
                        <a:pt x="278" y="1"/>
                        <a:pt x="1" y="384"/>
                        <a:pt x="1" y="384"/>
                      </a:cubicBezTo>
                      <a:lnTo>
                        <a:pt x="59" y="784"/>
                      </a:lnTo>
                      <a:cubicBezTo>
                        <a:pt x="273" y="949"/>
                        <a:pt x="497" y="1016"/>
                        <a:pt x="698" y="1016"/>
                      </a:cubicBezTo>
                      <a:cubicBezTo>
                        <a:pt x="1269" y="1016"/>
                        <a:pt x="1664" y="482"/>
                        <a:pt x="1165" y="152"/>
                      </a:cubicBezTo>
                      <a:cubicBezTo>
                        <a:pt x="998" y="42"/>
                        <a:pt x="842" y="1"/>
                        <a:pt x="703" y="1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899;p39">
                  <a:extLst>
                    <a:ext uri="{FF2B5EF4-FFF2-40B4-BE49-F238E27FC236}">
                      <a16:creationId xmlns:a16="http://schemas.microsoft.com/office/drawing/2014/main" id="{B491F443-71ED-8029-39DE-4D8995FD3619}"/>
                    </a:ext>
                  </a:extLst>
                </p:cNvPr>
                <p:cNvSpPr/>
                <p:nvPr/>
              </p:nvSpPr>
              <p:spPr>
                <a:xfrm>
                  <a:off x="5815501" y="3740990"/>
                  <a:ext cx="123265" cy="75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1262" extrusionOk="0">
                      <a:moveTo>
                        <a:pt x="632" y="1"/>
                      </a:moveTo>
                      <a:cubicBezTo>
                        <a:pt x="382" y="1"/>
                        <a:pt x="187" y="83"/>
                        <a:pt x="120" y="242"/>
                      </a:cubicBezTo>
                      <a:cubicBezTo>
                        <a:pt x="1" y="515"/>
                        <a:pt x="315" y="912"/>
                        <a:pt x="820" y="1126"/>
                      </a:cubicBezTo>
                      <a:cubicBezTo>
                        <a:pt x="1032" y="1217"/>
                        <a:pt x="1243" y="1261"/>
                        <a:pt x="1426" y="1261"/>
                      </a:cubicBezTo>
                      <a:cubicBezTo>
                        <a:pt x="1677" y="1261"/>
                        <a:pt x="1874" y="1179"/>
                        <a:pt x="1943" y="1021"/>
                      </a:cubicBezTo>
                      <a:cubicBezTo>
                        <a:pt x="2060" y="748"/>
                        <a:pt x="1745" y="351"/>
                        <a:pt x="1244" y="137"/>
                      </a:cubicBezTo>
                      <a:cubicBezTo>
                        <a:pt x="1029" y="46"/>
                        <a:pt x="816" y="1"/>
                        <a:pt x="632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900;p39">
                  <a:extLst>
                    <a:ext uri="{FF2B5EF4-FFF2-40B4-BE49-F238E27FC236}">
                      <a16:creationId xmlns:a16="http://schemas.microsoft.com/office/drawing/2014/main" id="{52EF4166-DEF6-F417-BDF8-A327DF52B4EB}"/>
                    </a:ext>
                  </a:extLst>
                </p:cNvPr>
                <p:cNvSpPr/>
                <p:nvPr/>
              </p:nvSpPr>
              <p:spPr>
                <a:xfrm>
                  <a:off x="6454276" y="3901537"/>
                  <a:ext cx="119914" cy="79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4" h="1321" extrusionOk="0">
                      <a:moveTo>
                        <a:pt x="1081" y="1"/>
                      </a:moveTo>
                      <a:cubicBezTo>
                        <a:pt x="1036" y="1"/>
                        <a:pt x="989" y="3"/>
                        <a:pt x="942" y="7"/>
                      </a:cubicBezTo>
                      <a:cubicBezTo>
                        <a:pt x="406" y="58"/>
                        <a:pt x="0" y="393"/>
                        <a:pt x="38" y="755"/>
                      </a:cubicBezTo>
                      <a:cubicBezTo>
                        <a:pt x="69" y="1082"/>
                        <a:pt x="455" y="1321"/>
                        <a:pt x="927" y="1321"/>
                      </a:cubicBezTo>
                      <a:cubicBezTo>
                        <a:pt x="973" y="1321"/>
                        <a:pt x="1019" y="1319"/>
                        <a:pt x="1065" y="1314"/>
                      </a:cubicBezTo>
                      <a:cubicBezTo>
                        <a:pt x="1601" y="1263"/>
                        <a:pt x="2004" y="929"/>
                        <a:pt x="1970" y="567"/>
                      </a:cubicBezTo>
                      <a:cubicBezTo>
                        <a:pt x="1939" y="237"/>
                        <a:pt x="1553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901;p39">
                  <a:extLst>
                    <a:ext uri="{FF2B5EF4-FFF2-40B4-BE49-F238E27FC236}">
                      <a16:creationId xmlns:a16="http://schemas.microsoft.com/office/drawing/2014/main" id="{2C4ADE1A-CA36-079D-FD54-58415BE8DEBD}"/>
                    </a:ext>
                  </a:extLst>
                </p:cNvPr>
                <p:cNvSpPr/>
                <p:nvPr/>
              </p:nvSpPr>
              <p:spPr>
                <a:xfrm>
                  <a:off x="6424537" y="3916855"/>
                  <a:ext cx="19866" cy="31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533" extrusionOk="0">
                      <a:moveTo>
                        <a:pt x="252" y="1"/>
                      </a:moveTo>
                      <a:cubicBezTo>
                        <a:pt x="219" y="1"/>
                        <a:pt x="186" y="20"/>
                        <a:pt x="180" y="62"/>
                      </a:cubicBezTo>
                      <a:cubicBezTo>
                        <a:pt x="163" y="191"/>
                        <a:pt x="115" y="308"/>
                        <a:pt x="40" y="413"/>
                      </a:cubicBezTo>
                      <a:cubicBezTo>
                        <a:pt x="0" y="470"/>
                        <a:pt x="52" y="533"/>
                        <a:pt x="104" y="533"/>
                      </a:cubicBezTo>
                      <a:cubicBezTo>
                        <a:pt x="124" y="533"/>
                        <a:pt x="144" y="524"/>
                        <a:pt x="159" y="502"/>
                      </a:cubicBezTo>
                      <a:cubicBezTo>
                        <a:pt x="248" y="376"/>
                        <a:pt x="303" y="232"/>
                        <a:pt x="327" y="79"/>
                      </a:cubicBezTo>
                      <a:cubicBezTo>
                        <a:pt x="332" y="29"/>
                        <a:pt x="292" y="1"/>
                        <a:pt x="252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902;p39">
                  <a:extLst>
                    <a:ext uri="{FF2B5EF4-FFF2-40B4-BE49-F238E27FC236}">
                      <a16:creationId xmlns:a16="http://schemas.microsoft.com/office/drawing/2014/main" id="{997FAEC5-2129-9820-B999-914B3E2258AD}"/>
                    </a:ext>
                  </a:extLst>
                </p:cNvPr>
                <p:cNvSpPr/>
                <p:nvPr/>
              </p:nvSpPr>
              <p:spPr>
                <a:xfrm>
                  <a:off x="5818972" y="4419558"/>
                  <a:ext cx="216612" cy="340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0" h="5691" extrusionOk="0">
                      <a:moveTo>
                        <a:pt x="1" y="0"/>
                      </a:moveTo>
                      <a:lnTo>
                        <a:pt x="1485" y="5691"/>
                      </a:lnTo>
                      <a:lnTo>
                        <a:pt x="2325" y="5691"/>
                      </a:lnTo>
                      <a:cubicBezTo>
                        <a:pt x="2325" y="5691"/>
                        <a:pt x="3620" y="4533"/>
                        <a:pt x="2858" y="2461"/>
                      </a:cubicBezTo>
                      <a:cubicBezTo>
                        <a:pt x="2097" y="386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6B9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903;p39">
                  <a:extLst>
                    <a:ext uri="{FF2B5EF4-FFF2-40B4-BE49-F238E27FC236}">
                      <a16:creationId xmlns:a16="http://schemas.microsoft.com/office/drawing/2014/main" id="{A30CC781-7E2B-F94B-1ABF-F70626474085}"/>
                    </a:ext>
                  </a:extLst>
                </p:cNvPr>
                <p:cNvSpPr/>
                <p:nvPr/>
              </p:nvSpPr>
              <p:spPr>
                <a:xfrm>
                  <a:off x="5572437" y="4413095"/>
                  <a:ext cx="439626" cy="34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5786" extrusionOk="0">
                      <a:moveTo>
                        <a:pt x="3015" y="0"/>
                      </a:moveTo>
                      <a:cubicBezTo>
                        <a:pt x="618" y="0"/>
                        <a:pt x="167" y="1832"/>
                        <a:pt x="1" y="1921"/>
                      </a:cubicBezTo>
                      <a:lnTo>
                        <a:pt x="66" y="5785"/>
                      </a:lnTo>
                      <a:lnTo>
                        <a:pt x="5886" y="5785"/>
                      </a:lnTo>
                      <a:cubicBezTo>
                        <a:pt x="7346" y="4041"/>
                        <a:pt x="6982" y="545"/>
                        <a:pt x="3851" y="67"/>
                      </a:cubicBezTo>
                      <a:cubicBezTo>
                        <a:pt x="3549" y="21"/>
                        <a:pt x="3271" y="0"/>
                        <a:pt x="3015" y="0"/>
                      </a:cubicBezTo>
                      <a:close/>
                    </a:path>
                  </a:pathLst>
                </a:custGeom>
                <a:solidFill>
                  <a:srgbClr val="D3D3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904;p39">
                  <a:extLst>
                    <a:ext uri="{FF2B5EF4-FFF2-40B4-BE49-F238E27FC236}">
                      <a16:creationId xmlns:a16="http://schemas.microsoft.com/office/drawing/2014/main" id="{557769BD-7DF0-F809-39E8-C30360EEF3DF}"/>
                    </a:ext>
                  </a:extLst>
                </p:cNvPr>
                <p:cNvSpPr/>
                <p:nvPr/>
              </p:nvSpPr>
              <p:spPr>
                <a:xfrm>
                  <a:off x="5699714" y="4428653"/>
                  <a:ext cx="110759" cy="9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546" extrusionOk="0">
                      <a:moveTo>
                        <a:pt x="1048" y="0"/>
                      </a:moveTo>
                      <a:cubicBezTo>
                        <a:pt x="697" y="0"/>
                        <a:pt x="345" y="43"/>
                        <a:pt x="1" y="118"/>
                      </a:cubicBezTo>
                      <a:cubicBezTo>
                        <a:pt x="414" y="541"/>
                        <a:pt x="659" y="1046"/>
                        <a:pt x="669" y="1545"/>
                      </a:cubicBezTo>
                      <a:cubicBezTo>
                        <a:pt x="816" y="1419"/>
                        <a:pt x="967" y="1289"/>
                        <a:pt x="1113" y="1159"/>
                      </a:cubicBezTo>
                      <a:cubicBezTo>
                        <a:pt x="1352" y="954"/>
                        <a:pt x="1594" y="743"/>
                        <a:pt x="1762" y="473"/>
                      </a:cubicBezTo>
                      <a:cubicBezTo>
                        <a:pt x="1810" y="398"/>
                        <a:pt x="1851" y="309"/>
                        <a:pt x="1830" y="224"/>
                      </a:cubicBezTo>
                      <a:cubicBezTo>
                        <a:pt x="1792" y="83"/>
                        <a:pt x="1622" y="36"/>
                        <a:pt x="1475" y="22"/>
                      </a:cubicBezTo>
                      <a:cubicBezTo>
                        <a:pt x="1333" y="7"/>
                        <a:pt x="1191" y="0"/>
                        <a:pt x="1048" y="0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905;p39">
                  <a:extLst>
                    <a:ext uri="{FF2B5EF4-FFF2-40B4-BE49-F238E27FC236}">
                      <a16:creationId xmlns:a16="http://schemas.microsoft.com/office/drawing/2014/main" id="{2FF3F712-C938-8239-8954-818132C12E30}"/>
                    </a:ext>
                  </a:extLst>
                </p:cNvPr>
                <p:cNvSpPr/>
                <p:nvPr/>
              </p:nvSpPr>
              <p:spPr>
                <a:xfrm>
                  <a:off x="5509966" y="4309754"/>
                  <a:ext cx="112973" cy="77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" h="1300" extrusionOk="0">
                      <a:moveTo>
                        <a:pt x="1176" y="1"/>
                      </a:moveTo>
                      <a:cubicBezTo>
                        <a:pt x="1119" y="1"/>
                        <a:pt x="1061" y="18"/>
                        <a:pt x="1007" y="36"/>
                      </a:cubicBezTo>
                      <a:cubicBezTo>
                        <a:pt x="522" y="207"/>
                        <a:pt x="133" y="627"/>
                        <a:pt x="0" y="1125"/>
                      </a:cubicBezTo>
                      <a:lnTo>
                        <a:pt x="41" y="1128"/>
                      </a:lnTo>
                      <a:cubicBezTo>
                        <a:pt x="231" y="1091"/>
                        <a:pt x="430" y="1072"/>
                        <a:pt x="636" y="1072"/>
                      </a:cubicBezTo>
                      <a:cubicBezTo>
                        <a:pt x="997" y="1072"/>
                        <a:pt x="1377" y="1131"/>
                        <a:pt x="1758" y="1255"/>
                      </a:cubicBezTo>
                      <a:cubicBezTo>
                        <a:pt x="1803" y="1268"/>
                        <a:pt x="1847" y="1282"/>
                        <a:pt x="1888" y="1300"/>
                      </a:cubicBezTo>
                      <a:cubicBezTo>
                        <a:pt x="1806" y="931"/>
                        <a:pt x="1718" y="555"/>
                        <a:pt x="1509" y="241"/>
                      </a:cubicBezTo>
                      <a:cubicBezTo>
                        <a:pt x="1437" y="129"/>
                        <a:pt x="1335" y="16"/>
                        <a:pt x="1201" y="2"/>
                      </a:cubicBezTo>
                      <a:cubicBezTo>
                        <a:pt x="1193" y="1"/>
                        <a:pt x="1185" y="1"/>
                        <a:pt x="1176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906;p39">
                  <a:extLst>
                    <a:ext uri="{FF2B5EF4-FFF2-40B4-BE49-F238E27FC236}">
                      <a16:creationId xmlns:a16="http://schemas.microsoft.com/office/drawing/2014/main" id="{DF6117CF-E878-8AC2-EEAB-61023CB07146}"/>
                    </a:ext>
                  </a:extLst>
                </p:cNvPr>
                <p:cNvSpPr/>
                <p:nvPr/>
              </p:nvSpPr>
              <p:spPr>
                <a:xfrm>
                  <a:off x="5399624" y="4373841"/>
                  <a:ext cx="340356" cy="252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8" h="4219" extrusionOk="0">
                      <a:moveTo>
                        <a:pt x="2480" y="1"/>
                      </a:moveTo>
                      <a:cubicBezTo>
                        <a:pt x="2274" y="1"/>
                        <a:pt x="2075" y="20"/>
                        <a:pt x="1885" y="57"/>
                      </a:cubicBezTo>
                      <a:cubicBezTo>
                        <a:pt x="1137" y="208"/>
                        <a:pt x="551" y="631"/>
                        <a:pt x="346" y="1259"/>
                      </a:cubicBezTo>
                      <a:cubicBezTo>
                        <a:pt x="1" y="2324"/>
                        <a:pt x="899" y="3567"/>
                        <a:pt x="2353" y="4038"/>
                      </a:cubicBezTo>
                      <a:cubicBezTo>
                        <a:pt x="2732" y="4161"/>
                        <a:pt x="3111" y="4219"/>
                        <a:pt x="3470" y="4219"/>
                      </a:cubicBezTo>
                      <a:cubicBezTo>
                        <a:pt x="4491" y="4219"/>
                        <a:pt x="5355" y="3750"/>
                        <a:pt x="5610" y="2962"/>
                      </a:cubicBezTo>
                      <a:cubicBezTo>
                        <a:pt x="5664" y="2799"/>
                        <a:pt x="5688" y="2631"/>
                        <a:pt x="5684" y="2461"/>
                      </a:cubicBezTo>
                      <a:cubicBezTo>
                        <a:pt x="5674" y="1962"/>
                        <a:pt x="5429" y="1457"/>
                        <a:pt x="5016" y="1034"/>
                      </a:cubicBezTo>
                      <a:cubicBezTo>
                        <a:pt x="4684" y="700"/>
                        <a:pt x="4247" y="413"/>
                        <a:pt x="3732" y="229"/>
                      </a:cubicBezTo>
                      <a:cubicBezTo>
                        <a:pt x="3691" y="211"/>
                        <a:pt x="3647" y="197"/>
                        <a:pt x="3602" y="184"/>
                      </a:cubicBezTo>
                      <a:cubicBezTo>
                        <a:pt x="3221" y="60"/>
                        <a:pt x="2841" y="1"/>
                        <a:pt x="2480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907;p39">
                  <a:extLst>
                    <a:ext uri="{FF2B5EF4-FFF2-40B4-BE49-F238E27FC236}">
                      <a16:creationId xmlns:a16="http://schemas.microsoft.com/office/drawing/2014/main" id="{6A26598E-3F0F-AE03-F97E-6BC917D65E16}"/>
                    </a:ext>
                  </a:extLst>
                </p:cNvPr>
                <p:cNvSpPr/>
                <p:nvPr/>
              </p:nvSpPr>
              <p:spPr>
                <a:xfrm>
                  <a:off x="5498896" y="4430628"/>
                  <a:ext cx="47690" cy="3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" h="547" extrusionOk="0">
                      <a:moveTo>
                        <a:pt x="206" y="0"/>
                      </a:moveTo>
                      <a:cubicBezTo>
                        <a:pt x="193" y="0"/>
                        <a:pt x="180" y="1"/>
                        <a:pt x="168" y="3"/>
                      </a:cubicBezTo>
                      <a:cubicBezTo>
                        <a:pt x="80" y="14"/>
                        <a:pt x="1" y="34"/>
                        <a:pt x="39" y="116"/>
                      </a:cubicBezTo>
                      <a:lnTo>
                        <a:pt x="206" y="491"/>
                      </a:lnTo>
                      <a:cubicBezTo>
                        <a:pt x="219" y="526"/>
                        <a:pt x="253" y="546"/>
                        <a:pt x="291" y="546"/>
                      </a:cubicBezTo>
                      <a:lnTo>
                        <a:pt x="704" y="529"/>
                      </a:lnTo>
                      <a:cubicBezTo>
                        <a:pt x="792" y="526"/>
                        <a:pt x="796" y="436"/>
                        <a:pt x="748" y="365"/>
                      </a:cubicBezTo>
                      <a:cubicBezTo>
                        <a:pt x="599" y="143"/>
                        <a:pt x="376" y="0"/>
                        <a:pt x="206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908;p39">
                  <a:extLst>
                    <a:ext uri="{FF2B5EF4-FFF2-40B4-BE49-F238E27FC236}">
                      <a16:creationId xmlns:a16="http://schemas.microsoft.com/office/drawing/2014/main" id="{159C90AA-8847-40B0-191F-71FB53041EE0}"/>
                    </a:ext>
                  </a:extLst>
                </p:cNvPr>
                <p:cNvSpPr/>
                <p:nvPr/>
              </p:nvSpPr>
              <p:spPr>
                <a:xfrm>
                  <a:off x="5550596" y="4484782"/>
                  <a:ext cx="82995" cy="48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814" extrusionOk="0">
                      <a:moveTo>
                        <a:pt x="6" y="1"/>
                      </a:moveTo>
                      <a:cubicBezTo>
                        <a:pt x="5" y="1"/>
                        <a:pt x="4" y="2"/>
                        <a:pt x="4" y="2"/>
                      </a:cubicBezTo>
                      <a:cubicBezTo>
                        <a:pt x="0" y="6"/>
                        <a:pt x="4" y="6"/>
                        <a:pt x="4" y="6"/>
                      </a:cubicBezTo>
                      <a:cubicBezTo>
                        <a:pt x="461" y="276"/>
                        <a:pt x="922" y="546"/>
                        <a:pt x="1379" y="812"/>
                      </a:cubicBezTo>
                      <a:cubicBezTo>
                        <a:pt x="1380" y="813"/>
                        <a:pt x="1381" y="813"/>
                        <a:pt x="1382" y="813"/>
                      </a:cubicBezTo>
                      <a:cubicBezTo>
                        <a:pt x="1383" y="813"/>
                        <a:pt x="1383" y="812"/>
                        <a:pt x="1383" y="812"/>
                      </a:cubicBezTo>
                      <a:cubicBezTo>
                        <a:pt x="1387" y="809"/>
                        <a:pt x="1387" y="809"/>
                        <a:pt x="1383" y="809"/>
                      </a:cubicBezTo>
                      <a:cubicBezTo>
                        <a:pt x="925" y="538"/>
                        <a:pt x="465" y="269"/>
                        <a:pt x="7" y="2"/>
                      </a:cubicBezTo>
                      <a:cubicBezTo>
                        <a:pt x="7" y="1"/>
                        <a:pt x="7" y="1"/>
                        <a:pt x="6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909;p39">
                  <a:extLst>
                    <a:ext uri="{FF2B5EF4-FFF2-40B4-BE49-F238E27FC236}">
                      <a16:creationId xmlns:a16="http://schemas.microsoft.com/office/drawing/2014/main" id="{91F00C68-976F-E45E-08BB-A362E323AFFF}"/>
                    </a:ext>
                  </a:extLst>
                </p:cNvPr>
                <p:cNvSpPr/>
                <p:nvPr/>
              </p:nvSpPr>
              <p:spPr>
                <a:xfrm>
                  <a:off x="5568787" y="4482867"/>
                  <a:ext cx="84191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460" extrusionOk="0">
                      <a:moveTo>
                        <a:pt x="0" y="1"/>
                      </a:moveTo>
                      <a:lnTo>
                        <a:pt x="0" y="7"/>
                      </a:lnTo>
                      <a:cubicBezTo>
                        <a:pt x="468" y="165"/>
                        <a:pt x="935" y="315"/>
                        <a:pt x="1403" y="458"/>
                      </a:cubicBezTo>
                      <a:cubicBezTo>
                        <a:pt x="1404" y="459"/>
                        <a:pt x="1405" y="459"/>
                        <a:pt x="1405" y="459"/>
                      </a:cubicBezTo>
                      <a:cubicBezTo>
                        <a:pt x="1406" y="459"/>
                        <a:pt x="1406" y="458"/>
                        <a:pt x="1406" y="458"/>
                      </a:cubicBezTo>
                      <a:lnTo>
                        <a:pt x="1406" y="455"/>
                      </a:lnTo>
                      <a:cubicBezTo>
                        <a:pt x="935" y="308"/>
                        <a:pt x="468" y="157"/>
                        <a:pt x="4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910;p39">
                  <a:extLst>
                    <a:ext uri="{FF2B5EF4-FFF2-40B4-BE49-F238E27FC236}">
                      <a16:creationId xmlns:a16="http://schemas.microsoft.com/office/drawing/2014/main" id="{3796E30E-D4A7-528D-B306-76992310B29F}"/>
                    </a:ext>
                  </a:extLst>
                </p:cNvPr>
                <p:cNvSpPr/>
                <p:nvPr/>
              </p:nvSpPr>
              <p:spPr>
                <a:xfrm>
                  <a:off x="5577584" y="4469583"/>
                  <a:ext cx="94783" cy="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380" extrusionOk="0">
                      <a:moveTo>
                        <a:pt x="7" y="1"/>
                      </a:moveTo>
                      <a:cubicBezTo>
                        <a:pt x="3" y="1"/>
                        <a:pt x="3" y="1"/>
                        <a:pt x="0" y="4"/>
                      </a:cubicBezTo>
                      <a:lnTo>
                        <a:pt x="3" y="7"/>
                      </a:lnTo>
                      <a:cubicBezTo>
                        <a:pt x="526" y="144"/>
                        <a:pt x="1051" y="270"/>
                        <a:pt x="1577" y="379"/>
                      </a:cubicBezTo>
                      <a:lnTo>
                        <a:pt x="1584" y="379"/>
                      </a:lnTo>
                      <a:cubicBezTo>
                        <a:pt x="1584" y="376"/>
                        <a:pt x="1580" y="373"/>
                        <a:pt x="1580" y="373"/>
                      </a:cubicBezTo>
                      <a:cubicBezTo>
                        <a:pt x="1051" y="264"/>
                        <a:pt x="526" y="137"/>
                        <a:pt x="7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911;p39">
                  <a:extLst>
                    <a:ext uri="{FF2B5EF4-FFF2-40B4-BE49-F238E27FC236}">
                      <a16:creationId xmlns:a16="http://schemas.microsoft.com/office/drawing/2014/main" id="{A275C892-CDFD-6AAD-5521-CC2F5472F9B7}"/>
                    </a:ext>
                  </a:extLst>
                </p:cNvPr>
                <p:cNvSpPr/>
                <p:nvPr/>
              </p:nvSpPr>
              <p:spPr>
                <a:xfrm>
                  <a:off x="5401479" y="4428115"/>
                  <a:ext cx="70369" cy="15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261" extrusionOk="0">
                      <a:moveTo>
                        <a:pt x="8" y="1"/>
                      </a:moveTo>
                      <a:cubicBezTo>
                        <a:pt x="4" y="1"/>
                        <a:pt x="0" y="1"/>
                        <a:pt x="0" y="4"/>
                      </a:cubicBezTo>
                      <a:lnTo>
                        <a:pt x="4" y="7"/>
                      </a:lnTo>
                      <a:cubicBezTo>
                        <a:pt x="389" y="106"/>
                        <a:pt x="779" y="192"/>
                        <a:pt x="1171" y="260"/>
                      </a:cubicBezTo>
                      <a:lnTo>
                        <a:pt x="1175" y="260"/>
                      </a:lnTo>
                      <a:cubicBezTo>
                        <a:pt x="1175" y="256"/>
                        <a:pt x="1171" y="253"/>
                        <a:pt x="1171" y="253"/>
                      </a:cubicBezTo>
                      <a:cubicBezTo>
                        <a:pt x="779" y="185"/>
                        <a:pt x="389" y="100"/>
                        <a:pt x="8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912;p39">
                  <a:extLst>
                    <a:ext uri="{FF2B5EF4-FFF2-40B4-BE49-F238E27FC236}">
                      <a16:creationId xmlns:a16="http://schemas.microsoft.com/office/drawing/2014/main" id="{D7152C78-0645-CB8F-6D56-7E08E991B575}"/>
                    </a:ext>
                  </a:extLst>
                </p:cNvPr>
                <p:cNvSpPr/>
                <p:nvPr/>
              </p:nvSpPr>
              <p:spPr>
                <a:xfrm>
                  <a:off x="5407762" y="4402025"/>
                  <a:ext cx="67317" cy="21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362" extrusionOk="0">
                      <a:moveTo>
                        <a:pt x="8" y="0"/>
                      </a:moveTo>
                      <a:cubicBezTo>
                        <a:pt x="5" y="0"/>
                        <a:pt x="5" y="3"/>
                        <a:pt x="1" y="3"/>
                      </a:cubicBezTo>
                      <a:cubicBezTo>
                        <a:pt x="1" y="7"/>
                        <a:pt x="5" y="7"/>
                        <a:pt x="5" y="7"/>
                      </a:cubicBezTo>
                      <a:cubicBezTo>
                        <a:pt x="418" y="136"/>
                        <a:pt x="701" y="246"/>
                        <a:pt x="1118" y="361"/>
                      </a:cubicBezTo>
                      <a:lnTo>
                        <a:pt x="1121" y="361"/>
                      </a:lnTo>
                      <a:cubicBezTo>
                        <a:pt x="1124" y="358"/>
                        <a:pt x="1121" y="355"/>
                        <a:pt x="1121" y="355"/>
                      </a:cubicBezTo>
                      <a:cubicBezTo>
                        <a:pt x="705" y="242"/>
                        <a:pt x="418" y="129"/>
                        <a:pt x="8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913;p39">
                  <a:extLst>
                    <a:ext uri="{FF2B5EF4-FFF2-40B4-BE49-F238E27FC236}">
                      <a16:creationId xmlns:a16="http://schemas.microsoft.com/office/drawing/2014/main" id="{D551351A-A314-59BA-4DDD-80C776795F97}"/>
                    </a:ext>
                  </a:extLst>
                </p:cNvPr>
                <p:cNvSpPr/>
                <p:nvPr/>
              </p:nvSpPr>
              <p:spPr>
                <a:xfrm>
                  <a:off x="5433313" y="4382996"/>
                  <a:ext cx="53196" cy="2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" h="488" extrusionOk="0">
                      <a:moveTo>
                        <a:pt x="4" y="0"/>
                      </a:moveTo>
                      <a:cubicBezTo>
                        <a:pt x="1" y="3"/>
                        <a:pt x="4" y="3"/>
                        <a:pt x="4" y="7"/>
                      </a:cubicBezTo>
                      <a:cubicBezTo>
                        <a:pt x="298" y="167"/>
                        <a:pt x="592" y="328"/>
                        <a:pt x="885" y="485"/>
                      </a:cubicBezTo>
                      <a:cubicBezTo>
                        <a:pt x="885" y="487"/>
                        <a:pt x="886" y="488"/>
                        <a:pt x="887" y="488"/>
                      </a:cubicBezTo>
                      <a:cubicBezTo>
                        <a:pt x="888" y="488"/>
                        <a:pt x="889" y="487"/>
                        <a:pt x="889" y="485"/>
                      </a:cubicBezTo>
                      <a:cubicBezTo>
                        <a:pt x="889" y="485"/>
                        <a:pt x="889" y="482"/>
                        <a:pt x="885" y="482"/>
                      </a:cubicBezTo>
                      <a:cubicBezTo>
                        <a:pt x="595" y="321"/>
                        <a:pt x="301" y="161"/>
                        <a:pt x="8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914;p39">
                  <a:extLst>
                    <a:ext uri="{FF2B5EF4-FFF2-40B4-BE49-F238E27FC236}">
                      <a16:creationId xmlns:a16="http://schemas.microsoft.com/office/drawing/2014/main" id="{9799862C-82A8-E24A-89EA-FB8656A0BB71}"/>
                    </a:ext>
                  </a:extLst>
                </p:cNvPr>
                <p:cNvSpPr/>
                <p:nvPr/>
              </p:nvSpPr>
              <p:spPr>
                <a:xfrm>
                  <a:off x="5367790" y="4610323"/>
                  <a:ext cx="616326" cy="148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2480" extrusionOk="0">
                      <a:moveTo>
                        <a:pt x="10063" y="1"/>
                      </a:moveTo>
                      <a:cubicBezTo>
                        <a:pt x="10063" y="1"/>
                        <a:pt x="9654" y="1875"/>
                        <a:pt x="8124" y="1895"/>
                      </a:cubicBezTo>
                      <a:cubicBezTo>
                        <a:pt x="8114" y="1895"/>
                        <a:pt x="8105" y="1895"/>
                        <a:pt x="8094" y="1895"/>
                      </a:cubicBezTo>
                      <a:cubicBezTo>
                        <a:pt x="6676" y="1895"/>
                        <a:pt x="3537" y="372"/>
                        <a:pt x="1891" y="372"/>
                      </a:cubicBezTo>
                      <a:cubicBezTo>
                        <a:pt x="1744" y="372"/>
                        <a:pt x="1609" y="384"/>
                        <a:pt x="1488" y="411"/>
                      </a:cubicBezTo>
                      <a:cubicBezTo>
                        <a:pt x="0" y="734"/>
                        <a:pt x="540" y="2479"/>
                        <a:pt x="540" y="2479"/>
                      </a:cubicBezTo>
                      <a:lnTo>
                        <a:pt x="9306" y="2479"/>
                      </a:lnTo>
                      <a:cubicBezTo>
                        <a:pt x="9306" y="2479"/>
                        <a:pt x="10299" y="1725"/>
                        <a:pt x="10063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31" name="Google Shape;1915;p39">
                  <a:extLst>
                    <a:ext uri="{FF2B5EF4-FFF2-40B4-BE49-F238E27FC236}">
                      <a16:creationId xmlns:a16="http://schemas.microsoft.com/office/drawing/2014/main" id="{B520DAED-3402-61B8-A4C1-5D0086F5B0FF}"/>
                    </a:ext>
                  </a:extLst>
                </p:cNvPr>
                <p:cNvGrpSpPr/>
                <p:nvPr/>
              </p:nvGrpSpPr>
              <p:grpSpPr>
                <a:xfrm rot="-1437329" flipH="1">
                  <a:off x="4763646" y="3493175"/>
                  <a:ext cx="553420" cy="313382"/>
                  <a:chOff x="3610594" y="739591"/>
                  <a:chExt cx="741350" cy="419800"/>
                </a:xfrm>
              </p:grpSpPr>
              <p:sp>
                <p:nvSpPr>
                  <p:cNvPr id="132" name="Google Shape;1916;p39">
                    <a:extLst>
                      <a:ext uri="{FF2B5EF4-FFF2-40B4-BE49-F238E27FC236}">
                        <a16:creationId xmlns:a16="http://schemas.microsoft.com/office/drawing/2014/main" id="{3A81E073-71DB-73ED-1532-87B3A822D211}"/>
                      </a:ext>
                    </a:extLst>
                  </p:cNvPr>
                  <p:cNvSpPr/>
                  <p:nvPr/>
                </p:nvSpPr>
                <p:spPr>
                  <a:xfrm>
                    <a:off x="3610594" y="739591"/>
                    <a:ext cx="741350" cy="41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4" h="16792" extrusionOk="0">
                        <a:moveTo>
                          <a:pt x="1" y="0"/>
                        </a:moveTo>
                        <a:lnTo>
                          <a:pt x="1" y="16791"/>
                        </a:lnTo>
                        <a:lnTo>
                          <a:pt x="29653" y="16791"/>
                        </a:lnTo>
                        <a:lnTo>
                          <a:pt x="29653" y="0"/>
                        </a:lnTo>
                        <a:close/>
                      </a:path>
                    </a:pathLst>
                  </a:custGeom>
                  <a:solidFill>
                    <a:srgbClr val="FAE07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3" name="Google Shape;1917;p39">
                    <a:extLst>
                      <a:ext uri="{FF2B5EF4-FFF2-40B4-BE49-F238E27FC236}">
                        <a16:creationId xmlns:a16="http://schemas.microsoft.com/office/drawing/2014/main" id="{251E246C-E22B-D18C-0A12-032AE284775B}"/>
                      </a:ext>
                    </a:extLst>
                  </p:cNvPr>
                  <p:cNvSpPr/>
                  <p:nvPr/>
                </p:nvSpPr>
                <p:spPr>
                  <a:xfrm>
                    <a:off x="3610594" y="1047016"/>
                    <a:ext cx="741350" cy="112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4" h="4495" extrusionOk="0">
                        <a:moveTo>
                          <a:pt x="1" y="0"/>
                        </a:moveTo>
                        <a:lnTo>
                          <a:pt x="1" y="4494"/>
                        </a:lnTo>
                        <a:lnTo>
                          <a:pt x="29653" y="4494"/>
                        </a:lnTo>
                        <a:lnTo>
                          <a:pt x="29653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" name="Google Shape;1918;p39">
                    <a:extLst>
                      <a:ext uri="{FF2B5EF4-FFF2-40B4-BE49-F238E27FC236}">
                        <a16:creationId xmlns:a16="http://schemas.microsoft.com/office/drawing/2014/main" id="{1A547628-D45C-979F-6925-37EDFED29E2E}"/>
                      </a:ext>
                    </a:extLst>
                  </p:cNvPr>
                  <p:cNvSpPr/>
                  <p:nvPr/>
                </p:nvSpPr>
                <p:spPr>
                  <a:xfrm>
                    <a:off x="3610594" y="739591"/>
                    <a:ext cx="741350" cy="112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54" h="4495" extrusionOk="0">
                        <a:moveTo>
                          <a:pt x="1" y="0"/>
                        </a:moveTo>
                        <a:lnTo>
                          <a:pt x="1" y="4494"/>
                        </a:lnTo>
                        <a:lnTo>
                          <a:pt x="29653" y="4494"/>
                        </a:lnTo>
                        <a:lnTo>
                          <a:pt x="29653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6" name="Google Shape;1919;p39">
              <a:extLst>
                <a:ext uri="{FF2B5EF4-FFF2-40B4-BE49-F238E27FC236}">
                  <a16:creationId xmlns:a16="http://schemas.microsoft.com/office/drawing/2014/main" id="{82139FA5-4E32-89EE-B68A-6F3EDC108AEB}"/>
                </a:ext>
              </a:extLst>
            </p:cNvPr>
            <p:cNvGrpSpPr/>
            <p:nvPr/>
          </p:nvGrpSpPr>
          <p:grpSpPr>
            <a:xfrm>
              <a:off x="6958990" y="1640285"/>
              <a:ext cx="1686166" cy="3119635"/>
              <a:chOff x="6958990" y="1640285"/>
              <a:chExt cx="1686166" cy="3119635"/>
            </a:xfrm>
          </p:grpSpPr>
          <p:sp>
            <p:nvSpPr>
              <p:cNvPr id="7" name="Google Shape;1920;p39">
                <a:extLst>
                  <a:ext uri="{FF2B5EF4-FFF2-40B4-BE49-F238E27FC236}">
                    <a16:creationId xmlns:a16="http://schemas.microsoft.com/office/drawing/2014/main" id="{585F121A-151F-60D9-42B6-895E409504BC}"/>
                  </a:ext>
                </a:extLst>
              </p:cNvPr>
              <p:cNvSpPr/>
              <p:nvPr/>
            </p:nvSpPr>
            <p:spPr>
              <a:xfrm>
                <a:off x="7763101" y="4077723"/>
                <a:ext cx="636501" cy="330892"/>
              </a:xfrm>
              <a:custGeom>
                <a:avLst/>
                <a:gdLst/>
                <a:ahLst/>
                <a:cxnLst/>
                <a:rect l="l" t="t" r="r" b="b"/>
                <a:pathLst>
                  <a:path w="25099" h="13048" extrusionOk="0">
                    <a:moveTo>
                      <a:pt x="3593" y="0"/>
                    </a:moveTo>
                    <a:cubicBezTo>
                      <a:pt x="3499" y="0"/>
                      <a:pt x="3406" y="32"/>
                      <a:pt x="3334" y="94"/>
                    </a:cubicBezTo>
                    <a:cubicBezTo>
                      <a:pt x="0" y="2898"/>
                      <a:pt x="777" y="8733"/>
                      <a:pt x="1014" y="10106"/>
                    </a:cubicBezTo>
                    <a:cubicBezTo>
                      <a:pt x="1044" y="10282"/>
                      <a:pt x="1186" y="10414"/>
                      <a:pt x="1363" y="10437"/>
                    </a:cubicBezTo>
                    <a:lnTo>
                      <a:pt x="22940" y="13044"/>
                    </a:lnTo>
                    <a:cubicBezTo>
                      <a:pt x="22957" y="13046"/>
                      <a:pt x="22973" y="13047"/>
                      <a:pt x="22989" y="13047"/>
                    </a:cubicBezTo>
                    <a:cubicBezTo>
                      <a:pt x="23199" y="13047"/>
                      <a:pt x="23378" y="12886"/>
                      <a:pt x="23394" y="12672"/>
                    </a:cubicBezTo>
                    <a:cubicBezTo>
                      <a:pt x="23397" y="12578"/>
                      <a:pt x="23404" y="12466"/>
                      <a:pt x="23414" y="12347"/>
                    </a:cubicBezTo>
                    <a:cubicBezTo>
                      <a:pt x="23431" y="12108"/>
                      <a:pt x="23255" y="11895"/>
                      <a:pt x="23018" y="11864"/>
                    </a:cubicBezTo>
                    <a:lnTo>
                      <a:pt x="2232" y="9193"/>
                    </a:lnTo>
                    <a:cubicBezTo>
                      <a:pt x="2015" y="7455"/>
                      <a:pt x="1806" y="3516"/>
                      <a:pt x="3888" y="1403"/>
                    </a:cubicBezTo>
                    <a:lnTo>
                      <a:pt x="24374" y="4710"/>
                    </a:lnTo>
                    <a:cubicBezTo>
                      <a:pt x="24402" y="4714"/>
                      <a:pt x="24429" y="4716"/>
                      <a:pt x="24456" y="4716"/>
                    </a:cubicBezTo>
                    <a:cubicBezTo>
                      <a:pt x="24669" y="4716"/>
                      <a:pt x="24864" y="4578"/>
                      <a:pt x="24936" y="4368"/>
                    </a:cubicBezTo>
                    <a:cubicBezTo>
                      <a:pt x="24966" y="4284"/>
                      <a:pt x="24993" y="4206"/>
                      <a:pt x="25017" y="4135"/>
                    </a:cubicBezTo>
                    <a:cubicBezTo>
                      <a:pt x="25098" y="3898"/>
                      <a:pt x="24949" y="3648"/>
                      <a:pt x="24702" y="3608"/>
                    </a:cubicBezTo>
                    <a:lnTo>
                      <a:pt x="3665" y="6"/>
                    </a:lnTo>
                    <a:cubicBezTo>
                      <a:pt x="3641" y="2"/>
                      <a:pt x="3617" y="0"/>
                      <a:pt x="359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921;p39">
                <a:extLst>
                  <a:ext uri="{FF2B5EF4-FFF2-40B4-BE49-F238E27FC236}">
                    <a16:creationId xmlns:a16="http://schemas.microsoft.com/office/drawing/2014/main" id="{50C3AF0E-2D1E-BB1D-913F-1296CDF324A6}"/>
                  </a:ext>
                </a:extLst>
              </p:cNvPr>
              <p:cNvSpPr/>
              <p:nvPr/>
            </p:nvSpPr>
            <p:spPr>
              <a:xfrm>
                <a:off x="7808874" y="4106062"/>
                <a:ext cx="547742" cy="272936"/>
              </a:xfrm>
              <a:custGeom>
                <a:avLst/>
                <a:gdLst/>
                <a:ahLst/>
                <a:cxnLst/>
                <a:rect l="l" t="t" r="r" b="b"/>
                <a:pathLst>
                  <a:path w="21599" h="10195" extrusionOk="0">
                    <a:moveTo>
                      <a:pt x="2083" y="1"/>
                    </a:moveTo>
                    <a:cubicBezTo>
                      <a:pt x="1" y="2114"/>
                      <a:pt x="210" y="6053"/>
                      <a:pt x="427" y="7791"/>
                    </a:cubicBezTo>
                    <a:lnTo>
                      <a:pt x="20321" y="10195"/>
                    </a:lnTo>
                    <a:cubicBezTo>
                      <a:pt x="20382" y="9391"/>
                      <a:pt x="20473" y="8319"/>
                      <a:pt x="20598" y="7334"/>
                    </a:cubicBezTo>
                    <a:cubicBezTo>
                      <a:pt x="20747" y="6148"/>
                      <a:pt x="21204" y="4565"/>
                      <a:pt x="21599" y="3338"/>
                    </a:cubicBezTo>
                    <a:lnTo>
                      <a:pt x="2083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922;p39">
                <a:extLst>
                  <a:ext uri="{FF2B5EF4-FFF2-40B4-BE49-F238E27FC236}">
                    <a16:creationId xmlns:a16="http://schemas.microsoft.com/office/drawing/2014/main" id="{FBBCB277-F512-3866-530F-2439C9BBB748}"/>
                  </a:ext>
                </a:extLst>
              </p:cNvPr>
              <p:cNvSpPr/>
              <p:nvPr/>
            </p:nvSpPr>
            <p:spPr>
              <a:xfrm>
                <a:off x="7875467" y="4148678"/>
                <a:ext cx="447546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3336" extrusionOk="0">
                    <a:moveTo>
                      <a:pt x="253" y="0"/>
                    </a:moveTo>
                    <a:cubicBezTo>
                      <a:pt x="79" y="0"/>
                      <a:pt x="0" y="241"/>
                      <a:pt x="204" y="289"/>
                    </a:cubicBezTo>
                    <a:cubicBezTo>
                      <a:pt x="3122" y="935"/>
                      <a:pt x="6050" y="1530"/>
                      <a:pt x="8992" y="2050"/>
                    </a:cubicBezTo>
                    <a:cubicBezTo>
                      <a:pt x="11774" y="2544"/>
                      <a:pt x="14625" y="3159"/>
                      <a:pt x="17448" y="3335"/>
                    </a:cubicBezTo>
                    <a:cubicBezTo>
                      <a:pt x="17452" y="3335"/>
                      <a:pt x="17455" y="3335"/>
                      <a:pt x="17459" y="3335"/>
                    </a:cubicBezTo>
                    <a:cubicBezTo>
                      <a:pt x="17609" y="3335"/>
                      <a:pt x="17647" y="3122"/>
                      <a:pt x="17489" y="3088"/>
                    </a:cubicBezTo>
                    <a:cubicBezTo>
                      <a:pt x="14655" y="2469"/>
                      <a:pt x="11727" y="2189"/>
                      <a:pt x="8873" y="1682"/>
                    </a:cubicBezTo>
                    <a:cubicBezTo>
                      <a:pt x="6003" y="1175"/>
                      <a:pt x="3143" y="617"/>
                      <a:pt x="296" y="5"/>
                    </a:cubicBezTo>
                    <a:cubicBezTo>
                      <a:pt x="281" y="2"/>
                      <a:pt x="267" y="0"/>
                      <a:pt x="253" y="0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923;p39">
                <a:extLst>
                  <a:ext uri="{FF2B5EF4-FFF2-40B4-BE49-F238E27FC236}">
                    <a16:creationId xmlns:a16="http://schemas.microsoft.com/office/drawing/2014/main" id="{02DCF393-AAB4-A46C-3505-283D50A64A5E}"/>
                  </a:ext>
                </a:extLst>
              </p:cNvPr>
              <p:cNvSpPr/>
              <p:nvPr/>
            </p:nvSpPr>
            <p:spPr>
              <a:xfrm>
                <a:off x="8173310" y="4311941"/>
                <a:ext cx="15654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6173" h="694" extrusionOk="0">
                    <a:moveTo>
                      <a:pt x="165" y="1"/>
                    </a:moveTo>
                    <a:cubicBezTo>
                      <a:pt x="39" y="1"/>
                      <a:pt x="0" y="181"/>
                      <a:pt x="138" y="207"/>
                    </a:cubicBezTo>
                    <a:cubicBezTo>
                      <a:pt x="2062" y="580"/>
                      <a:pt x="4016" y="653"/>
                      <a:pt x="5970" y="694"/>
                    </a:cubicBezTo>
                    <a:cubicBezTo>
                      <a:pt x="5971" y="694"/>
                      <a:pt x="5973" y="694"/>
                      <a:pt x="5974" y="694"/>
                    </a:cubicBezTo>
                    <a:cubicBezTo>
                      <a:pt x="6173" y="694"/>
                      <a:pt x="6168" y="437"/>
                      <a:pt x="5970" y="427"/>
                    </a:cubicBezTo>
                    <a:cubicBezTo>
                      <a:pt x="4036" y="312"/>
                      <a:pt x="2109" y="85"/>
                      <a:pt x="168" y="1"/>
                    </a:cubicBezTo>
                    <a:cubicBezTo>
                      <a:pt x="167" y="1"/>
                      <a:pt x="166" y="1"/>
                      <a:pt x="165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924;p39">
                <a:extLst>
                  <a:ext uri="{FF2B5EF4-FFF2-40B4-BE49-F238E27FC236}">
                    <a16:creationId xmlns:a16="http://schemas.microsoft.com/office/drawing/2014/main" id="{3D363F28-4D7A-41E6-6C77-B4B5AF93D791}"/>
                  </a:ext>
                </a:extLst>
              </p:cNvPr>
              <p:cNvSpPr/>
              <p:nvPr/>
            </p:nvSpPr>
            <p:spPr>
              <a:xfrm>
                <a:off x="7948603" y="4226810"/>
                <a:ext cx="391096" cy="60407"/>
              </a:xfrm>
              <a:custGeom>
                <a:avLst/>
                <a:gdLst/>
                <a:ahLst/>
                <a:cxnLst/>
                <a:rect l="l" t="t" r="r" b="b"/>
                <a:pathLst>
                  <a:path w="15422" h="2382" extrusionOk="0">
                    <a:moveTo>
                      <a:pt x="207" y="1"/>
                    </a:moveTo>
                    <a:cubicBezTo>
                      <a:pt x="60" y="1"/>
                      <a:pt x="0" y="184"/>
                      <a:pt x="164" y="240"/>
                    </a:cubicBezTo>
                    <a:cubicBezTo>
                      <a:pt x="4928" y="1883"/>
                      <a:pt x="10209" y="1989"/>
                      <a:pt x="15186" y="2381"/>
                    </a:cubicBezTo>
                    <a:cubicBezTo>
                      <a:pt x="15191" y="2381"/>
                      <a:pt x="15196" y="2381"/>
                      <a:pt x="15200" y="2381"/>
                    </a:cubicBezTo>
                    <a:cubicBezTo>
                      <a:pt x="15372" y="2381"/>
                      <a:pt x="15422" y="2126"/>
                      <a:pt x="15230" y="2090"/>
                    </a:cubicBezTo>
                    <a:cubicBezTo>
                      <a:pt x="12755" y="1647"/>
                      <a:pt x="10213" y="1654"/>
                      <a:pt x="7718" y="1356"/>
                    </a:cubicBezTo>
                    <a:cubicBezTo>
                      <a:pt x="5188" y="1056"/>
                      <a:pt x="2740" y="457"/>
                      <a:pt x="242" y="4"/>
                    </a:cubicBezTo>
                    <a:cubicBezTo>
                      <a:pt x="230" y="2"/>
                      <a:pt x="218" y="1"/>
                      <a:pt x="207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925;p39">
                <a:extLst>
                  <a:ext uri="{FF2B5EF4-FFF2-40B4-BE49-F238E27FC236}">
                    <a16:creationId xmlns:a16="http://schemas.microsoft.com/office/drawing/2014/main" id="{85EDE300-877A-D807-75B7-A9ED5634E044}"/>
                  </a:ext>
                </a:extLst>
              </p:cNvPr>
              <p:cNvSpPr/>
              <p:nvPr/>
            </p:nvSpPr>
            <p:spPr>
              <a:xfrm>
                <a:off x="7862585" y="4249253"/>
                <a:ext cx="111329" cy="29062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1146" extrusionOk="0">
                    <a:moveTo>
                      <a:pt x="184" y="1"/>
                    </a:moveTo>
                    <a:cubicBezTo>
                      <a:pt x="56" y="1"/>
                      <a:pt x="0" y="180"/>
                      <a:pt x="147" y="215"/>
                    </a:cubicBezTo>
                    <a:cubicBezTo>
                      <a:pt x="1503" y="542"/>
                      <a:pt x="2863" y="945"/>
                      <a:pt x="4242" y="1145"/>
                    </a:cubicBezTo>
                    <a:cubicBezTo>
                      <a:pt x="4247" y="1145"/>
                      <a:pt x="4252" y="1146"/>
                      <a:pt x="4257" y="1146"/>
                    </a:cubicBezTo>
                    <a:cubicBezTo>
                      <a:pt x="4348" y="1146"/>
                      <a:pt x="4389" y="1037"/>
                      <a:pt x="4289" y="1003"/>
                    </a:cubicBezTo>
                    <a:cubicBezTo>
                      <a:pt x="2967" y="563"/>
                      <a:pt x="1571" y="319"/>
                      <a:pt x="216" y="4"/>
                    </a:cubicBezTo>
                    <a:cubicBezTo>
                      <a:pt x="205" y="2"/>
                      <a:pt x="194" y="1"/>
                      <a:pt x="184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926;p39">
                <a:extLst>
                  <a:ext uri="{FF2B5EF4-FFF2-40B4-BE49-F238E27FC236}">
                    <a16:creationId xmlns:a16="http://schemas.microsoft.com/office/drawing/2014/main" id="{19F2366F-C13F-B899-E731-F26E3DA787CA}"/>
                  </a:ext>
                </a:extLst>
              </p:cNvPr>
              <p:cNvSpPr/>
              <p:nvPr/>
            </p:nvSpPr>
            <p:spPr>
              <a:xfrm>
                <a:off x="7802281" y="3840613"/>
                <a:ext cx="668378" cy="314763"/>
              </a:xfrm>
              <a:custGeom>
                <a:avLst/>
                <a:gdLst/>
                <a:ahLst/>
                <a:cxnLst/>
                <a:rect l="l" t="t" r="r" b="b"/>
                <a:pathLst>
                  <a:path w="26356" h="12412" extrusionOk="0">
                    <a:moveTo>
                      <a:pt x="2525" y="1"/>
                    </a:moveTo>
                    <a:cubicBezTo>
                      <a:pt x="2525" y="1"/>
                      <a:pt x="0" y="5783"/>
                      <a:pt x="1934" y="9326"/>
                    </a:cubicBezTo>
                    <a:lnTo>
                      <a:pt x="23539" y="12406"/>
                    </a:lnTo>
                    <a:cubicBezTo>
                      <a:pt x="23568" y="12410"/>
                      <a:pt x="23597" y="12412"/>
                      <a:pt x="23625" y="12412"/>
                    </a:cubicBezTo>
                    <a:cubicBezTo>
                      <a:pt x="23906" y="12412"/>
                      <a:pt x="24157" y="12215"/>
                      <a:pt x="24215" y="11933"/>
                    </a:cubicBezTo>
                    <a:lnTo>
                      <a:pt x="24219" y="11926"/>
                    </a:lnTo>
                    <a:cubicBezTo>
                      <a:pt x="24310" y="11490"/>
                      <a:pt x="24012" y="11064"/>
                      <a:pt x="23570" y="11003"/>
                    </a:cubicBezTo>
                    <a:lnTo>
                      <a:pt x="2850" y="8105"/>
                    </a:lnTo>
                    <a:cubicBezTo>
                      <a:pt x="2143" y="6097"/>
                      <a:pt x="2789" y="3261"/>
                      <a:pt x="3368" y="1543"/>
                    </a:cubicBezTo>
                    <a:lnTo>
                      <a:pt x="24219" y="5664"/>
                    </a:lnTo>
                    <a:cubicBezTo>
                      <a:pt x="24690" y="5809"/>
                      <a:pt x="25245" y="5929"/>
                      <a:pt x="25624" y="5929"/>
                    </a:cubicBezTo>
                    <a:cubicBezTo>
                      <a:pt x="25814" y="5929"/>
                      <a:pt x="25959" y="5899"/>
                      <a:pt x="26028" y="5826"/>
                    </a:cubicBezTo>
                    <a:cubicBezTo>
                      <a:pt x="26356" y="5475"/>
                      <a:pt x="25960" y="4876"/>
                      <a:pt x="25490" y="4778"/>
                    </a:cubicBezTo>
                    <a:lnTo>
                      <a:pt x="2525" y="1"/>
                    </a:ln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927;p39">
                <a:extLst>
                  <a:ext uri="{FF2B5EF4-FFF2-40B4-BE49-F238E27FC236}">
                    <a16:creationId xmlns:a16="http://schemas.microsoft.com/office/drawing/2014/main" id="{A69F9B21-D5E1-2F94-9167-D2B3C27B0B97}"/>
                  </a:ext>
                </a:extLst>
              </p:cNvPr>
              <p:cNvSpPr/>
              <p:nvPr/>
            </p:nvSpPr>
            <p:spPr>
              <a:xfrm>
                <a:off x="7856626" y="3850745"/>
                <a:ext cx="562856" cy="268455"/>
              </a:xfrm>
              <a:custGeom>
                <a:avLst/>
                <a:gdLst/>
                <a:ahLst/>
                <a:cxnLst/>
                <a:rect l="l" t="t" r="r" b="b"/>
                <a:pathLst>
                  <a:path w="22195" h="9444" extrusionOk="0">
                    <a:moveTo>
                      <a:pt x="1225" y="1"/>
                    </a:moveTo>
                    <a:cubicBezTo>
                      <a:pt x="646" y="1719"/>
                      <a:pt x="0" y="4555"/>
                      <a:pt x="707" y="6563"/>
                    </a:cubicBezTo>
                    <a:lnTo>
                      <a:pt x="20913" y="9444"/>
                    </a:lnTo>
                    <a:cubicBezTo>
                      <a:pt x="21180" y="8234"/>
                      <a:pt x="21582" y="6597"/>
                      <a:pt x="22028" y="5299"/>
                    </a:cubicBezTo>
                    <a:cubicBezTo>
                      <a:pt x="22194" y="4818"/>
                      <a:pt x="21900" y="4302"/>
                      <a:pt x="21400" y="4200"/>
                    </a:cubicBezTo>
                    <a:lnTo>
                      <a:pt x="1225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928;p39">
                <a:extLst>
                  <a:ext uri="{FF2B5EF4-FFF2-40B4-BE49-F238E27FC236}">
                    <a16:creationId xmlns:a16="http://schemas.microsoft.com/office/drawing/2014/main" id="{52DDF81B-3BC3-63B4-CCDA-E30540E097C8}"/>
                  </a:ext>
                </a:extLst>
              </p:cNvPr>
              <p:cNvSpPr/>
              <p:nvPr/>
            </p:nvSpPr>
            <p:spPr>
              <a:xfrm>
                <a:off x="8014486" y="3941416"/>
                <a:ext cx="404181" cy="85665"/>
              </a:xfrm>
              <a:custGeom>
                <a:avLst/>
                <a:gdLst/>
                <a:ahLst/>
                <a:cxnLst/>
                <a:rect l="l" t="t" r="r" b="b"/>
                <a:pathLst>
                  <a:path w="15938" h="3378" extrusionOk="0">
                    <a:moveTo>
                      <a:pt x="542" y="1"/>
                    </a:moveTo>
                    <a:cubicBezTo>
                      <a:pt x="422" y="1"/>
                      <a:pt x="302" y="2"/>
                      <a:pt x="183" y="5"/>
                    </a:cubicBezTo>
                    <a:cubicBezTo>
                      <a:pt x="44" y="5"/>
                      <a:pt x="0" y="188"/>
                      <a:pt x="145" y="222"/>
                    </a:cubicBezTo>
                    <a:cubicBezTo>
                      <a:pt x="2701" y="807"/>
                      <a:pt x="5387" y="935"/>
                      <a:pt x="7966" y="1452"/>
                    </a:cubicBezTo>
                    <a:cubicBezTo>
                      <a:pt x="10563" y="1973"/>
                      <a:pt x="13119" y="2646"/>
                      <a:pt x="15661" y="3370"/>
                    </a:cubicBezTo>
                    <a:cubicBezTo>
                      <a:pt x="15680" y="3375"/>
                      <a:pt x="15697" y="3377"/>
                      <a:pt x="15713" y="3377"/>
                    </a:cubicBezTo>
                    <a:cubicBezTo>
                      <a:pt x="15873" y="3377"/>
                      <a:pt x="15937" y="3154"/>
                      <a:pt x="15753" y="3092"/>
                    </a:cubicBezTo>
                    <a:cubicBezTo>
                      <a:pt x="13166" y="2247"/>
                      <a:pt x="10526" y="1588"/>
                      <a:pt x="7858" y="1060"/>
                    </a:cubicBezTo>
                    <a:cubicBezTo>
                      <a:pt x="5510" y="596"/>
                      <a:pt x="2960" y="1"/>
                      <a:pt x="542" y="1"/>
                    </a:cubicBez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929;p39">
                <a:extLst>
                  <a:ext uri="{FF2B5EF4-FFF2-40B4-BE49-F238E27FC236}">
                    <a16:creationId xmlns:a16="http://schemas.microsoft.com/office/drawing/2014/main" id="{1D70682C-CD89-5CF8-B30F-46903DCC751D}"/>
                  </a:ext>
                </a:extLst>
              </p:cNvPr>
              <p:cNvSpPr/>
              <p:nvPr/>
            </p:nvSpPr>
            <p:spPr>
              <a:xfrm>
                <a:off x="7921799" y="4030098"/>
                <a:ext cx="171963" cy="25715"/>
              </a:xfrm>
              <a:custGeom>
                <a:avLst/>
                <a:gdLst/>
                <a:ahLst/>
                <a:cxnLst/>
                <a:rect l="l" t="t" r="r" b="b"/>
                <a:pathLst>
                  <a:path w="6781" h="1014" extrusionOk="0">
                    <a:moveTo>
                      <a:pt x="175" y="0"/>
                    </a:moveTo>
                    <a:cubicBezTo>
                      <a:pt x="0" y="0"/>
                      <a:pt x="8" y="241"/>
                      <a:pt x="189" y="255"/>
                    </a:cubicBezTo>
                    <a:cubicBezTo>
                      <a:pt x="2344" y="417"/>
                      <a:pt x="4463" y="772"/>
                      <a:pt x="6604" y="1012"/>
                    </a:cubicBezTo>
                    <a:cubicBezTo>
                      <a:pt x="6610" y="1013"/>
                      <a:pt x="6615" y="1013"/>
                      <a:pt x="6620" y="1013"/>
                    </a:cubicBezTo>
                    <a:cubicBezTo>
                      <a:pt x="6752" y="1013"/>
                      <a:pt x="6781" y="819"/>
                      <a:pt x="6640" y="789"/>
                    </a:cubicBezTo>
                    <a:cubicBezTo>
                      <a:pt x="4544" y="316"/>
                      <a:pt x="2330" y="154"/>
                      <a:pt x="189" y="1"/>
                    </a:cubicBezTo>
                    <a:cubicBezTo>
                      <a:pt x="185" y="1"/>
                      <a:pt x="180" y="0"/>
                      <a:pt x="175" y="0"/>
                    </a:cubicBezTo>
                    <a:close/>
                  </a:path>
                </a:pathLst>
              </a:custGeom>
              <a:solidFill>
                <a:srgbClr val="8750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930;p39">
                <a:extLst>
                  <a:ext uri="{FF2B5EF4-FFF2-40B4-BE49-F238E27FC236}">
                    <a16:creationId xmlns:a16="http://schemas.microsoft.com/office/drawing/2014/main" id="{F6A7C907-3DE3-1DB2-DDA4-14451C1A20D5}"/>
                  </a:ext>
                </a:extLst>
              </p:cNvPr>
              <p:cNvSpPr/>
              <p:nvPr/>
            </p:nvSpPr>
            <p:spPr>
              <a:xfrm>
                <a:off x="7811791" y="3561052"/>
                <a:ext cx="668378" cy="389092"/>
              </a:xfrm>
              <a:custGeom>
                <a:avLst/>
                <a:gdLst/>
                <a:ahLst/>
                <a:cxnLst/>
                <a:rect l="l" t="t" r="r" b="b"/>
                <a:pathLst>
                  <a:path w="26356" h="15343" extrusionOk="0">
                    <a:moveTo>
                      <a:pt x="2816" y="1"/>
                    </a:moveTo>
                    <a:cubicBezTo>
                      <a:pt x="2777" y="1"/>
                      <a:pt x="2742" y="14"/>
                      <a:pt x="2712" y="39"/>
                    </a:cubicBezTo>
                    <a:cubicBezTo>
                      <a:pt x="2411" y="307"/>
                      <a:pt x="1116" y="1632"/>
                      <a:pt x="463" y="5246"/>
                    </a:cubicBezTo>
                    <a:cubicBezTo>
                      <a:pt x="0" y="7820"/>
                      <a:pt x="1826" y="10562"/>
                      <a:pt x="2113" y="10974"/>
                    </a:cubicBezTo>
                    <a:cubicBezTo>
                      <a:pt x="2150" y="10998"/>
                      <a:pt x="2181" y="11014"/>
                      <a:pt x="2215" y="11039"/>
                    </a:cubicBezTo>
                    <a:lnTo>
                      <a:pt x="24554" y="15339"/>
                    </a:lnTo>
                    <a:cubicBezTo>
                      <a:pt x="24565" y="15341"/>
                      <a:pt x="24575" y="15342"/>
                      <a:pt x="24584" y="15342"/>
                    </a:cubicBezTo>
                    <a:cubicBezTo>
                      <a:pt x="24701" y="15342"/>
                      <a:pt x="24786" y="15218"/>
                      <a:pt x="24730" y="15109"/>
                    </a:cubicBezTo>
                    <a:cubicBezTo>
                      <a:pt x="24692" y="15035"/>
                      <a:pt x="24649" y="14943"/>
                      <a:pt x="24608" y="14839"/>
                    </a:cubicBezTo>
                    <a:cubicBezTo>
                      <a:pt x="24352" y="14207"/>
                      <a:pt x="23779" y="13757"/>
                      <a:pt x="23107" y="13628"/>
                    </a:cubicBezTo>
                    <a:lnTo>
                      <a:pt x="2959" y="9821"/>
                    </a:lnTo>
                    <a:cubicBezTo>
                      <a:pt x="2306" y="8759"/>
                      <a:pt x="1512" y="6961"/>
                      <a:pt x="1779" y="5483"/>
                    </a:cubicBezTo>
                    <a:cubicBezTo>
                      <a:pt x="2181" y="3258"/>
                      <a:pt x="2834" y="2044"/>
                      <a:pt x="3239" y="1470"/>
                    </a:cubicBezTo>
                    <a:lnTo>
                      <a:pt x="24280" y="6423"/>
                    </a:lnTo>
                    <a:cubicBezTo>
                      <a:pt x="24435" y="6459"/>
                      <a:pt x="24591" y="6477"/>
                      <a:pt x="24745" y="6477"/>
                    </a:cubicBezTo>
                    <a:cubicBezTo>
                      <a:pt x="25312" y="6477"/>
                      <a:pt x="25861" y="6241"/>
                      <a:pt x="26265" y="5821"/>
                    </a:cubicBezTo>
                    <a:cubicBezTo>
                      <a:pt x="26265" y="5818"/>
                      <a:pt x="26268" y="5818"/>
                      <a:pt x="26268" y="5814"/>
                    </a:cubicBezTo>
                    <a:cubicBezTo>
                      <a:pt x="26356" y="5727"/>
                      <a:pt x="26312" y="5577"/>
                      <a:pt x="26190" y="5547"/>
                    </a:cubicBezTo>
                    <a:lnTo>
                      <a:pt x="2857" y="6"/>
                    </a:lnTo>
                    <a:cubicBezTo>
                      <a:pt x="2843" y="2"/>
                      <a:pt x="2829" y="1"/>
                      <a:pt x="2816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931;p39">
                <a:extLst>
                  <a:ext uri="{FF2B5EF4-FFF2-40B4-BE49-F238E27FC236}">
                    <a16:creationId xmlns:a16="http://schemas.microsoft.com/office/drawing/2014/main" id="{A40F61C5-FA37-C5B8-A0E0-9D4C982AA5ED}"/>
                  </a:ext>
                </a:extLst>
              </p:cNvPr>
              <p:cNvSpPr/>
              <p:nvPr/>
            </p:nvSpPr>
            <p:spPr>
              <a:xfrm>
                <a:off x="7850108" y="3598304"/>
                <a:ext cx="574928" cy="309311"/>
              </a:xfrm>
              <a:custGeom>
                <a:avLst/>
                <a:gdLst/>
                <a:ahLst/>
                <a:cxnLst/>
                <a:rect l="l" t="t" r="r" b="b"/>
                <a:pathLst>
                  <a:path w="22671" h="12197" extrusionOk="0">
                    <a:moveTo>
                      <a:pt x="1728" y="1"/>
                    </a:moveTo>
                    <a:cubicBezTo>
                      <a:pt x="1323" y="575"/>
                      <a:pt x="670" y="1789"/>
                      <a:pt x="268" y="4014"/>
                    </a:cubicBezTo>
                    <a:cubicBezTo>
                      <a:pt x="1" y="5492"/>
                      <a:pt x="795" y="7290"/>
                      <a:pt x="1448" y="8352"/>
                    </a:cubicBezTo>
                    <a:lnTo>
                      <a:pt x="21430" y="12196"/>
                    </a:lnTo>
                    <a:cubicBezTo>
                      <a:pt x="21291" y="11189"/>
                      <a:pt x="21285" y="9857"/>
                      <a:pt x="21596" y="8136"/>
                    </a:cubicBezTo>
                    <a:cubicBezTo>
                      <a:pt x="21836" y="6794"/>
                      <a:pt x="22248" y="5756"/>
                      <a:pt x="22671" y="4978"/>
                    </a:cubicBezTo>
                    <a:lnTo>
                      <a:pt x="1728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32;p39">
                <a:extLst>
                  <a:ext uri="{FF2B5EF4-FFF2-40B4-BE49-F238E27FC236}">
                    <a16:creationId xmlns:a16="http://schemas.microsoft.com/office/drawing/2014/main" id="{5C68DF59-B492-90A6-9CB5-453DFB976C21}"/>
                  </a:ext>
                </a:extLst>
              </p:cNvPr>
              <p:cNvSpPr/>
              <p:nvPr/>
            </p:nvSpPr>
            <p:spPr>
              <a:xfrm>
                <a:off x="7949617" y="3759970"/>
                <a:ext cx="446608" cy="69790"/>
              </a:xfrm>
              <a:custGeom>
                <a:avLst/>
                <a:gdLst/>
                <a:ahLst/>
                <a:cxnLst/>
                <a:rect l="l" t="t" r="r" b="b"/>
                <a:pathLst>
                  <a:path w="17611" h="2752" extrusionOk="0">
                    <a:moveTo>
                      <a:pt x="201" y="1"/>
                    </a:moveTo>
                    <a:cubicBezTo>
                      <a:pt x="65" y="1"/>
                      <a:pt x="1" y="161"/>
                      <a:pt x="154" y="216"/>
                    </a:cubicBezTo>
                    <a:cubicBezTo>
                      <a:pt x="2917" y="1176"/>
                      <a:pt x="6034" y="1521"/>
                      <a:pt x="8918" y="1933"/>
                    </a:cubicBezTo>
                    <a:cubicBezTo>
                      <a:pt x="11566" y="2313"/>
                      <a:pt x="14321" y="2752"/>
                      <a:pt x="17008" y="2752"/>
                    </a:cubicBezTo>
                    <a:cubicBezTo>
                      <a:pt x="17141" y="2752"/>
                      <a:pt x="17275" y="2751"/>
                      <a:pt x="17408" y="2748"/>
                    </a:cubicBezTo>
                    <a:cubicBezTo>
                      <a:pt x="17553" y="2744"/>
                      <a:pt x="17611" y="2535"/>
                      <a:pt x="17445" y="2511"/>
                    </a:cubicBezTo>
                    <a:cubicBezTo>
                      <a:pt x="14582" y="2089"/>
                      <a:pt x="11674" y="1967"/>
                      <a:pt x="8806" y="1544"/>
                    </a:cubicBezTo>
                    <a:cubicBezTo>
                      <a:pt x="5939" y="1121"/>
                      <a:pt x="3096" y="341"/>
                      <a:pt x="225" y="2"/>
                    </a:cubicBezTo>
                    <a:cubicBezTo>
                      <a:pt x="217" y="1"/>
                      <a:pt x="209" y="1"/>
                      <a:pt x="201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933;p39">
                <a:extLst>
                  <a:ext uri="{FF2B5EF4-FFF2-40B4-BE49-F238E27FC236}">
                    <a16:creationId xmlns:a16="http://schemas.microsoft.com/office/drawing/2014/main" id="{824993A8-333B-9859-B519-D0E1AB43924C}"/>
                  </a:ext>
                </a:extLst>
              </p:cNvPr>
              <p:cNvSpPr/>
              <p:nvPr/>
            </p:nvSpPr>
            <p:spPr>
              <a:xfrm>
                <a:off x="8131366" y="3713309"/>
                <a:ext cx="273782" cy="55335"/>
              </a:xfrm>
              <a:custGeom>
                <a:avLst/>
                <a:gdLst/>
                <a:ahLst/>
                <a:cxnLst/>
                <a:rect l="l" t="t" r="r" b="b"/>
                <a:pathLst>
                  <a:path w="10796" h="2182" extrusionOk="0">
                    <a:moveTo>
                      <a:pt x="233" y="0"/>
                    </a:moveTo>
                    <a:cubicBezTo>
                      <a:pt x="69" y="0"/>
                      <a:pt x="0" y="203"/>
                      <a:pt x="186" y="263"/>
                    </a:cubicBezTo>
                    <a:cubicBezTo>
                      <a:pt x="1917" y="825"/>
                      <a:pt x="3760" y="1140"/>
                      <a:pt x="5548" y="1467"/>
                    </a:cubicBezTo>
                    <a:cubicBezTo>
                      <a:pt x="7209" y="1768"/>
                      <a:pt x="8902" y="2096"/>
                      <a:pt x="10589" y="2181"/>
                    </a:cubicBezTo>
                    <a:cubicBezTo>
                      <a:pt x="10592" y="2181"/>
                      <a:pt x="10596" y="2181"/>
                      <a:pt x="10599" y="2181"/>
                    </a:cubicBezTo>
                    <a:cubicBezTo>
                      <a:pt x="10753" y="2181"/>
                      <a:pt x="10796" y="1960"/>
                      <a:pt x="10630" y="1927"/>
                    </a:cubicBezTo>
                    <a:cubicBezTo>
                      <a:pt x="8913" y="1586"/>
                      <a:pt x="7157" y="1403"/>
                      <a:pt x="5433" y="1085"/>
                    </a:cubicBezTo>
                    <a:cubicBezTo>
                      <a:pt x="3705" y="764"/>
                      <a:pt x="2001" y="304"/>
                      <a:pt x="270" y="4"/>
                    </a:cubicBezTo>
                    <a:cubicBezTo>
                      <a:pt x="257" y="1"/>
                      <a:pt x="245" y="0"/>
                      <a:pt x="23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934;p39">
                <a:extLst>
                  <a:ext uri="{FF2B5EF4-FFF2-40B4-BE49-F238E27FC236}">
                    <a16:creationId xmlns:a16="http://schemas.microsoft.com/office/drawing/2014/main" id="{FF4C1829-7D5C-AFC2-DE2B-91C060E0F8D5}"/>
                  </a:ext>
                </a:extLst>
              </p:cNvPr>
              <p:cNvSpPr/>
              <p:nvPr/>
            </p:nvSpPr>
            <p:spPr>
              <a:xfrm>
                <a:off x="7821478" y="2933814"/>
                <a:ext cx="743493" cy="454469"/>
              </a:xfrm>
              <a:custGeom>
                <a:avLst/>
                <a:gdLst/>
                <a:ahLst/>
                <a:cxnLst/>
                <a:rect l="l" t="t" r="r" b="b"/>
                <a:pathLst>
                  <a:path w="29318" h="17921" extrusionOk="0">
                    <a:moveTo>
                      <a:pt x="2925" y="1"/>
                    </a:moveTo>
                    <a:cubicBezTo>
                      <a:pt x="2822" y="1"/>
                      <a:pt x="2723" y="49"/>
                      <a:pt x="2661" y="135"/>
                    </a:cubicBezTo>
                    <a:cubicBezTo>
                      <a:pt x="2255" y="680"/>
                      <a:pt x="1025" y="2454"/>
                      <a:pt x="447" y="4601"/>
                    </a:cubicBezTo>
                    <a:cubicBezTo>
                      <a:pt x="17" y="6204"/>
                      <a:pt x="0" y="8777"/>
                      <a:pt x="3" y="9575"/>
                    </a:cubicBezTo>
                    <a:cubicBezTo>
                      <a:pt x="3" y="9720"/>
                      <a:pt x="102" y="9846"/>
                      <a:pt x="240" y="9887"/>
                    </a:cubicBezTo>
                    <a:lnTo>
                      <a:pt x="26732" y="17906"/>
                    </a:lnTo>
                    <a:cubicBezTo>
                      <a:pt x="26764" y="17916"/>
                      <a:pt x="26796" y="17921"/>
                      <a:pt x="26828" y="17921"/>
                    </a:cubicBezTo>
                    <a:cubicBezTo>
                      <a:pt x="27017" y="17921"/>
                      <a:pt x="27178" y="17757"/>
                      <a:pt x="27155" y="17555"/>
                    </a:cubicBezTo>
                    <a:lnTo>
                      <a:pt x="27155" y="17548"/>
                    </a:lnTo>
                    <a:cubicBezTo>
                      <a:pt x="27090" y="16950"/>
                      <a:pt x="26677" y="16446"/>
                      <a:pt x="26100" y="16270"/>
                    </a:cubicBezTo>
                    <a:lnTo>
                      <a:pt x="1346" y="8824"/>
                    </a:lnTo>
                    <a:cubicBezTo>
                      <a:pt x="1370" y="7476"/>
                      <a:pt x="1478" y="5917"/>
                      <a:pt x="1738" y="4950"/>
                    </a:cubicBezTo>
                    <a:cubicBezTo>
                      <a:pt x="2130" y="3489"/>
                      <a:pt x="2874" y="2204"/>
                      <a:pt x="3361" y="1468"/>
                    </a:cubicBezTo>
                    <a:lnTo>
                      <a:pt x="28040" y="7151"/>
                    </a:lnTo>
                    <a:cubicBezTo>
                      <a:pt x="28120" y="7170"/>
                      <a:pt x="28200" y="7179"/>
                      <a:pt x="28279" y="7179"/>
                    </a:cubicBezTo>
                    <a:cubicBezTo>
                      <a:pt x="28659" y="7179"/>
                      <a:pt x="29017" y="6971"/>
                      <a:pt x="29210" y="6627"/>
                    </a:cubicBezTo>
                    <a:cubicBezTo>
                      <a:pt x="29210" y="6627"/>
                      <a:pt x="29210" y="6624"/>
                      <a:pt x="29213" y="6624"/>
                    </a:cubicBezTo>
                    <a:cubicBezTo>
                      <a:pt x="29318" y="6430"/>
                      <a:pt x="29210" y="6194"/>
                      <a:pt x="28997" y="6143"/>
                    </a:cubicBezTo>
                    <a:lnTo>
                      <a:pt x="3003" y="10"/>
                    </a:lnTo>
                    <a:cubicBezTo>
                      <a:pt x="2977" y="4"/>
                      <a:pt x="2951" y="1"/>
                      <a:pt x="2925" y="1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935;p39">
                <a:extLst>
                  <a:ext uri="{FF2B5EF4-FFF2-40B4-BE49-F238E27FC236}">
                    <a16:creationId xmlns:a16="http://schemas.microsoft.com/office/drawing/2014/main" id="{6BB336BD-A3BC-0911-3912-100A9E9C6143}"/>
                  </a:ext>
                </a:extLst>
              </p:cNvPr>
              <p:cNvSpPr/>
              <p:nvPr/>
            </p:nvSpPr>
            <p:spPr>
              <a:xfrm>
                <a:off x="7855586" y="2971016"/>
                <a:ext cx="661632" cy="373623"/>
              </a:xfrm>
              <a:custGeom>
                <a:avLst/>
                <a:gdLst/>
                <a:ahLst/>
                <a:cxnLst/>
                <a:rect l="l" t="t" r="r" b="b"/>
                <a:pathLst>
                  <a:path w="26090" h="14733" extrusionOk="0">
                    <a:moveTo>
                      <a:pt x="2016" y="1"/>
                    </a:moveTo>
                    <a:cubicBezTo>
                      <a:pt x="1529" y="737"/>
                      <a:pt x="785" y="2022"/>
                      <a:pt x="393" y="3483"/>
                    </a:cubicBezTo>
                    <a:cubicBezTo>
                      <a:pt x="133" y="4450"/>
                      <a:pt x="25" y="6009"/>
                      <a:pt x="1" y="7357"/>
                    </a:cubicBezTo>
                    <a:lnTo>
                      <a:pt x="24355" y="14732"/>
                    </a:lnTo>
                    <a:cubicBezTo>
                      <a:pt x="24243" y="12825"/>
                      <a:pt x="24254" y="10079"/>
                      <a:pt x="24988" y="8217"/>
                    </a:cubicBezTo>
                    <a:cubicBezTo>
                      <a:pt x="25407" y="7162"/>
                      <a:pt x="25782" y="6319"/>
                      <a:pt x="26090" y="5681"/>
                    </a:cubicBezTo>
                    <a:lnTo>
                      <a:pt x="2016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936;p39">
                <a:extLst>
                  <a:ext uri="{FF2B5EF4-FFF2-40B4-BE49-F238E27FC236}">
                    <a16:creationId xmlns:a16="http://schemas.microsoft.com/office/drawing/2014/main" id="{D79C3EA7-D832-B9DF-5EE8-84B8FAC355BA}"/>
                  </a:ext>
                </a:extLst>
              </p:cNvPr>
              <p:cNvSpPr/>
              <p:nvPr/>
            </p:nvSpPr>
            <p:spPr>
              <a:xfrm>
                <a:off x="8150715" y="3050086"/>
                <a:ext cx="345119" cy="100297"/>
              </a:xfrm>
              <a:custGeom>
                <a:avLst/>
                <a:gdLst/>
                <a:ahLst/>
                <a:cxnLst/>
                <a:rect l="l" t="t" r="r" b="b"/>
                <a:pathLst>
                  <a:path w="13609" h="3955" extrusionOk="0">
                    <a:moveTo>
                      <a:pt x="171" y="0"/>
                    </a:moveTo>
                    <a:cubicBezTo>
                      <a:pt x="50" y="0"/>
                      <a:pt x="1" y="148"/>
                      <a:pt x="136" y="193"/>
                    </a:cubicBezTo>
                    <a:cubicBezTo>
                      <a:pt x="2314" y="909"/>
                      <a:pt x="4592" y="1379"/>
                      <a:pt x="6803" y="2005"/>
                    </a:cubicBezTo>
                    <a:cubicBezTo>
                      <a:pt x="9019" y="2630"/>
                      <a:pt x="11206" y="3398"/>
                      <a:pt x="13437" y="3952"/>
                    </a:cubicBezTo>
                    <a:cubicBezTo>
                      <a:pt x="13445" y="3954"/>
                      <a:pt x="13452" y="3955"/>
                      <a:pt x="13459" y="3955"/>
                    </a:cubicBezTo>
                    <a:cubicBezTo>
                      <a:pt x="13542" y="3955"/>
                      <a:pt x="13608" y="3841"/>
                      <a:pt x="13512" y="3804"/>
                    </a:cubicBezTo>
                    <a:cubicBezTo>
                      <a:pt x="11446" y="2972"/>
                      <a:pt x="9255" y="2396"/>
                      <a:pt x="7118" y="1785"/>
                    </a:cubicBezTo>
                    <a:cubicBezTo>
                      <a:pt x="4846" y="1135"/>
                      <a:pt x="2530" y="392"/>
                      <a:pt x="197" y="3"/>
                    </a:cubicBezTo>
                    <a:cubicBezTo>
                      <a:pt x="188" y="1"/>
                      <a:pt x="179" y="0"/>
                      <a:pt x="171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937;p39">
                <a:extLst>
                  <a:ext uri="{FF2B5EF4-FFF2-40B4-BE49-F238E27FC236}">
                    <a16:creationId xmlns:a16="http://schemas.microsoft.com/office/drawing/2014/main" id="{76EC783D-59D0-2E9B-C498-5608BED21C92}"/>
                  </a:ext>
                </a:extLst>
              </p:cNvPr>
              <p:cNvSpPr/>
              <p:nvPr/>
            </p:nvSpPr>
            <p:spPr>
              <a:xfrm>
                <a:off x="7943709" y="3131363"/>
                <a:ext cx="517209" cy="141659"/>
              </a:xfrm>
              <a:custGeom>
                <a:avLst/>
                <a:gdLst/>
                <a:ahLst/>
                <a:cxnLst/>
                <a:rect l="l" t="t" r="r" b="b"/>
                <a:pathLst>
                  <a:path w="20395" h="5586" extrusionOk="0">
                    <a:moveTo>
                      <a:pt x="280" y="1"/>
                    </a:moveTo>
                    <a:cubicBezTo>
                      <a:pt x="92" y="1"/>
                      <a:pt x="1" y="237"/>
                      <a:pt x="218" y="301"/>
                    </a:cubicBezTo>
                    <a:cubicBezTo>
                      <a:pt x="3512" y="1258"/>
                      <a:pt x="6913" y="1894"/>
                      <a:pt x="10230" y="2773"/>
                    </a:cubicBezTo>
                    <a:cubicBezTo>
                      <a:pt x="13554" y="3659"/>
                      <a:pt x="16853" y="4632"/>
                      <a:pt x="20160" y="5579"/>
                    </a:cubicBezTo>
                    <a:cubicBezTo>
                      <a:pt x="20176" y="5583"/>
                      <a:pt x="20191" y="5585"/>
                      <a:pt x="20206" y="5585"/>
                    </a:cubicBezTo>
                    <a:cubicBezTo>
                      <a:pt x="20343" y="5585"/>
                      <a:pt x="20394" y="5398"/>
                      <a:pt x="20238" y="5342"/>
                    </a:cubicBezTo>
                    <a:cubicBezTo>
                      <a:pt x="16982" y="4233"/>
                      <a:pt x="13675" y="3280"/>
                      <a:pt x="10355" y="2394"/>
                    </a:cubicBezTo>
                    <a:cubicBezTo>
                      <a:pt x="7055" y="1515"/>
                      <a:pt x="3691" y="517"/>
                      <a:pt x="313" y="3"/>
                    </a:cubicBezTo>
                    <a:cubicBezTo>
                      <a:pt x="301" y="1"/>
                      <a:pt x="290" y="1"/>
                      <a:pt x="280" y="1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938;p39">
                <a:extLst>
                  <a:ext uri="{FF2B5EF4-FFF2-40B4-BE49-F238E27FC236}">
                    <a16:creationId xmlns:a16="http://schemas.microsoft.com/office/drawing/2014/main" id="{399BD7BF-17EF-D744-7B19-0D2327B29B95}"/>
                  </a:ext>
                </a:extLst>
              </p:cNvPr>
              <p:cNvSpPr/>
              <p:nvPr/>
            </p:nvSpPr>
            <p:spPr>
              <a:xfrm>
                <a:off x="7898392" y="2670685"/>
                <a:ext cx="746764" cy="415416"/>
              </a:xfrm>
              <a:custGeom>
                <a:avLst/>
                <a:gdLst/>
                <a:ahLst/>
                <a:cxnLst/>
                <a:rect l="l" t="t" r="r" b="b"/>
                <a:pathLst>
                  <a:path w="29447" h="16381" extrusionOk="0">
                    <a:moveTo>
                      <a:pt x="2513" y="0"/>
                    </a:moveTo>
                    <a:cubicBezTo>
                      <a:pt x="2357" y="0"/>
                      <a:pt x="2224" y="137"/>
                      <a:pt x="2245" y="303"/>
                    </a:cubicBezTo>
                    <a:cubicBezTo>
                      <a:pt x="2245" y="307"/>
                      <a:pt x="2245" y="310"/>
                      <a:pt x="2248" y="310"/>
                    </a:cubicBezTo>
                    <a:cubicBezTo>
                      <a:pt x="2316" y="895"/>
                      <a:pt x="2732" y="1382"/>
                      <a:pt x="3303" y="1530"/>
                    </a:cubicBezTo>
                    <a:lnTo>
                      <a:pt x="26322" y="7529"/>
                    </a:lnTo>
                    <a:cubicBezTo>
                      <a:pt x="26745" y="8844"/>
                      <a:pt x="27380" y="11995"/>
                      <a:pt x="25071" y="14903"/>
                    </a:cubicBezTo>
                    <a:lnTo>
                      <a:pt x="1538" y="8459"/>
                    </a:lnTo>
                    <a:cubicBezTo>
                      <a:pt x="1426" y="8428"/>
                      <a:pt x="1312" y="8413"/>
                      <a:pt x="1199" y="8413"/>
                    </a:cubicBezTo>
                    <a:cubicBezTo>
                      <a:pt x="758" y="8413"/>
                      <a:pt x="338" y="8643"/>
                      <a:pt x="98" y="9033"/>
                    </a:cubicBezTo>
                    <a:cubicBezTo>
                      <a:pt x="98" y="9037"/>
                      <a:pt x="95" y="9037"/>
                      <a:pt x="95" y="9040"/>
                    </a:cubicBezTo>
                    <a:cubicBezTo>
                      <a:pt x="1" y="9192"/>
                      <a:pt x="82" y="9392"/>
                      <a:pt x="254" y="9439"/>
                    </a:cubicBezTo>
                    <a:lnTo>
                      <a:pt x="25366" y="16371"/>
                    </a:lnTo>
                    <a:cubicBezTo>
                      <a:pt x="25389" y="16377"/>
                      <a:pt x="25414" y="16380"/>
                      <a:pt x="25438" y="16380"/>
                    </a:cubicBezTo>
                    <a:cubicBezTo>
                      <a:pt x="25514" y="16380"/>
                      <a:pt x="25588" y="16349"/>
                      <a:pt x="25639" y="16293"/>
                    </a:cubicBezTo>
                    <a:cubicBezTo>
                      <a:pt x="29446" y="12158"/>
                      <a:pt x="27719" y="7350"/>
                      <a:pt x="27380" y="6532"/>
                    </a:cubicBezTo>
                    <a:cubicBezTo>
                      <a:pt x="27350" y="6454"/>
                      <a:pt x="27282" y="6396"/>
                      <a:pt x="27201" y="6376"/>
                    </a:cubicBezTo>
                    <a:lnTo>
                      <a:pt x="2580" y="9"/>
                    </a:lnTo>
                    <a:cubicBezTo>
                      <a:pt x="2557" y="3"/>
                      <a:pt x="2535" y="0"/>
                      <a:pt x="251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9F1E"/>
                  </a:solidFill>
                </a:endParaRPr>
              </a:p>
            </p:txBody>
          </p:sp>
          <p:sp>
            <p:nvSpPr>
              <p:cNvPr id="26" name="Google Shape;1939;p39">
                <a:extLst>
                  <a:ext uri="{FF2B5EF4-FFF2-40B4-BE49-F238E27FC236}">
                    <a16:creationId xmlns:a16="http://schemas.microsoft.com/office/drawing/2014/main" id="{82AA6BE9-103E-823B-D374-F8914DE2552F}"/>
                  </a:ext>
                </a:extLst>
              </p:cNvPr>
              <p:cNvSpPr/>
              <p:nvPr/>
            </p:nvSpPr>
            <p:spPr>
              <a:xfrm>
                <a:off x="7947360" y="2713162"/>
                <a:ext cx="645402" cy="335457"/>
              </a:xfrm>
              <a:custGeom>
                <a:avLst/>
                <a:gdLst/>
                <a:ahLst/>
                <a:cxnLst/>
                <a:rect l="l" t="t" r="r" b="b"/>
                <a:pathLst>
                  <a:path w="25450" h="13228" extrusionOk="0">
                    <a:moveTo>
                      <a:pt x="1748" y="1"/>
                    </a:moveTo>
                    <a:lnTo>
                      <a:pt x="1748" y="1"/>
                    </a:lnTo>
                    <a:cubicBezTo>
                      <a:pt x="1765" y="941"/>
                      <a:pt x="1697" y="2094"/>
                      <a:pt x="1413" y="3264"/>
                    </a:cubicBezTo>
                    <a:cubicBezTo>
                      <a:pt x="1095" y="4576"/>
                      <a:pt x="504" y="5877"/>
                      <a:pt x="0" y="6841"/>
                    </a:cubicBezTo>
                    <a:lnTo>
                      <a:pt x="23140" y="13228"/>
                    </a:lnTo>
                    <a:cubicBezTo>
                      <a:pt x="25449" y="10320"/>
                      <a:pt x="24814" y="7169"/>
                      <a:pt x="24391" y="5854"/>
                    </a:cubicBezTo>
                    <a:lnTo>
                      <a:pt x="1748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940;p39">
                <a:extLst>
                  <a:ext uri="{FF2B5EF4-FFF2-40B4-BE49-F238E27FC236}">
                    <a16:creationId xmlns:a16="http://schemas.microsoft.com/office/drawing/2014/main" id="{0702D54A-BF4D-2530-6AD2-4CA09FEA6F04}"/>
                  </a:ext>
                </a:extLst>
              </p:cNvPr>
              <p:cNvSpPr/>
              <p:nvPr/>
            </p:nvSpPr>
            <p:spPr>
              <a:xfrm>
                <a:off x="7978679" y="2848251"/>
                <a:ext cx="315448" cy="73061"/>
              </a:xfrm>
              <a:custGeom>
                <a:avLst/>
                <a:gdLst/>
                <a:ahLst/>
                <a:cxnLst/>
                <a:rect l="l" t="t" r="r" b="b"/>
                <a:pathLst>
                  <a:path w="12439" h="2881" extrusionOk="0">
                    <a:moveTo>
                      <a:pt x="249" y="0"/>
                    </a:moveTo>
                    <a:cubicBezTo>
                      <a:pt x="83" y="0"/>
                      <a:pt x="0" y="231"/>
                      <a:pt x="195" y="266"/>
                    </a:cubicBezTo>
                    <a:cubicBezTo>
                      <a:pt x="4205" y="1017"/>
                      <a:pt x="8147" y="2156"/>
                      <a:pt x="12154" y="2877"/>
                    </a:cubicBezTo>
                    <a:cubicBezTo>
                      <a:pt x="12167" y="2879"/>
                      <a:pt x="12180" y="2880"/>
                      <a:pt x="12192" y="2880"/>
                    </a:cubicBezTo>
                    <a:cubicBezTo>
                      <a:pt x="12365" y="2880"/>
                      <a:pt x="12438" y="2666"/>
                      <a:pt x="12245" y="2603"/>
                    </a:cubicBezTo>
                    <a:cubicBezTo>
                      <a:pt x="8422" y="1304"/>
                      <a:pt x="4252" y="679"/>
                      <a:pt x="279" y="3"/>
                    </a:cubicBezTo>
                    <a:cubicBezTo>
                      <a:pt x="269" y="1"/>
                      <a:pt x="259" y="0"/>
                      <a:pt x="2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9F1E"/>
                  </a:solidFill>
                </a:endParaRPr>
              </a:p>
            </p:txBody>
          </p:sp>
          <p:sp>
            <p:nvSpPr>
              <p:cNvPr id="28" name="Google Shape;1941;p39">
                <a:extLst>
                  <a:ext uri="{FF2B5EF4-FFF2-40B4-BE49-F238E27FC236}">
                    <a16:creationId xmlns:a16="http://schemas.microsoft.com/office/drawing/2014/main" id="{B4FE3CB9-9E39-3FF7-BB33-8A648A523AEF}"/>
                  </a:ext>
                </a:extLst>
              </p:cNvPr>
              <p:cNvSpPr/>
              <p:nvPr/>
            </p:nvSpPr>
            <p:spPr>
              <a:xfrm>
                <a:off x="7992322" y="2766138"/>
                <a:ext cx="381079" cy="91776"/>
              </a:xfrm>
              <a:custGeom>
                <a:avLst/>
                <a:gdLst/>
                <a:ahLst/>
                <a:cxnLst/>
                <a:rect l="l" t="t" r="r" b="b"/>
                <a:pathLst>
                  <a:path w="15027" h="3619" extrusionOk="0">
                    <a:moveTo>
                      <a:pt x="249" y="0"/>
                    </a:moveTo>
                    <a:cubicBezTo>
                      <a:pt x="76" y="0"/>
                      <a:pt x="1" y="239"/>
                      <a:pt x="201" y="285"/>
                    </a:cubicBezTo>
                    <a:cubicBezTo>
                      <a:pt x="2622" y="861"/>
                      <a:pt x="5047" y="1432"/>
                      <a:pt x="7475" y="1989"/>
                    </a:cubicBezTo>
                    <a:cubicBezTo>
                      <a:pt x="9892" y="2548"/>
                      <a:pt x="12319" y="3237"/>
                      <a:pt x="14771" y="3616"/>
                    </a:cubicBezTo>
                    <a:cubicBezTo>
                      <a:pt x="14781" y="3618"/>
                      <a:pt x="14791" y="3619"/>
                      <a:pt x="14801" y="3619"/>
                    </a:cubicBezTo>
                    <a:cubicBezTo>
                      <a:pt x="14956" y="3619"/>
                      <a:pt x="15027" y="3426"/>
                      <a:pt x="14852" y="3373"/>
                    </a:cubicBezTo>
                    <a:cubicBezTo>
                      <a:pt x="12481" y="2639"/>
                      <a:pt x="10000" y="2203"/>
                      <a:pt x="7582" y="1649"/>
                    </a:cubicBezTo>
                    <a:cubicBezTo>
                      <a:pt x="5155" y="1090"/>
                      <a:pt x="2723" y="546"/>
                      <a:pt x="293" y="5"/>
                    </a:cubicBezTo>
                    <a:cubicBezTo>
                      <a:pt x="278" y="2"/>
                      <a:pt x="263" y="0"/>
                      <a:pt x="2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9F1E"/>
                  </a:solidFill>
                </a:endParaRPr>
              </a:p>
            </p:txBody>
          </p:sp>
          <p:sp>
            <p:nvSpPr>
              <p:cNvPr id="29" name="Google Shape;1942;p39">
                <a:extLst>
                  <a:ext uri="{FF2B5EF4-FFF2-40B4-BE49-F238E27FC236}">
                    <a16:creationId xmlns:a16="http://schemas.microsoft.com/office/drawing/2014/main" id="{34B2C01F-59FB-9872-B86D-313E8FCA0CC2}"/>
                  </a:ext>
                </a:extLst>
              </p:cNvPr>
              <p:cNvSpPr/>
              <p:nvPr/>
            </p:nvSpPr>
            <p:spPr>
              <a:xfrm>
                <a:off x="7866972" y="2409560"/>
                <a:ext cx="691379" cy="322549"/>
              </a:xfrm>
              <a:custGeom>
                <a:avLst/>
                <a:gdLst/>
                <a:ahLst/>
                <a:cxnLst/>
                <a:rect l="l" t="t" r="r" b="b"/>
                <a:pathLst>
                  <a:path w="27263" h="12719" extrusionOk="0">
                    <a:moveTo>
                      <a:pt x="1475" y="0"/>
                    </a:moveTo>
                    <a:cubicBezTo>
                      <a:pt x="1424" y="0"/>
                      <a:pt x="1373" y="3"/>
                      <a:pt x="1323" y="14"/>
                    </a:cubicBezTo>
                    <a:cubicBezTo>
                      <a:pt x="640" y="115"/>
                      <a:pt x="758" y="1157"/>
                      <a:pt x="1451" y="1157"/>
                    </a:cubicBezTo>
                    <a:lnTo>
                      <a:pt x="22499" y="1157"/>
                    </a:lnTo>
                    <a:cubicBezTo>
                      <a:pt x="24581" y="1715"/>
                      <a:pt x="24906" y="2840"/>
                      <a:pt x="25015" y="4910"/>
                    </a:cubicBezTo>
                    <a:cubicBezTo>
                      <a:pt x="25149" y="7500"/>
                      <a:pt x="24132" y="10012"/>
                      <a:pt x="23577" y="11169"/>
                    </a:cubicBezTo>
                    <a:lnTo>
                      <a:pt x="524" y="7639"/>
                    </a:lnTo>
                    <a:cubicBezTo>
                      <a:pt x="510" y="7637"/>
                      <a:pt x="495" y="7636"/>
                      <a:pt x="481" y="7636"/>
                    </a:cubicBezTo>
                    <a:cubicBezTo>
                      <a:pt x="349" y="7636"/>
                      <a:pt x="229" y="7717"/>
                      <a:pt x="190" y="7848"/>
                    </a:cubicBezTo>
                    <a:lnTo>
                      <a:pt x="187" y="7859"/>
                    </a:lnTo>
                    <a:cubicBezTo>
                      <a:pt x="1" y="8447"/>
                      <a:pt x="386" y="9062"/>
                      <a:pt x="995" y="9157"/>
                    </a:cubicBezTo>
                    <a:lnTo>
                      <a:pt x="24372" y="12707"/>
                    </a:lnTo>
                    <a:cubicBezTo>
                      <a:pt x="24422" y="12715"/>
                      <a:pt x="24472" y="12718"/>
                      <a:pt x="24522" y="12718"/>
                    </a:cubicBezTo>
                    <a:cubicBezTo>
                      <a:pt x="24897" y="12718"/>
                      <a:pt x="25246" y="12509"/>
                      <a:pt x="25416" y="12169"/>
                    </a:cubicBezTo>
                    <a:cubicBezTo>
                      <a:pt x="26039" y="10928"/>
                      <a:pt x="27262" y="8065"/>
                      <a:pt x="27100" y="5018"/>
                    </a:cubicBezTo>
                    <a:cubicBezTo>
                      <a:pt x="26969" y="2530"/>
                      <a:pt x="26536" y="1208"/>
                      <a:pt x="26218" y="555"/>
                    </a:cubicBezTo>
                    <a:cubicBezTo>
                      <a:pt x="26049" y="214"/>
                      <a:pt x="25700" y="0"/>
                      <a:pt x="2531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943;p39">
                <a:extLst>
                  <a:ext uri="{FF2B5EF4-FFF2-40B4-BE49-F238E27FC236}">
                    <a16:creationId xmlns:a16="http://schemas.microsoft.com/office/drawing/2014/main" id="{A6277E33-46E8-9181-626B-9F81A79BA1FD}"/>
                  </a:ext>
                </a:extLst>
              </p:cNvPr>
              <p:cNvSpPr/>
              <p:nvPr/>
            </p:nvSpPr>
            <p:spPr>
              <a:xfrm>
                <a:off x="7900750" y="2438876"/>
                <a:ext cx="617050" cy="253926"/>
              </a:xfrm>
              <a:custGeom>
                <a:avLst/>
                <a:gdLst/>
                <a:ahLst/>
                <a:cxnLst/>
                <a:rect l="l" t="t" r="r" b="b"/>
                <a:pathLst>
                  <a:path w="24332" h="10013" extrusionOk="0">
                    <a:moveTo>
                      <a:pt x="302" y="1"/>
                    </a:moveTo>
                    <a:cubicBezTo>
                      <a:pt x="583" y="1671"/>
                      <a:pt x="711" y="4031"/>
                      <a:pt x="1" y="6553"/>
                    </a:cubicBezTo>
                    <a:lnTo>
                      <a:pt x="22759" y="10013"/>
                    </a:lnTo>
                    <a:cubicBezTo>
                      <a:pt x="23314" y="8856"/>
                      <a:pt x="24331" y="6344"/>
                      <a:pt x="24197" y="3754"/>
                    </a:cubicBezTo>
                    <a:cubicBezTo>
                      <a:pt x="24122" y="2361"/>
                      <a:pt x="23953" y="1397"/>
                      <a:pt x="23777" y="745"/>
                    </a:cubicBezTo>
                    <a:cubicBezTo>
                      <a:pt x="23662" y="302"/>
                      <a:pt x="23253" y="1"/>
                      <a:pt x="22797" y="1"/>
                    </a:cubicBez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944;p39">
                <a:extLst>
                  <a:ext uri="{FF2B5EF4-FFF2-40B4-BE49-F238E27FC236}">
                    <a16:creationId xmlns:a16="http://schemas.microsoft.com/office/drawing/2014/main" id="{C85C7FFE-5F14-E1A6-0DAA-7155A086FE06}"/>
                  </a:ext>
                </a:extLst>
              </p:cNvPr>
              <p:cNvSpPr/>
              <p:nvPr/>
            </p:nvSpPr>
            <p:spPr>
              <a:xfrm>
                <a:off x="7898772" y="2567828"/>
                <a:ext cx="456980" cy="35884"/>
              </a:xfrm>
              <a:custGeom>
                <a:avLst/>
                <a:gdLst/>
                <a:ahLst/>
                <a:cxnLst/>
                <a:rect l="l" t="t" r="r" b="b"/>
                <a:pathLst>
                  <a:path w="18020" h="1415" extrusionOk="0">
                    <a:moveTo>
                      <a:pt x="139" y="1"/>
                    </a:moveTo>
                    <a:cubicBezTo>
                      <a:pt x="1" y="1"/>
                      <a:pt x="7" y="184"/>
                      <a:pt x="147" y="197"/>
                    </a:cubicBezTo>
                    <a:cubicBezTo>
                      <a:pt x="3101" y="468"/>
                      <a:pt x="6070" y="636"/>
                      <a:pt x="9032" y="836"/>
                    </a:cubicBezTo>
                    <a:cubicBezTo>
                      <a:pt x="11987" y="1036"/>
                      <a:pt x="14959" y="1354"/>
                      <a:pt x="17918" y="1415"/>
                    </a:cubicBezTo>
                    <a:cubicBezTo>
                      <a:pt x="17995" y="1415"/>
                      <a:pt x="18019" y="1303"/>
                      <a:pt x="17938" y="1293"/>
                    </a:cubicBezTo>
                    <a:cubicBezTo>
                      <a:pt x="15067" y="948"/>
                      <a:pt x="12149" y="843"/>
                      <a:pt x="9265" y="633"/>
                    </a:cubicBezTo>
                    <a:cubicBezTo>
                      <a:pt x="6229" y="407"/>
                      <a:pt x="3190" y="153"/>
                      <a:pt x="147" y="1"/>
                    </a:cubicBezTo>
                    <a:cubicBezTo>
                      <a:pt x="144" y="1"/>
                      <a:pt x="142" y="1"/>
                      <a:pt x="139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945;p39">
                <a:extLst>
                  <a:ext uri="{FF2B5EF4-FFF2-40B4-BE49-F238E27FC236}">
                    <a16:creationId xmlns:a16="http://schemas.microsoft.com/office/drawing/2014/main" id="{CB76817C-012F-E278-AE51-5F29B6302F64}"/>
                  </a:ext>
                </a:extLst>
              </p:cNvPr>
              <p:cNvSpPr/>
              <p:nvPr/>
            </p:nvSpPr>
            <p:spPr>
              <a:xfrm>
                <a:off x="7895095" y="2487692"/>
                <a:ext cx="318998" cy="21251"/>
              </a:xfrm>
              <a:custGeom>
                <a:avLst/>
                <a:gdLst/>
                <a:ahLst/>
                <a:cxnLst/>
                <a:rect l="l" t="t" r="r" b="b"/>
                <a:pathLst>
                  <a:path w="12579" h="838" extrusionOk="0">
                    <a:moveTo>
                      <a:pt x="2680" y="1"/>
                    </a:moveTo>
                    <a:cubicBezTo>
                      <a:pt x="1821" y="1"/>
                      <a:pt x="965" y="12"/>
                      <a:pt x="116" y="34"/>
                    </a:cubicBezTo>
                    <a:cubicBezTo>
                      <a:pt x="0" y="37"/>
                      <a:pt x="0" y="182"/>
                      <a:pt x="116" y="185"/>
                    </a:cubicBezTo>
                    <a:cubicBezTo>
                      <a:pt x="4207" y="379"/>
                      <a:pt x="8298" y="672"/>
                      <a:pt x="12389" y="838"/>
                    </a:cubicBezTo>
                    <a:cubicBezTo>
                      <a:pt x="12392" y="838"/>
                      <a:pt x="12394" y="838"/>
                      <a:pt x="12396" y="838"/>
                    </a:cubicBezTo>
                    <a:cubicBezTo>
                      <a:pt x="12536" y="838"/>
                      <a:pt x="12579" y="628"/>
                      <a:pt x="12426" y="608"/>
                    </a:cubicBezTo>
                    <a:cubicBezTo>
                      <a:pt x="9233" y="167"/>
                      <a:pt x="5933" y="1"/>
                      <a:pt x="2680" y="1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946;p39">
                <a:extLst>
                  <a:ext uri="{FF2B5EF4-FFF2-40B4-BE49-F238E27FC236}">
                    <a16:creationId xmlns:a16="http://schemas.microsoft.com/office/drawing/2014/main" id="{05233A1F-1478-19FF-847E-B196FF71C336}"/>
                  </a:ext>
                </a:extLst>
              </p:cNvPr>
              <p:cNvSpPr/>
              <p:nvPr/>
            </p:nvSpPr>
            <p:spPr>
              <a:xfrm>
                <a:off x="7664049" y="2117345"/>
                <a:ext cx="766849" cy="280680"/>
              </a:xfrm>
              <a:custGeom>
                <a:avLst/>
                <a:gdLst/>
                <a:ahLst/>
                <a:cxnLst/>
                <a:rect l="l" t="t" r="r" b="b"/>
                <a:pathLst>
                  <a:path w="30239" h="11068" extrusionOk="0">
                    <a:moveTo>
                      <a:pt x="3547" y="0"/>
                    </a:moveTo>
                    <a:cubicBezTo>
                      <a:pt x="3399" y="0"/>
                      <a:pt x="3265" y="67"/>
                      <a:pt x="3182" y="190"/>
                    </a:cubicBezTo>
                    <a:cubicBezTo>
                      <a:pt x="2540" y="1147"/>
                      <a:pt x="0" y="5440"/>
                      <a:pt x="3196" y="9552"/>
                    </a:cubicBezTo>
                    <a:cubicBezTo>
                      <a:pt x="3273" y="9650"/>
                      <a:pt x="3388" y="9714"/>
                      <a:pt x="3513" y="9721"/>
                    </a:cubicBezTo>
                    <a:cubicBezTo>
                      <a:pt x="5654" y="9836"/>
                      <a:pt x="24849" y="10874"/>
                      <a:pt x="28365" y="11067"/>
                    </a:cubicBezTo>
                    <a:cubicBezTo>
                      <a:pt x="28372" y="11067"/>
                      <a:pt x="28378" y="11068"/>
                      <a:pt x="28385" y="11068"/>
                    </a:cubicBezTo>
                    <a:cubicBezTo>
                      <a:pt x="28663" y="11068"/>
                      <a:pt x="28874" y="10814"/>
                      <a:pt x="28814" y="10536"/>
                    </a:cubicBezTo>
                    <a:cubicBezTo>
                      <a:pt x="28811" y="10532"/>
                      <a:pt x="28811" y="10529"/>
                      <a:pt x="28811" y="10526"/>
                    </a:cubicBezTo>
                    <a:cubicBezTo>
                      <a:pt x="28740" y="10195"/>
                      <a:pt x="28453" y="9955"/>
                      <a:pt x="28115" y="9934"/>
                    </a:cubicBezTo>
                    <a:lnTo>
                      <a:pt x="4014" y="8410"/>
                    </a:lnTo>
                    <a:cubicBezTo>
                      <a:pt x="2043" y="5549"/>
                      <a:pt x="3277" y="2641"/>
                      <a:pt x="4031" y="1350"/>
                    </a:cubicBezTo>
                    <a:lnTo>
                      <a:pt x="29210" y="1955"/>
                    </a:lnTo>
                    <a:cubicBezTo>
                      <a:pt x="29218" y="1955"/>
                      <a:pt x="29225" y="1955"/>
                      <a:pt x="29233" y="1955"/>
                    </a:cubicBezTo>
                    <a:cubicBezTo>
                      <a:pt x="29639" y="1955"/>
                      <a:pt x="30007" y="1694"/>
                      <a:pt x="30140" y="1306"/>
                    </a:cubicBezTo>
                    <a:cubicBezTo>
                      <a:pt x="30140" y="1302"/>
                      <a:pt x="30143" y="1302"/>
                      <a:pt x="30143" y="1299"/>
                    </a:cubicBezTo>
                    <a:cubicBezTo>
                      <a:pt x="30238" y="1022"/>
                      <a:pt x="30036" y="731"/>
                      <a:pt x="29741" y="721"/>
                    </a:cubicBezTo>
                    <a:lnTo>
                      <a:pt x="3557" y="0"/>
                    </a:lnTo>
                    <a:cubicBezTo>
                      <a:pt x="3554" y="0"/>
                      <a:pt x="3550" y="0"/>
                      <a:pt x="3547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947;p39">
                <a:extLst>
                  <a:ext uri="{FF2B5EF4-FFF2-40B4-BE49-F238E27FC236}">
                    <a16:creationId xmlns:a16="http://schemas.microsoft.com/office/drawing/2014/main" id="{68582E6B-FDDE-5FEB-9F3A-2B3B517CC959}"/>
                  </a:ext>
                </a:extLst>
              </p:cNvPr>
              <p:cNvSpPr/>
              <p:nvPr/>
            </p:nvSpPr>
            <p:spPr>
              <a:xfrm>
                <a:off x="7715832" y="2151555"/>
                <a:ext cx="670635" cy="211043"/>
              </a:xfrm>
              <a:custGeom>
                <a:avLst/>
                <a:gdLst/>
                <a:ahLst/>
                <a:cxnLst/>
                <a:rect l="l" t="t" r="r" b="b"/>
                <a:pathLst>
                  <a:path w="26445" h="8322" extrusionOk="0">
                    <a:moveTo>
                      <a:pt x="1989" y="1"/>
                    </a:moveTo>
                    <a:cubicBezTo>
                      <a:pt x="1235" y="1292"/>
                      <a:pt x="1" y="4200"/>
                      <a:pt x="1972" y="7061"/>
                    </a:cubicBezTo>
                    <a:lnTo>
                      <a:pt x="25265" y="8322"/>
                    </a:lnTo>
                    <a:cubicBezTo>
                      <a:pt x="25085" y="6939"/>
                      <a:pt x="25032" y="5025"/>
                      <a:pt x="25636" y="3145"/>
                    </a:cubicBezTo>
                    <a:cubicBezTo>
                      <a:pt x="25965" y="2128"/>
                      <a:pt x="26232" y="1312"/>
                      <a:pt x="26444" y="677"/>
                    </a:cubicBezTo>
                    <a:lnTo>
                      <a:pt x="1989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948;p39">
                <a:extLst>
                  <a:ext uri="{FF2B5EF4-FFF2-40B4-BE49-F238E27FC236}">
                    <a16:creationId xmlns:a16="http://schemas.microsoft.com/office/drawing/2014/main" id="{6E6E56B5-827F-914B-6656-D528D2AB9812}"/>
                  </a:ext>
                </a:extLst>
              </p:cNvPr>
              <p:cNvSpPr/>
              <p:nvPr/>
            </p:nvSpPr>
            <p:spPr>
              <a:xfrm>
                <a:off x="7963108" y="2298715"/>
                <a:ext cx="390918" cy="29087"/>
              </a:xfrm>
              <a:custGeom>
                <a:avLst/>
                <a:gdLst/>
                <a:ahLst/>
                <a:cxnLst/>
                <a:rect l="l" t="t" r="r" b="b"/>
                <a:pathLst>
                  <a:path w="15415" h="1147" extrusionOk="0">
                    <a:moveTo>
                      <a:pt x="2018" y="0"/>
                    </a:moveTo>
                    <a:cubicBezTo>
                      <a:pt x="1402" y="0"/>
                      <a:pt x="787" y="9"/>
                      <a:pt x="173" y="27"/>
                    </a:cubicBezTo>
                    <a:cubicBezTo>
                      <a:pt x="1" y="30"/>
                      <a:pt x="5" y="243"/>
                      <a:pt x="173" y="253"/>
                    </a:cubicBezTo>
                    <a:cubicBezTo>
                      <a:pt x="5191" y="618"/>
                      <a:pt x="10219" y="733"/>
                      <a:pt x="15240" y="1146"/>
                    </a:cubicBezTo>
                    <a:cubicBezTo>
                      <a:pt x="15245" y="1146"/>
                      <a:pt x="15250" y="1146"/>
                      <a:pt x="15255" y="1146"/>
                    </a:cubicBezTo>
                    <a:cubicBezTo>
                      <a:pt x="15415" y="1146"/>
                      <a:pt x="15404" y="925"/>
                      <a:pt x="15240" y="905"/>
                    </a:cubicBezTo>
                    <a:cubicBezTo>
                      <a:pt x="10892" y="428"/>
                      <a:pt x="6419" y="0"/>
                      <a:pt x="201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949;p39">
                <a:extLst>
                  <a:ext uri="{FF2B5EF4-FFF2-40B4-BE49-F238E27FC236}">
                    <a16:creationId xmlns:a16="http://schemas.microsoft.com/office/drawing/2014/main" id="{C0588D97-0F60-18EB-B0ED-C82D49E161B8}"/>
                  </a:ext>
                </a:extLst>
              </p:cNvPr>
              <p:cNvSpPr/>
              <p:nvPr/>
            </p:nvSpPr>
            <p:spPr>
              <a:xfrm>
                <a:off x="7852492" y="2246069"/>
                <a:ext cx="380318" cy="14354"/>
              </a:xfrm>
              <a:custGeom>
                <a:avLst/>
                <a:gdLst/>
                <a:ahLst/>
                <a:cxnLst/>
                <a:rect l="l" t="t" r="r" b="b"/>
                <a:pathLst>
                  <a:path w="14997" h="566" extrusionOk="0">
                    <a:moveTo>
                      <a:pt x="2112" y="1"/>
                    </a:moveTo>
                    <a:cubicBezTo>
                      <a:pt x="1435" y="1"/>
                      <a:pt x="759" y="15"/>
                      <a:pt x="86" y="54"/>
                    </a:cubicBezTo>
                    <a:cubicBezTo>
                      <a:pt x="1" y="57"/>
                      <a:pt x="5" y="158"/>
                      <a:pt x="86" y="166"/>
                    </a:cubicBezTo>
                    <a:cubicBezTo>
                      <a:pt x="2527" y="415"/>
                      <a:pt x="5022" y="351"/>
                      <a:pt x="7474" y="409"/>
                    </a:cubicBezTo>
                    <a:cubicBezTo>
                      <a:pt x="9372" y="450"/>
                      <a:pt x="11286" y="565"/>
                      <a:pt x="13189" y="565"/>
                    </a:cubicBezTo>
                    <a:cubicBezTo>
                      <a:pt x="13748" y="565"/>
                      <a:pt x="14305" y="555"/>
                      <a:pt x="14861" y="531"/>
                    </a:cubicBezTo>
                    <a:cubicBezTo>
                      <a:pt x="14997" y="523"/>
                      <a:pt x="14993" y="361"/>
                      <a:pt x="14861" y="351"/>
                    </a:cubicBezTo>
                    <a:cubicBezTo>
                      <a:pt x="12416" y="135"/>
                      <a:pt x="9928" y="196"/>
                      <a:pt x="7474" y="141"/>
                    </a:cubicBezTo>
                    <a:cubicBezTo>
                      <a:pt x="5696" y="102"/>
                      <a:pt x="3899" y="1"/>
                      <a:pt x="2112" y="1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950;p39">
                <a:extLst>
                  <a:ext uri="{FF2B5EF4-FFF2-40B4-BE49-F238E27FC236}">
                    <a16:creationId xmlns:a16="http://schemas.microsoft.com/office/drawing/2014/main" id="{93B805F2-FCFE-2941-436A-A78F886E862E}"/>
                  </a:ext>
                </a:extLst>
              </p:cNvPr>
              <p:cNvSpPr/>
              <p:nvPr/>
            </p:nvSpPr>
            <p:spPr>
              <a:xfrm>
                <a:off x="7964047" y="2181225"/>
                <a:ext cx="412829" cy="25410"/>
              </a:xfrm>
              <a:custGeom>
                <a:avLst/>
                <a:gdLst/>
                <a:ahLst/>
                <a:cxnLst/>
                <a:rect l="l" t="t" r="r" b="b"/>
                <a:pathLst>
                  <a:path w="16279" h="1002" extrusionOk="0">
                    <a:moveTo>
                      <a:pt x="133" y="0"/>
                    </a:moveTo>
                    <a:cubicBezTo>
                      <a:pt x="35" y="0"/>
                      <a:pt x="1" y="142"/>
                      <a:pt x="106" y="159"/>
                    </a:cubicBezTo>
                    <a:cubicBezTo>
                      <a:pt x="5357" y="961"/>
                      <a:pt x="10814" y="964"/>
                      <a:pt x="16112" y="1001"/>
                    </a:cubicBezTo>
                    <a:cubicBezTo>
                      <a:pt x="16113" y="1001"/>
                      <a:pt x="16114" y="1001"/>
                      <a:pt x="16116" y="1001"/>
                    </a:cubicBezTo>
                    <a:cubicBezTo>
                      <a:pt x="16278" y="1001"/>
                      <a:pt x="16277" y="785"/>
                      <a:pt x="16112" y="781"/>
                    </a:cubicBezTo>
                    <a:cubicBezTo>
                      <a:pt x="10776" y="670"/>
                      <a:pt x="5461" y="126"/>
                      <a:pt x="133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951;p39">
                <a:extLst>
                  <a:ext uri="{FF2B5EF4-FFF2-40B4-BE49-F238E27FC236}">
                    <a16:creationId xmlns:a16="http://schemas.microsoft.com/office/drawing/2014/main" id="{3B3E8C2F-EC62-1825-9078-72A6CE6E4093}"/>
                  </a:ext>
                </a:extLst>
              </p:cNvPr>
              <p:cNvSpPr/>
              <p:nvPr/>
            </p:nvSpPr>
            <p:spPr>
              <a:xfrm>
                <a:off x="7487220" y="1771621"/>
                <a:ext cx="688640" cy="387977"/>
              </a:xfrm>
              <a:custGeom>
                <a:avLst/>
                <a:gdLst/>
                <a:ahLst/>
                <a:cxnLst/>
                <a:rect l="l" t="t" r="r" b="b"/>
                <a:pathLst>
                  <a:path w="27155" h="15299" extrusionOk="0">
                    <a:moveTo>
                      <a:pt x="24061" y="0"/>
                    </a:moveTo>
                    <a:cubicBezTo>
                      <a:pt x="24031" y="0"/>
                      <a:pt x="24001" y="5"/>
                      <a:pt x="23969" y="14"/>
                    </a:cubicBezTo>
                    <a:lnTo>
                      <a:pt x="1776" y="6581"/>
                    </a:lnTo>
                    <a:cubicBezTo>
                      <a:pt x="1278" y="6726"/>
                      <a:pt x="900" y="7132"/>
                      <a:pt x="775" y="7632"/>
                    </a:cubicBezTo>
                    <a:cubicBezTo>
                      <a:pt x="0" y="10705"/>
                      <a:pt x="1968" y="13589"/>
                      <a:pt x="2979" y="14817"/>
                    </a:cubicBezTo>
                    <a:cubicBezTo>
                      <a:pt x="3232" y="15126"/>
                      <a:pt x="3602" y="15298"/>
                      <a:pt x="3990" y="15298"/>
                    </a:cubicBezTo>
                    <a:cubicBezTo>
                      <a:pt x="4090" y="15298"/>
                      <a:pt x="4191" y="15287"/>
                      <a:pt x="4291" y="15263"/>
                    </a:cubicBezTo>
                    <a:cubicBezTo>
                      <a:pt x="7841" y="14418"/>
                      <a:pt x="22863" y="10847"/>
                      <a:pt x="26830" y="9904"/>
                    </a:cubicBezTo>
                    <a:cubicBezTo>
                      <a:pt x="27120" y="9836"/>
                      <a:pt x="27155" y="9448"/>
                      <a:pt x="26891" y="9315"/>
                    </a:cubicBezTo>
                    <a:cubicBezTo>
                      <a:pt x="26810" y="9275"/>
                      <a:pt x="26732" y="9234"/>
                      <a:pt x="26654" y="9190"/>
                    </a:cubicBezTo>
                    <a:cubicBezTo>
                      <a:pt x="26331" y="9007"/>
                      <a:pt x="25967" y="8917"/>
                      <a:pt x="25600" y="8917"/>
                    </a:cubicBezTo>
                    <a:cubicBezTo>
                      <a:pt x="25426" y="8917"/>
                      <a:pt x="25251" y="8938"/>
                      <a:pt x="25079" y="8978"/>
                    </a:cubicBezTo>
                    <a:lnTo>
                      <a:pt x="4007" y="13955"/>
                    </a:lnTo>
                    <a:cubicBezTo>
                      <a:pt x="4004" y="13955"/>
                      <a:pt x="4001" y="13955"/>
                      <a:pt x="3997" y="13951"/>
                    </a:cubicBezTo>
                    <a:cubicBezTo>
                      <a:pt x="3185" y="12960"/>
                      <a:pt x="1414" y="10425"/>
                      <a:pt x="2083" y="7899"/>
                    </a:cubicBezTo>
                    <a:cubicBezTo>
                      <a:pt x="2086" y="7895"/>
                      <a:pt x="2110" y="7875"/>
                      <a:pt x="2147" y="7865"/>
                    </a:cubicBezTo>
                    <a:lnTo>
                      <a:pt x="23283" y="1529"/>
                    </a:lnTo>
                    <a:cubicBezTo>
                      <a:pt x="23817" y="1370"/>
                      <a:pt x="24230" y="937"/>
                      <a:pt x="24365" y="393"/>
                    </a:cubicBezTo>
                    <a:cubicBezTo>
                      <a:pt x="24415" y="188"/>
                      <a:pt x="24256" y="0"/>
                      <a:pt x="2406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952;p39">
                <a:extLst>
                  <a:ext uri="{FF2B5EF4-FFF2-40B4-BE49-F238E27FC236}">
                    <a16:creationId xmlns:a16="http://schemas.microsoft.com/office/drawing/2014/main" id="{AC6A66A5-77E2-22E2-9FD4-6D0473FE7BE2}"/>
                  </a:ext>
                </a:extLst>
              </p:cNvPr>
              <p:cNvSpPr/>
              <p:nvPr/>
            </p:nvSpPr>
            <p:spPr>
              <a:xfrm>
                <a:off x="7523052" y="1816634"/>
                <a:ext cx="583195" cy="308880"/>
              </a:xfrm>
              <a:custGeom>
                <a:avLst/>
                <a:gdLst/>
                <a:ahLst/>
                <a:cxnLst/>
                <a:rect l="l" t="t" r="r" b="b"/>
                <a:pathLst>
                  <a:path w="22997" h="12180" extrusionOk="0">
                    <a:moveTo>
                      <a:pt x="21323" y="0"/>
                    </a:moveTo>
                    <a:cubicBezTo>
                      <a:pt x="21322" y="0"/>
                      <a:pt x="21320" y="0"/>
                      <a:pt x="21319" y="1"/>
                    </a:cubicBezTo>
                    <a:lnTo>
                      <a:pt x="734" y="6090"/>
                    </a:lnTo>
                    <a:cubicBezTo>
                      <a:pt x="697" y="6100"/>
                      <a:pt x="673" y="6120"/>
                      <a:pt x="670" y="6124"/>
                    </a:cubicBezTo>
                    <a:cubicBezTo>
                      <a:pt x="1" y="8650"/>
                      <a:pt x="1772" y="11185"/>
                      <a:pt x="2584" y="12176"/>
                    </a:cubicBezTo>
                    <a:cubicBezTo>
                      <a:pt x="2588" y="12180"/>
                      <a:pt x="2591" y="12180"/>
                      <a:pt x="2594" y="12180"/>
                    </a:cubicBezTo>
                    <a:lnTo>
                      <a:pt x="22986" y="7334"/>
                    </a:lnTo>
                    <a:cubicBezTo>
                      <a:pt x="22992" y="7331"/>
                      <a:pt x="22996" y="7321"/>
                      <a:pt x="22992" y="7314"/>
                    </a:cubicBezTo>
                    <a:cubicBezTo>
                      <a:pt x="21085" y="5187"/>
                      <a:pt x="21062" y="2097"/>
                      <a:pt x="21333" y="11"/>
                    </a:cubicBezTo>
                    <a:cubicBezTo>
                      <a:pt x="21335" y="5"/>
                      <a:pt x="21329" y="0"/>
                      <a:pt x="21323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953;p39">
                <a:extLst>
                  <a:ext uri="{FF2B5EF4-FFF2-40B4-BE49-F238E27FC236}">
                    <a16:creationId xmlns:a16="http://schemas.microsoft.com/office/drawing/2014/main" id="{E409597A-6452-2E88-C57F-A44CB6DDF3C0}"/>
                  </a:ext>
                </a:extLst>
              </p:cNvPr>
              <p:cNvSpPr/>
              <p:nvPr/>
            </p:nvSpPr>
            <p:spPr>
              <a:xfrm>
                <a:off x="7642468" y="1965113"/>
                <a:ext cx="404384" cy="105876"/>
              </a:xfrm>
              <a:custGeom>
                <a:avLst/>
                <a:gdLst/>
                <a:ahLst/>
                <a:cxnLst/>
                <a:rect l="l" t="t" r="r" b="b"/>
                <a:pathLst>
                  <a:path w="15946" h="4175" extrusionOk="0">
                    <a:moveTo>
                      <a:pt x="15728" y="0"/>
                    </a:moveTo>
                    <a:cubicBezTo>
                      <a:pt x="15714" y="0"/>
                      <a:pt x="15700" y="2"/>
                      <a:pt x="15684" y="6"/>
                    </a:cubicBezTo>
                    <a:cubicBezTo>
                      <a:pt x="13091" y="644"/>
                      <a:pt x="10511" y="1365"/>
                      <a:pt x="7922" y="2020"/>
                    </a:cubicBezTo>
                    <a:cubicBezTo>
                      <a:pt x="5335" y="2676"/>
                      <a:pt x="2708" y="3231"/>
                      <a:pt x="141" y="3971"/>
                    </a:cubicBezTo>
                    <a:cubicBezTo>
                      <a:pt x="1" y="4012"/>
                      <a:pt x="54" y="4174"/>
                      <a:pt x="178" y="4174"/>
                    </a:cubicBezTo>
                    <a:cubicBezTo>
                      <a:pt x="188" y="4174"/>
                      <a:pt x="198" y="4173"/>
                      <a:pt x="209" y="4171"/>
                    </a:cubicBezTo>
                    <a:cubicBezTo>
                      <a:pt x="5422" y="3187"/>
                      <a:pt x="10674" y="1743"/>
                      <a:pt x="15769" y="259"/>
                    </a:cubicBezTo>
                    <a:cubicBezTo>
                      <a:pt x="15946" y="209"/>
                      <a:pt x="15881" y="0"/>
                      <a:pt x="1572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54;p39">
                <a:extLst>
                  <a:ext uri="{FF2B5EF4-FFF2-40B4-BE49-F238E27FC236}">
                    <a16:creationId xmlns:a16="http://schemas.microsoft.com/office/drawing/2014/main" id="{A4F11480-D08A-3699-A9B8-9079C2952E00}"/>
                  </a:ext>
                </a:extLst>
              </p:cNvPr>
              <p:cNvSpPr/>
              <p:nvPr/>
            </p:nvSpPr>
            <p:spPr>
              <a:xfrm>
                <a:off x="7634632" y="1950100"/>
                <a:ext cx="306268" cy="80948"/>
              </a:xfrm>
              <a:custGeom>
                <a:avLst/>
                <a:gdLst/>
                <a:ahLst/>
                <a:cxnLst/>
                <a:rect l="l" t="t" r="r" b="b"/>
                <a:pathLst>
                  <a:path w="12077" h="3192" extrusionOk="0">
                    <a:moveTo>
                      <a:pt x="11930" y="0"/>
                    </a:moveTo>
                    <a:cubicBezTo>
                      <a:pt x="11923" y="0"/>
                      <a:pt x="11916" y="1"/>
                      <a:pt x="11908" y="2"/>
                    </a:cubicBezTo>
                    <a:cubicBezTo>
                      <a:pt x="7955" y="756"/>
                      <a:pt x="4054" y="1963"/>
                      <a:pt x="159" y="2964"/>
                    </a:cubicBezTo>
                    <a:cubicBezTo>
                      <a:pt x="0" y="3004"/>
                      <a:pt x="58" y="3192"/>
                      <a:pt x="191" y="3192"/>
                    </a:cubicBezTo>
                    <a:cubicBezTo>
                      <a:pt x="203" y="3192"/>
                      <a:pt x="216" y="3190"/>
                      <a:pt x="229" y="3187"/>
                    </a:cubicBezTo>
                    <a:cubicBezTo>
                      <a:pt x="4128" y="2204"/>
                      <a:pt x="8135" y="1399"/>
                      <a:pt x="11963" y="168"/>
                    </a:cubicBezTo>
                    <a:cubicBezTo>
                      <a:pt x="12076" y="130"/>
                      <a:pt x="12033" y="0"/>
                      <a:pt x="1193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55;p39">
                <a:extLst>
                  <a:ext uri="{FF2B5EF4-FFF2-40B4-BE49-F238E27FC236}">
                    <a16:creationId xmlns:a16="http://schemas.microsoft.com/office/drawing/2014/main" id="{876339E0-E097-DD35-E6FE-A042FD2E0F45}"/>
                  </a:ext>
                </a:extLst>
              </p:cNvPr>
              <p:cNvSpPr/>
              <p:nvPr/>
            </p:nvSpPr>
            <p:spPr>
              <a:xfrm>
                <a:off x="7464118" y="1640285"/>
                <a:ext cx="699443" cy="306927"/>
              </a:xfrm>
              <a:custGeom>
                <a:avLst/>
                <a:gdLst/>
                <a:ahLst/>
                <a:cxnLst/>
                <a:rect l="l" t="t" r="r" b="b"/>
                <a:pathLst>
                  <a:path w="27581" h="12103" extrusionOk="0">
                    <a:moveTo>
                      <a:pt x="24528" y="0"/>
                    </a:moveTo>
                    <a:cubicBezTo>
                      <a:pt x="24432" y="0"/>
                      <a:pt x="24336" y="8"/>
                      <a:pt x="24240" y="23"/>
                    </a:cubicBezTo>
                    <a:lnTo>
                      <a:pt x="302" y="3793"/>
                    </a:lnTo>
                    <a:cubicBezTo>
                      <a:pt x="68" y="3827"/>
                      <a:pt x="1" y="4132"/>
                      <a:pt x="200" y="4260"/>
                    </a:cubicBezTo>
                    <a:lnTo>
                      <a:pt x="207" y="4266"/>
                    </a:lnTo>
                    <a:cubicBezTo>
                      <a:pt x="730" y="4614"/>
                      <a:pt x="1343" y="4796"/>
                      <a:pt x="1965" y="4796"/>
                    </a:cubicBezTo>
                    <a:cubicBezTo>
                      <a:pt x="2124" y="4796"/>
                      <a:pt x="2283" y="4785"/>
                      <a:pt x="2441" y="4761"/>
                    </a:cubicBezTo>
                    <a:lnTo>
                      <a:pt x="23489" y="1562"/>
                    </a:lnTo>
                    <a:cubicBezTo>
                      <a:pt x="23575" y="1549"/>
                      <a:pt x="23660" y="1543"/>
                      <a:pt x="23745" y="1543"/>
                    </a:cubicBezTo>
                    <a:cubicBezTo>
                      <a:pt x="24335" y="1543"/>
                      <a:pt x="24896" y="1846"/>
                      <a:pt x="25200" y="2367"/>
                    </a:cubicBezTo>
                    <a:cubicBezTo>
                      <a:pt x="25532" y="2928"/>
                      <a:pt x="25839" y="3716"/>
                      <a:pt x="25958" y="4777"/>
                    </a:cubicBezTo>
                    <a:cubicBezTo>
                      <a:pt x="26055" y="5653"/>
                      <a:pt x="25464" y="6461"/>
                      <a:pt x="24599" y="6634"/>
                    </a:cubicBezTo>
                    <a:cubicBezTo>
                      <a:pt x="20311" y="7482"/>
                      <a:pt x="7365" y="10048"/>
                      <a:pt x="3886" y="10738"/>
                    </a:cubicBezTo>
                    <a:cubicBezTo>
                      <a:pt x="3351" y="10843"/>
                      <a:pt x="2928" y="11245"/>
                      <a:pt x="2790" y="11769"/>
                    </a:cubicBezTo>
                    <a:lnTo>
                      <a:pt x="2790" y="11776"/>
                    </a:lnTo>
                    <a:cubicBezTo>
                      <a:pt x="2744" y="11945"/>
                      <a:pt x="2870" y="12102"/>
                      <a:pt x="3035" y="12102"/>
                    </a:cubicBezTo>
                    <a:cubicBezTo>
                      <a:pt x="3052" y="12102"/>
                      <a:pt x="3070" y="12101"/>
                      <a:pt x="3087" y="12097"/>
                    </a:cubicBezTo>
                    <a:lnTo>
                      <a:pt x="25775" y="7695"/>
                    </a:lnTo>
                    <a:cubicBezTo>
                      <a:pt x="26816" y="7495"/>
                      <a:pt x="27581" y="6582"/>
                      <a:pt x="27574" y="5524"/>
                    </a:cubicBezTo>
                    <a:cubicBezTo>
                      <a:pt x="27553" y="2857"/>
                      <a:pt x="26546" y="1315"/>
                      <a:pt x="25809" y="541"/>
                    </a:cubicBezTo>
                    <a:cubicBezTo>
                      <a:pt x="25473" y="189"/>
                      <a:pt x="25007" y="0"/>
                      <a:pt x="2452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9F1E"/>
                  </a:solidFill>
                </a:endParaRPr>
              </a:p>
            </p:txBody>
          </p:sp>
          <p:sp>
            <p:nvSpPr>
              <p:cNvPr id="43" name="Google Shape;1956;p39">
                <a:extLst>
                  <a:ext uri="{FF2B5EF4-FFF2-40B4-BE49-F238E27FC236}">
                    <a16:creationId xmlns:a16="http://schemas.microsoft.com/office/drawing/2014/main" id="{0AB04949-A40C-3642-AEF3-0110EFFB93E6}"/>
                  </a:ext>
                </a:extLst>
              </p:cNvPr>
              <p:cNvSpPr/>
              <p:nvPr/>
            </p:nvSpPr>
            <p:spPr>
              <a:xfrm>
                <a:off x="7527236" y="1678400"/>
                <a:ext cx="596965" cy="230620"/>
              </a:xfrm>
              <a:custGeom>
                <a:avLst/>
                <a:gdLst/>
                <a:ahLst/>
                <a:cxnLst/>
                <a:rect l="l" t="t" r="r" b="b"/>
                <a:pathLst>
                  <a:path w="23540" h="9094" extrusionOk="0">
                    <a:moveTo>
                      <a:pt x="21503" y="0"/>
                    </a:moveTo>
                    <a:cubicBezTo>
                      <a:pt x="21439" y="0"/>
                      <a:pt x="21375" y="5"/>
                      <a:pt x="21311" y="15"/>
                    </a:cubicBezTo>
                    <a:lnTo>
                      <a:pt x="0" y="3369"/>
                    </a:lnTo>
                    <a:cubicBezTo>
                      <a:pt x="470" y="3951"/>
                      <a:pt x="910" y="4667"/>
                      <a:pt x="1210" y="5536"/>
                    </a:cubicBezTo>
                    <a:cubicBezTo>
                      <a:pt x="1664" y="6838"/>
                      <a:pt x="1725" y="8086"/>
                      <a:pt x="1640" y="9093"/>
                    </a:cubicBezTo>
                    <a:lnTo>
                      <a:pt x="22528" y="5043"/>
                    </a:lnTo>
                    <a:cubicBezTo>
                      <a:pt x="23124" y="4928"/>
                      <a:pt x="23540" y="4386"/>
                      <a:pt x="23510" y="3781"/>
                    </a:cubicBezTo>
                    <a:cubicBezTo>
                      <a:pt x="23428" y="2169"/>
                      <a:pt x="22924" y="1117"/>
                      <a:pt x="22461" y="478"/>
                    </a:cubicBezTo>
                    <a:cubicBezTo>
                      <a:pt x="22238" y="169"/>
                      <a:pt x="21878" y="0"/>
                      <a:pt x="21503" y="0"/>
                    </a:cubicBez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57;p39">
                <a:extLst>
                  <a:ext uri="{FF2B5EF4-FFF2-40B4-BE49-F238E27FC236}">
                    <a16:creationId xmlns:a16="http://schemas.microsoft.com/office/drawing/2014/main" id="{CF01A676-C2E1-F279-0929-157AA1834F5F}"/>
                  </a:ext>
                </a:extLst>
              </p:cNvPr>
              <p:cNvSpPr/>
              <p:nvPr/>
            </p:nvSpPr>
            <p:spPr>
              <a:xfrm>
                <a:off x="7628546" y="1779381"/>
                <a:ext cx="411257" cy="84422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3329" extrusionOk="0">
                    <a:moveTo>
                      <a:pt x="16058" y="1"/>
                    </a:moveTo>
                    <a:cubicBezTo>
                      <a:pt x="16050" y="1"/>
                      <a:pt x="16042" y="1"/>
                      <a:pt x="16033" y="3"/>
                    </a:cubicBezTo>
                    <a:cubicBezTo>
                      <a:pt x="10714" y="950"/>
                      <a:pt x="5447" y="2194"/>
                      <a:pt x="129" y="3155"/>
                    </a:cubicBezTo>
                    <a:cubicBezTo>
                      <a:pt x="1" y="3177"/>
                      <a:pt x="53" y="3328"/>
                      <a:pt x="165" y="3328"/>
                    </a:cubicBezTo>
                    <a:cubicBezTo>
                      <a:pt x="171" y="3328"/>
                      <a:pt x="178" y="3328"/>
                      <a:pt x="185" y="3327"/>
                    </a:cubicBezTo>
                    <a:cubicBezTo>
                      <a:pt x="5488" y="2471"/>
                      <a:pt x="10904" y="1602"/>
                      <a:pt x="16090" y="179"/>
                    </a:cubicBezTo>
                    <a:cubicBezTo>
                      <a:pt x="16217" y="144"/>
                      <a:pt x="16167" y="1"/>
                      <a:pt x="16058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9F1E"/>
                  </a:solidFill>
                </a:endParaRPr>
              </a:p>
            </p:txBody>
          </p:sp>
          <p:sp>
            <p:nvSpPr>
              <p:cNvPr id="45" name="Google Shape;1958;p39">
                <a:extLst>
                  <a:ext uri="{FF2B5EF4-FFF2-40B4-BE49-F238E27FC236}">
                    <a16:creationId xmlns:a16="http://schemas.microsoft.com/office/drawing/2014/main" id="{07EB7449-8B50-BEE4-0206-06E37AD4CAE7}"/>
                  </a:ext>
                </a:extLst>
              </p:cNvPr>
              <p:cNvSpPr/>
              <p:nvPr/>
            </p:nvSpPr>
            <p:spPr>
              <a:xfrm>
                <a:off x="7617692" y="1714765"/>
                <a:ext cx="457639" cy="91092"/>
              </a:xfrm>
              <a:custGeom>
                <a:avLst/>
                <a:gdLst/>
                <a:ahLst/>
                <a:cxnLst/>
                <a:rect l="l" t="t" r="r" b="b"/>
                <a:pathLst>
                  <a:path w="18046" h="3592" extrusionOk="0">
                    <a:moveTo>
                      <a:pt x="17859" y="1"/>
                    </a:moveTo>
                    <a:cubicBezTo>
                      <a:pt x="17852" y="1"/>
                      <a:pt x="17844" y="1"/>
                      <a:pt x="17837" y="2"/>
                    </a:cubicBezTo>
                    <a:cubicBezTo>
                      <a:pt x="11903" y="823"/>
                      <a:pt x="6010" y="2240"/>
                      <a:pt x="137" y="3400"/>
                    </a:cubicBezTo>
                    <a:cubicBezTo>
                      <a:pt x="1" y="3429"/>
                      <a:pt x="55" y="3592"/>
                      <a:pt x="174" y="3592"/>
                    </a:cubicBezTo>
                    <a:cubicBezTo>
                      <a:pt x="182" y="3592"/>
                      <a:pt x="190" y="3591"/>
                      <a:pt x="198" y="3590"/>
                    </a:cubicBezTo>
                    <a:cubicBezTo>
                      <a:pt x="6084" y="2494"/>
                      <a:pt x="12086" y="1632"/>
                      <a:pt x="17898" y="198"/>
                    </a:cubicBezTo>
                    <a:cubicBezTo>
                      <a:pt x="18045" y="163"/>
                      <a:pt x="17983" y="1"/>
                      <a:pt x="17859" y="1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F9F1E"/>
                  </a:solidFill>
                </a:endParaRPr>
              </a:p>
            </p:txBody>
          </p:sp>
          <p:sp>
            <p:nvSpPr>
              <p:cNvPr id="46" name="Google Shape;1959;p39">
                <a:extLst>
                  <a:ext uri="{FF2B5EF4-FFF2-40B4-BE49-F238E27FC236}">
                    <a16:creationId xmlns:a16="http://schemas.microsoft.com/office/drawing/2014/main" id="{CF3AFCD9-7952-A9E3-1210-1E5C8E7B931F}"/>
                  </a:ext>
                </a:extLst>
              </p:cNvPr>
              <p:cNvSpPr/>
              <p:nvPr/>
            </p:nvSpPr>
            <p:spPr>
              <a:xfrm>
                <a:off x="7755620" y="3202090"/>
                <a:ext cx="785615" cy="487564"/>
              </a:xfrm>
              <a:custGeom>
                <a:avLst/>
                <a:gdLst/>
                <a:ahLst/>
                <a:cxnLst/>
                <a:rect l="l" t="t" r="r" b="b"/>
                <a:pathLst>
                  <a:path w="30979" h="19226" extrusionOk="0">
                    <a:moveTo>
                      <a:pt x="3210" y="1"/>
                    </a:moveTo>
                    <a:cubicBezTo>
                      <a:pt x="3055" y="1"/>
                      <a:pt x="2918" y="124"/>
                      <a:pt x="2915" y="288"/>
                    </a:cubicBezTo>
                    <a:cubicBezTo>
                      <a:pt x="2912" y="514"/>
                      <a:pt x="2905" y="853"/>
                      <a:pt x="2892" y="1258"/>
                    </a:cubicBezTo>
                    <a:lnTo>
                      <a:pt x="29037" y="9028"/>
                    </a:lnTo>
                    <a:cubicBezTo>
                      <a:pt x="29373" y="9126"/>
                      <a:pt x="29596" y="9451"/>
                      <a:pt x="29569" y="9799"/>
                    </a:cubicBezTo>
                    <a:cubicBezTo>
                      <a:pt x="29468" y="11101"/>
                      <a:pt x="29132" y="12578"/>
                      <a:pt x="28575" y="14188"/>
                    </a:cubicBezTo>
                    <a:cubicBezTo>
                      <a:pt x="27645" y="16865"/>
                      <a:pt x="26732" y="17630"/>
                      <a:pt x="26387" y="17833"/>
                    </a:cubicBezTo>
                    <a:lnTo>
                      <a:pt x="440" y="10834"/>
                    </a:lnTo>
                    <a:cubicBezTo>
                      <a:pt x="311" y="11057"/>
                      <a:pt x="194" y="11249"/>
                      <a:pt x="105" y="11395"/>
                    </a:cubicBezTo>
                    <a:cubicBezTo>
                      <a:pt x="1" y="11561"/>
                      <a:pt x="88" y="11780"/>
                      <a:pt x="278" y="11831"/>
                    </a:cubicBezTo>
                    <a:lnTo>
                      <a:pt x="26397" y="19225"/>
                    </a:lnTo>
                    <a:cubicBezTo>
                      <a:pt x="26397" y="19225"/>
                      <a:pt x="26397" y="19225"/>
                      <a:pt x="26397" y="19225"/>
                    </a:cubicBezTo>
                    <a:cubicBezTo>
                      <a:pt x="26424" y="19225"/>
                      <a:pt x="28248" y="19208"/>
                      <a:pt x="29836" y="14627"/>
                    </a:cubicBezTo>
                    <a:cubicBezTo>
                      <a:pt x="30424" y="12933"/>
                      <a:pt x="30789" y="11344"/>
                      <a:pt x="30904" y="9904"/>
                    </a:cubicBezTo>
                    <a:cubicBezTo>
                      <a:pt x="30979" y="8924"/>
                      <a:pt x="30360" y="8024"/>
                      <a:pt x="29416" y="7747"/>
                    </a:cubicBezTo>
                    <a:lnTo>
                      <a:pt x="3284" y="10"/>
                    </a:lnTo>
                    <a:cubicBezTo>
                      <a:pt x="3259" y="4"/>
                      <a:pt x="3234" y="1"/>
                      <a:pt x="3210" y="1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60;p39">
                <a:extLst>
                  <a:ext uri="{FF2B5EF4-FFF2-40B4-BE49-F238E27FC236}">
                    <a16:creationId xmlns:a16="http://schemas.microsoft.com/office/drawing/2014/main" id="{ACD865CD-2DC6-D5AC-126E-4DEDC9984E6C}"/>
                  </a:ext>
                </a:extLst>
              </p:cNvPr>
              <p:cNvSpPr/>
              <p:nvPr/>
            </p:nvSpPr>
            <p:spPr>
              <a:xfrm>
                <a:off x="7804589" y="3244618"/>
                <a:ext cx="701573" cy="409710"/>
              </a:xfrm>
              <a:custGeom>
                <a:avLst/>
                <a:gdLst/>
                <a:ahLst/>
                <a:cxnLst/>
                <a:rect l="l" t="t" r="r" b="b"/>
                <a:pathLst>
                  <a:path w="27665" h="16156" extrusionOk="0">
                    <a:moveTo>
                      <a:pt x="2279" y="0"/>
                    </a:moveTo>
                    <a:cubicBezTo>
                      <a:pt x="2239" y="941"/>
                      <a:pt x="2161" y="2205"/>
                      <a:pt x="2005" y="3622"/>
                    </a:cubicBezTo>
                    <a:cubicBezTo>
                      <a:pt x="1788" y="5624"/>
                      <a:pt x="791" y="7787"/>
                      <a:pt x="0" y="9235"/>
                    </a:cubicBezTo>
                    <a:lnTo>
                      <a:pt x="24456" y="16156"/>
                    </a:lnTo>
                    <a:cubicBezTo>
                      <a:pt x="24801" y="15953"/>
                      <a:pt x="25714" y="15188"/>
                      <a:pt x="26644" y="12511"/>
                    </a:cubicBezTo>
                    <a:cubicBezTo>
                      <a:pt x="27201" y="10901"/>
                      <a:pt x="27537" y="9424"/>
                      <a:pt x="27638" y="8122"/>
                    </a:cubicBezTo>
                    <a:cubicBezTo>
                      <a:pt x="27665" y="7774"/>
                      <a:pt x="27442" y="7449"/>
                      <a:pt x="27106" y="7351"/>
                    </a:cubicBez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61;p39">
                <a:extLst>
                  <a:ext uri="{FF2B5EF4-FFF2-40B4-BE49-F238E27FC236}">
                    <a16:creationId xmlns:a16="http://schemas.microsoft.com/office/drawing/2014/main" id="{DD075B14-DDD9-CF26-3A7E-B096FABAF302}"/>
                  </a:ext>
                </a:extLst>
              </p:cNvPr>
              <p:cNvSpPr/>
              <p:nvPr/>
            </p:nvSpPr>
            <p:spPr>
              <a:xfrm>
                <a:off x="7838088" y="3425836"/>
                <a:ext cx="407301" cy="109477"/>
              </a:xfrm>
              <a:custGeom>
                <a:avLst/>
                <a:gdLst/>
                <a:ahLst/>
                <a:cxnLst/>
                <a:rect l="l" t="t" r="r" b="b"/>
                <a:pathLst>
                  <a:path w="16061" h="4317" extrusionOk="0">
                    <a:moveTo>
                      <a:pt x="190" y="0"/>
                    </a:moveTo>
                    <a:cubicBezTo>
                      <a:pt x="61" y="0"/>
                      <a:pt x="0" y="173"/>
                      <a:pt x="147" y="202"/>
                    </a:cubicBezTo>
                    <a:cubicBezTo>
                      <a:pt x="5516" y="1233"/>
                      <a:pt x="10672" y="2829"/>
                      <a:pt x="15920" y="4313"/>
                    </a:cubicBezTo>
                    <a:cubicBezTo>
                      <a:pt x="15927" y="4315"/>
                      <a:pt x="15934" y="4316"/>
                      <a:pt x="15941" y="4316"/>
                    </a:cubicBezTo>
                    <a:cubicBezTo>
                      <a:pt x="16009" y="4316"/>
                      <a:pt x="16060" y="4222"/>
                      <a:pt x="15984" y="4191"/>
                    </a:cubicBezTo>
                    <a:cubicBezTo>
                      <a:pt x="10973" y="2150"/>
                      <a:pt x="5519" y="949"/>
                      <a:pt x="214" y="2"/>
                    </a:cubicBezTo>
                    <a:cubicBezTo>
                      <a:pt x="206" y="1"/>
                      <a:pt x="198" y="0"/>
                      <a:pt x="190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62;p39">
                <a:extLst>
                  <a:ext uri="{FF2B5EF4-FFF2-40B4-BE49-F238E27FC236}">
                    <a16:creationId xmlns:a16="http://schemas.microsoft.com/office/drawing/2014/main" id="{3AE960BB-AA20-646E-58AD-E9B0D7386D54}"/>
                  </a:ext>
                </a:extLst>
              </p:cNvPr>
              <p:cNvSpPr/>
              <p:nvPr/>
            </p:nvSpPr>
            <p:spPr>
              <a:xfrm>
                <a:off x="7855079" y="3338042"/>
                <a:ext cx="492407" cy="150332"/>
              </a:xfrm>
              <a:custGeom>
                <a:avLst/>
                <a:gdLst/>
                <a:ahLst/>
                <a:cxnLst/>
                <a:rect l="l" t="t" r="r" b="b"/>
                <a:pathLst>
                  <a:path w="19417" h="5928" extrusionOk="0">
                    <a:moveTo>
                      <a:pt x="195" y="0"/>
                    </a:moveTo>
                    <a:cubicBezTo>
                      <a:pt x="87" y="0"/>
                      <a:pt x="0" y="159"/>
                      <a:pt x="129" y="208"/>
                    </a:cubicBezTo>
                    <a:cubicBezTo>
                      <a:pt x="3162" y="1378"/>
                      <a:pt x="6263" y="2375"/>
                      <a:pt x="9377" y="3315"/>
                    </a:cubicBezTo>
                    <a:cubicBezTo>
                      <a:pt x="12598" y="4293"/>
                      <a:pt x="15899" y="5331"/>
                      <a:pt x="19219" y="5926"/>
                    </a:cubicBezTo>
                    <a:cubicBezTo>
                      <a:pt x="19228" y="5927"/>
                      <a:pt x="19236" y="5928"/>
                      <a:pt x="19245" y="5928"/>
                    </a:cubicBezTo>
                    <a:cubicBezTo>
                      <a:pt x="19362" y="5928"/>
                      <a:pt x="19416" y="5777"/>
                      <a:pt x="19280" y="5733"/>
                    </a:cubicBezTo>
                    <a:cubicBezTo>
                      <a:pt x="16128" y="4719"/>
                      <a:pt x="12883" y="3968"/>
                      <a:pt x="9711" y="3018"/>
                    </a:cubicBezTo>
                    <a:cubicBezTo>
                      <a:pt x="6533" y="2068"/>
                      <a:pt x="3388" y="1013"/>
                      <a:pt x="228" y="5"/>
                    </a:cubicBezTo>
                    <a:cubicBezTo>
                      <a:pt x="217" y="2"/>
                      <a:pt x="206" y="0"/>
                      <a:pt x="195" y="0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63;p39">
                <a:extLst>
                  <a:ext uri="{FF2B5EF4-FFF2-40B4-BE49-F238E27FC236}">
                    <a16:creationId xmlns:a16="http://schemas.microsoft.com/office/drawing/2014/main" id="{2A457DFC-9242-891F-17C0-9019A5CB14AA}"/>
                  </a:ext>
                </a:extLst>
              </p:cNvPr>
              <p:cNvSpPr/>
              <p:nvPr/>
            </p:nvSpPr>
            <p:spPr>
              <a:xfrm>
                <a:off x="7973049" y="3332767"/>
                <a:ext cx="325643" cy="76180"/>
              </a:xfrm>
              <a:custGeom>
                <a:avLst/>
                <a:gdLst/>
                <a:ahLst/>
                <a:cxnLst/>
                <a:rect l="l" t="t" r="r" b="b"/>
                <a:pathLst>
                  <a:path w="12841" h="3004" extrusionOk="0">
                    <a:moveTo>
                      <a:pt x="255" y="1"/>
                    </a:moveTo>
                    <a:cubicBezTo>
                      <a:pt x="84" y="1"/>
                      <a:pt x="0" y="239"/>
                      <a:pt x="201" y="277"/>
                    </a:cubicBezTo>
                    <a:cubicBezTo>
                      <a:pt x="4383" y="1035"/>
                      <a:pt x="8474" y="2123"/>
                      <a:pt x="12626" y="3000"/>
                    </a:cubicBezTo>
                    <a:cubicBezTo>
                      <a:pt x="12638" y="3002"/>
                      <a:pt x="12650" y="3004"/>
                      <a:pt x="12661" y="3004"/>
                    </a:cubicBezTo>
                    <a:cubicBezTo>
                      <a:pt x="12789" y="3004"/>
                      <a:pt x="12840" y="2837"/>
                      <a:pt x="12694" y="2789"/>
                    </a:cubicBezTo>
                    <a:cubicBezTo>
                      <a:pt x="8681" y="1505"/>
                      <a:pt x="4434" y="744"/>
                      <a:pt x="289" y="4"/>
                    </a:cubicBezTo>
                    <a:cubicBezTo>
                      <a:pt x="277" y="2"/>
                      <a:pt x="266" y="1"/>
                      <a:pt x="255" y="1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64;p39">
                <a:extLst>
                  <a:ext uri="{FF2B5EF4-FFF2-40B4-BE49-F238E27FC236}">
                    <a16:creationId xmlns:a16="http://schemas.microsoft.com/office/drawing/2014/main" id="{6C7CF336-928A-B953-F03F-C6371DCC70ED}"/>
                  </a:ext>
                </a:extLst>
              </p:cNvPr>
              <p:cNvSpPr/>
              <p:nvPr/>
            </p:nvSpPr>
            <p:spPr>
              <a:xfrm>
                <a:off x="7102776" y="4171248"/>
                <a:ext cx="669519" cy="588672"/>
              </a:xfrm>
              <a:custGeom>
                <a:avLst/>
                <a:gdLst/>
                <a:ahLst/>
                <a:cxnLst/>
                <a:rect l="l" t="t" r="r" b="b"/>
                <a:pathLst>
                  <a:path w="26401" h="23213" extrusionOk="0">
                    <a:moveTo>
                      <a:pt x="8014" y="1"/>
                    </a:moveTo>
                    <a:cubicBezTo>
                      <a:pt x="8014" y="1"/>
                      <a:pt x="169" y="15212"/>
                      <a:pt x="0" y="23212"/>
                    </a:cubicBezTo>
                    <a:lnTo>
                      <a:pt x="26400" y="23212"/>
                    </a:lnTo>
                    <a:lnTo>
                      <a:pt x="23235" y="670"/>
                    </a:lnTo>
                    <a:lnTo>
                      <a:pt x="8014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65;p39">
                <a:extLst>
                  <a:ext uri="{FF2B5EF4-FFF2-40B4-BE49-F238E27FC236}">
                    <a16:creationId xmlns:a16="http://schemas.microsoft.com/office/drawing/2014/main" id="{8D07B5E8-93BE-D055-6C11-9FF906C28AAC}"/>
                  </a:ext>
                </a:extLst>
              </p:cNvPr>
              <p:cNvSpPr/>
              <p:nvPr/>
            </p:nvSpPr>
            <p:spPr>
              <a:xfrm>
                <a:off x="6958990" y="3496791"/>
                <a:ext cx="1271581" cy="707812"/>
              </a:xfrm>
              <a:custGeom>
                <a:avLst/>
                <a:gdLst/>
                <a:ahLst/>
                <a:cxnLst/>
                <a:rect l="l" t="t" r="r" b="b"/>
                <a:pathLst>
                  <a:path w="50142" h="27911" extrusionOk="0">
                    <a:moveTo>
                      <a:pt x="21495" y="0"/>
                    </a:moveTo>
                    <a:cubicBezTo>
                      <a:pt x="10909" y="0"/>
                      <a:pt x="8380" y="2606"/>
                      <a:pt x="6614" y="6624"/>
                    </a:cubicBezTo>
                    <a:cubicBezTo>
                      <a:pt x="4545" y="11331"/>
                      <a:pt x="1" y="21082"/>
                      <a:pt x="11331" y="25558"/>
                    </a:cubicBezTo>
                    <a:cubicBezTo>
                      <a:pt x="15706" y="27289"/>
                      <a:pt x="19642" y="27911"/>
                      <a:pt x="23040" y="27911"/>
                    </a:cubicBezTo>
                    <a:cubicBezTo>
                      <a:pt x="31723" y="27911"/>
                      <a:pt x="36889" y="23848"/>
                      <a:pt x="36889" y="23848"/>
                    </a:cubicBezTo>
                    <a:cubicBezTo>
                      <a:pt x="36889" y="23848"/>
                      <a:pt x="38740" y="24734"/>
                      <a:pt x="41044" y="24734"/>
                    </a:cubicBezTo>
                    <a:cubicBezTo>
                      <a:pt x="42998" y="24734"/>
                      <a:pt x="45279" y="24096"/>
                      <a:pt x="47032" y="21738"/>
                    </a:cubicBezTo>
                    <a:cubicBezTo>
                      <a:pt x="50141" y="17558"/>
                      <a:pt x="47229" y="14120"/>
                      <a:pt x="43659" y="14120"/>
                    </a:cubicBezTo>
                    <a:cubicBezTo>
                      <a:pt x="42842" y="14120"/>
                      <a:pt x="41991" y="14300"/>
                      <a:pt x="41169" y="14692"/>
                    </a:cubicBezTo>
                    <a:cubicBezTo>
                      <a:pt x="41169" y="14692"/>
                      <a:pt x="42552" y="1187"/>
                      <a:pt x="27137" y="200"/>
                    </a:cubicBezTo>
                    <a:cubicBezTo>
                      <a:pt x="25037" y="65"/>
                      <a:pt x="23165" y="0"/>
                      <a:pt x="21495" y="0"/>
                    </a:cubicBez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66;p39">
                <a:extLst>
                  <a:ext uri="{FF2B5EF4-FFF2-40B4-BE49-F238E27FC236}">
                    <a16:creationId xmlns:a16="http://schemas.microsoft.com/office/drawing/2014/main" id="{BA72E5D5-F85C-4689-04F1-FD2C0971B162}"/>
                  </a:ext>
                </a:extLst>
              </p:cNvPr>
              <p:cNvSpPr/>
              <p:nvPr/>
            </p:nvSpPr>
            <p:spPr>
              <a:xfrm>
                <a:off x="6967789" y="3013848"/>
                <a:ext cx="1205190" cy="936555"/>
              </a:xfrm>
              <a:custGeom>
                <a:avLst/>
                <a:gdLst/>
                <a:ahLst/>
                <a:cxnLst/>
                <a:rect l="l" t="t" r="r" b="b"/>
                <a:pathLst>
                  <a:path w="47524" h="36931" extrusionOk="0">
                    <a:moveTo>
                      <a:pt x="18610" y="0"/>
                    </a:moveTo>
                    <a:cubicBezTo>
                      <a:pt x="17705" y="0"/>
                      <a:pt x="16687" y="120"/>
                      <a:pt x="15542" y="391"/>
                    </a:cubicBezTo>
                    <a:cubicBezTo>
                      <a:pt x="6044" y="2633"/>
                      <a:pt x="7833" y="10206"/>
                      <a:pt x="8170" y="11372"/>
                    </a:cubicBezTo>
                    <a:cubicBezTo>
                      <a:pt x="8083" y="11489"/>
                      <a:pt x="7841" y="11527"/>
                      <a:pt x="7496" y="11527"/>
                    </a:cubicBezTo>
                    <a:cubicBezTo>
                      <a:pt x="7170" y="11527"/>
                      <a:pt x="6751" y="11493"/>
                      <a:pt x="6283" y="11461"/>
                    </a:cubicBezTo>
                    <a:cubicBezTo>
                      <a:pt x="5814" y="11427"/>
                      <a:pt x="5295" y="11393"/>
                      <a:pt x="4770" y="11393"/>
                    </a:cubicBezTo>
                    <a:cubicBezTo>
                      <a:pt x="2451" y="11393"/>
                      <a:pt x="0" y="12050"/>
                      <a:pt x="1114" y="16261"/>
                    </a:cubicBezTo>
                    <a:cubicBezTo>
                      <a:pt x="2267" y="20628"/>
                      <a:pt x="6366" y="21802"/>
                      <a:pt x="10439" y="21802"/>
                    </a:cubicBezTo>
                    <a:cubicBezTo>
                      <a:pt x="15171" y="21802"/>
                      <a:pt x="19869" y="20217"/>
                      <a:pt x="19869" y="20217"/>
                    </a:cubicBezTo>
                    <a:lnTo>
                      <a:pt x="19869" y="20217"/>
                    </a:lnTo>
                    <a:cubicBezTo>
                      <a:pt x="19869" y="20217"/>
                      <a:pt x="19061" y="21205"/>
                      <a:pt x="21394" y="23934"/>
                    </a:cubicBezTo>
                    <a:cubicBezTo>
                      <a:pt x="23123" y="25956"/>
                      <a:pt x="25021" y="26550"/>
                      <a:pt x="26851" y="26550"/>
                    </a:cubicBezTo>
                    <a:cubicBezTo>
                      <a:pt x="28152" y="26550"/>
                      <a:pt x="29417" y="26249"/>
                      <a:pt x="30564" y="25949"/>
                    </a:cubicBezTo>
                    <a:cubicBezTo>
                      <a:pt x="31709" y="25650"/>
                      <a:pt x="32736" y="25351"/>
                      <a:pt x="33559" y="25351"/>
                    </a:cubicBezTo>
                    <a:cubicBezTo>
                      <a:pt x="34030" y="25351"/>
                      <a:pt x="34435" y="25450"/>
                      <a:pt x="34756" y="25702"/>
                    </a:cubicBezTo>
                    <a:cubicBezTo>
                      <a:pt x="36988" y="27453"/>
                      <a:pt x="38053" y="36930"/>
                      <a:pt x="38053" y="36930"/>
                    </a:cubicBezTo>
                    <a:lnTo>
                      <a:pt x="40822" y="33736"/>
                    </a:lnTo>
                    <a:cubicBezTo>
                      <a:pt x="47523" y="26824"/>
                      <a:pt x="41813" y="22050"/>
                      <a:pt x="41813" y="22050"/>
                    </a:cubicBezTo>
                    <a:cubicBezTo>
                      <a:pt x="41813" y="22050"/>
                      <a:pt x="46296" y="17397"/>
                      <a:pt x="39544" y="9905"/>
                    </a:cubicBezTo>
                    <a:cubicBezTo>
                      <a:pt x="36737" y="6792"/>
                      <a:pt x="33901" y="5882"/>
                      <a:pt x="31545" y="5882"/>
                    </a:cubicBezTo>
                    <a:cubicBezTo>
                      <a:pt x="29142" y="5882"/>
                      <a:pt x="27238" y="6828"/>
                      <a:pt x="26375" y="7349"/>
                    </a:cubicBezTo>
                    <a:cubicBezTo>
                      <a:pt x="26316" y="7384"/>
                      <a:pt x="26252" y="7401"/>
                      <a:pt x="26190" y="7401"/>
                    </a:cubicBezTo>
                    <a:cubicBezTo>
                      <a:pt x="26014" y="7401"/>
                      <a:pt x="25850" y="7270"/>
                      <a:pt x="25830" y="7075"/>
                    </a:cubicBezTo>
                    <a:cubicBezTo>
                      <a:pt x="25651" y="5266"/>
                      <a:pt x="24607" y="0"/>
                      <a:pt x="1861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67;p39">
                <a:extLst>
                  <a:ext uri="{FF2B5EF4-FFF2-40B4-BE49-F238E27FC236}">
                    <a16:creationId xmlns:a16="http://schemas.microsoft.com/office/drawing/2014/main" id="{39F831D7-79E8-7413-C44A-1E9DE80803D1}"/>
                  </a:ext>
                </a:extLst>
              </p:cNvPr>
              <p:cNvSpPr/>
              <p:nvPr/>
            </p:nvSpPr>
            <p:spPr>
              <a:xfrm>
                <a:off x="7056546" y="3851340"/>
                <a:ext cx="705453" cy="353209"/>
              </a:xfrm>
              <a:custGeom>
                <a:avLst/>
                <a:gdLst/>
                <a:ahLst/>
                <a:cxnLst/>
                <a:rect l="l" t="t" r="r" b="b"/>
                <a:pathLst>
                  <a:path w="27818" h="13928" extrusionOk="0">
                    <a:moveTo>
                      <a:pt x="1574" y="1"/>
                    </a:moveTo>
                    <a:cubicBezTo>
                      <a:pt x="494" y="1"/>
                      <a:pt x="165" y="1488"/>
                      <a:pt x="110" y="1775"/>
                    </a:cubicBezTo>
                    <a:cubicBezTo>
                      <a:pt x="1" y="5502"/>
                      <a:pt x="1597" y="9251"/>
                      <a:pt x="7484" y="11577"/>
                    </a:cubicBezTo>
                    <a:cubicBezTo>
                      <a:pt x="11801" y="13285"/>
                      <a:pt x="15686" y="13910"/>
                      <a:pt x="19054" y="13927"/>
                    </a:cubicBezTo>
                    <a:cubicBezTo>
                      <a:pt x="25221" y="12203"/>
                      <a:pt x="27817" y="9785"/>
                      <a:pt x="27750" y="6705"/>
                    </a:cubicBezTo>
                    <a:cubicBezTo>
                      <a:pt x="27684" y="3752"/>
                      <a:pt x="26362" y="3157"/>
                      <a:pt x="21834" y="3157"/>
                    </a:cubicBezTo>
                    <a:cubicBezTo>
                      <a:pt x="20401" y="3157"/>
                      <a:pt x="18646" y="3216"/>
                      <a:pt x="16508" y="3280"/>
                    </a:cubicBezTo>
                    <a:cubicBezTo>
                      <a:pt x="16020" y="3294"/>
                      <a:pt x="15549" y="3301"/>
                      <a:pt x="15094" y="3301"/>
                    </a:cubicBezTo>
                    <a:cubicBezTo>
                      <a:pt x="7259" y="3301"/>
                      <a:pt x="4217" y="1245"/>
                      <a:pt x="2412" y="251"/>
                    </a:cubicBezTo>
                    <a:cubicBezTo>
                      <a:pt x="2092" y="74"/>
                      <a:pt x="1815" y="1"/>
                      <a:pt x="1574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68;p39">
                <a:extLst>
                  <a:ext uri="{FF2B5EF4-FFF2-40B4-BE49-F238E27FC236}">
                    <a16:creationId xmlns:a16="http://schemas.microsoft.com/office/drawing/2014/main" id="{D80070E2-DB86-DD32-9E62-3622544389BF}"/>
                  </a:ext>
                </a:extLst>
              </p:cNvPr>
              <p:cNvSpPr/>
              <p:nvPr/>
            </p:nvSpPr>
            <p:spPr>
              <a:xfrm>
                <a:off x="7165692" y="3888466"/>
                <a:ext cx="195649" cy="97254"/>
              </a:xfrm>
              <a:custGeom>
                <a:avLst/>
                <a:gdLst/>
                <a:ahLst/>
                <a:cxnLst/>
                <a:rect l="l" t="t" r="r" b="b"/>
                <a:pathLst>
                  <a:path w="7715" h="3835" extrusionOk="0">
                    <a:moveTo>
                      <a:pt x="417" y="1"/>
                    </a:moveTo>
                    <a:cubicBezTo>
                      <a:pt x="177" y="839"/>
                      <a:pt x="1" y="1904"/>
                      <a:pt x="343" y="2327"/>
                    </a:cubicBezTo>
                    <a:cubicBezTo>
                      <a:pt x="623" y="2672"/>
                      <a:pt x="968" y="2783"/>
                      <a:pt x="1290" y="2783"/>
                    </a:cubicBezTo>
                    <a:cubicBezTo>
                      <a:pt x="1861" y="2783"/>
                      <a:pt x="2368" y="2442"/>
                      <a:pt x="2368" y="2441"/>
                    </a:cubicBezTo>
                    <a:lnTo>
                      <a:pt x="2368" y="2441"/>
                    </a:lnTo>
                    <a:cubicBezTo>
                      <a:pt x="2368" y="2442"/>
                      <a:pt x="2151" y="3212"/>
                      <a:pt x="3555" y="3710"/>
                    </a:cubicBezTo>
                    <a:cubicBezTo>
                      <a:pt x="3808" y="3797"/>
                      <a:pt x="4042" y="3835"/>
                      <a:pt x="4255" y="3835"/>
                    </a:cubicBezTo>
                    <a:cubicBezTo>
                      <a:pt x="5205" y="3835"/>
                      <a:pt x="5706" y="3084"/>
                      <a:pt x="5706" y="3084"/>
                    </a:cubicBezTo>
                    <a:cubicBezTo>
                      <a:pt x="5706" y="3084"/>
                      <a:pt x="5773" y="3246"/>
                      <a:pt x="5921" y="3476"/>
                    </a:cubicBezTo>
                    <a:cubicBezTo>
                      <a:pt x="6672" y="2979"/>
                      <a:pt x="7257" y="2374"/>
                      <a:pt x="7714" y="1718"/>
                    </a:cubicBezTo>
                    <a:cubicBezTo>
                      <a:pt x="7301" y="1688"/>
                      <a:pt x="6906" y="1647"/>
                      <a:pt x="6527" y="1603"/>
                    </a:cubicBezTo>
                    <a:lnTo>
                      <a:pt x="6524" y="1603"/>
                    </a:lnTo>
                    <a:cubicBezTo>
                      <a:pt x="6520" y="1600"/>
                      <a:pt x="6513" y="1600"/>
                      <a:pt x="6507" y="1600"/>
                    </a:cubicBezTo>
                    <a:cubicBezTo>
                      <a:pt x="6503" y="1600"/>
                      <a:pt x="6497" y="1600"/>
                      <a:pt x="6490" y="1597"/>
                    </a:cubicBezTo>
                    <a:lnTo>
                      <a:pt x="6469" y="1597"/>
                    </a:lnTo>
                    <a:cubicBezTo>
                      <a:pt x="6466" y="1597"/>
                      <a:pt x="6463" y="1593"/>
                      <a:pt x="6456" y="1593"/>
                    </a:cubicBezTo>
                    <a:lnTo>
                      <a:pt x="6442" y="1593"/>
                    </a:lnTo>
                    <a:cubicBezTo>
                      <a:pt x="6439" y="1593"/>
                      <a:pt x="6439" y="1593"/>
                      <a:pt x="6436" y="1589"/>
                    </a:cubicBezTo>
                    <a:lnTo>
                      <a:pt x="6408" y="1589"/>
                    </a:lnTo>
                    <a:cubicBezTo>
                      <a:pt x="6399" y="1586"/>
                      <a:pt x="6388" y="1586"/>
                      <a:pt x="6378" y="1583"/>
                    </a:cubicBezTo>
                    <a:lnTo>
                      <a:pt x="6375" y="1583"/>
                    </a:lnTo>
                    <a:cubicBezTo>
                      <a:pt x="6365" y="1583"/>
                      <a:pt x="6355" y="1580"/>
                      <a:pt x="6341" y="1580"/>
                    </a:cubicBezTo>
                    <a:cubicBezTo>
                      <a:pt x="3646" y="1241"/>
                      <a:pt x="1783" y="616"/>
                      <a:pt x="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69;p39">
                <a:extLst>
                  <a:ext uri="{FF2B5EF4-FFF2-40B4-BE49-F238E27FC236}">
                    <a16:creationId xmlns:a16="http://schemas.microsoft.com/office/drawing/2014/main" id="{D0855329-2967-1013-61DC-3EF6C25BF761}"/>
                  </a:ext>
                </a:extLst>
              </p:cNvPr>
              <p:cNvSpPr/>
              <p:nvPr/>
            </p:nvSpPr>
            <p:spPr>
              <a:xfrm>
                <a:off x="7165692" y="3888466"/>
                <a:ext cx="515206" cy="126595"/>
              </a:xfrm>
              <a:custGeom>
                <a:avLst/>
                <a:gdLst/>
                <a:ahLst/>
                <a:cxnLst/>
                <a:rect l="l" t="t" r="r" b="b"/>
                <a:pathLst>
                  <a:path w="20316" h="4992" extrusionOk="0">
                    <a:moveTo>
                      <a:pt x="417" y="1"/>
                    </a:moveTo>
                    <a:cubicBezTo>
                      <a:pt x="177" y="839"/>
                      <a:pt x="1" y="1904"/>
                      <a:pt x="343" y="2327"/>
                    </a:cubicBezTo>
                    <a:cubicBezTo>
                      <a:pt x="623" y="2674"/>
                      <a:pt x="966" y="2784"/>
                      <a:pt x="1289" y="2784"/>
                    </a:cubicBezTo>
                    <a:cubicBezTo>
                      <a:pt x="1859" y="2784"/>
                      <a:pt x="2368" y="2442"/>
                      <a:pt x="2368" y="2441"/>
                    </a:cubicBezTo>
                    <a:lnTo>
                      <a:pt x="2368" y="2441"/>
                    </a:lnTo>
                    <a:cubicBezTo>
                      <a:pt x="2368" y="2442"/>
                      <a:pt x="2151" y="3212"/>
                      <a:pt x="3555" y="3710"/>
                    </a:cubicBezTo>
                    <a:cubicBezTo>
                      <a:pt x="3809" y="3799"/>
                      <a:pt x="4042" y="3835"/>
                      <a:pt x="4252" y="3835"/>
                    </a:cubicBezTo>
                    <a:cubicBezTo>
                      <a:pt x="5206" y="3835"/>
                      <a:pt x="5706" y="3084"/>
                      <a:pt x="5706" y="3084"/>
                    </a:cubicBezTo>
                    <a:cubicBezTo>
                      <a:pt x="5706" y="3084"/>
                      <a:pt x="6314" y="4528"/>
                      <a:pt x="7738" y="4835"/>
                    </a:cubicBezTo>
                    <a:cubicBezTo>
                      <a:pt x="7840" y="4857"/>
                      <a:pt x="7944" y="4867"/>
                      <a:pt x="8047" y="4867"/>
                    </a:cubicBezTo>
                    <a:cubicBezTo>
                      <a:pt x="8793" y="4867"/>
                      <a:pt x="9531" y="4339"/>
                      <a:pt x="9982" y="3852"/>
                    </a:cubicBezTo>
                    <a:cubicBezTo>
                      <a:pt x="9982" y="3852"/>
                      <a:pt x="10140" y="4991"/>
                      <a:pt x="12156" y="4991"/>
                    </a:cubicBezTo>
                    <a:cubicBezTo>
                      <a:pt x="12162" y="4991"/>
                      <a:pt x="12167" y="4991"/>
                      <a:pt x="12173" y="4991"/>
                    </a:cubicBezTo>
                    <a:cubicBezTo>
                      <a:pt x="14290" y="4988"/>
                      <a:pt x="14209" y="3923"/>
                      <a:pt x="14209" y="3922"/>
                    </a:cubicBezTo>
                    <a:lnTo>
                      <a:pt x="14209" y="3922"/>
                    </a:lnTo>
                    <a:cubicBezTo>
                      <a:pt x="14209" y="3923"/>
                      <a:pt x="14431" y="4925"/>
                      <a:pt x="15705" y="4925"/>
                    </a:cubicBezTo>
                    <a:cubicBezTo>
                      <a:pt x="15914" y="4925"/>
                      <a:pt x="16151" y="4898"/>
                      <a:pt x="16420" y="4835"/>
                    </a:cubicBezTo>
                    <a:cubicBezTo>
                      <a:pt x="17374" y="4612"/>
                      <a:pt x="17482" y="3568"/>
                      <a:pt x="17482" y="3568"/>
                    </a:cubicBezTo>
                    <a:cubicBezTo>
                      <a:pt x="17482" y="3568"/>
                      <a:pt x="17908" y="3867"/>
                      <a:pt x="18599" y="3867"/>
                    </a:cubicBezTo>
                    <a:cubicBezTo>
                      <a:pt x="18796" y="3867"/>
                      <a:pt x="19014" y="3843"/>
                      <a:pt x="19250" y="3780"/>
                    </a:cubicBezTo>
                    <a:cubicBezTo>
                      <a:pt x="20315" y="3496"/>
                      <a:pt x="19811" y="1772"/>
                      <a:pt x="19811" y="1772"/>
                    </a:cubicBezTo>
                    <a:cubicBezTo>
                      <a:pt x="19162" y="1716"/>
                      <a:pt x="18408" y="1694"/>
                      <a:pt x="17534" y="1694"/>
                    </a:cubicBezTo>
                    <a:cubicBezTo>
                      <a:pt x="16100" y="1694"/>
                      <a:pt x="14345" y="1753"/>
                      <a:pt x="12204" y="1816"/>
                    </a:cubicBezTo>
                    <a:cubicBezTo>
                      <a:pt x="11721" y="1830"/>
                      <a:pt x="11255" y="1837"/>
                      <a:pt x="10805" y="1837"/>
                    </a:cubicBezTo>
                    <a:cubicBezTo>
                      <a:pt x="5536" y="1837"/>
                      <a:pt x="2433" y="910"/>
                      <a:pt x="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70;p39">
                <a:extLst>
                  <a:ext uri="{FF2B5EF4-FFF2-40B4-BE49-F238E27FC236}">
                    <a16:creationId xmlns:a16="http://schemas.microsoft.com/office/drawing/2014/main" id="{A576E9D3-500F-176F-A733-3D15E18D5997}"/>
                  </a:ext>
                </a:extLst>
              </p:cNvPr>
              <p:cNvSpPr/>
              <p:nvPr/>
            </p:nvSpPr>
            <p:spPr>
              <a:xfrm>
                <a:off x="7284727" y="4090073"/>
                <a:ext cx="307764" cy="114473"/>
              </a:xfrm>
              <a:custGeom>
                <a:avLst/>
                <a:gdLst/>
                <a:ahLst/>
                <a:cxnLst/>
                <a:rect l="l" t="t" r="r" b="b"/>
                <a:pathLst>
                  <a:path w="12136" h="4514" extrusionOk="0">
                    <a:moveTo>
                      <a:pt x="8395" y="1"/>
                    </a:moveTo>
                    <a:cubicBezTo>
                      <a:pt x="6077" y="1"/>
                      <a:pt x="5664" y="1768"/>
                      <a:pt x="5664" y="1768"/>
                    </a:cubicBezTo>
                    <a:cubicBezTo>
                      <a:pt x="5664" y="1768"/>
                      <a:pt x="5270" y="22"/>
                      <a:pt x="3175" y="22"/>
                    </a:cubicBezTo>
                    <a:cubicBezTo>
                      <a:pt x="3006" y="22"/>
                      <a:pt x="2826" y="33"/>
                      <a:pt x="2635" y="57"/>
                    </a:cubicBezTo>
                    <a:cubicBezTo>
                      <a:pt x="886" y="281"/>
                      <a:pt x="237" y="1785"/>
                      <a:pt x="1" y="2725"/>
                    </a:cubicBezTo>
                    <a:cubicBezTo>
                      <a:pt x="3716" y="4009"/>
                      <a:pt x="7087" y="4500"/>
                      <a:pt x="10056" y="4513"/>
                    </a:cubicBezTo>
                    <a:cubicBezTo>
                      <a:pt x="10800" y="4304"/>
                      <a:pt x="11493" y="4087"/>
                      <a:pt x="12135" y="3858"/>
                    </a:cubicBezTo>
                    <a:cubicBezTo>
                      <a:pt x="11976" y="1869"/>
                      <a:pt x="10786" y="189"/>
                      <a:pt x="8825" y="20"/>
                    </a:cubicBezTo>
                    <a:cubicBezTo>
                      <a:pt x="8675" y="7"/>
                      <a:pt x="8532" y="1"/>
                      <a:pt x="8395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71;p39">
                <a:extLst>
                  <a:ext uri="{FF2B5EF4-FFF2-40B4-BE49-F238E27FC236}">
                    <a16:creationId xmlns:a16="http://schemas.microsoft.com/office/drawing/2014/main" id="{D63FA008-DEDF-1A75-DF34-349BFC731C75}"/>
                  </a:ext>
                </a:extLst>
              </p:cNvPr>
              <p:cNvSpPr/>
              <p:nvPr/>
            </p:nvSpPr>
            <p:spPr>
              <a:xfrm>
                <a:off x="7969854" y="3366647"/>
                <a:ext cx="28783" cy="9999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3943" extrusionOk="0">
                    <a:moveTo>
                      <a:pt x="171" y="1"/>
                    </a:moveTo>
                    <a:cubicBezTo>
                      <a:pt x="85" y="1"/>
                      <a:pt x="1" y="56"/>
                      <a:pt x="39" y="145"/>
                    </a:cubicBezTo>
                    <a:cubicBezTo>
                      <a:pt x="560" y="1346"/>
                      <a:pt x="702" y="2556"/>
                      <a:pt x="722" y="3851"/>
                    </a:cubicBezTo>
                    <a:cubicBezTo>
                      <a:pt x="724" y="3913"/>
                      <a:pt x="772" y="3942"/>
                      <a:pt x="823" y="3942"/>
                    </a:cubicBezTo>
                    <a:cubicBezTo>
                      <a:pt x="875" y="3942"/>
                      <a:pt x="930" y="3911"/>
                      <a:pt x="939" y="3851"/>
                    </a:cubicBezTo>
                    <a:cubicBezTo>
                      <a:pt x="1134" y="2563"/>
                      <a:pt x="841" y="1261"/>
                      <a:pt x="313" y="81"/>
                    </a:cubicBezTo>
                    <a:cubicBezTo>
                      <a:pt x="289" y="26"/>
                      <a:pt x="229" y="1"/>
                      <a:pt x="171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72;p39">
                <a:extLst>
                  <a:ext uri="{FF2B5EF4-FFF2-40B4-BE49-F238E27FC236}">
                    <a16:creationId xmlns:a16="http://schemas.microsoft.com/office/drawing/2014/main" id="{BDE66E67-CB8E-9CAA-93A2-91FC0BE403F8}"/>
                  </a:ext>
                </a:extLst>
              </p:cNvPr>
              <p:cNvSpPr/>
              <p:nvPr/>
            </p:nvSpPr>
            <p:spPr>
              <a:xfrm>
                <a:off x="7943100" y="3341693"/>
                <a:ext cx="34590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081" extrusionOk="0">
                    <a:moveTo>
                      <a:pt x="184" y="0"/>
                    </a:moveTo>
                    <a:cubicBezTo>
                      <a:pt x="92" y="0"/>
                      <a:pt x="1" y="60"/>
                      <a:pt x="39" y="159"/>
                    </a:cubicBezTo>
                    <a:cubicBezTo>
                      <a:pt x="398" y="1126"/>
                      <a:pt x="725" y="2106"/>
                      <a:pt x="1182" y="3029"/>
                    </a:cubicBezTo>
                    <a:cubicBezTo>
                      <a:pt x="1198" y="3064"/>
                      <a:pt x="1236" y="3081"/>
                      <a:pt x="1271" y="3081"/>
                    </a:cubicBezTo>
                    <a:cubicBezTo>
                      <a:pt x="1319" y="3081"/>
                      <a:pt x="1363" y="3051"/>
                      <a:pt x="1348" y="2993"/>
                    </a:cubicBezTo>
                    <a:cubicBezTo>
                      <a:pt x="1091" y="1998"/>
                      <a:pt x="692" y="1048"/>
                      <a:pt x="334" y="92"/>
                    </a:cubicBezTo>
                    <a:cubicBezTo>
                      <a:pt x="310" y="28"/>
                      <a:pt x="247" y="0"/>
                      <a:pt x="184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73;p39">
                <a:extLst>
                  <a:ext uri="{FF2B5EF4-FFF2-40B4-BE49-F238E27FC236}">
                    <a16:creationId xmlns:a16="http://schemas.microsoft.com/office/drawing/2014/main" id="{BFF39198-62DC-EC3D-E05B-4A4453ED27EA}"/>
                  </a:ext>
                </a:extLst>
              </p:cNvPr>
              <p:cNvSpPr/>
              <p:nvPr/>
            </p:nvSpPr>
            <p:spPr>
              <a:xfrm>
                <a:off x="7701707" y="3209876"/>
                <a:ext cx="104329" cy="46941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1851" extrusionOk="0">
                    <a:moveTo>
                      <a:pt x="151" y="0"/>
                    </a:moveTo>
                    <a:cubicBezTo>
                      <a:pt x="0" y="0"/>
                      <a:pt x="9" y="211"/>
                      <a:pt x="169" y="228"/>
                    </a:cubicBezTo>
                    <a:cubicBezTo>
                      <a:pt x="1610" y="393"/>
                      <a:pt x="2705" y="1009"/>
                      <a:pt x="3871" y="1827"/>
                    </a:cubicBezTo>
                    <a:cubicBezTo>
                      <a:pt x="3895" y="1843"/>
                      <a:pt x="3921" y="1850"/>
                      <a:pt x="3948" y="1850"/>
                    </a:cubicBezTo>
                    <a:cubicBezTo>
                      <a:pt x="4035" y="1850"/>
                      <a:pt x="4114" y="1771"/>
                      <a:pt x="4033" y="1688"/>
                    </a:cubicBezTo>
                    <a:cubicBezTo>
                      <a:pt x="3053" y="654"/>
                      <a:pt x="1555" y="146"/>
                      <a:pt x="169" y="1"/>
                    </a:cubicBezTo>
                    <a:cubicBezTo>
                      <a:pt x="163" y="1"/>
                      <a:pt x="157" y="0"/>
                      <a:pt x="151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74;p39">
                <a:extLst>
                  <a:ext uri="{FF2B5EF4-FFF2-40B4-BE49-F238E27FC236}">
                    <a16:creationId xmlns:a16="http://schemas.microsoft.com/office/drawing/2014/main" id="{5227DE96-E2B2-934D-87A5-993607F8EEF7}"/>
                  </a:ext>
                </a:extLst>
              </p:cNvPr>
              <p:cNvSpPr/>
              <p:nvPr/>
            </p:nvSpPr>
            <p:spPr>
              <a:xfrm>
                <a:off x="7719230" y="3227957"/>
                <a:ext cx="80644" cy="51024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2012" extrusionOk="0">
                    <a:moveTo>
                      <a:pt x="238" y="1"/>
                    </a:moveTo>
                    <a:cubicBezTo>
                      <a:pt x="108" y="1"/>
                      <a:pt x="0" y="165"/>
                      <a:pt x="154" y="235"/>
                    </a:cubicBezTo>
                    <a:cubicBezTo>
                      <a:pt x="1182" y="702"/>
                      <a:pt x="2017" y="1364"/>
                      <a:pt x="2943" y="1993"/>
                    </a:cubicBezTo>
                    <a:cubicBezTo>
                      <a:pt x="2961" y="2005"/>
                      <a:pt x="2986" y="2011"/>
                      <a:pt x="3012" y="2011"/>
                    </a:cubicBezTo>
                    <a:cubicBezTo>
                      <a:pt x="3090" y="2011"/>
                      <a:pt x="3180" y="1958"/>
                      <a:pt x="3116" y="1882"/>
                    </a:cubicBezTo>
                    <a:cubicBezTo>
                      <a:pt x="2389" y="1047"/>
                      <a:pt x="1300" y="462"/>
                      <a:pt x="303" y="15"/>
                    </a:cubicBezTo>
                    <a:cubicBezTo>
                      <a:pt x="281" y="5"/>
                      <a:pt x="259" y="1"/>
                      <a:pt x="238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75;p39">
                <a:extLst>
                  <a:ext uri="{FF2B5EF4-FFF2-40B4-BE49-F238E27FC236}">
                    <a16:creationId xmlns:a16="http://schemas.microsoft.com/office/drawing/2014/main" id="{037AD9B1-C73C-CC3E-7D3B-C779C51BCDA6}"/>
                  </a:ext>
                </a:extLst>
              </p:cNvPr>
              <p:cNvSpPr/>
              <p:nvPr/>
            </p:nvSpPr>
            <p:spPr>
              <a:xfrm>
                <a:off x="7467237" y="3095125"/>
                <a:ext cx="42249" cy="83611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297" extrusionOk="0">
                    <a:moveTo>
                      <a:pt x="207" y="0"/>
                    </a:moveTo>
                    <a:cubicBezTo>
                      <a:pt x="105" y="0"/>
                      <a:pt x="0" y="86"/>
                      <a:pt x="69" y="191"/>
                    </a:cubicBezTo>
                    <a:cubicBezTo>
                      <a:pt x="384" y="689"/>
                      <a:pt x="661" y="1202"/>
                      <a:pt x="891" y="1744"/>
                    </a:cubicBezTo>
                    <a:cubicBezTo>
                      <a:pt x="1098" y="2230"/>
                      <a:pt x="1219" y="2755"/>
                      <a:pt x="1443" y="3231"/>
                    </a:cubicBezTo>
                    <a:cubicBezTo>
                      <a:pt x="1462" y="3272"/>
                      <a:pt x="1516" y="3296"/>
                      <a:pt x="1565" y="3296"/>
                    </a:cubicBezTo>
                    <a:cubicBezTo>
                      <a:pt x="1618" y="3296"/>
                      <a:pt x="1665" y="3269"/>
                      <a:pt x="1662" y="3204"/>
                    </a:cubicBezTo>
                    <a:cubicBezTo>
                      <a:pt x="1588" y="2112"/>
                      <a:pt x="911" y="962"/>
                      <a:pt x="330" y="63"/>
                    </a:cubicBezTo>
                    <a:cubicBezTo>
                      <a:pt x="302" y="19"/>
                      <a:pt x="255" y="0"/>
                      <a:pt x="207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76;p39">
                <a:extLst>
                  <a:ext uri="{FF2B5EF4-FFF2-40B4-BE49-F238E27FC236}">
                    <a16:creationId xmlns:a16="http://schemas.microsoft.com/office/drawing/2014/main" id="{994280C1-2922-EA29-8394-3C6521A251D4}"/>
                  </a:ext>
                </a:extLst>
              </p:cNvPr>
              <p:cNvSpPr/>
              <p:nvPr/>
            </p:nvSpPr>
            <p:spPr>
              <a:xfrm>
                <a:off x="7453670" y="3130298"/>
                <a:ext cx="38749" cy="79147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3121" extrusionOk="0">
                    <a:moveTo>
                      <a:pt x="216" y="1"/>
                    </a:moveTo>
                    <a:cubicBezTo>
                      <a:pt x="109" y="1"/>
                      <a:pt x="1" y="87"/>
                      <a:pt x="80" y="187"/>
                    </a:cubicBezTo>
                    <a:cubicBezTo>
                      <a:pt x="760" y="1073"/>
                      <a:pt x="970" y="1983"/>
                      <a:pt x="1213" y="3041"/>
                    </a:cubicBezTo>
                    <a:cubicBezTo>
                      <a:pt x="1226" y="3096"/>
                      <a:pt x="1276" y="3121"/>
                      <a:pt x="1328" y="3121"/>
                    </a:cubicBezTo>
                    <a:cubicBezTo>
                      <a:pt x="1393" y="3121"/>
                      <a:pt x="1463" y="3081"/>
                      <a:pt x="1466" y="3011"/>
                    </a:cubicBezTo>
                    <a:cubicBezTo>
                      <a:pt x="1527" y="1962"/>
                      <a:pt x="973" y="864"/>
                      <a:pt x="344" y="59"/>
                    </a:cubicBezTo>
                    <a:cubicBezTo>
                      <a:pt x="313" y="18"/>
                      <a:pt x="264" y="1"/>
                      <a:pt x="216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77;p39">
                <a:extLst>
                  <a:ext uri="{FF2B5EF4-FFF2-40B4-BE49-F238E27FC236}">
                    <a16:creationId xmlns:a16="http://schemas.microsoft.com/office/drawing/2014/main" id="{B505FA2F-35DE-00D9-8667-E8140CBEE40A}"/>
                  </a:ext>
                </a:extLst>
              </p:cNvPr>
              <p:cNvSpPr/>
              <p:nvPr/>
            </p:nvSpPr>
            <p:spPr>
              <a:xfrm>
                <a:off x="7483568" y="3931425"/>
                <a:ext cx="197323" cy="81912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3230" extrusionOk="0">
                    <a:moveTo>
                      <a:pt x="4978" y="0"/>
                    </a:moveTo>
                    <a:cubicBezTo>
                      <a:pt x="3622" y="0"/>
                      <a:pt x="1982" y="51"/>
                      <a:pt x="0" y="112"/>
                    </a:cubicBezTo>
                    <a:cubicBezTo>
                      <a:pt x="226" y="1089"/>
                      <a:pt x="579" y="2097"/>
                      <a:pt x="1119" y="3010"/>
                    </a:cubicBezTo>
                    <a:cubicBezTo>
                      <a:pt x="1711" y="2695"/>
                      <a:pt x="1674" y="2229"/>
                      <a:pt x="1674" y="2228"/>
                    </a:cubicBezTo>
                    <a:lnTo>
                      <a:pt x="1674" y="2228"/>
                    </a:lnTo>
                    <a:cubicBezTo>
                      <a:pt x="1674" y="2229"/>
                      <a:pt x="1897" y="3230"/>
                      <a:pt x="3168" y="3230"/>
                    </a:cubicBezTo>
                    <a:cubicBezTo>
                      <a:pt x="3378" y="3230"/>
                      <a:pt x="3614" y="3202"/>
                      <a:pt x="3885" y="3141"/>
                    </a:cubicBezTo>
                    <a:cubicBezTo>
                      <a:pt x="4839" y="2918"/>
                      <a:pt x="4947" y="1874"/>
                      <a:pt x="4947" y="1874"/>
                    </a:cubicBezTo>
                    <a:cubicBezTo>
                      <a:pt x="4947" y="1874"/>
                      <a:pt x="5373" y="2175"/>
                      <a:pt x="6063" y="2175"/>
                    </a:cubicBezTo>
                    <a:cubicBezTo>
                      <a:pt x="6262" y="2175"/>
                      <a:pt x="6479" y="2147"/>
                      <a:pt x="6715" y="2086"/>
                    </a:cubicBezTo>
                    <a:cubicBezTo>
                      <a:pt x="7780" y="1802"/>
                      <a:pt x="7276" y="78"/>
                      <a:pt x="7276" y="78"/>
                    </a:cubicBezTo>
                    <a:cubicBezTo>
                      <a:pt x="6621" y="20"/>
                      <a:pt x="5860" y="0"/>
                      <a:pt x="4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78;p39">
                <a:extLst>
                  <a:ext uri="{FF2B5EF4-FFF2-40B4-BE49-F238E27FC236}">
                    <a16:creationId xmlns:a16="http://schemas.microsoft.com/office/drawing/2014/main" id="{2773FC61-4CA9-1B31-4DA7-6A0D6873543E}"/>
                  </a:ext>
                </a:extLst>
              </p:cNvPr>
              <p:cNvSpPr/>
              <p:nvPr/>
            </p:nvSpPr>
            <p:spPr>
              <a:xfrm>
                <a:off x="7409900" y="3752386"/>
                <a:ext cx="57415" cy="32943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1299" extrusionOk="0">
                    <a:moveTo>
                      <a:pt x="143" y="0"/>
                    </a:moveTo>
                    <a:lnTo>
                      <a:pt x="1" y="1005"/>
                    </a:lnTo>
                    <a:lnTo>
                      <a:pt x="2121" y="1299"/>
                    </a:lnTo>
                    <a:lnTo>
                      <a:pt x="2263" y="295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79;p39">
                <a:extLst>
                  <a:ext uri="{FF2B5EF4-FFF2-40B4-BE49-F238E27FC236}">
                    <a16:creationId xmlns:a16="http://schemas.microsoft.com/office/drawing/2014/main" id="{36E6DD70-04E1-E32F-EC52-5B30C6540B84}"/>
                  </a:ext>
                </a:extLst>
              </p:cNvPr>
              <p:cNvSpPr/>
              <p:nvPr/>
            </p:nvSpPr>
            <p:spPr>
              <a:xfrm>
                <a:off x="7348531" y="3824079"/>
                <a:ext cx="83966" cy="104101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105" extrusionOk="0">
                    <a:moveTo>
                      <a:pt x="3310" y="0"/>
                    </a:moveTo>
                    <a:lnTo>
                      <a:pt x="2931" y="995"/>
                    </a:lnTo>
                    <a:cubicBezTo>
                      <a:pt x="2931" y="995"/>
                      <a:pt x="1903" y="477"/>
                      <a:pt x="1154" y="477"/>
                    </a:cubicBezTo>
                    <a:cubicBezTo>
                      <a:pt x="956" y="477"/>
                      <a:pt x="777" y="514"/>
                      <a:pt x="642" y="606"/>
                    </a:cubicBezTo>
                    <a:cubicBezTo>
                      <a:pt x="0" y="1042"/>
                      <a:pt x="2258" y="4105"/>
                      <a:pt x="2258" y="4105"/>
                    </a:cubicBez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80;p39">
                <a:extLst>
                  <a:ext uri="{FF2B5EF4-FFF2-40B4-BE49-F238E27FC236}">
                    <a16:creationId xmlns:a16="http://schemas.microsoft.com/office/drawing/2014/main" id="{670DA547-FA86-19FD-BF98-83A1E0CAC4F3}"/>
                  </a:ext>
                </a:extLst>
              </p:cNvPr>
              <p:cNvSpPr/>
              <p:nvPr/>
            </p:nvSpPr>
            <p:spPr>
              <a:xfrm>
                <a:off x="7320813" y="4188010"/>
                <a:ext cx="879268" cy="330917"/>
              </a:xfrm>
              <a:custGeom>
                <a:avLst/>
                <a:gdLst/>
                <a:ahLst/>
                <a:cxnLst/>
                <a:rect l="l" t="t" r="r" b="b"/>
                <a:pathLst>
                  <a:path w="34672" h="13049" extrusionOk="0">
                    <a:moveTo>
                      <a:pt x="29732" y="1"/>
                    </a:moveTo>
                    <a:cubicBezTo>
                      <a:pt x="29710" y="1"/>
                      <a:pt x="29687" y="3"/>
                      <a:pt x="29663" y="9"/>
                    </a:cubicBezTo>
                    <a:cubicBezTo>
                      <a:pt x="28974" y="181"/>
                      <a:pt x="29451" y="2251"/>
                      <a:pt x="27145" y="2785"/>
                    </a:cubicBezTo>
                    <a:cubicBezTo>
                      <a:pt x="25146" y="3252"/>
                      <a:pt x="20477" y="3759"/>
                      <a:pt x="16770" y="3759"/>
                    </a:cubicBezTo>
                    <a:cubicBezTo>
                      <a:pt x="16206" y="3759"/>
                      <a:pt x="15665" y="3747"/>
                      <a:pt x="15158" y="3722"/>
                    </a:cubicBezTo>
                    <a:cubicBezTo>
                      <a:pt x="11608" y="3541"/>
                      <a:pt x="7251" y="1394"/>
                      <a:pt x="4271" y="1394"/>
                    </a:cubicBezTo>
                    <a:cubicBezTo>
                      <a:pt x="3170" y="1394"/>
                      <a:pt x="2256" y="1687"/>
                      <a:pt x="1641" y="2480"/>
                    </a:cubicBezTo>
                    <a:cubicBezTo>
                      <a:pt x="0" y="4594"/>
                      <a:pt x="2267" y="13049"/>
                      <a:pt x="12348" y="13049"/>
                    </a:cubicBezTo>
                    <a:cubicBezTo>
                      <a:pt x="13280" y="13049"/>
                      <a:pt x="14279" y="12976"/>
                      <a:pt x="15347" y="12820"/>
                    </a:cubicBezTo>
                    <a:cubicBezTo>
                      <a:pt x="27980" y="10977"/>
                      <a:pt x="34181" y="4009"/>
                      <a:pt x="34485" y="3397"/>
                    </a:cubicBezTo>
                    <a:cubicBezTo>
                      <a:pt x="34597" y="3175"/>
                      <a:pt x="34466" y="3104"/>
                      <a:pt x="34255" y="3104"/>
                    </a:cubicBezTo>
                    <a:cubicBezTo>
                      <a:pt x="33883" y="3104"/>
                      <a:pt x="33261" y="3323"/>
                      <a:pt x="33261" y="3323"/>
                    </a:cubicBezTo>
                    <a:cubicBezTo>
                      <a:pt x="33261" y="3323"/>
                      <a:pt x="34671" y="1791"/>
                      <a:pt x="34080" y="1639"/>
                    </a:cubicBezTo>
                    <a:cubicBezTo>
                      <a:pt x="34034" y="1627"/>
                      <a:pt x="33984" y="1621"/>
                      <a:pt x="33931" y="1621"/>
                    </a:cubicBezTo>
                    <a:cubicBezTo>
                      <a:pt x="33308" y="1621"/>
                      <a:pt x="32267" y="2403"/>
                      <a:pt x="32267" y="2403"/>
                    </a:cubicBezTo>
                    <a:cubicBezTo>
                      <a:pt x="32267" y="2403"/>
                      <a:pt x="32956" y="665"/>
                      <a:pt x="32419" y="654"/>
                    </a:cubicBezTo>
                    <a:cubicBezTo>
                      <a:pt x="32417" y="654"/>
                      <a:pt x="32416" y="654"/>
                      <a:pt x="32414" y="654"/>
                    </a:cubicBezTo>
                    <a:cubicBezTo>
                      <a:pt x="32104" y="654"/>
                      <a:pt x="31480" y="1181"/>
                      <a:pt x="30999" y="1636"/>
                    </a:cubicBezTo>
                    <a:cubicBezTo>
                      <a:pt x="30917" y="1713"/>
                      <a:pt x="30817" y="1748"/>
                      <a:pt x="30719" y="1748"/>
                    </a:cubicBezTo>
                    <a:cubicBezTo>
                      <a:pt x="30522" y="1748"/>
                      <a:pt x="30331" y="1606"/>
                      <a:pt x="30306" y="1378"/>
                    </a:cubicBezTo>
                    <a:cubicBezTo>
                      <a:pt x="30239" y="742"/>
                      <a:pt x="30085" y="1"/>
                      <a:pt x="29732" y="1"/>
                    </a:cubicBez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81;p39">
                <a:extLst>
                  <a:ext uri="{FF2B5EF4-FFF2-40B4-BE49-F238E27FC236}">
                    <a16:creationId xmlns:a16="http://schemas.microsoft.com/office/drawing/2014/main" id="{3926DDA1-F9B7-2626-8A86-0A53E5E8FAD0}"/>
                  </a:ext>
                </a:extLst>
              </p:cNvPr>
              <p:cNvSpPr/>
              <p:nvPr/>
            </p:nvSpPr>
            <p:spPr>
              <a:xfrm>
                <a:off x="7671834" y="4434427"/>
                <a:ext cx="201026" cy="82824"/>
              </a:xfrm>
              <a:custGeom>
                <a:avLst/>
                <a:gdLst/>
                <a:ahLst/>
                <a:cxnLst/>
                <a:rect l="l" t="t" r="r" b="b"/>
                <a:pathLst>
                  <a:path w="7927" h="3266" extrusionOk="0">
                    <a:moveTo>
                      <a:pt x="4223" y="0"/>
                    </a:moveTo>
                    <a:cubicBezTo>
                      <a:pt x="3948" y="0"/>
                      <a:pt x="3662" y="24"/>
                      <a:pt x="3365" y="74"/>
                    </a:cubicBezTo>
                    <a:cubicBezTo>
                      <a:pt x="937" y="486"/>
                      <a:pt x="214" y="2146"/>
                      <a:pt x="1" y="3265"/>
                    </a:cubicBezTo>
                    <a:cubicBezTo>
                      <a:pt x="488" y="3228"/>
                      <a:pt x="989" y="3181"/>
                      <a:pt x="1505" y="3103"/>
                    </a:cubicBezTo>
                    <a:cubicBezTo>
                      <a:pt x="3873" y="2758"/>
                      <a:pt x="6009" y="2234"/>
                      <a:pt x="7927" y="1605"/>
                    </a:cubicBezTo>
                    <a:cubicBezTo>
                      <a:pt x="7096" y="813"/>
                      <a:pt x="5852" y="0"/>
                      <a:pt x="422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82;p39">
                <a:extLst>
                  <a:ext uri="{FF2B5EF4-FFF2-40B4-BE49-F238E27FC236}">
                    <a16:creationId xmlns:a16="http://schemas.microsoft.com/office/drawing/2014/main" id="{F146DB16-60D0-51BC-094E-9960CDCCC03E}"/>
                  </a:ext>
                </a:extLst>
              </p:cNvPr>
              <p:cNvSpPr/>
              <p:nvPr/>
            </p:nvSpPr>
            <p:spPr>
              <a:xfrm>
                <a:off x="7325457" y="4214721"/>
                <a:ext cx="277168" cy="253529"/>
              </a:xfrm>
              <a:custGeom>
                <a:avLst/>
                <a:gdLst/>
                <a:ahLst/>
                <a:cxnLst/>
                <a:rect l="l" t="t" r="r" b="b"/>
                <a:pathLst>
                  <a:path w="10185" h="9318" extrusionOk="0">
                    <a:moveTo>
                      <a:pt x="3716" y="1"/>
                    </a:moveTo>
                    <a:cubicBezTo>
                      <a:pt x="2615" y="1"/>
                      <a:pt x="1702" y="294"/>
                      <a:pt x="1086" y="1087"/>
                    </a:cubicBezTo>
                    <a:cubicBezTo>
                      <a:pt x="0" y="2484"/>
                      <a:pt x="629" y="6653"/>
                      <a:pt x="4092" y="9317"/>
                    </a:cubicBezTo>
                    <a:lnTo>
                      <a:pt x="10184" y="1457"/>
                    </a:lnTo>
                    <a:cubicBezTo>
                      <a:pt x="7846" y="794"/>
                      <a:pt x="5527" y="1"/>
                      <a:pt x="3716" y="1"/>
                    </a:cubicBezTo>
                    <a:close/>
                  </a:path>
                </a:pathLst>
              </a:cu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83;p39">
                <a:extLst>
                  <a:ext uri="{FF2B5EF4-FFF2-40B4-BE49-F238E27FC236}">
                    <a16:creationId xmlns:a16="http://schemas.microsoft.com/office/drawing/2014/main" id="{C01894F9-E9E5-DE2B-7EF2-D03983A15000}"/>
                  </a:ext>
                </a:extLst>
              </p:cNvPr>
              <p:cNvSpPr/>
              <p:nvPr/>
            </p:nvSpPr>
            <p:spPr>
              <a:xfrm>
                <a:off x="7976955" y="3929827"/>
                <a:ext cx="177745" cy="107956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4257" extrusionOk="0">
                    <a:moveTo>
                      <a:pt x="3617" y="0"/>
                    </a:moveTo>
                    <a:cubicBezTo>
                      <a:pt x="2052" y="0"/>
                      <a:pt x="623" y="1061"/>
                      <a:pt x="91" y="2589"/>
                    </a:cubicBezTo>
                    <a:cubicBezTo>
                      <a:pt x="63" y="2664"/>
                      <a:pt x="101" y="2714"/>
                      <a:pt x="158" y="2738"/>
                    </a:cubicBezTo>
                    <a:cubicBezTo>
                      <a:pt x="81" y="2818"/>
                      <a:pt x="177" y="2935"/>
                      <a:pt x="290" y="2935"/>
                    </a:cubicBezTo>
                    <a:cubicBezTo>
                      <a:pt x="310" y="2935"/>
                      <a:pt x="331" y="2932"/>
                      <a:pt x="351" y="2924"/>
                    </a:cubicBezTo>
                    <a:cubicBezTo>
                      <a:pt x="573" y="2835"/>
                      <a:pt x="838" y="2736"/>
                      <a:pt x="1093" y="2736"/>
                    </a:cubicBezTo>
                    <a:cubicBezTo>
                      <a:pt x="1176" y="2736"/>
                      <a:pt x="1259" y="2747"/>
                      <a:pt x="1338" y="2772"/>
                    </a:cubicBezTo>
                    <a:cubicBezTo>
                      <a:pt x="1581" y="2846"/>
                      <a:pt x="1818" y="3083"/>
                      <a:pt x="1761" y="3357"/>
                    </a:cubicBezTo>
                    <a:cubicBezTo>
                      <a:pt x="1706" y="3630"/>
                      <a:pt x="1355" y="3786"/>
                      <a:pt x="1108" y="3847"/>
                    </a:cubicBezTo>
                    <a:cubicBezTo>
                      <a:pt x="1030" y="3865"/>
                      <a:pt x="956" y="3873"/>
                      <a:pt x="885" y="3873"/>
                    </a:cubicBezTo>
                    <a:cubicBezTo>
                      <a:pt x="682" y="3873"/>
                      <a:pt x="498" y="3813"/>
                      <a:pt x="280" y="3772"/>
                    </a:cubicBezTo>
                    <a:cubicBezTo>
                      <a:pt x="273" y="3771"/>
                      <a:pt x="265" y="3771"/>
                      <a:pt x="257" y="3771"/>
                    </a:cubicBezTo>
                    <a:cubicBezTo>
                      <a:pt x="156" y="3771"/>
                      <a:pt x="0" y="3869"/>
                      <a:pt x="97" y="3975"/>
                    </a:cubicBezTo>
                    <a:cubicBezTo>
                      <a:pt x="271" y="4168"/>
                      <a:pt x="553" y="4256"/>
                      <a:pt x="855" y="4256"/>
                    </a:cubicBezTo>
                    <a:cubicBezTo>
                      <a:pt x="1446" y="4256"/>
                      <a:pt x="2111" y="3920"/>
                      <a:pt x="2180" y="3380"/>
                    </a:cubicBezTo>
                    <a:cubicBezTo>
                      <a:pt x="2231" y="2984"/>
                      <a:pt x="1923" y="2630"/>
                      <a:pt x="1575" y="2491"/>
                    </a:cubicBezTo>
                    <a:cubicBezTo>
                      <a:pt x="1446" y="2440"/>
                      <a:pt x="1315" y="2419"/>
                      <a:pt x="1183" y="2419"/>
                    </a:cubicBezTo>
                    <a:cubicBezTo>
                      <a:pt x="929" y="2419"/>
                      <a:pt x="674" y="2499"/>
                      <a:pt x="436" y="2599"/>
                    </a:cubicBezTo>
                    <a:cubicBezTo>
                      <a:pt x="1014" y="1322"/>
                      <a:pt x="2201" y="431"/>
                      <a:pt x="3630" y="431"/>
                    </a:cubicBezTo>
                    <a:cubicBezTo>
                      <a:pt x="3662" y="431"/>
                      <a:pt x="3694" y="431"/>
                      <a:pt x="3725" y="432"/>
                    </a:cubicBezTo>
                    <a:cubicBezTo>
                      <a:pt x="4050" y="442"/>
                      <a:pt x="4648" y="506"/>
                      <a:pt x="4916" y="712"/>
                    </a:cubicBezTo>
                    <a:cubicBezTo>
                      <a:pt x="5470" y="1146"/>
                      <a:pt x="5517" y="1633"/>
                      <a:pt x="5183" y="2204"/>
                    </a:cubicBezTo>
                    <a:cubicBezTo>
                      <a:pt x="4865" y="2755"/>
                      <a:pt x="4287" y="3171"/>
                      <a:pt x="3844" y="3624"/>
                    </a:cubicBezTo>
                    <a:cubicBezTo>
                      <a:pt x="3728" y="3745"/>
                      <a:pt x="3844" y="3903"/>
                      <a:pt x="3981" y="3903"/>
                    </a:cubicBezTo>
                    <a:cubicBezTo>
                      <a:pt x="4012" y="3903"/>
                      <a:pt x="4043" y="3895"/>
                      <a:pt x="4074" y="3877"/>
                    </a:cubicBezTo>
                    <a:cubicBezTo>
                      <a:pt x="5375" y="3076"/>
                      <a:pt x="7009" y="1004"/>
                      <a:pt x="4814" y="212"/>
                    </a:cubicBezTo>
                    <a:cubicBezTo>
                      <a:pt x="4415" y="68"/>
                      <a:pt x="4011" y="0"/>
                      <a:pt x="3617" y="0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84;p39">
                <a:extLst>
                  <a:ext uri="{FF2B5EF4-FFF2-40B4-BE49-F238E27FC236}">
                    <a16:creationId xmlns:a16="http://schemas.microsoft.com/office/drawing/2014/main" id="{80357C62-8341-283F-1532-313D36422E17}"/>
                  </a:ext>
                </a:extLst>
              </p:cNvPr>
              <p:cNvSpPr/>
              <p:nvPr/>
            </p:nvSpPr>
            <p:spPr>
              <a:xfrm>
                <a:off x="7497642" y="4114367"/>
                <a:ext cx="59392" cy="31801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254" extrusionOk="0">
                    <a:moveTo>
                      <a:pt x="177" y="1"/>
                    </a:moveTo>
                    <a:cubicBezTo>
                      <a:pt x="152" y="1"/>
                      <a:pt x="126" y="1"/>
                      <a:pt x="101" y="2"/>
                    </a:cubicBezTo>
                    <a:cubicBezTo>
                      <a:pt x="0" y="5"/>
                      <a:pt x="0" y="134"/>
                      <a:pt x="101" y="137"/>
                    </a:cubicBezTo>
                    <a:cubicBezTo>
                      <a:pt x="980" y="164"/>
                      <a:pt x="1575" y="621"/>
                      <a:pt x="2157" y="1225"/>
                    </a:cubicBezTo>
                    <a:cubicBezTo>
                      <a:pt x="2175" y="1245"/>
                      <a:pt x="2198" y="1253"/>
                      <a:pt x="2221" y="1253"/>
                    </a:cubicBezTo>
                    <a:cubicBezTo>
                      <a:pt x="2282" y="1253"/>
                      <a:pt x="2341" y="1194"/>
                      <a:pt x="2309" y="1128"/>
                    </a:cubicBezTo>
                    <a:cubicBezTo>
                      <a:pt x="1932" y="367"/>
                      <a:pt x="986" y="1"/>
                      <a:pt x="177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85;p39">
                <a:extLst>
                  <a:ext uri="{FF2B5EF4-FFF2-40B4-BE49-F238E27FC236}">
                    <a16:creationId xmlns:a16="http://schemas.microsoft.com/office/drawing/2014/main" id="{806C41B3-0A65-F3B6-EE3D-BFEB8D2049A2}"/>
                  </a:ext>
                </a:extLst>
              </p:cNvPr>
              <p:cNvSpPr/>
              <p:nvPr/>
            </p:nvSpPr>
            <p:spPr>
              <a:xfrm>
                <a:off x="7388497" y="4338746"/>
                <a:ext cx="42629" cy="68217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2690" extrusionOk="0">
                    <a:moveTo>
                      <a:pt x="133" y="1"/>
                    </a:moveTo>
                    <a:cubicBezTo>
                      <a:pt x="70" y="1"/>
                      <a:pt x="1" y="46"/>
                      <a:pt x="13" y="121"/>
                    </a:cubicBezTo>
                    <a:cubicBezTo>
                      <a:pt x="169" y="1051"/>
                      <a:pt x="625" y="2115"/>
                      <a:pt x="1427" y="2670"/>
                    </a:cubicBezTo>
                    <a:cubicBezTo>
                      <a:pt x="1446" y="2683"/>
                      <a:pt x="1472" y="2689"/>
                      <a:pt x="1500" y="2689"/>
                    </a:cubicBezTo>
                    <a:cubicBezTo>
                      <a:pt x="1584" y="2689"/>
                      <a:pt x="1680" y="2632"/>
                      <a:pt x="1609" y="2549"/>
                    </a:cubicBezTo>
                    <a:cubicBezTo>
                      <a:pt x="966" y="1767"/>
                      <a:pt x="429" y="1094"/>
                      <a:pt x="226" y="70"/>
                    </a:cubicBezTo>
                    <a:cubicBezTo>
                      <a:pt x="217" y="22"/>
                      <a:pt x="176" y="1"/>
                      <a:pt x="13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DB833A"/>
                  </a:solidFill>
                </a:endParaRPr>
              </a:p>
            </p:txBody>
          </p:sp>
          <p:sp>
            <p:nvSpPr>
              <p:cNvPr id="73" name="Google Shape;1986;p39">
                <a:extLst>
                  <a:ext uri="{FF2B5EF4-FFF2-40B4-BE49-F238E27FC236}">
                    <a16:creationId xmlns:a16="http://schemas.microsoft.com/office/drawing/2014/main" id="{00F9997A-7F58-297E-2764-72F3D90FC3F1}"/>
                  </a:ext>
                </a:extLst>
              </p:cNvPr>
              <p:cNvSpPr/>
              <p:nvPr/>
            </p:nvSpPr>
            <p:spPr>
              <a:xfrm>
                <a:off x="7345336" y="4458442"/>
                <a:ext cx="216698" cy="108793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90" extrusionOk="0">
                    <a:moveTo>
                      <a:pt x="200" y="1"/>
                    </a:moveTo>
                    <a:cubicBezTo>
                      <a:pt x="99" y="1"/>
                      <a:pt x="0" y="111"/>
                      <a:pt x="92" y="205"/>
                    </a:cubicBezTo>
                    <a:cubicBezTo>
                      <a:pt x="2233" y="2396"/>
                      <a:pt x="5235" y="4100"/>
                      <a:pt x="8342" y="4289"/>
                    </a:cubicBezTo>
                    <a:cubicBezTo>
                      <a:pt x="8346" y="4290"/>
                      <a:pt x="8349" y="4290"/>
                      <a:pt x="8353" y="4290"/>
                    </a:cubicBezTo>
                    <a:cubicBezTo>
                      <a:pt x="8503" y="4290"/>
                      <a:pt x="8545" y="4073"/>
                      <a:pt x="8383" y="4043"/>
                    </a:cubicBezTo>
                    <a:cubicBezTo>
                      <a:pt x="5262" y="3420"/>
                      <a:pt x="2574" y="2329"/>
                      <a:pt x="292" y="40"/>
                    </a:cubicBezTo>
                    <a:cubicBezTo>
                      <a:pt x="265" y="12"/>
                      <a:pt x="233" y="1"/>
                      <a:pt x="200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b="1">
                  <a:solidFill>
                    <a:srgbClr val="DB833A"/>
                  </a:solidFill>
                </a:endParaRPr>
              </a:p>
            </p:txBody>
          </p:sp>
          <p:sp>
            <p:nvSpPr>
              <p:cNvPr id="74" name="Google Shape;1987;p39">
                <a:extLst>
                  <a:ext uri="{FF2B5EF4-FFF2-40B4-BE49-F238E27FC236}">
                    <a16:creationId xmlns:a16="http://schemas.microsoft.com/office/drawing/2014/main" id="{28738C15-6D5C-23F1-D5F4-FC09CCA53BBD}"/>
                  </a:ext>
                </a:extLst>
              </p:cNvPr>
              <p:cNvSpPr/>
              <p:nvPr/>
            </p:nvSpPr>
            <p:spPr>
              <a:xfrm>
                <a:off x="7183715" y="3712930"/>
                <a:ext cx="178615" cy="92329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88;p39">
                <a:extLst>
                  <a:ext uri="{FF2B5EF4-FFF2-40B4-BE49-F238E27FC236}">
                    <a16:creationId xmlns:a16="http://schemas.microsoft.com/office/drawing/2014/main" id="{5B25287F-89A2-D953-2E56-2FA195477421}"/>
                  </a:ext>
                </a:extLst>
              </p:cNvPr>
              <p:cNvSpPr/>
              <p:nvPr/>
            </p:nvSpPr>
            <p:spPr>
              <a:xfrm>
                <a:off x="7551395" y="3781381"/>
                <a:ext cx="186334" cy="111776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89;p39">
                <a:extLst>
                  <a:ext uri="{FF2B5EF4-FFF2-40B4-BE49-F238E27FC236}">
                    <a16:creationId xmlns:a16="http://schemas.microsoft.com/office/drawing/2014/main" id="{B6275299-E199-B515-B61D-C41AFA46F496}"/>
                  </a:ext>
                </a:extLst>
              </p:cNvPr>
              <p:cNvSpPr/>
              <p:nvPr/>
            </p:nvSpPr>
            <p:spPr>
              <a:xfrm rot="-1799961">
                <a:off x="7356151" y="3825112"/>
                <a:ext cx="114048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90;p39">
                <a:extLst>
                  <a:ext uri="{FF2B5EF4-FFF2-40B4-BE49-F238E27FC236}">
                    <a16:creationId xmlns:a16="http://schemas.microsoft.com/office/drawing/2014/main" id="{251FF797-3FC9-5179-83B0-C401F58E85E3}"/>
                  </a:ext>
                </a:extLst>
              </p:cNvPr>
              <p:cNvSpPr/>
              <p:nvPr/>
            </p:nvSpPr>
            <p:spPr>
              <a:xfrm rot="568351" flipH="1">
                <a:off x="7217559" y="3598783"/>
                <a:ext cx="110928" cy="5931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91;p39">
                <a:extLst>
                  <a:ext uri="{FF2B5EF4-FFF2-40B4-BE49-F238E27FC236}">
                    <a16:creationId xmlns:a16="http://schemas.microsoft.com/office/drawing/2014/main" id="{F15397EC-A522-5534-E3AB-5810A0AA6DC0}"/>
                  </a:ext>
                </a:extLst>
              </p:cNvPr>
              <p:cNvSpPr/>
              <p:nvPr/>
            </p:nvSpPr>
            <p:spPr>
              <a:xfrm flipH="1">
                <a:off x="7634619" y="3690819"/>
                <a:ext cx="171505" cy="68579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92;p39">
                <a:extLst>
                  <a:ext uri="{FF2B5EF4-FFF2-40B4-BE49-F238E27FC236}">
                    <a16:creationId xmlns:a16="http://schemas.microsoft.com/office/drawing/2014/main" id="{18541896-3DA9-FE83-9082-918AC375C8A1}"/>
                  </a:ext>
                </a:extLst>
              </p:cNvPr>
              <p:cNvSpPr/>
              <p:nvPr/>
            </p:nvSpPr>
            <p:spPr>
              <a:xfrm>
                <a:off x="6985800" y="3458000"/>
                <a:ext cx="446700" cy="446700"/>
              </a:xfrm>
              <a:prstGeom prst="ellipse">
                <a:avLst/>
              </a:prstGeom>
              <a:solidFill>
                <a:srgbClr val="A5DDDA">
                  <a:alpha val="47690"/>
                </a:srgbClr>
              </a:solidFill>
              <a:ln w="19050" cap="flat" cmpd="sng">
                <a:solidFill>
                  <a:srgbClr val="0095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93;p39">
                <a:extLst>
                  <a:ext uri="{FF2B5EF4-FFF2-40B4-BE49-F238E27FC236}">
                    <a16:creationId xmlns:a16="http://schemas.microsoft.com/office/drawing/2014/main" id="{9F945637-E676-9E20-C78E-7384BB06668F}"/>
                  </a:ext>
                </a:extLst>
              </p:cNvPr>
              <p:cNvSpPr/>
              <p:nvPr/>
            </p:nvSpPr>
            <p:spPr>
              <a:xfrm>
                <a:off x="7467700" y="3545125"/>
                <a:ext cx="446700" cy="446700"/>
              </a:xfrm>
              <a:prstGeom prst="ellipse">
                <a:avLst/>
              </a:prstGeom>
              <a:solidFill>
                <a:srgbClr val="A5DDDA">
                  <a:alpha val="47690"/>
                </a:srgbClr>
              </a:solidFill>
              <a:ln w="19050" cap="flat" cmpd="sng">
                <a:solidFill>
                  <a:srgbClr val="0095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81" name="Google Shape;1994;p39">
                <a:extLst>
                  <a:ext uri="{FF2B5EF4-FFF2-40B4-BE49-F238E27FC236}">
                    <a16:creationId xmlns:a16="http://schemas.microsoft.com/office/drawing/2014/main" id="{5DDA7BC3-78F4-3F78-9C75-6A2D347FD8D9}"/>
                  </a:ext>
                </a:extLst>
              </p:cNvPr>
              <p:cNvCxnSpPr/>
              <p:nvPr/>
            </p:nvCxnSpPr>
            <p:spPr>
              <a:xfrm>
                <a:off x="7893100" y="3869325"/>
                <a:ext cx="96000" cy="19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959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20" name="TextBox 219">
            <a:extLst>
              <a:ext uri="{FF2B5EF4-FFF2-40B4-BE49-F238E27FC236}">
                <a16:creationId xmlns:a16="http://schemas.microsoft.com/office/drawing/2014/main" id="{F49E61E0-9A93-6EF4-0FE1-AFD56CF8789C}"/>
              </a:ext>
            </a:extLst>
          </p:cNvPr>
          <p:cNvSpPr txBox="1"/>
          <p:nvPr/>
        </p:nvSpPr>
        <p:spPr>
          <a:xfrm>
            <a:off x="2012812" y="1935144"/>
            <a:ext cx="8537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HOÀN THÀNH TỐT BÀI VẼ!</a:t>
            </a:r>
            <a:endParaRPr lang="vi-VN" sz="480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694391"/>
      </p:ext>
    </p:extLst>
  </p:cSld>
  <p:clrMapOvr>
    <a:masterClrMapping/>
  </p:clrMapOvr>
  <p:transition spd="med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322">
            <a:extLst>
              <a:ext uri="{FF2B5EF4-FFF2-40B4-BE49-F238E27FC236}">
                <a16:creationId xmlns:a16="http://schemas.microsoft.com/office/drawing/2014/main" id="{C4959D32-E5A1-7DAE-F21E-6476944BF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33" y="963721"/>
            <a:ext cx="4928392" cy="5483355"/>
          </a:xfrm>
          <a:prstGeom prst="rect">
            <a:avLst/>
          </a:prstGeom>
        </p:spPr>
      </p:pic>
      <p:sp>
        <p:nvSpPr>
          <p:cNvPr id="324" name="Rectangle: Rounded Corners 323">
            <a:extLst>
              <a:ext uri="{FF2B5EF4-FFF2-40B4-BE49-F238E27FC236}">
                <a16:creationId xmlns:a16="http://schemas.microsoft.com/office/drawing/2014/main" id="{C53AA712-061D-2BB8-C963-E7DE0E185EC4}"/>
              </a:ext>
            </a:extLst>
          </p:cNvPr>
          <p:cNvSpPr/>
          <p:nvPr/>
        </p:nvSpPr>
        <p:spPr>
          <a:xfrm>
            <a:off x="5318917" y="1123950"/>
            <a:ext cx="6572250" cy="46101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vi-VN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861448"/>
      </p:ext>
    </p:extLst>
  </p:cSld>
  <p:clrMapOvr>
    <a:masterClrMapping/>
  </p:clrMapOvr>
  <p:transition spd="med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2098C-E3B0-1582-1329-AE925DD80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4A78E-4249-C8D6-7631-EC9F299FE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E180C1-30B2-0CC2-D745-08061E0C0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52" y="526299"/>
            <a:ext cx="10343148" cy="565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17477"/>
      </p:ext>
    </p:extLst>
  </p:cSld>
  <p:clrMapOvr>
    <a:masterClrMapping/>
  </p:clrMapOvr>
  <p:transition spd="med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795" y="192506"/>
            <a:ext cx="11009173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87" y="1748587"/>
            <a:ext cx="5181599" cy="4596731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20" y="1748588"/>
            <a:ext cx="4551947" cy="459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136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1" y="846594"/>
            <a:ext cx="4046887" cy="563462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265" y="846594"/>
            <a:ext cx="3662009" cy="56346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463" y="793642"/>
            <a:ext cx="3605596" cy="57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64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3F4734-2BF7-42C8-01AC-24CB5033B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050" b="10847"/>
          <a:stretch/>
        </p:blipFill>
        <p:spPr>
          <a:xfrm>
            <a:off x="792502" y="299433"/>
            <a:ext cx="4998698" cy="2713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FE1B6E-A8AB-44B9-5788-32A762F413F6}"/>
              </a:ext>
            </a:extLst>
          </p:cNvPr>
          <p:cNvSpPr txBox="1"/>
          <p:nvPr/>
        </p:nvSpPr>
        <p:spPr>
          <a:xfrm>
            <a:off x="1558208" y="3063004"/>
            <a:ext cx="353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Hon, Tam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Lai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vi-VN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hố Cổ Hội An - Thành phố cổ đẹp hàng đầu Châu Á - Vntrip.vn">
            <a:extLst>
              <a:ext uri="{FF2B5EF4-FFF2-40B4-BE49-F238E27FC236}">
                <a16:creationId xmlns:a16="http://schemas.microsoft.com/office/drawing/2014/main" id="{D4191FA9-356B-B1DC-11B0-A34F89A14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628" y="299433"/>
            <a:ext cx="5077772" cy="265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D043D8-F459-8517-9ACF-A603A552A40B}"/>
              </a:ext>
            </a:extLst>
          </p:cNvPr>
          <p:cNvSpPr txBox="1"/>
          <p:nvPr/>
        </p:nvSpPr>
        <p:spPr>
          <a:xfrm>
            <a:off x="7562960" y="3009803"/>
            <a:ext cx="3078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vi-VN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3244B1-9E47-BD8B-94D7-13F5E1FE2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694" y="3490599"/>
            <a:ext cx="5040706" cy="27417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D82975-A7FC-C772-0173-FB3D4EFA32F5}"/>
              </a:ext>
            </a:extLst>
          </p:cNvPr>
          <p:cNvSpPr txBox="1"/>
          <p:nvPr/>
        </p:nvSpPr>
        <p:spPr>
          <a:xfrm>
            <a:off x="7440306" y="6362202"/>
            <a:ext cx="3915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Cao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endParaRPr lang="vi-VN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oogle Shape;777;p29">
            <a:extLst>
              <a:ext uri="{FF2B5EF4-FFF2-40B4-BE49-F238E27FC236}">
                <a16:creationId xmlns:a16="http://schemas.microsoft.com/office/drawing/2014/main" id="{BE5DEF4D-AD3D-0579-5E27-E8E9A7607486}"/>
              </a:ext>
            </a:extLst>
          </p:cNvPr>
          <p:cNvGrpSpPr/>
          <p:nvPr/>
        </p:nvGrpSpPr>
        <p:grpSpPr>
          <a:xfrm>
            <a:off x="374117" y="4091546"/>
            <a:ext cx="3078801" cy="2763652"/>
            <a:chOff x="755856" y="1978199"/>
            <a:chExt cx="3078801" cy="2763652"/>
          </a:xfrm>
        </p:grpSpPr>
        <p:sp>
          <p:nvSpPr>
            <p:cNvPr id="12" name="Google Shape;778;p29">
              <a:extLst>
                <a:ext uri="{FF2B5EF4-FFF2-40B4-BE49-F238E27FC236}">
                  <a16:creationId xmlns:a16="http://schemas.microsoft.com/office/drawing/2014/main" id="{BAA25F0C-6968-B16E-DF6A-EB12BD86EAC9}"/>
                </a:ext>
              </a:extLst>
            </p:cNvPr>
            <p:cNvSpPr/>
            <p:nvPr/>
          </p:nvSpPr>
          <p:spPr>
            <a:xfrm>
              <a:off x="1368680" y="3485360"/>
              <a:ext cx="1335134" cy="1076407"/>
            </a:xfrm>
            <a:custGeom>
              <a:avLst/>
              <a:gdLst/>
              <a:ahLst/>
              <a:cxnLst/>
              <a:rect l="l" t="t" r="r" b="b"/>
              <a:pathLst>
                <a:path w="37965" h="30608" extrusionOk="0">
                  <a:moveTo>
                    <a:pt x="2551" y="0"/>
                  </a:moveTo>
                  <a:cubicBezTo>
                    <a:pt x="0" y="0"/>
                    <a:pt x="1410" y="11200"/>
                    <a:pt x="1190" y="13802"/>
                  </a:cubicBezTo>
                  <a:cubicBezTo>
                    <a:pt x="961" y="16579"/>
                    <a:pt x="5280" y="30454"/>
                    <a:pt x="11444" y="30606"/>
                  </a:cubicBezTo>
                  <a:cubicBezTo>
                    <a:pt x="11492" y="30607"/>
                    <a:pt x="11541" y="30608"/>
                    <a:pt x="11589" y="30608"/>
                  </a:cubicBezTo>
                  <a:cubicBezTo>
                    <a:pt x="17757" y="30608"/>
                    <a:pt x="26883" y="20806"/>
                    <a:pt x="28560" y="19659"/>
                  </a:cubicBezTo>
                  <a:cubicBezTo>
                    <a:pt x="29584" y="18960"/>
                    <a:pt x="30646" y="18372"/>
                    <a:pt x="31218" y="18372"/>
                  </a:cubicBezTo>
                  <a:cubicBezTo>
                    <a:pt x="31465" y="18372"/>
                    <a:pt x="31621" y="18481"/>
                    <a:pt x="31644" y="18736"/>
                  </a:cubicBezTo>
                  <a:cubicBezTo>
                    <a:pt x="31686" y="19221"/>
                    <a:pt x="32104" y="20972"/>
                    <a:pt x="32801" y="20972"/>
                  </a:cubicBezTo>
                  <a:cubicBezTo>
                    <a:pt x="33248" y="20972"/>
                    <a:pt x="33535" y="20230"/>
                    <a:pt x="33683" y="19704"/>
                  </a:cubicBezTo>
                  <a:cubicBezTo>
                    <a:pt x="33702" y="19637"/>
                    <a:pt x="33759" y="19603"/>
                    <a:pt x="33816" y="19603"/>
                  </a:cubicBezTo>
                  <a:cubicBezTo>
                    <a:pt x="33871" y="19603"/>
                    <a:pt x="33925" y="19634"/>
                    <a:pt x="33945" y="19696"/>
                  </a:cubicBezTo>
                  <a:cubicBezTo>
                    <a:pt x="34117" y="20196"/>
                    <a:pt x="34437" y="20894"/>
                    <a:pt x="34880" y="20894"/>
                  </a:cubicBezTo>
                  <a:cubicBezTo>
                    <a:pt x="35368" y="20894"/>
                    <a:pt x="35664" y="20249"/>
                    <a:pt x="35799" y="19865"/>
                  </a:cubicBezTo>
                  <a:cubicBezTo>
                    <a:pt x="35814" y="19818"/>
                    <a:pt x="35854" y="19794"/>
                    <a:pt x="35895" y="19794"/>
                  </a:cubicBezTo>
                  <a:cubicBezTo>
                    <a:pt x="35934" y="19794"/>
                    <a:pt x="35972" y="19814"/>
                    <a:pt x="35992" y="19856"/>
                  </a:cubicBezTo>
                  <a:cubicBezTo>
                    <a:pt x="36152" y="20196"/>
                    <a:pt x="36491" y="20742"/>
                    <a:pt x="37034" y="20742"/>
                  </a:cubicBezTo>
                  <a:cubicBezTo>
                    <a:pt x="37061" y="20742"/>
                    <a:pt x="37088" y="20740"/>
                    <a:pt x="37115" y="20738"/>
                  </a:cubicBezTo>
                  <a:cubicBezTo>
                    <a:pt x="37965" y="20664"/>
                    <a:pt x="37501" y="17966"/>
                    <a:pt x="37501" y="17966"/>
                  </a:cubicBezTo>
                  <a:cubicBezTo>
                    <a:pt x="37261" y="16219"/>
                    <a:pt x="35560" y="15271"/>
                    <a:pt x="32620" y="15271"/>
                  </a:cubicBezTo>
                  <a:cubicBezTo>
                    <a:pt x="31798" y="15271"/>
                    <a:pt x="30879" y="15345"/>
                    <a:pt x="29869" y="15496"/>
                  </a:cubicBezTo>
                  <a:cubicBezTo>
                    <a:pt x="25891" y="16096"/>
                    <a:pt x="15345" y="23714"/>
                    <a:pt x="11547" y="23714"/>
                  </a:cubicBezTo>
                  <a:cubicBezTo>
                    <a:pt x="10931" y="23714"/>
                    <a:pt x="10492" y="23514"/>
                    <a:pt x="10288" y="23051"/>
                  </a:cubicBezTo>
                  <a:cubicBezTo>
                    <a:pt x="8824" y="19738"/>
                    <a:pt x="6432" y="1855"/>
                    <a:pt x="3119" y="157"/>
                  </a:cubicBezTo>
                  <a:cubicBezTo>
                    <a:pt x="2911" y="50"/>
                    <a:pt x="2722" y="0"/>
                    <a:pt x="2551" y="0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79;p29">
              <a:extLst>
                <a:ext uri="{FF2B5EF4-FFF2-40B4-BE49-F238E27FC236}">
                  <a16:creationId xmlns:a16="http://schemas.microsoft.com/office/drawing/2014/main" id="{1691FDBB-5A20-761D-D9D2-C186593C1AF4}"/>
                </a:ext>
              </a:extLst>
            </p:cNvPr>
            <p:cNvSpPr/>
            <p:nvPr/>
          </p:nvSpPr>
          <p:spPr>
            <a:xfrm>
              <a:off x="1361928" y="3455046"/>
              <a:ext cx="332649" cy="604424"/>
            </a:xfrm>
            <a:custGeom>
              <a:avLst/>
              <a:gdLst/>
              <a:ahLst/>
              <a:cxnLst/>
              <a:rect l="l" t="t" r="r" b="b"/>
              <a:pathLst>
                <a:path w="9459" h="17187" extrusionOk="0">
                  <a:moveTo>
                    <a:pt x="2918" y="0"/>
                  </a:moveTo>
                  <a:cubicBezTo>
                    <a:pt x="1187" y="0"/>
                    <a:pt x="710" y="3076"/>
                    <a:pt x="369" y="6194"/>
                  </a:cubicBezTo>
                  <a:cubicBezTo>
                    <a:pt x="0" y="9579"/>
                    <a:pt x="1321" y="17187"/>
                    <a:pt x="1321" y="17187"/>
                  </a:cubicBezTo>
                  <a:lnTo>
                    <a:pt x="9459" y="14492"/>
                  </a:lnTo>
                  <a:cubicBezTo>
                    <a:pt x="9459" y="14492"/>
                    <a:pt x="5497" y="649"/>
                    <a:pt x="3380" y="67"/>
                  </a:cubicBezTo>
                  <a:cubicBezTo>
                    <a:pt x="3217" y="22"/>
                    <a:pt x="3063" y="0"/>
                    <a:pt x="2918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80;p29">
              <a:extLst>
                <a:ext uri="{FF2B5EF4-FFF2-40B4-BE49-F238E27FC236}">
                  <a16:creationId xmlns:a16="http://schemas.microsoft.com/office/drawing/2014/main" id="{872321C7-58BC-DC65-F326-F433B6BC4A7A}"/>
                </a:ext>
              </a:extLst>
            </p:cNvPr>
            <p:cNvSpPr/>
            <p:nvPr/>
          </p:nvSpPr>
          <p:spPr>
            <a:xfrm>
              <a:off x="2948709" y="4237727"/>
              <a:ext cx="76173" cy="45753"/>
            </a:xfrm>
            <a:custGeom>
              <a:avLst/>
              <a:gdLst/>
              <a:ahLst/>
              <a:cxnLst/>
              <a:rect l="l" t="t" r="r" b="b"/>
              <a:pathLst>
                <a:path w="2166" h="1301" extrusionOk="0">
                  <a:moveTo>
                    <a:pt x="8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1288"/>
                  </a:lnTo>
                  <a:cubicBezTo>
                    <a:pt x="0" y="1297"/>
                    <a:pt x="4" y="1301"/>
                    <a:pt x="8" y="1301"/>
                  </a:cubicBezTo>
                  <a:lnTo>
                    <a:pt x="2153" y="1301"/>
                  </a:lnTo>
                  <a:cubicBezTo>
                    <a:pt x="2157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7" y="0"/>
                    <a:pt x="21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81;p29">
              <a:extLst>
                <a:ext uri="{FF2B5EF4-FFF2-40B4-BE49-F238E27FC236}">
                  <a16:creationId xmlns:a16="http://schemas.microsoft.com/office/drawing/2014/main" id="{09F3DF5D-635C-53D5-973A-72237FCB9DA2}"/>
                </a:ext>
              </a:extLst>
            </p:cNvPr>
            <p:cNvSpPr/>
            <p:nvPr/>
          </p:nvSpPr>
          <p:spPr>
            <a:xfrm>
              <a:off x="2840816" y="4237727"/>
              <a:ext cx="76173" cy="45753"/>
            </a:xfrm>
            <a:custGeom>
              <a:avLst/>
              <a:gdLst/>
              <a:ahLst/>
              <a:cxnLst/>
              <a:rect l="l" t="t" r="r" b="b"/>
              <a:pathLst>
                <a:path w="2166" h="1301" extrusionOk="0">
                  <a:moveTo>
                    <a:pt x="13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1288"/>
                  </a:lnTo>
                  <a:cubicBezTo>
                    <a:pt x="0" y="1297"/>
                    <a:pt x="4" y="1301"/>
                    <a:pt x="13" y="1301"/>
                  </a:cubicBezTo>
                  <a:lnTo>
                    <a:pt x="2154" y="1301"/>
                  </a:lnTo>
                  <a:cubicBezTo>
                    <a:pt x="2158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8" y="0"/>
                    <a:pt x="21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82;p29">
              <a:extLst>
                <a:ext uri="{FF2B5EF4-FFF2-40B4-BE49-F238E27FC236}">
                  <a16:creationId xmlns:a16="http://schemas.microsoft.com/office/drawing/2014/main" id="{B223DA0D-B488-EB82-4004-62D6D7CBC0DC}"/>
                </a:ext>
              </a:extLst>
            </p:cNvPr>
            <p:cNvSpPr/>
            <p:nvPr/>
          </p:nvSpPr>
          <p:spPr>
            <a:xfrm>
              <a:off x="269986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14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4" y="1301"/>
                  </a:cubicBezTo>
                  <a:lnTo>
                    <a:pt x="2155" y="1301"/>
                  </a:lnTo>
                  <a:cubicBezTo>
                    <a:pt x="2162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62" y="0"/>
                    <a:pt x="21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83;p29">
              <a:extLst>
                <a:ext uri="{FF2B5EF4-FFF2-40B4-BE49-F238E27FC236}">
                  <a16:creationId xmlns:a16="http://schemas.microsoft.com/office/drawing/2014/main" id="{AC9B1AC6-2CCC-0F30-B77C-97D3543DF093}"/>
                </a:ext>
              </a:extLst>
            </p:cNvPr>
            <p:cNvSpPr/>
            <p:nvPr/>
          </p:nvSpPr>
          <p:spPr>
            <a:xfrm>
              <a:off x="259587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9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9" y="1301"/>
                  </a:cubicBezTo>
                  <a:lnTo>
                    <a:pt x="2155" y="1301"/>
                  </a:lnTo>
                  <a:cubicBezTo>
                    <a:pt x="2158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58" y="0"/>
                    <a:pt x="21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84;p29">
              <a:extLst>
                <a:ext uri="{FF2B5EF4-FFF2-40B4-BE49-F238E27FC236}">
                  <a16:creationId xmlns:a16="http://schemas.microsoft.com/office/drawing/2014/main" id="{3470CD14-2523-A8E9-DEC3-6882FF004BB1}"/>
                </a:ext>
              </a:extLst>
            </p:cNvPr>
            <p:cNvSpPr/>
            <p:nvPr/>
          </p:nvSpPr>
          <p:spPr>
            <a:xfrm>
              <a:off x="2491746" y="4237727"/>
              <a:ext cx="76208" cy="45753"/>
            </a:xfrm>
            <a:custGeom>
              <a:avLst/>
              <a:gdLst/>
              <a:ahLst/>
              <a:cxnLst/>
              <a:rect l="l" t="t" r="r" b="b"/>
              <a:pathLst>
                <a:path w="2167" h="1301" extrusionOk="0">
                  <a:moveTo>
                    <a:pt x="13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3" y="1301"/>
                  </a:cubicBezTo>
                  <a:lnTo>
                    <a:pt x="2154" y="1301"/>
                  </a:lnTo>
                  <a:cubicBezTo>
                    <a:pt x="2162" y="1301"/>
                    <a:pt x="2166" y="1297"/>
                    <a:pt x="2166" y="1288"/>
                  </a:cubicBezTo>
                  <a:lnTo>
                    <a:pt x="2166" y="12"/>
                  </a:lnTo>
                  <a:cubicBezTo>
                    <a:pt x="2166" y="4"/>
                    <a:pt x="2162" y="0"/>
                    <a:pt x="215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85;p29">
              <a:extLst>
                <a:ext uri="{FF2B5EF4-FFF2-40B4-BE49-F238E27FC236}">
                  <a16:creationId xmlns:a16="http://schemas.microsoft.com/office/drawing/2014/main" id="{6899ACE2-F096-870D-009A-DD6919C25AC7}"/>
                </a:ext>
              </a:extLst>
            </p:cNvPr>
            <p:cNvSpPr/>
            <p:nvPr/>
          </p:nvSpPr>
          <p:spPr>
            <a:xfrm>
              <a:off x="2339437" y="4237727"/>
              <a:ext cx="125653" cy="45753"/>
            </a:xfrm>
            <a:custGeom>
              <a:avLst/>
              <a:gdLst/>
              <a:ahLst/>
              <a:cxnLst/>
              <a:rect l="l" t="t" r="r" b="b"/>
              <a:pathLst>
                <a:path w="3573" h="1301" extrusionOk="0">
                  <a:moveTo>
                    <a:pt x="12" y="0"/>
                  </a:moveTo>
                  <a:cubicBezTo>
                    <a:pt x="5" y="0"/>
                    <a:pt x="1" y="4"/>
                    <a:pt x="1" y="12"/>
                  </a:cubicBezTo>
                  <a:lnTo>
                    <a:pt x="1" y="1288"/>
                  </a:lnTo>
                  <a:cubicBezTo>
                    <a:pt x="1" y="1297"/>
                    <a:pt x="5" y="1301"/>
                    <a:pt x="12" y="1301"/>
                  </a:cubicBezTo>
                  <a:lnTo>
                    <a:pt x="3565" y="1301"/>
                  </a:lnTo>
                  <a:cubicBezTo>
                    <a:pt x="3569" y="1301"/>
                    <a:pt x="3573" y="1297"/>
                    <a:pt x="3573" y="1288"/>
                  </a:cubicBezTo>
                  <a:lnTo>
                    <a:pt x="3573" y="12"/>
                  </a:lnTo>
                  <a:cubicBezTo>
                    <a:pt x="3573" y="4"/>
                    <a:pt x="3569" y="0"/>
                    <a:pt x="356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86;p29">
              <a:extLst>
                <a:ext uri="{FF2B5EF4-FFF2-40B4-BE49-F238E27FC236}">
                  <a16:creationId xmlns:a16="http://schemas.microsoft.com/office/drawing/2014/main" id="{74DCF88A-9B1C-A32A-278A-1739792455C4}"/>
                </a:ext>
              </a:extLst>
            </p:cNvPr>
            <p:cNvSpPr/>
            <p:nvPr/>
          </p:nvSpPr>
          <p:spPr>
            <a:xfrm>
              <a:off x="2322416" y="4281862"/>
              <a:ext cx="741120" cy="130858"/>
            </a:xfrm>
            <a:custGeom>
              <a:avLst/>
              <a:gdLst/>
              <a:ahLst/>
              <a:cxnLst/>
              <a:rect l="l" t="t" r="r" b="b"/>
              <a:pathLst>
                <a:path w="21074" h="3721" extrusionOk="0">
                  <a:moveTo>
                    <a:pt x="13" y="0"/>
                  </a:moveTo>
                  <a:cubicBezTo>
                    <a:pt x="4" y="0"/>
                    <a:pt x="0" y="4"/>
                    <a:pt x="0" y="12"/>
                  </a:cubicBezTo>
                  <a:lnTo>
                    <a:pt x="0" y="3708"/>
                  </a:lnTo>
                  <a:cubicBezTo>
                    <a:pt x="0" y="3712"/>
                    <a:pt x="4" y="3720"/>
                    <a:pt x="13" y="3720"/>
                  </a:cubicBezTo>
                  <a:lnTo>
                    <a:pt x="21062" y="3720"/>
                  </a:lnTo>
                  <a:cubicBezTo>
                    <a:pt x="21070" y="3720"/>
                    <a:pt x="21073" y="3712"/>
                    <a:pt x="21073" y="3708"/>
                  </a:cubicBezTo>
                  <a:lnTo>
                    <a:pt x="21073" y="12"/>
                  </a:lnTo>
                  <a:cubicBezTo>
                    <a:pt x="21073" y="4"/>
                    <a:pt x="21070" y="0"/>
                    <a:pt x="2106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87;p29">
              <a:extLst>
                <a:ext uri="{FF2B5EF4-FFF2-40B4-BE49-F238E27FC236}">
                  <a16:creationId xmlns:a16="http://schemas.microsoft.com/office/drawing/2014/main" id="{D10E8B1B-A9B6-DFBD-EC4B-2F78218CEEBF}"/>
                </a:ext>
              </a:extLst>
            </p:cNvPr>
            <p:cNvSpPr/>
            <p:nvPr/>
          </p:nvSpPr>
          <p:spPr>
            <a:xfrm>
              <a:off x="763769" y="3400783"/>
              <a:ext cx="993412" cy="1338475"/>
            </a:xfrm>
            <a:custGeom>
              <a:avLst/>
              <a:gdLst/>
              <a:ahLst/>
              <a:cxnLst/>
              <a:rect l="l" t="t" r="r" b="b"/>
              <a:pathLst>
                <a:path w="28248" h="38060" extrusionOk="0">
                  <a:moveTo>
                    <a:pt x="15584" y="0"/>
                  </a:moveTo>
                  <a:cubicBezTo>
                    <a:pt x="14397" y="0"/>
                    <a:pt x="13573" y="309"/>
                    <a:pt x="13573" y="309"/>
                  </a:cubicBezTo>
                  <a:cubicBezTo>
                    <a:pt x="10340" y="494"/>
                    <a:pt x="5172" y="7508"/>
                    <a:pt x="2588" y="16002"/>
                  </a:cubicBezTo>
                  <a:cubicBezTo>
                    <a:pt x="0" y="24492"/>
                    <a:pt x="1297" y="38060"/>
                    <a:pt x="1297" y="38060"/>
                  </a:cubicBezTo>
                  <a:lnTo>
                    <a:pt x="28248" y="38060"/>
                  </a:lnTo>
                  <a:cubicBezTo>
                    <a:pt x="28248" y="38060"/>
                    <a:pt x="22911" y="4375"/>
                    <a:pt x="19954" y="1700"/>
                  </a:cubicBezTo>
                  <a:cubicBezTo>
                    <a:pt x="18449" y="335"/>
                    <a:pt x="16820" y="0"/>
                    <a:pt x="15584" y="0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88;p29">
              <a:extLst>
                <a:ext uri="{FF2B5EF4-FFF2-40B4-BE49-F238E27FC236}">
                  <a16:creationId xmlns:a16="http://schemas.microsoft.com/office/drawing/2014/main" id="{22F7E113-FBB7-3F0E-1369-207B524C417F}"/>
                </a:ext>
              </a:extLst>
            </p:cNvPr>
            <p:cNvSpPr/>
            <p:nvPr/>
          </p:nvSpPr>
          <p:spPr>
            <a:xfrm>
              <a:off x="821478" y="2419724"/>
              <a:ext cx="1580744" cy="1183035"/>
            </a:xfrm>
            <a:custGeom>
              <a:avLst/>
              <a:gdLst/>
              <a:ahLst/>
              <a:cxnLst/>
              <a:rect l="l" t="t" r="r" b="b"/>
              <a:pathLst>
                <a:path w="44949" h="33640" extrusionOk="0">
                  <a:moveTo>
                    <a:pt x="43609" y="0"/>
                  </a:moveTo>
                  <a:cubicBezTo>
                    <a:pt x="43604" y="0"/>
                    <a:pt x="43600" y="0"/>
                    <a:pt x="43595" y="1"/>
                  </a:cubicBezTo>
                  <a:cubicBezTo>
                    <a:pt x="37127" y="83"/>
                    <a:pt x="9491" y="440"/>
                    <a:pt x="3101" y="521"/>
                  </a:cubicBezTo>
                  <a:cubicBezTo>
                    <a:pt x="2367" y="530"/>
                    <a:pt x="1776" y="1129"/>
                    <a:pt x="1776" y="1859"/>
                  </a:cubicBezTo>
                  <a:lnTo>
                    <a:pt x="1776" y="11945"/>
                  </a:lnTo>
                  <a:cubicBezTo>
                    <a:pt x="1776" y="11945"/>
                    <a:pt x="0" y="14828"/>
                    <a:pt x="1407" y="19426"/>
                  </a:cubicBezTo>
                  <a:cubicBezTo>
                    <a:pt x="2502" y="22989"/>
                    <a:pt x="8125" y="23462"/>
                    <a:pt x="10603" y="23490"/>
                  </a:cubicBezTo>
                  <a:cubicBezTo>
                    <a:pt x="11251" y="23498"/>
                    <a:pt x="11771" y="24036"/>
                    <a:pt x="11771" y="24683"/>
                  </a:cubicBezTo>
                  <a:lnTo>
                    <a:pt x="11771" y="29359"/>
                  </a:lnTo>
                  <a:cubicBezTo>
                    <a:pt x="11771" y="29359"/>
                    <a:pt x="13305" y="31812"/>
                    <a:pt x="15512" y="33223"/>
                  </a:cubicBezTo>
                  <a:cubicBezTo>
                    <a:pt x="15970" y="33515"/>
                    <a:pt x="16399" y="33639"/>
                    <a:pt x="16791" y="33639"/>
                  </a:cubicBezTo>
                  <a:cubicBezTo>
                    <a:pt x="18291" y="33639"/>
                    <a:pt x="19252" y="31827"/>
                    <a:pt x="19252" y="30709"/>
                  </a:cubicBezTo>
                  <a:lnTo>
                    <a:pt x="19252" y="26353"/>
                  </a:lnTo>
                  <a:cubicBezTo>
                    <a:pt x="19252" y="26353"/>
                    <a:pt x="29679" y="25742"/>
                    <a:pt x="36487" y="25188"/>
                  </a:cubicBezTo>
                  <a:cubicBezTo>
                    <a:pt x="43296" y="24638"/>
                    <a:pt x="44948" y="19733"/>
                    <a:pt x="44948" y="17522"/>
                  </a:cubicBezTo>
                  <a:lnTo>
                    <a:pt x="44948" y="1342"/>
                  </a:lnTo>
                  <a:cubicBezTo>
                    <a:pt x="44948" y="600"/>
                    <a:pt x="44350" y="0"/>
                    <a:pt x="43609" y="0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89;p29">
              <a:extLst>
                <a:ext uri="{FF2B5EF4-FFF2-40B4-BE49-F238E27FC236}">
                  <a16:creationId xmlns:a16="http://schemas.microsoft.com/office/drawing/2014/main" id="{A1F00EBA-69F0-634C-1EE5-F706965226B0}"/>
                </a:ext>
              </a:extLst>
            </p:cNvPr>
            <p:cNvSpPr/>
            <p:nvPr/>
          </p:nvSpPr>
          <p:spPr>
            <a:xfrm>
              <a:off x="960353" y="2923986"/>
              <a:ext cx="247122" cy="185966"/>
            </a:xfrm>
            <a:custGeom>
              <a:avLst/>
              <a:gdLst/>
              <a:ahLst/>
              <a:cxnLst/>
              <a:rect l="l" t="t" r="r" b="b"/>
              <a:pathLst>
                <a:path w="7027" h="5288" extrusionOk="0">
                  <a:moveTo>
                    <a:pt x="4091" y="1"/>
                  </a:moveTo>
                  <a:cubicBezTo>
                    <a:pt x="3610" y="1"/>
                    <a:pt x="3088" y="172"/>
                    <a:pt x="2539" y="608"/>
                  </a:cubicBezTo>
                  <a:cubicBezTo>
                    <a:pt x="1" y="2626"/>
                    <a:pt x="2539" y="4836"/>
                    <a:pt x="2539" y="4836"/>
                  </a:cubicBezTo>
                  <a:cubicBezTo>
                    <a:pt x="3152" y="5177"/>
                    <a:pt x="3829" y="5288"/>
                    <a:pt x="4449" y="5288"/>
                  </a:cubicBezTo>
                  <a:cubicBezTo>
                    <a:pt x="5607" y="5288"/>
                    <a:pt x="6571" y="4902"/>
                    <a:pt x="6571" y="4902"/>
                  </a:cubicBezTo>
                  <a:lnTo>
                    <a:pt x="6571" y="4902"/>
                  </a:lnTo>
                  <a:cubicBezTo>
                    <a:pt x="6425" y="4945"/>
                    <a:pt x="6268" y="4965"/>
                    <a:pt x="6106" y="4965"/>
                  </a:cubicBezTo>
                  <a:cubicBezTo>
                    <a:pt x="5047" y="4965"/>
                    <a:pt x="3812" y="4099"/>
                    <a:pt x="4492" y="3081"/>
                  </a:cubicBezTo>
                  <a:cubicBezTo>
                    <a:pt x="4993" y="2329"/>
                    <a:pt x="5899" y="2195"/>
                    <a:pt x="6481" y="2195"/>
                  </a:cubicBezTo>
                  <a:cubicBezTo>
                    <a:pt x="6804" y="2195"/>
                    <a:pt x="7027" y="2236"/>
                    <a:pt x="7027" y="2236"/>
                  </a:cubicBezTo>
                  <a:cubicBezTo>
                    <a:pt x="7027" y="2236"/>
                    <a:pt x="5828" y="1"/>
                    <a:pt x="4091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90;p29">
              <a:extLst>
                <a:ext uri="{FF2B5EF4-FFF2-40B4-BE49-F238E27FC236}">
                  <a16:creationId xmlns:a16="http://schemas.microsoft.com/office/drawing/2014/main" id="{B96EF83B-8424-CB14-1EAE-4DEE8233F43F}"/>
                </a:ext>
              </a:extLst>
            </p:cNvPr>
            <p:cNvSpPr/>
            <p:nvPr/>
          </p:nvSpPr>
          <p:spPr>
            <a:xfrm>
              <a:off x="1998455" y="3157391"/>
              <a:ext cx="66959" cy="32600"/>
            </a:xfrm>
            <a:custGeom>
              <a:avLst/>
              <a:gdLst/>
              <a:ahLst/>
              <a:cxnLst/>
              <a:rect l="l" t="t" r="r" b="b"/>
              <a:pathLst>
                <a:path w="1904" h="927" extrusionOk="0">
                  <a:moveTo>
                    <a:pt x="1" y="0"/>
                  </a:moveTo>
                  <a:lnTo>
                    <a:pt x="771" y="927"/>
                  </a:lnTo>
                  <a:lnTo>
                    <a:pt x="1903" y="0"/>
                  </a:ln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91;p29">
              <a:extLst>
                <a:ext uri="{FF2B5EF4-FFF2-40B4-BE49-F238E27FC236}">
                  <a16:creationId xmlns:a16="http://schemas.microsoft.com/office/drawing/2014/main" id="{FAB90AEC-6531-677F-22B0-ABCF944D8ED5}"/>
                </a:ext>
              </a:extLst>
            </p:cNvPr>
            <p:cNvSpPr/>
            <p:nvPr/>
          </p:nvSpPr>
          <p:spPr>
            <a:xfrm>
              <a:off x="1450655" y="2940163"/>
              <a:ext cx="384838" cy="336694"/>
            </a:xfrm>
            <a:custGeom>
              <a:avLst/>
              <a:gdLst/>
              <a:ahLst/>
              <a:cxnLst/>
              <a:rect l="l" t="t" r="r" b="b"/>
              <a:pathLst>
                <a:path w="10943" h="9574" extrusionOk="0">
                  <a:moveTo>
                    <a:pt x="5471" y="0"/>
                  </a:moveTo>
                  <a:cubicBezTo>
                    <a:pt x="2448" y="0"/>
                    <a:pt x="0" y="2141"/>
                    <a:pt x="0" y="4786"/>
                  </a:cubicBezTo>
                  <a:cubicBezTo>
                    <a:pt x="0" y="7427"/>
                    <a:pt x="2448" y="9573"/>
                    <a:pt x="5471" y="9573"/>
                  </a:cubicBezTo>
                  <a:cubicBezTo>
                    <a:pt x="8494" y="9573"/>
                    <a:pt x="10942" y="7427"/>
                    <a:pt x="10942" y="4786"/>
                  </a:cubicBezTo>
                  <a:cubicBezTo>
                    <a:pt x="10942" y="2141"/>
                    <a:pt x="8494" y="0"/>
                    <a:pt x="5471" y="0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92;p29">
              <a:extLst>
                <a:ext uri="{FF2B5EF4-FFF2-40B4-BE49-F238E27FC236}">
                  <a16:creationId xmlns:a16="http://schemas.microsoft.com/office/drawing/2014/main" id="{C7B12DE3-192D-7AAA-89F6-4588A477942A}"/>
                </a:ext>
              </a:extLst>
            </p:cNvPr>
            <p:cNvSpPr/>
            <p:nvPr/>
          </p:nvSpPr>
          <p:spPr>
            <a:xfrm>
              <a:off x="2189589" y="2945614"/>
              <a:ext cx="214803" cy="258376"/>
            </a:xfrm>
            <a:custGeom>
              <a:avLst/>
              <a:gdLst/>
              <a:ahLst/>
              <a:cxnLst/>
              <a:rect l="l" t="t" r="r" b="b"/>
              <a:pathLst>
                <a:path w="6108" h="7347" extrusionOk="0">
                  <a:moveTo>
                    <a:pt x="4528" y="1"/>
                  </a:moveTo>
                  <a:cubicBezTo>
                    <a:pt x="2026" y="1"/>
                    <a:pt x="0" y="1650"/>
                    <a:pt x="0" y="3679"/>
                  </a:cubicBezTo>
                  <a:cubicBezTo>
                    <a:pt x="0" y="5612"/>
                    <a:pt x="1829" y="7191"/>
                    <a:pt x="4154" y="7346"/>
                  </a:cubicBezTo>
                  <a:cubicBezTo>
                    <a:pt x="5631" y="5702"/>
                    <a:pt x="6107" y="3749"/>
                    <a:pt x="6107" y="2568"/>
                  </a:cubicBezTo>
                  <a:lnTo>
                    <a:pt x="6107" y="234"/>
                  </a:lnTo>
                  <a:cubicBezTo>
                    <a:pt x="5615" y="87"/>
                    <a:pt x="5085" y="1"/>
                    <a:pt x="4528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93;p29">
              <a:extLst>
                <a:ext uri="{FF2B5EF4-FFF2-40B4-BE49-F238E27FC236}">
                  <a16:creationId xmlns:a16="http://schemas.microsoft.com/office/drawing/2014/main" id="{BFDB5DE4-9C73-C187-C9FB-589E98AA3EB4}"/>
                </a:ext>
              </a:extLst>
            </p:cNvPr>
            <p:cNvSpPr/>
            <p:nvPr/>
          </p:nvSpPr>
          <p:spPr>
            <a:xfrm>
              <a:off x="755856" y="1978199"/>
              <a:ext cx="1943497" cy="926031"/>
            </a:xfrm>
            <a:custGeom>
              <a:avLst/>
              <a:gdLst/>
              <a:ahLst/>
              <a:cxnLst/>
              <a:rect l="l" t="t" r="r" b="b"/>
              <a:pathLst>
                <a:path w="55264" h="26332" extrusionOk="0">
                  <a:moveTo>
                    <a:pt x="15341" y="1"/>
                  </a:moveTo>
                  <a:cubicBezTo>
                    <a:pt x="14337" y="1"/>
                    <a:pt x="12723" y="2528"/>
                    <a:pt x="12723" y="2528"/>
                  </a:cubicBezTo>
                  <a:cubicBezTo>
                    <a:pt x="12723" y="2528"/>
                    <a:pt x="12326" y="696"/>
                    <a:pt x="10697" y="696"/>
                  </a:cubicBezTo>
                  <a:cubicBezTo>
                    <a:pt x="10498" y="696"/>
                    <a:pt x="10281" y="723"/>
                    <a:pt x="10044" y="785"/>
                  </a:cubicBezTo>
                  <a:cubicBezTo>
                    <a:pt x="8592" y="1158"/>
                    <a:pt x="9885" y="2556"/>
                    <a:pt x="10902" y="3446"/>
                  </a:cubicBezTo>
                  <a:cubicBezTo>
                    <a:pt x="4053" y="3491"/>
                    <a:pt x="0" y="10919"/>
                    <a:pt x="0" y="15989"/>
                  </a:cubicBezTo>
                  <a:cubicBezTo>
                    <a:pt x="0" y="21074"/>
                    <a:pt x="2912" y="26160"/>
                    <a:pt x="2912" y="26160"/>
                  </a:cubicBezTo>
                  <a:cubicBezTo>
                    <a:pt x="2912" y="26160"/>
                    <a:pt x="3663" y="23724"/>
                    <a:pt x="5369" y="22547"/>
                  </a:cubicBezTo>
                  <a:cubicBezTo>
                    <a:pt x="6732" y="21606"/>
                    <a:pt x="8352" y="21206"/>
                    <a:pt x="9502" y="21206"/>
                  </a:cubicBezTo>
                  <a:cubicBezTo>
                    <a:pt x="9694" y="21206"/>
                    <a:pt x="9874" y="21217"/>
                    <a:pt x="10037" y="21239"/>
                  </a:cubicBezTo>
                  <a:cubicBezTo>
                    <a:pt x="11685" y="21456"/>
                    <a:pt x="14084" y="24385"/>
                    <a:pt x="15368" y="26103"/>
                  </a:cubicBezTo>
                  <a:cubicBezTo>
                    <a:pt x="15483" y="26260"/>
                    <a:pt x="15649" y="26331"/>
                    <a:pt x="15812" y="26331"/>
                  </a:cubicBezTo>
                  <a:cubicBezTo>
                    <a:pt x="16084" y="26331"/>
                    <a:pt x="16352" y="26135"/>
                    <a:pt x="16377" y="25812"/>
                  </a:cubicBezTo>
                  <a:lnTo>
                    <a:pt x="17029" y="17846"/>
                  </a:lnTo>
                  <a:lnTo>
                    <a:pt x="33120" y="17846"/>
                  </a:lnTo>
                  <a:lnTo>
                    <a:pt x="34604" y="13229"/>
                  </a:lnTo>
                  <a:lnTo>
                    <a:pt x="36015" y="18003"/>
                  </a:lnTo>
                  <a:lnTo>
                    <a:pt x="53541" y="18003"/>
                  </a:lnTo>
                  <a:cubicBezTo>
                    <a:pt x="53541" y="18003"/>
                    <a:pt x="55264" y="3368"/>
                    <a:pt x="38284" y="3368"/>
                  </a:cubicBezTo>
                  <a:cubicBezTo>
                    <a:pt x="24289" y="3368"/>
                    <a:pt x="19482" y="3422"/>
                    <a:pt x="14372" y="3438"/>
                  </a:cubicBezTo>
                  <a:cubicBezTo>
                    <a:pt x="15065" y="2511"/>
                    <a:pt x="16344" y="612"/>
                    <a:pt x="15647" y="99"/>
                  </a:cubicBezTo>
                  <a:cubicBezTo>
                    <a:pt x="15555" y="31"/>
                    <a:pt x="15452" y="1"/>
                    <a:pt x="15341" y="1"/>
                  </a:cubicBezTo>
                  <a:close/>
                </a:path>
              </a:pathLst>
            </a:custGeom>
            <a:solidFill>
              <a:srgbClr val="FF7C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94;p29">
              <a:extLst>
                <a:ext uri="{FF2B5EF4-FFF2-40B4-BE49-F238E27FC236}">
                  <a16:creationId xmlns:a16="http://schemas.microsoft.com/office/drawing/2014/main" id="{F548A721-B3AD-96FC-D638-3C5A4D4379C3}"/>
                </a:ext>
              </a:extLst>
            </p:cNvPr>
            <p:cNvSpPr/>
            <p:nvPr/>
          </p:nvSpPr>
          <p:spPr>
            <a:xfrm>
              <a:off x="887548" y="2723523"/>
              <a:ext cx="399257" cy="173235"/>
            </a:xfrm>
            <a:custGeom>
              <a:avLst/>
              <a:gdLst/>
              <a:ahLst/>
              <a:cxnLst/>
              <a:rect l="l" t="t" r="r" b="b"/>
              <a:pathLst>
                <a:path w="11353" h="4926" extrusionOk="0">
                  <a:moveTo>
                    <a:pt x="5356" y="1"/>
                  </a:moveTo>
                  <a:cubicBezTo>
                    <a:pt x="1674" y="1"/>
                    <a:pt x="0" y="3232"/>
                    <a:pt x="0" y="3232"/>
                  </a:cubicBezTo>
                  <a:cubicBezTo>
                    <a:pt x="0" y="3232"/>
                    <a:pt x="1129" y="1113"/>
                    <a:pt x="4425" y="1113"/>
                  </a:cubicBezTo>
                  <a:cubicBezTo>
                    <a:pt x="4634" y="1113"/>
                    <a:pt x="4851" y="1122"/>
                    <a:pt x="5078" y="1140"/>
                  </a:cubicBezTo>
                  <a:cubicBezTo>
                    <a:pt x="8880" y="1448"/>
                    <a:pt x="11353" y="4926"/>
                    <a:pt x="11353" y="4926"/>
                  </a:cubicBezTo>
                  <a:cubicBezTo>
                    <a:pt x="11353" y="4926"/>
                    <a:pt x="8551" y="144"/>
                    <a:pt x="5652" y="8"/>
                  </a:cubicBezTo>
                  <a:cubicBezTo>
                    <a:pt x="5552" y="3"/>
                    <a:pt x="5453" y="1"/>
                    <a:pt x="5356" y="1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95;p29">
              <a:extLst>
                <a:ext uri="{FF2B5EF4-FFF2-40B4-BE49-F238E27FC236}">
                  <a16:creationId xmlns:a16="http://schemas.microsoft.com/office/drawing/2014/main" id="{0BAE23E9-46AE-90C4-3069-393F9C7A2F8B}"/>
                </a:ext>
              </a:extLst>
            </p:cNvPr>
            <p:cNvSpPr/>
            <p:nvPr/>
          </p:nvSpPr>
          <p:spPr>
            <a:xfrm>
              <a:off x="1706075" y="2782333"/>
              <a:ext cx="90310" cy="151959"/>
            </a:xfrm>
            <a:custGeom>
              <a:avLst/>
              <a:gdLst/>
              <a:ahLst/>
              <a:cxnLst/>
              <a:rect l="l" t="t" r="r" b="b"/>
              <a:pathLst>
                <a:path w="2568" h="4321" extrusionOk="0">
                  <a:moveTo>
                    <a:pt x="1284" y="1"/>
                  </a:moveTo>
                  <a:cubicBezTo>
                    <a:pt x="575" y="1"/>
                    <a:pt x="1" y="969"/>
                    <a:pt x="1" y="2158"/>
                  </a:cubicBezTo>
                  <a:cubicBezTo>
                    <a:pt x="1" y="3351"/>
                    <a:pt x="575" y="4320"/>
                    <a:pt x="1284" y="4320"/>
                  </a:cubicBezTo>
                  <a:cubicBezTo>
                    <a:pt x="1994" y="4320"/>
                    <a:pt x="2568" y="3351"/>
                    <a:pt x="2568" y="2158"/>
                  </a:cubicBezTo>
                  <a:cubicBezTo>
                    <a:pt x="2568" y="969"/>
                    <a:pt x="1994" y="1"/>
                    <a:pt x="1284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96;p29">
              <a:extLst>
                <a:ext uri="{FF2B5EF4-FFF2-40B4-BE49-F238E27FC236}">
                  <a16:creationId xmlns:a16="http://schemas.microsoft.com/office/drawing/2014/main" id="{2B1D3D7D-8EAF-BFF5-4DD9-765D6B54F382}"/>
                </a:ext>
              </a:extLst>
            </p:cNvPr>
            <p:cNvSpPr/>
            <p:nvPr/>
          </p:nvSpPr>
          <p:spPr>
            <a:xfrm>
              <a:off x="2253629" y="2782333"/>
              <a:ext cx="90451" cy="151959"/>
            </a:xfrm>
            <a:custGeom>
              <a:avLst/>
              <a:gdLst/>
              <a:ahLst/>
              <a:cxnLst/>
              <a:rect l="l" t="t" r="r" b="b"/>
              <a:pathLst>
                <a:path w="2572" h="4321" extrusionOk="0">
                  <a:moveTo>
                    <a:pt x="1288" y="1"/>
                  </a:moveTo>
                  <a:cubicBezTo>
                    <a:pt x="578" y="1"/>
                    <a:pt x="0" y="969"/>
                    <a:pt x="0" y="2158"/>
                  </a:cubicBezTo>
                  <a:cubicBezTo>
                    <a:pt x="0" y="3351"/>
                    <a:pt x="578" y="4320"/>
                    <a:pt x="1288" y="4320"/>
                  </a:cubicBezTo>
                  <a:cubicBezTo>
                    <a:pt x="1998" y="4320"/>
                    <a:pt x="2572" y="3351"/>
                    <a:pt x="2572" y="2158"/>
                  </a:cubicBezTo>
                  <a:cubicBezTo>
                    <a:pt x="2572" y="969"/>
                    <a:pt x="1998" y="1"/>
                    <a:pt x="1288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97;p29">
              <a:extLst>
                <a:ext uri="{FF2B5EF4-FFF2-40B4-BE49-F238E27FC236}">
                  <a16:creationId xmlns:a16="http://schemas.microsoft.com/office/drawing/2014/main" id="{0ED22812-C7DC-D4E3-2960-A17780B91A17}"/>
                </a:ext>
              </a:extLst>
            </p:cNvPr>
            <p:cNvSpPr/>
            <p:nvPr/>
          </p:nvSpPr>
          <p:spPr>
            <a:xfrm>
              <a:off x="1628461" y="2624045"/>
              <a:ext cx="196938" cy="96886"/>
            </a:xfrm>
            <a:custGeom>
              <a:avLst/>
              <a:gdLst/>
              <a:ahLst/>
              <a:cxnLst/>
              <a:rect l="l" t="t" r="r" b="b"/>
              <a:pathLst>
                <a:path w="5600" h="2755" extrusionOk="0">
                  <a:moveTo>
                    <a:pt x="3706" y="0"/>
                  </a:moveTo>
                  <a:cubicBezTo>
                    <a:pt x="2062" y="0"/>
                    <a:pt x="1" y="989"/>
                    <a:pt x="99" y="2754"/>
                  </a:cubicBezTo>
                  <a:lnTo>
                    <a:pt x="5600" y="905"/>
                  </a:lnTo>
                  <a:cubicBezTo>
                    <a:pt x="5365" y="291"/>
                    <a:pt x="4597" y="0"/>
                    <a:pt x="3706" y="0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98;p29">
              <a:extLst>
                <a:ext uri="{FF2B5EF4-FFF2-40B4-BE49-F238E27FC236}">
                  <a16:creationId xmlns:a16="http://schemas.microsoft.com/office/drawing/2014/main" id="{FF25E9DE-71AC-B913-CF22-5918C400E267}"/>
                </a:ext>
              </a:extLst>
            </p:cNvPr>
            <p:cNvSpPr/>
            <p:nvPr/>
          </p:nvSpPr>
          <p:spPr>
            <a:xfrm>
              <a:off x="2247439" y="2639800"/>
              <a:ext cx="160891" cy="91471"/>
            </a:xfrm>
            <a:custGeom>
              <a:avLst/>
              <a:gdLst/>
              <a:ahLst/>
              <a:cxnLst/>
              <a:rect l="l" t="t" r="r" b="b"/>
              <a:pathLst>
                <a:path w="4575" h="2601" extrusionOk="0">
                  <a:moveTo>
                    <a:pt x="1426" y="1"/>
                  </a:moveTo>
                  <a:cubicBezTo>
                    <a:pt x="1008" y="1"/>
                    <a:pt x="646" y="161"/>
                    <a:pt x="434" y="559"/>
                  </a:cubicBezTo>
                  <a:cubicBezTo>
                    <a:pt x="1" y="1378"/>
                    <a:pt x="2043" y="2600"/>
                    <a:pt x="3277" y="2600"/>
                  </a:cubicBezTo>
                  <a:cubicBezTo>
                    <a:pt x="3607" y="2600"/>
                    <a:pt x="3880" y="2513"/>
                    <a:pt x="4031" y="2306"/>
                  </a:cubicBezTo>
                  <a:cubicBezTo>
                    <a:pt x="4575" y="1567"/>
                    <a:pt x="2731" y="1"/>
                    <a:pt x="1426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99;p29">
              <a:extLst>
                <a:ext uri="{FF2B5EF4-FFF2-40B4-BE49-F238E27FC236}">
                  <a16:creationId xmlns:a16="http://schemas.microsoft.com/office/drawing/2014/main" id="{CCE8FE8D-8F54-EDCA-F24D-C891408F6685}"/>
                </a:ext>
              </a:extLst>
            </p:cNvPr>
            <p:cNvSpPr/>
            <p:nvPr/>
          </p:nvSpPr>
          <p:spPr>
            <a:xfrm>
              <a:off x="1990367" y="3055652"/>
              <a:ext cx="99278" cy="80815"/>
            </a:xfrm>
            <a:custGeom>
              <a:avLst/>
              <a:gdLst/>
              <a:ahLst/>
              <a:cxnLst/>
              <a:rect l="l" t="t" r="r" b="b"/>
              <a:pathLst>
                <a:path w="2823" h="2298" extrusionOk="0">
                  <a:moveTo>
                    <a:pt x="225" y="0"/>
                  </a:moveTo>
                  <a:cubicBezTo>
                    <a:pt x="217" y="0"/>
                    <a:pt x="210" y="0"/>
                    <a:pt x="202" y="1"/>
                  </a:cubicBezTo>
                  <a:cubicBezTo>
                    <a:pt x="87" y="18"/>
                    <a:pt x="0" y="120"/>
                    <a:pt x="17" y="239"/>
                  </a:cubicBezTo>
                  <a:cubicBezTo>
                    <a:pt x="25" y="297"/>
                    <a:pt x="197" y="1663"/>
                    <a:pt x="870" y="2134"/>
                  </a:cubicBezTo>
                  <a:cubicBezTo>
                    <a:pt x="1030" y="2241"/>
                    <a:pt x="1202" y="2298"/>
                    <a:pt x="1383" y="2298"/>
                  </a:cubicBezTo>
                  <a:cubicBezTo>
                    <a:pt x="1457" y="2298"/>
                    <a:pt x="1535" y="2286"/>
                    <a:pt x="1613" y="2269"/>
                  </a:cubicBezTo>
                  <a:cubicBezTo>
                    <a:pt x="2601" y="2036"/>
                    <a:pt x="2822" y="949"/>
                    <a:pt x="2802" y="412"/>
                  </a:cubicBezTo>
                  <a:cubicBezTo>
                    <a:pt x="2798" y="295"/>
                    <a:pt x="2711" y="206"/>
                    <a:pt x="2592" y="206"/>
                  </a:cubicBezTo>
                  <a:cubicBezTo>
                    <a:pt x="2589" y="206"/>
                    <a:pt x="2587" y="206"/>
                    <a:pt x="2584" y="206"/>
                  </a:cubicBezTo>
                  <a:cubicBezTo>
                    <a:pt x="2466" y="211"/>
                    <a:pt x="2376" y="309"/>
                    <a:pt x="2379" y="427"/>
                  </a:cubicBezTo>
                  <a:cubicBezTo>
                    <a:pt x="2379" y="440"/>
                    <a:pt x="2412" y="1642"/>
                    <a:pt x="1514" y="1855"/>
                  </a:cubicBezTo>
                  <a:cubicBezTo>
                    <a:pt x="1469" y="1866"/>
                    <a:pt x="1426" y="1872"/>
                    <a:pt x="1384" y="1872"/>
                  </a:cubicBezTo>
                  <a:cubicBezTo>
                    <a:pt x="1288" y="1872"/>
                    <a:pt x="1199" y="1843"/>
                    <a:pt x="1117" y="1786"/>
                  </a:cubicBezTo>
                  <a:cubicBezTo>
                    <a:pt x="685" y="1486"/>
                    <a:pt x="481" y="531"/>
                    <a:pt x="435" y="186"/>
                  </a:cubicBezTo>
                  <a:cubicBezTo>
                    <a:pt x="424" y="79"/>
                    <a:pt x="333" y="0"/>
                    <a:pt x="225" y="0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00;p29">
              <a:extLst>
                <a:ext uri="{FF2B5EF4-FFF2-40B4-BE49-F238E27FC236}">
                  <a16:creationId xmlns:a16="http://schemas.microsoft.com/office/drawing/2014/main" id="{DCCD735C-EF75-A931-B27D-236F57B7A13C}"/>
                </a:ext>
              </a:extLst>
            </p:cNvPr>
            <p:cNvSpPr/>
            <p:nvPr/>
          </p:nvSpPr>
          <p:spPr>
            <a:xfrm>
              <a:off x="1292543" y="2484537"/>
              <a:ext cx="1358063" cy="709821"/>
            </a:xfrm>
            <a:custGeom>
              <a:avLst/>
              <a:gdLst/>
              <a:ahLst/>
              <a:cxnLst/>
              <a:rect l="l" t="t" r="r" b="b"/>
              <a:pathLst>
                <a:path w="38617" h="20184" extrusionOk="0">
                  <a:moveTo>
                    <a:pt x="30875" y="1656"/>
                  </a:moveTo>
                  <a:cubicBezTo>
                    <a:pt x="31113" y="1656"/>
                    <a:pt x="31351" y="1675"/>
                    <a:pt x="31591" y="1714"/>
                  </a:cubicBezTo>
                  <a:cubicBezTo>
                    <a:pt x="34999" y="2276"/>
                    <a:pt x="34695" y="6750"/>
                    <a:pt x="34593" y="8531"/>
                  </a:cubicBezTo>
                  <a:cubicBezTo>
                    <a:pt x="34491" y="10310"/>
                    <a:pt x="34186" y="15954"/>
                    <a:pt x="28895" y="16209"/>
                  </a:cubicBezTo>
                  <a:cubicBezTo>
                    <a:pt x="28766" y="16215"/>
                    <a:pt x="28641" y="16218"/>
                    <a:pt x="28518" y="16218"/>
                  </a:cubicBezTo>
                  <a:cubicBezTo>
                    <a:pt x="23604" y="16218"/>
                    <a:pt x="23528" y="11342"/>
                    <a:pt x="24421" y="7817"/>
                  </a:cubicBezTo>
                  <a:cubicBezTo>
                    <a:pt x="25267" y="4480"/>
                    <a:pt x="27973" y="1656"/>
                    <a:pt x="30875" y="1656"/>
                  </a:cubicBezTo>
                  <a:close/>
                  <a:moveTo>
                    <a:pt x="11542" y="1612"/>
                  </a:moveTo>
                  <a:cubicBezTo>
                    <a:pt x="15840" y="1612"/>
                    <a:pt x="19967" y="8208"/>
                    <a:pt x="15881" y="14121"/>
                  </a:cubicBezTo>
                  <a:cubicBezTo>
                    <a:pt x="14224" y="16520"/>
                    <a:pt x="12269" y="17582"/>
                    <a:pt x="10450" y="17582"/>
                  </a:cubicBezTo>
                  <a:cubicBezTo>
                    <a:pt x="7660" y="17582"/>
                    <a:pt x="5190" y="15084"/>
                    <a:pt x="4606" y="11081"/>
                  </a:cubicBezTo>
                  <a:cubicBezTo>
                    <a:pt x="3828" y="5741"/>
                    <a:pt x="6062" y="2079"/>
                    <a:pt x="11181" y="1627"/>
                  </a:cubicBezTo>
                  <a:cubicBezTo>
                    <a:pt x="11301" y="1617"/>
                    <a:pt x="11421" y="1612"/>
                    <a:pt x="11542" y="1612"/>
                  </a:cubicBezTo>
                  <a:close/>
                  <a:moveTo>
                    <a:pt x="10398" y="0"/>
                  </a:moveTo>
                  <a:cubicBezTo>
                    <a:pt x="4018" y="0"/>
                    <a:pt x="1" y="2661"/>
                    <a:pt x="1" y="2661"/>
                  </a:cubicBezTo>
                  <a:lnTo>
                    <a:pt x="112" y="8042"/>
                  </a:lnTo>
                  <a:lnTo>
                    <a:pt x="2039" y="7927"/>
                  </a:lnTo>
                  <a:lnTo>
                    <a:pt x="2039" y="7927"/>
                  </a:lnTo>
                  <a:cubicBezTo>
                    <a:pt x="2039" y="7927"/>
                    <a:pt x="1390" y="20184"/>
                    <a:pt x="9638" y="20184"/>
                  </a:cubicBezTo>
                  <a:cubicBezTo>
                    <a:pt x="9837" y="20184"/>
                    <a:pt x="10041" y="20177"/>
                    <a:pt x="10251" y="20162"/>
                  </a:cubicBezTo>
                  <a:cubicBezTo>
                    <a:pt x="19138" y="19539"/>
                    <a:pt x="19593" y="10479"/>
                    <a:pt x="19593" y="10479"/>
                  </a:cubicBezTo>
                  <a:lnTo>
                    <a:pt x="22018" y="10511"/>
                  </a:lnTo>
                  <a:cubicBezTo>
                    <a:pt x="22018" y="10511"/>
                    <a:pt x="20676" y="18474"/>
                    <a:pt x="28371" y="18474"/>
                  </a:cubicBezTo>
                  <a:cubicBezTo>
                    <a:pt x="28555" y="18474"/>
                    <a:pt x="28743" y="18469"/>
                    <a:pt x="28937" y="18460"/>
                  </a:cubicBezTo>
                  <a:cubicBezTo>
                    <a:pt x="37259" y="18066"/>
                    <a:pt x="36467" y="8497"/>
                    <a:pt x="36467" y="8497"/>
                  </a:cubicBezTo>
                  <a:lnTo>
                    <a:pt x="37940" y="8100"/>
                  </a:lnTo>
                  <a:lnTo>
                    <a:pt x="38616" y="3457"/>
                  </a:lnTo>
                  <a:cubicBezTo>
                    <a:pt x="38616" y="3457"/>
                    <a:pt x="36877" y="487"/>
                    <a:pt x="31063" y="487"/>
                  </a:cubicBezTo>
                  <a:cubicBezTo>
                    <a:pt x="30762" y="487"/>
                    <a:pt x="30449" y="495"/>
                    <a:pt x="30126" y="512"/>
                  </a:cubicBezTo>
                  <a:cubicBezTo>
                    <a:pt x="23555" y="853"/>
                    <a:pt x="22186" y="8018"/>
                    <a:pt x="22186" y="8018"/>
                  </a:cubicBezTo>
                  <a:lnTo>
                    <a:pt x="19646" y="7985"/>
                  </a:lnTo>
                  <a:cubicBezTo>
                    <a:pt x="19646" y="7985"/>
                    <a:pt x="19311" y="569"/>
                    <a:pt x="12006" y="56"/>
                  </a:cubicBezTo>
                  <a:cubicBezTo>
                    <a:pt x="11455" y="18"/>
                    <a:pt x="10918" y="0"/>
                    <a:pt x="10398" y="0"/>
                  </a:cubicBezTo>
                  <a:close/>
                </a:path>
              </a:pathLst>
            </a:custGeom>
            <a:solidFill>
              <a:srgbClr val="9D3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01;p29">
              <a:extLst>
                <a:ext uri="{FF2B5EF4-FFF2-40B4-BE49-F238E27FC236}">
                  <a16:creationId xmlns:a16="http://schemas.microsoft.com/office/drawing/2014/main" id="{87602DCC-592F-5D98-DF00-3E5EDA99DC41}"/>
                </a:ext>
              </a:extLst>
            </p:cNvPr>
            <p:cNvSpPr/>
            <p:nvPr/>
          </p:nvSpPr>
          <p:spPr>
            <a:xfrm>
              <a:off x="1284877" y="2477152"/>
              <a:ext cx="1373502" cy="724697"/>
            </a:xfrm>
            <a:custGeom>
              <a:avLst/>
              <a:gdLst/>
              <a:ahLst/>
              <a:cxnLst/>
              <a:rect l="l" t="t" r="r" b="b"/>
              <a:pathLst>
                <a:path w="39056" h="20607" extrusionOk="0">
                  <a:moveTo>
                    <a:pt x="31080" y="1652"/>
                  </a:moveTo>
                  <a:cubicBezTo>
                    <a:pt x="27945" y="1652"/>
                    <a:pt x="25243" y="4781"/>
                    <a:pt x="24434" y="7978"/>
                  </a:cubicBezTo>
                  <a:cubicBezTo>
                    <a:pt x="24065" y="9434"/>
                    <a:pt x="23392" y="13047"/>
                    <a:pt x="25111" y="15151"/>
                  </a:cubicBezTo>
                  <a:cubicBezTo>
                    <a:pt x="25923" y="16139"/>
                    <a:pt x="27141" y="16640"/>
                    <a:pt x="28736" y="16640"/>
                  </a:cubicBezTo>
                  <a:cubicBezTo>
                    <a:pt x="28863" y="16640"/>
                    <a:pt x="28994" y="16640"/>
                    <a:pt x="29126" y="16631"/>
                  </a:cubicBezTo>
                  <a:cubicBezTo>
                    <a:pt x="34586" y="16370"/>
                    <a:pt x="34913" y="10651"/>
                    <a:pt x="35020" y="8769"/>
                  </a:cubicBezTo>
                  <a:lnTo>
                    <a:pt x="34811" y="8741"/>
                  </a:lnTo>
                  <a:lnTo>
                    <a:pt x="34597" y="8745"/>
                  </a:lnTo>
                  <a:cubicBezTo>
                    <a:pt x="34495" y="10533"/>
                    <a:pt x="34187" y="15963"/>
                    <a:pt x="29106" y="16209"/>
                  </a:cubicBezTo>
                  <a:cubicBezTo>
                    <a:pt x="28983" y="16215"/>
                    <a:pt x="28863" y="16218"/>
                    <a:pt x="28746" y="16218"/>
                  </a:cubicBezTo>
                  <a:cubicBezTo>
                    <a:pt x="27277" y="16218"/>
                    <a:pt x="26168" y="15769"/>
                    <a:pt x="25443" y="14880"/>
                  </a:cubicBezTo>
                  <a:cubicBezTo>
                    <a:pt x="23843" y="12928"/>
                    <a:pt x="24491" y="9475"/>
                    <a:pt x="24844" y="8080"/>
                  </a:cubicBezTo>
                  <a:cubicBezTo>
                    <a:pt x="25615" y="5049"/>
                    <a:pt x="28146" y="2076"/>
                    <a:pt x="31074" y="2076"/>
                  </a:cubicBezTo>
                  <a:cubicBezTo>
                    <a:pt x="31304" y="2076"/>
                    <a:pt x="31542" y="2096"/>
                    <a:pt x="31775" y="2137"/>
                  </a:cubicBezTo>
                  <a:cubicBezTo>
                    <a:pt x="34946" y="2653"/>
                    <a:pt x="34709" y="6858"/>
                    <a:pt x="34601" y="8654"/>
                  </a:cubicBezTo>
                  <a:lnTo>
                    <a:pt x="34597" y="8728"/>
                  </a:lnTo>
                  <a:lnTo>
                    <a:pt x="34811" y="8741"/>
                  </a:lnTo>
                  <a:lnTo>
                    <a:pt x="35024" y="8753"/>
                  </a:lnTo>
                  <a:lnTo>
                    <a:pt x="35029" y="8679"/>
                  </a:lnTo>
                  <a:cubicBezTo>
                    <a:pt x="35135" y="6768"/>
                    <a:pt x="35393" y="2297"/>
                    <a:pt x="31845" y="1714"/>
                  </a:cubicBezTo>
                  <a:cubicBezTo>
                    <a:pt x="31588" y="1672"/>
                    <a:pt x="31332" y="1652"/>
                    <a:pt x="31080" y="1652"/>
                  </a:cubicBezTo>
                  <a:close/>
                  <a:moveTo>
                    <a:pt x="11756" y="2034"/>
                  </a:moveTo>
                  <a:cubicBezTo>
                    <a:pt x="13532" y="2034"/>
                    <a:pt x="15361" y="3236"/>
                    <a:pt x="16489" y="5180"/>
                  </a:cubicBezTo>
                  <a:cubicBezTo>
                    <a:pt x="18113" y="7969"/>
                    <a:pt x="17905" y="11345"/>
                    <a:pt x="15923" y="14208"/>
                  </a:cubicBezTo>
                  <a:cubicBezTo>
                    <a:pt x="14412" y="16396"/>
                    <a:pt x="12542" y="17581"/>
                    <a:pt x="10670" y="17581"/>
                  </a:cubicBezTo>
                  <a:cubicBezTo>
                    <a:pt x="10332" y="17581"/>
                    <a:pt x="9993" y="17543"/>
                    <a:pt x="9657" y="17464"/>
                  </a:cubicBezTo>
                  <a:cubicBezTo>
                    <a:pt x="7281" y="16907"/>
                    <a:pt x="5513" y="14532"/>
                    <a:pt x="5034" y="11259"/>
                  </a:cubicBezTo>
                  <a:cubicBezTo>
                    <a:pt x="4620" y="8433"/>
                    <a:pt x="5074" y="6087"/>
                    <a:pt x="6342" y="4483"/>
                  </a:cubicBezTo>
                  <a:cubicBezTo>
                    <a:pt x="7461" y="3064"/>
                    <a:pt x="9172" y="2248"/>
                    <a:pt x="11420" y="2051"/>
                  </a:cubicBezTo>
                  <a:cubicBezTo>
                    <a:pt x="11531" y="2043"/>
                    <a:pt x="11645" y="2034"/>
                    <a:pt x="11756" y="2034"/>
                  </a:cubicBezTo>
                  <a:close/>
                  <a:moveTo>
                    <a:pt x="11752" y="1613"/>
                  </a:moveTo>
                  <a:cubicBezTo>
                    <a:pt x="11629" y="1613"/>
                    <a:pt x="11506" y="1618"/>
                    <a:pt x="11383" y="1629"/>
                  </a:cubicBezTo>
                  <a:cubicBezTo>
                    <a:pt x="9012" y="1833"/>
                    <a:pt x="7208" y="2708"/>
                    <a:pt x="6010" y="4221"/>
                  </a:cubicBezTo>
                  <a:cubicBezTo>
                    <a:pt x="4665" y="5919"/>
                    <a:pt x="4185" y="8376"/>
                    <a:pt x="4616" y="11321"/>
                  </a:cubicBezTo>
                  <a:cubicBezTo>
                    <a:pt x="5120" y="14770"/>
                    <a:pt x="7015" y="17280"/>
                    <a:pt x="9562" y="17875"/>
                  </a:cubicBezTo>
                  <a:cubicBezTo>
                    <a:pt x="9931" y="17965"/>
                    <a:pt x="10304" y="18006"/>
                    <a:pt x="10677" y="18006"/>
                  </a:cubicBezTo>
                  <a:cubicBezTo>
                    <a:pt x="12687" y="18006"/>
                    <a:pt x="14681" y="16754"/>
                    <a:pt x="16272" y="14450"/>
                  </a:cubicBezTo>
                  <a:cubicBezTo>
                    <a:pt x="18348" y="11448"/>
                    <a:pt x="18565" y="7904"/>
                    <a:pt x="16858" y="4967"/>
                  </a:cubicBezTo>
                  <a:cubicBezTo>
                    <a:pt x="15652" y="2893"/>
                    <a:pt x="13681" y="1613"/>
                    <a:pt x="11752" y="1613"/>
                  </a:cubicBezTo>
                  <a:close/>
                  <a:moveTo>
                    <a:pt x="10625" y="425"/>
                  </a:moveTo>
                  <a:cubicBezTo>
                    <a:pt x="11138" y="425"/>
                    <a:pt x="11665" y="442"/>
                    <a:pt x="12207" y="480"/>
                  </a:cubicBezTo>
                  <a:cubicBezTo>
                    <a:pt x="19233" y="972"/>
                    <a:pt x="19639" y="7912"/>
                    <a:pt x="19656" y="8207"/>
                  </a:cubicBezTo>
                  <a:lnTo>
                    <a:pt x="19664" y="8404"/>
                  </a:lnTo>
                  <a:lnTo>
                    <a:pt x="22576" y="8441"/>
                  </a:lnTo>
                  <a:lnTo>
                    <a:pt x="22609" y="8264"/>
                  </a:lnTo>
                  <a:cubicBezTo>
                    <a:pt x="22626" y="8195"/>
                    <a:pt x="24032" y="1260"/>
                    <a:pt x="30353" y="936"/>
                  </a:cubicBezTo>
                  <a:cubicBezTo>
                    <a:pt x="30673" y="919"/>
                    <a:pt x="30981" y="911"/>
                    <a:pt x="31279" y="911"/>
                  </a:cubicBezTo>
                  <a:cubicBezTo>
                    <a:pt x="36441" y="911"/>
                    <a:pt x="38330" y="3309"/>
                    <a:pt x="38613" y="3717"/>
                  </a:cubicBezTo>
                  <a:lnTo>
                    <a:pt x="37969" y="8141"/>
                  </a:lnTo>
                  <a:lnTo>
                    <a:pt x="36460" y="8548"/>
                  </a:lnTo>
                  <a:lnTo>
                    <a:pt x="36472" y="8724"/>
                  </a:lnTo>
                  <a:cubicBezTo>
                    <a:pt x="36476" y="8769"/>
                    <a:pt x="36820" y="13326"/>
                    <a:pt x="34319" y="16173"/>
                  </a:cubicBezTo>
                  <a:cubicBezTo>
                    <a:pt x="33079" y="17587"/>
                    <a:pt x="31337" y="18354"/>
                    <a:pt x="29142" y="18461"/>
                  </a:cubicBezTo>
                  <a:cubicBezTo>
                    <a:pt x="28957" y="18470"/>
                    <a:pt x="28776" y="18474"/>
                    <a:pt x="28598" y="18474"/>
                  </a:cubicBezTo>
                  <a:cubicBezTo>
                    <a:pt x="26505" y="18474"/>
                    <a:pt x="24910" y="17876"/>
                    <a:pt x="23851" y="16685"/>
                  </a:cubicBezTo>
                  <a:cubicBezTo>
                    <a:pt x="21854" y="14437"/>
                    <a:pt x="22440" y="10795"/>
                    <a:pt x="22444" y="10759"/>
                  </a:cubicBezTo>
                  <a:lnTo>
                    <a:pt x="22486" y="10513"/>
                  </a:lnTo>
                  <a:lnTo>
                    <a:pt x="19607" y="10471"/>
                  </a:lnTo>
                  <a:lnTo>
                    <a:pt x="19599" y="10676"/>
                  </a:lnTo>
                  <a:cubicBezTo>
                    <a:pt x="19594" y="10767"/>
                    <a:pt x="19057" y="19556"/>
                    <a:pt x="10452" y="20159"/>
                  </a:cubicBezTo>
                  <a:cubicBezTo>
                    <a:pt x="10253" y="20173"/>
                    <a:pt x="10058" y="20180"/>
                    <a:pt x="9866" y="20180"/>
                  </a:cubicBezTo>
                  <a:cubicBezTo>
                    <a:pt x="8109" y="20180"/>
                    <a:pt x="6638" y="19608"/>
                    <a:pt x="5481" y="18473"/>
                  </a:cubicBezTo>
                  <a:cubicBezTo>
                    <a:pt x="2138" y="15188"/>
                    <a:pt x="2462" y="8220"/>
                    <a:pt x="2466" y="8150"/>
                  </a:cubicBezTo>
                  <a:lnTo>
                    <a:pt x="2479" y="7912"/>
                  </a:lnTo>
                  <a:lnTo>
                    <a:pt x="538" y="8027"/>
                  </a:lnTo>
                  <a:lnTo>
                    <a:pt x="432" y="2990"/>
                  </a:lnTo>
                  <a:cubicBezTo>
                    <a:pt x="1083" y="2595"/>
                    <a:pt x="4918" y="425"/>
                    <a:pt x="10625" y="425"/>
                  </a:cubicBezTo>
                  <a:close/>
                  <a:moveTo>
                    <a:pt x="10620" y="1"/>
                  </a:moveTo>
                  <a:cubicBezTo>
                    <a:pt x="4243" y="1"/>
                    <a:pt x="145" y="2668"/>
                    <a:pt x="99" y="2695"/>
                  </a:cubicBezTo>
                  <a:lnTo>
                    <a:pt x="1" y="2761"/>
                  </a:lnTo>
                  <a:lnTo>
                    <a:pt x="124" y="8478"/>
                  </a:lnTo>
                  <a:lnTo>
                    <a:pt x="2036" y="8363"/>
                  </a:lnTo>
                  <a:lnTo>
                    <a:pt x="2036" y="8363"/>
                  </a:lnTo>
                  <a:cubicBezTo>
                    <a:pt x="2003" y="9651"/>
                    <a:pt x="2019" y="15668"/>
                    <a:pt x="5186" y="18777"/>
                  </a:cubicBezTo>
                  <a:cubicBezTo>
                    <a:pt x="6420" y="19991"/>
                    <a:pt x="7987" y="20606"/>
                    <a:pt x="9853" y="20606"/>
                  </a:cubicBezTo>
                  <a:cubicBezTo>
                    <a:pt x="10058" y="20606"/>
                    <a:pt x="10267" y="20598"/>
                    <a:pt x="10481" y="20582"/>
                  </a:cubicBezTo>
                  <a:cubicBezTo>
                    <a:pt x="18704" y="20008"/>
                    <a:pt x="19864" y="12268"/>
                    <a:pt x="20004" y="10902"/>
                  </a:cubicBezTo>
                  <a:lnTo>
                    <a:pt x="21994" y="10931"/>
                  </a:lnTo>
                  <a:cubicBezTo>
                    <a:pt x="21891" y="11817"/>
                    <a:pt x="21690" y="14884"/>
                    <a:pt x="23536" y="16964"/>
                  </a:cubicBezTo>
                  <a:cubicBezTo>
                    <a:pt x="24674" y="18250"/>
                    <a:pt x="26370" y="18898"/>
                    <a:pt x="28588" y="18898"/>
                  </a:cubicBezTo>
                  <a:cubicBezTo>
                    <a:pt x="28776" y="18898"/>
                    <a:pt x="28967" y="18893"/>
                    <a:pt x="29163" y="18884"/>
                  </a:cubicBezTo>
                  <a:cubicBezTo>
                    <a:pt x="31476" y="18772"/>
                    <a:pt x="33318" y="17956"/>
                    <a:pt x="34639" y="16451"/>
                  </a:cubicBezTo>
                  <a:cubicBezTo>
                    <a:pt x="37001" y="13757"/>
                    <a:pt x="36952" y="9761"/>
                    <a:pt x="36907" y="8868"/>
                  </a:cubicBezTo>
                  <a:lnTo>
                    <a:pt x="38346" y="8478"/>
                  </a:lnTo>
                  <a:lnTo>
                    <a:pt x="39056" y="3622"/>
                  </a:lnTo>
                  <a:lnTo>
                    <a:pt x="39019" y="3560"/>
                  </a:lnTo>
                  <a:cubicBezTo>
                    <a:pt x="38940" y="3428"/>
                    <a:pt x="37146" y="484"/>
                    <a:pt x="31274" y="484"/>
                  </a:cubicBezTo>
                  <a:cubicBezTo>
                    <a:pt x="30971" y="484"/>
                    <a:pt x="30657" y="492"/>
                    <a:pt x="30332" y="508"/>
                  </a:cubicBezTo>
                  <a:cubicBezTo>
                    <a:pt x="24254" y="824"/>
                    <a:pt x="22503" y="6899"/>
                    <a:pt x="22236" y="8010"/>
                  </a:cubicBezTo>
                  <a:lnTo>
                    <a:pt x="20061" y="7986"/>
                  </a:lnTo>
                  <a:cubicBezTo>
                    <a:pt x="19934" y="6780"/>
                    <a:pt x="18963" y="525"/>
                    <a:pt x="12236" y="58"/>
                  </a:cubicBezTo>
                  <a:cubicBezTo>
                    <a:pt x="11682" y="19"/>
                    <a:pt x="11143" y="1"/>
                    <a:pt x="10620" y="1"/>
                  </a:cubicBez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02;p29">
              <a:extLst>
                <a:ext uri="{FF2B5EF4-FFF2-40B4-BE49-F238E27FC236}">
                  <a16:creationId xmlns:a16="http://schemas.microsoft.com/office/drawing/2014/main" id="{ACF6D3AF-85FA-8F74-9FF0-141767BF5E7D}"/>
                </a:ext>
              </a:extLst>
            </p:cNvPr>
            <p:cNvSpPr/>
            <p:nvPr/>
          </p:nvSpPr>
          <p:spPr>
            <a:xfrm>
              <a:off x="1337276" y="2469696"/>
              <a:ext cx="1358169" cy="709680"/>
            </a:xfrm>
            <a:custGeom>
              <a:avLst/>
              <a:gdLst/>
              <a:ahLst/>
              <a:cxnLst/>
              <a:rect l="l" t="t" r="r" b="b"/>
              <a:pathLst>
                <a:path w="38620" h="20180" extrusionOk="0">
                  <a:moveTo>
                    <a:pt x="30907" y="2078"/>
                  </a:moveTo>
                  <a:cubicBezTo>
                    <a:pt x="31145" y="2078"/>
                    <a:pt x="31384" y="2097"/>
                    <a:pt x="31623" y="2136"/>
                  </a:cubicBezTo>
                  <a:cubicBezTo>
                    <a:pt x="35027" y="2698"/>
                    <a:pt x="34724" y="7172"/>
                    <a:pt x="34621" y="8953"/>
                  </a:cubicBezTo>
                  <a:cubicBezTo>
                    <a:pt x="34518" y="10732"/>
                    <a:pt x="34215" y="16376"/>
                    <a:pt x="28924" y="16631"/>
                  </a:cubicBezTo>
                  <a:cubicBezTo>
                    <a:pt x="28795" y="16637"/>
                    <a:pt x="28669" y="16640"/>
                    <a:pt x="28546" y="16640"/>
                  </a:cubicBezTo>
                  <a:cubicBezTo>
                    <a:pt x="23632" y="16640"/>
                    <a:pt x="23557" y="11764"/>
                    <a:pt x="24449" y="8239"/>
                  </a:cubicBezTo>
                  <a:cubicBezTo>
                    <a:pt x="25294" y="4902"/>
                    <a:pt x="28004" y="2078"/>
                    <a:pt x="30907" y="2078"/>
                  </a:cubicBezTo>
                  <a:close/>
                  <a:moveTo>
                    <a:pt x="11574" y="2034"/>
                  </a:moveTo>
                  <a:cubicBezTo>
                    <a:pt x="15872" y="2034"/>
                    <a:pt x="19996" y="8630"/>
                    <a:pt x="15910" y="14543"/>
                  </a:cubicBezTo>
                  <a:cubicBezTo>
                    <a:pt x="14252" y="16942"/>
                    <a:pt x="12298" y="18004"/>
                    <a:pt x="10479" y="18004"/>
                  </a:cubicBezTo>
                  <a:cubicBezTo>
                    <a:pt x="7690" y="18004"/>
                    <a:pt x="5220" y="15506"/>
                    <a:pt x="4635" y="11503"/>
                  </a:cubicBezTo>
                  <a:cubicBezTo>
                    <a:pt x="3855" y="6163"/>
                    <a:pt x="6091" y="2501"/>
                    <a:pt x="11213" y="2049"/>
                  </a:cubicBezTo>
                  <a:cubicBezTo>
                    <a:pt x="11333" y="2039"/>
                    <a:pt x="11454" y="2034"/>
                    <a:pt x="11574" y="2034"/>
                  </a:cubicBezTo>
                  <a:close/>
                  <a:moveTo>
                    <a:pt x="10398" y="0"/>
                  </a:moveTo>
                  <a:cubicBezTo>
                    <a:pt x="4018" y="0"/>
                    <a:pt x="0" y="2661"/>
                    <a:pt x="0" y="2661"/>
                  </a:cubicBezTo>
                  <a:lnTo>
                    <a:pt x="115" y="8042"/>
                  </a:lnTo>
                  <a:lnTo>
                    <a:pt x="2039" y="7927"/>
                  </a:lnTo>
                  <a:lnTo>
                    <a:pt x="2039" y="7927"/>
                  </a:lnTo>
                  <a:cubicBezTo>
                    <a:pt x="2039" y="7927"/>
                    <a:pt x="1390" y="20180"/>
                    <a:pt x="9634" y="20180"/>
                  </a:cubicBezTo>
                  <a:cubicBezTo>
                    <a:pt x="9834" y="20180"/>
                    <a:pt x="10039" y="20172"/>
                    <a:pt x="10250" y="20158"/>
                  </a:cubicBezTo>
                  <a:cubicBezTo>
                    <a:pt x="19137" y="19535"/>
                    <a:pt x="19593" y="10475"/>
                    <a:pt x="19593" y="10475"/>
                  </a:cubicBezTo>
                  <a:lnTo>
                    <a:pt x="22017" y="10511"/>
                  </a:lnTo>
                  <a:cubicBezTo>
                    <a:pt x="22017" y="10511"/>
                    <a:pt x="20675" y="18473"/>
                    <a:pt x="28371" y="18473"/>
                  </a:cubicBezTo>
                  <a:cubicBezTo>
                    <a:pt x="28554" y="18473"/>
                    <a:pt x="28743" y="18469"/>
                    <a:pt x="28937" y="18460"/>
                  </a:cubicBezTo>
                  <a:cubicBezTo>
                    <a:pt x="37258" y="18062"/>
                    <a:pt x="36467" y="8493"/>
                    <a:pt x="36467" y="8493"/>
                  </a:cubicBezTo>
                  <a:lnTo>
                    <a:pt x="37939" y="8095"/>
                  </a:lnTo>
                  <a:lnTo>
                    <a:pt x="38620" y="3452"/>
                  </a:lnTo>
                  <a:cubicBezTo>
                    <a:pt x="38620" y="3452"/>
                    <a:pt x="36876" y="484"/>
                    <a:pt x="31054" y="484"/>
                  </a:cubicBezTo>
                  <a:cubicBezTo>
                    <a:pt x="30756" y="484"/>
                    <a:pt x="30446" y="491"/>
                    <a:pt x="30126" y="508"/>
                  </a:cubicBezTo>
                  <a:cubicBezTo>
                    <a:pt x="23555" y="847"/>
                    <a:pt x="22185" y="8014"/>
                    <a:pt x="22185" y="8014"/>
                  </a:cubicBezTo>
                  <a:lnTo>
                    <a:pt x="19650" y="7984"/>
                  </a:lnTo>
                  <a:cubicBezTo>
                    <a:pt x="19650" y="7984"/>
                    <a:pt x="19310" y="565"/>
                    <a:pt x="12006" y="56"/>
                  </a:cubicBezTo>
                  <a:cubicBezTo>
                    <a:pt x="11455" y="18"/>
                    <a:pt x="10918" y="0"/>
                    <a:pt x="10398" y="0"/>
                  </a:cubicBezTo>
                  <a:close/>
                </a:path>
              </a:pathLst>
            </a:custGeom>
            <a:solidFill>
              <a:srgbClr val="D96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03;p29">
              <a:extLst>
                <a:ext uri="{FF2B5EF4-FFF2-40B4-BE49-F238E27FC236}">
                  <a16:creationId xmlns:a16="http://schemas.microsoft.com/office/drawing/2014/main" id="{F4E3AE42-CA81-EFE2-A689-C8E326F136CD}"/>
                </a:ext>
              </a:extLst>
            </p:cNvPr>
            <p:cNvSpPr/>
            <p:nvPr/>
          </p:nvSpPr>
          <p:spPr>
            <a:xfrm>
              <a:off x="1034908" y="2579559"/>
              <a:ext cx="261576" cy="195180"/>
            </a:xfrm>
            <a:custGeom>
              <a:avLst/>
              <a:gdLst/>
              <a:ahLst/>
              <a:cxnLst/>
              <a:rect l="l" t="t" r="r" b="b"/>
              <a:pathLst>
                <a:path w="7438" h="5550" extrusionOk="0">
                  <a:moveTo>
                    <a:pt x="7315" y="0"/>
                  </a:moveTo>
                  <a:lnTo>
                    <a:pt x="1" y="4171"/>
                  </a:lnTo>
                  <a:lnTo>
                    <a:pt x="1" y="4171"/>
                  </a:lnTo>
                  <a:lnTo>
                    <a:pt x="604" y="4118"/>
                  </a:lnTo>
                  <a:cubicBezTo>
                    <a:pt x="753" y="4105"/>
                    <a:pt x="901" y="4099"/>
                    <a:pt x="1049" y="4099"/>
                  </a:cubicBezTo>
                  <a:cubicBezTo>
                    <a:pt x="2395" y="4099"/>
                    <a:pt x="3692" y="4614"/>
                    <a:pt x="4652" y="5549"/>
                  </a:cubicBezTo>
                  <a:lnTo>
                    <a:pt x="7438" y="5242"/>
                  </a:lnTo>
                  <a:lnTo>
                    <a:pt x="7315" y="0"/>
                  </a:lnTo>
                  <a:close/>
                </a:path>
              </a:pathLst>
            </a:custGeom>
            <a:solidFill>
              <a:srgbClr val="D96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04;p29">
              <a:extLst>
                <a:ext uri="{FF2B5EF4-FFF2-40B4-BE49-F238E27FC236}">
                  <a16:creationId xmlns:a16="http://schemas.microsoft.com/office/drawing/2014/main" id="{4E4E7130-C7CF-44A6-1D88-4E9D32E60417}"/>
                </a:ext>
              </a:extLst>
            </p:cNvPr>
            <p:cNvSpPr/>
            <p:nvPr/>
          </p:nvSpPr>
          <p:spPr>
            <a:xfrm>
              <a:off x="1001886" y="2566969"/>
              <a:ext cx="302229" cy="215401"/>
            </a:xfrm>
            <a:custGeom>
              <a:avLst/>
              <a:gdLst/>
              <a:ahLst/>
              <a:cxnLst/>
              <a:rect l="l" t="t" r="r" b="b"/>
              <a:pathLst>
                <a:path w="8594" h="6125" extrusionOk="0">
                  <a:moveTo>
                    <a:pt x="8052" y="715"/>
                  </a:moveTo>
                  <a:lnTo>
                    <a:pt x="8163" y="5411"/>
                  </a:lnTo>
                  <a:lnTo>
                    <a:pt x="5670" y="5686"/>
                  </a:lnTo>
                  <a:cubicBezTo>
                    <a:pt x="4673" y="4759"/>
                    <a:pt x="3364" y="4247"/>
                    <a:pt x="2003" y="4247"/>
                  </a:cubicBezTo>
                  <a:cubicBezTo>
                    <a:pt x="1954" y="4247"/>
                    <a:pt x="1905" y="4247"/>
                    <a:pt x="1855" y="4250"/>
                  </a:cubicBezTo>
                  <a:lnTo>
                    <a:pt x="8052" y="715"/>
                  </a:lnTo>
                  <a:close/>
                  <a:moveTo>
                    <a:pt x="8458" y="1"/>
                  </a:moveTo>
                  <a:lnTo>
                    <a:pt x="1" y="4824"/>
                  </a:lnTo>
                  <a:lnTo>
                    <a:pt x="1564" y="4686"/>
                  </a:lnTo>
                  <a:cubicBezTo>
                    <a:pt x="1708" y="4673"/>
                    <a:pt x="1851" y="4667"/>
                    <a:pt x="1994" y="4667"/>
                  </a:cubicBezTo>
                  <a:cubicBezTo>
                    <a:pt x="3282" y="4667"/>
                    <a:pt x="4521" y="5162"/>
                    <a:pt x="5448" y="6060"/>
                  </a:cubicBezTo>
                  <a:lnTo>
                    <a:pt x="5517" y="6125"/>
                  </a:lnTo>
                  <a:lnTo>
                    <a:pt x="8593" y="5789"/>
                  </a:lnTo>
                  <a:lnTo>
                    <a:pt x="8458" y="1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05;p29">
              <a:extLst>
                <a:ext uri="{FF2B5EF4-FFF2-40B4-BE49-F238E27FC236}">
                  <a16:creationId xmlns:a16="http://schemas.microsoft.com/office/drawing/2014/main" id="{082A8BD3-941A-C79B-E88E-FBB0B3995CB8}"/>
                </a:ext>
              </a:extLst>
            </p:cNvPr>
            <p:cNvSpPr/>
            <p:nvPr/>
          </p:nvSpPr>
          <p:spPr>
            <a:xfrm>
              <a:off x="1187252" y="2717555"/>
              <a:ext cx="109230" cy="61684"/>
            </a:xfrm>
            <a:custGeom>
              <a:avLst/>
              <a:gdLst/>
              <a:ahLst/>
              <a:cxnLst/>
              <a:rect l="l" t="t" r="r" b="b"/>
              <a:pathLst>
                <a:path w="3106" h="1754" extrusionOk="0">
                  <a:moveTo>
                    <a:pt x="2921" y="1"/>
                  </a:moveTo>
                  <a:lnTo>
                    <a:pt x="0" y="1187"/>
                  </a:lnTo>
                  <a:lnTo>
                    <a:pt x="542" y="1753"/>
                  </a:lnTo>
                  <a:lnTo>
                    <a:pt x="3106" y="1416"/>
                  </a:lnTo>
                  <a:lnTo>
                    <a:pt x="2921" y="1"/>
                  </a:lnTo>
                  <a:close/>
                </a:path>
              </a:pathLst>
            </a:custGeom>
            <a:solidFill>
              <a:srgbClr val="9D3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06;p29">
              <a:extLst>
                <a:ext uri="{FF2B5EF4-FFF2-40B4-BE49-F238E27FC236}">
                  <a16:creationId xmlns:a16="http://schemas.microsoft.com/office/drawing/2014/main" id="{C60CFAAA-117F-8502-0AFA-472C70C5B789}"/>
                </a:ext>
              </a:extLst>
            </p:cNvPr>
            <p:cNvSpPr/>
            <p:nvPr/>
          </p:nvSpPr>
          <p:spPr>
            <a:xfrm>
              <a:off x="1174241" y="2707040"/>
              <a:ext cx="130577" cy="79971"/>
            </a:xfrm>
            <a:custGeom>
              <a:avLst/>
              <a:gdLst/>
              <a:ahLst/>
              <a:cxnLst/>
              <a:rect l="l" t="t" r="r" b="b"/>
              <a:pathLst>
                <a:path w="3713" h="2274" extrusionOk="0">
                  <a:moveTo>
                    <a:pt x="3115" y="600"/>
                  </a:moveTo>
                  <a:lnTo>
                    <a:pt x="3238" y="1535"/>
                  </a:lnTo>
                  <a:lnTo>
                    <a:pt x="990" y="1826"/>
                  </a:lnTo>
                  <a:lnTo>
                    <a:pt x="739" y="1564"/>
                  </a:lnTo>
                  <a:lnTo>
                    <a:pt x="3115" y="600"/>
                  </a:lnTo>
                  <a:close/>
                  <a:moveTo>
                    <a:pt x="3463" y="1"/>
                  </a:moveTo>
                  <a:lnTo>
                    <a:pt x="1" y="1407"/>
                  </a:lnTo>
                  <a:lnTo>
                    <a:pt x="834" y="2274"/>
                  </a:lnTo>
                  <a:lnTo>
                    <a:pt x="3713" y="1900"/>
                  </a:lnTo>
                  <a:lnTo>
                    <a:pt x="3463" y="1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07;p29">
              <a:extLst>
                <a:ext uri="{FF2B5EF4-FFF2-40B4-BE49-F238E27FC236}">
                  <a16:creationId xmlns:a16="http://schemas.microsoft.com/office/drawing/2014/main" id="{64F8F46C-D1D1-9A71-26FC-9F53BBEA2EFB}"/>
                </a:ext>
              </a:extLst>
            </p:cNvPr>
            <p:cNvSpPr/>
            <p:nvPr/>
          </p:nvSpPr>
          <p:spPr>
            <a:xfrm>
              <a:off x="2402175" y="2611279"/>
              <a:ext cx="106909" cy="406642"/>
            </a:xfrm>
            <a:custGeom>
              <a:avLst/>
              <a:gdLst/>
              <a:ahLst/>
              <a:cxnLst/>
              <a:rect l="l" t="t" r="r" b="b"/>
              <a:pathLst>
                <a:path w="3040" h="11563" extrusionOk="0">
                  <a:moveTo>
                    <a:pt x="0" y="1"/>
                  </a:moveTo>
                  <a:lnTo>
                    <a:pt x="0" y="9725"/>
                  </a:lnTo>
                  <a:cubicBezTo>
                    <a:pt x="21" y="9729"/>
                    <a:pt x="42" y="9733"/>
                    <a:pt x="62" y="9741"/>
                  </a:cubicBezTo>
                  <a:lnTo>
                    <a:pt x="62" y="11562"/>
                  </a:lnTo>
                  <a:cubicBezTo>
                    <a:pt x="2544" y="9918"/>
                    <a:pt x="2749" y="6321"/>
                    <a:pt x="2826" y="4931"/>
                  </a:cubicBezTo>
                  <a:lnTo>
                    <a:pt x="3040" y="4927"/>
                  </a:lnTo>
                  <a:lnTo>
                    <a:pt x="2826" y="4914"/>
                  </a:lnTo>
                  <a:lnTo>
                    <a:pt x="2830" y="4840"/>
                  </a:lnTo>
                  <a:cubicBezTo>
                    <a:pt x="2900" y="3683"/>
                    <a:pt x="3023" y="1527"/>
                    <a:pt x="2252" y="1"/>
                  </a:cubicBez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08;p29">
              <a:extLst>
                <a:ext uri="{FF2B5EF4-FFF2-40B4-BE49-F238E27FC236}">
                  <a16:creationId xmlns:a16="http://schemas.microsoft.com/office/drawing/2014/main" id="{2657EFB1-CBD0-0A2B-5B56-822D115DED4B}"/>
                </a:ext>
              </a:extLst>
            </p:cNvPr>
            <p:cNvSpPr/>
            <p:nvPr/>
          </p:nvSpPr>
          <p:spPr>
            <a:xfrm>
              <a:off x="2170529" y="2611279"/>
              <a:ext cx="237873" cy="390922"/>
            </a:xfrm>
            <a:custGeom>
              <a:avLst/>
              <a:gdLst/>
              <a:ahLst/>
              <a:cxnLst/>
              <a:rect l="l" t="t" r="r" b="b"/>
              <a:pathLst>
                <a:path w="6764" h="11116" extrusionOk="0">
                  <a:moveTo>
                    <a:pt x="3613" y="813"/>
                  </a:moveTo>
                  <a:cubicBezTo>
                    <a:pt x="4918" y="813"/>
                    <a:pt x="6763" y="2379"/>
                    <a:pt x="6218" y="3117"/>
                  </a:cubicBezTo>
                  <a:cubicBezTo>
                    <a:pt x="6067" y="3323"/>
                    <a:pt x="5796" y="3413"/>
                    <a:pt x="5464" y="3413"/>
                  </a:cubicBezTo>
                  <a:cubicBezTo>
                    <a:pt x="4229" y="3413"/>
                    <a:pt x="2186" y="2186"/>
                    <a:pt x="2621" y="1370"/>
                  </a:cubicBezTo>
                  <a:cubicBezTo>
                    <a:pt x="2835" y="973"/>
                    <a:pt x="3195" y="813"/>
                    <a:pt x="3613" y="813"/>
                  </a:cubicBezTo>
                  <a:close/>
                  <a:moveTo>
                    <a:pt x="3651" y="4865"/>
                  </a:moveTo>
                  <a:cubicBezTo>
                    <a:pt x="4361" y="4865"/>
                    <a:pt x="4935" y="5833"/>
                    <a:pt x="4935" y="7022"/>
                  </a:cubicBezTo>
                  <a:cubicBezTo>
                    <a:pt x="4935" y="8215"/>
                    <a:pt x="4361" y="9184"/>
                    <a:pt x="3651" y="9184"/>
                  </a:cubicBezTo>
                  <a:cubicBezTo>
                    <a:pt x="2941" y="9184"/>
                    <a:pt x="2363" y="8215"/>
                    <a:pt x="2363" y="7022"/>
                  </a:cubicBezTo>
                  <a:cubicBezTo>
                    <a:pt x="2363" y="5833"/>
                    <a:pt x="2941" y="4865"/>
                    <a:pt x="3651" y="4865"/>
                  </a:cubicBezTo>
                  <a:close/>
                  <a:moveTo>
                    <a:pt x="3093" y="1"/>
                  </a:moveTo>
                  <a:cubicBezTo>
                    <a:pt x="2019" y="1100"/>
                    <a:pt x="1186" y="2568"/>
                    <a:pt x="772" y="4155"/>
                  </a:cubicBezTo>
                  <a:cubicBezTo>
                    <a:pt x="768" y="4164"/>
                    <a:pt x="768" y="4172"/>
                    <a:pt x="764" y="4180"/>
                  </a:cubicBezTo>
                  <a:cubicBezTo>
                    <a:pt x="764" y="4188"/>
                    <a:pt x="764" y="4192"/>
                    <a:pt x="759" y="4196"/>
                  </a:cubicBezTo>
                  <a:cubicBezTo>
                    <a:pt x="759" y="4204"/>
                    <a:pt x="755" y="4209"/>
                    <a:pt x="755" y="4213"/>
                  </a:cubicBezTo>
                  <a:cubicBezTo>
                    <a:pt x="173" y="6517"/>
                    <a:pt x="1" y="9397"/>
                    <a:pt x="1325" y="11115"/>
                  </a:cubicBezTo>
                  <a:cubicBezTo>
                    <a:pt x="2142" y="10144"/>
                    <a:pt x="3515" y="9508"/>
                    <a:pt x="5070" y="9508"/>
                  </a:cubicBezTo>
                  <a:cubicBezTo>
                    <a:pt x="5603" y="9508"/>
                    <a:pt x="6112" y="9586"/>
                    <a:pt x="6587" y="9725"/>
                  </a:cubicBezTo>
                  <a:lnTo>
                    <a:pt x="6587" y="1"/>
                  </a:ln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09;p29">
              <a:extLst>
                <a:ext uri="{FF2B5EF4-FFF2-40B4-BE49-F238E27FC236}">
                  <a16:creationId xmlns:a16="http://schemas.microsoft.com/office/drawing/2014/main" id="{C0F10E0B-49B7-CB17-D642-7517FD468A42}"/>
                </a:ext>
              </a:extLst>
            </p:cNvPr>
            <p:cNvSpPr/>
            <p:nvPr/>
          </p:nvSpPr>
          <p:spPr>
            <a:xfrm>
              <a:off x="2217090" y="2945614"/>
              <a:ext cx="187302" cy="101880"/>
            </a:xfrm>
            <a:custGeom>
              <a:avLst/>
              <a:gdLst/>
              <a:ahLst/>
              <a:cxnLst/>
              <a:rect l="l" t="t" r="r" b="b"/>
              <a:pathLst>
                <a:path w="5326" h="2897" extrusionOk="0">
                  <a:moveTo>
                    <a:pt x="3746" y="1"/>
                  </a:moveTo>
                  <a:cubicBezTo>
                    <a:pt x="2191" y="1"/>
                    <a:pt x="818" y="637"/>
                    <a:pt x="1" y="1608"/>
                  </a:cubicBezTo>
                  <a:cubicBezTo>
                    <a:pt x="449" y="2191"/>
                    <a:pt x="1064" y="2638"/>
                    <a:pt x="1892" y="2888"/>
                  </a:cubicBezTo>
                  <a:cubicBezTo>
                    <a:pt x="2003" y="2892"/>
                    <a:pt x="2117" y="2897"/>
                    <a:pt x="2232" y="2897"/>
                  </a:cubicBezTo>
                  <a:cubicBezTo>
                    <a:pt x="2352" y="2897"/>
                    <a:pt x="2475" y="2892"/>
                    <a:pt x="2598" y="2888"/>
                  </a:cubicBezTo>
                  <a:cubicBezTo>
                    <a:pt x="3726" y="2831"/>
                    <a:pt x="4619" y="2523"/>
                    <a:pt x="5325" y="2055"/>
                  </a:cubicBezTo>
                  <a:lnTo>
                    <a:pt x="5325" y="234"/>
                  </a:lnTo>
                  <a:cubicBezTo>
                    <a:pt x="5305" y="226"/>
                    <a:pt x="5284" y="222"/>
                    <a:pt x="5263" y="218"/>
                  </a:cubicBezTo>
                  <a:cubicBezTo>
                    <a:pt x="4788" y="79"/>
                    <a:pt x="4279" y="1"/>
                    <a:pt x="3746" y="1"/>
                  </a:cubicBezTo>
                  <a:close/>
                </a:path>
              </a:pathLst>
            </a:custGeom>
            <a:solidFill>
              <a:srgbClr val="A1A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10;p29">
              <a:extLst>
                <a:ext uri="{FF2B5EF4-FFF2-40B4-BE49-F238E27FC236}">
                  <a16:creationId xmlns:a16="http://schemas.microsoft.com/office/drawing/2014/main" id="{B42C1AC2-E320-C7D2-935B-5B4CA5E8C4ED}"/>
                </a:ext>
              </a:extLst>
            </p:cNvPr>
            <p:cNvSpPr/>
            <p:nvPr/>
          </p:nvSpPr>
          <p:spPr>
            <a:xfrm>
              <a:off x="2279266" y="2550124"/>
              <a:ext cx="202143" cy="61191"/>
            </a:xfrm>
            <a:custGeom>
              <a:avLst/>
              <a:gdLst/>
              <a:ahLst/>
              <a:cxnLst/>
              <a:rect l="l" t="t" r="r" b="b"/>
              <a:pathLst>
                <a:path w="5748" h="1740" extrusionOk="0">
                  <a:moveTo>
                    <a:pt x="2798" y="1"/>
                  </a:moveTo>
                  <a:cubicBezTo>
                    <a:pt x="2778" y="1"/>
                    <a:pt x="2757" y="5"/>
                    <a:pt x="2736" y="5"/>
                  </a:cubicBezTo>
                  <a:cubicBezTo>
                    <a:pt x="1740" y="304"/>
                    <a:pt x="805" y="919"/>
                    <a:pt x="1" y="1740"/>
                  </a:cubicBezTo>
                  <a:lnTo>
                    <a:pt x="5747" y="1740"/>
                  </a:lnTo>
                  <a:cubicBezTo>
                    <a:pt x="5325" y="894"/>
                    <a:pt x="4627" y="247"/>
                    <a:pt x="3499" y="62"/>
                  </a:cubicBezTo>
                  <a:cubicBezTo>
                    <a:pt x="3266" y="21"/>
                    <a:pt x="3028" y="1"/>
                    <a:pt x="2798" y="1"/>
                  </a:cubicBezTo>
                  <a:close/>
                </a:path>
              </a:pathLst>
            </a:custGeom>
            <a:solidFill>
              <a:srgbClr val="949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11;p29">
              <a:extLst>
                <a:ext uri="{FF2B5EF4-FFF2-40B4-BE49-F238E27FC236}">
                  <a16:creationId xmlns:a16="http://schemas.microsoft.com/office/drawing/2014/main" id="{F6446628-D47A-6DEB-EDCF-0B2A05EC9569}"/>
                </a:ext>
              </a:extLst>
            </p:cNvPr>
            <p:cNvSpPr/>
            <p:nvPr/>
          </p:nvSpPr>
          <p:spPr>
            <a:xfrm>
              <a:off x="2253629" y="2782333"/>
              <a:ext cx="90451" cy="151959"/>
            </a:xfrm>
            <a:custGeom>
              <a:avLst/>
              <a:gdLst/>
              <a:ahLst/>
              <a:cxnLst/>
              <a:rect l="l" t="t" r="r" b="b"/>
              <a:pathLst>
                <a:path w="2572" h="4321" extrusionOk="0">
                  <a:moveTo>
                    <a:pt x="1288" y="1"/>
                  </a:moveTo>
                  <a:cubicBezTo>
                    <a:pt x="578" y="1"/>
                    <a:pt x="0" y="969"/>
                    <a:pt x="0" y="2158"/>
                  </a:cubicBezTo>
                  <a:cubicBezTo>
                    <a:pt x="0" y="3351"/>
                    <a:pt x="578" y="4320"/>
                    <a:pt x="1288" y="4320"/>
                  </a:cubicBezTo>
                  <a:cubicBezTo>
                    <a:pt x="1998" y="4320"/>
                    <a:pt x="2572" y="3351"/>
                    <a:pt x="2572" y="2158"/>
                  </a:cubicBezTo>
                  <a:cubicBezTo>
                    <a:pt x="2572" y="969"/>
                    <a:pt x="1998" y="1"/>
                    <a:pt x="1288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12;p29">
              <a:extLst>
                <a:ext uri="{FF2B5EF4-FFF2-40B4-BE49-F238E27FC236}">
                  <a16:creationId xmlns:a16="http://schemas.microsoft.com/office/drawing/2014/main" id="{6B58BA93-F13D-5A4F-E5EB-CD1AC88F8E95}"/>
                </a:ext>
              </a:extLst>
            </p:cNvPr>
            <p:cNvSpPr/>
            <p:nvPr/>
          </p:nvSpPr>
          <p:spPr>
            <a:xfrm>
              <a:off x="2247404" y="2639870"/>
              <a:ext cx="160997" cy="91435"/>
            </a:xfrm>
            <a:custGeom>
              <a:avLst/>
              <a:gdLst/>
              <a:ahLst/>
              <a:cxnLst/>
              <a:rect l="l" t="t" r="r" b="b"/>
              <a:pathLst>
                <a:path w="4578" h="2600" extrusionOk="0">
                  <a:moveTo>
                    <a:pt x="1427" y="0"/>
                  </a:moveTo>
                  <a:cubicBezTo>
                    <a:pt x="1009" y="0"/>
                    <a:pt x="649" y="160"/>
                    <a:pt x="435" y="557"/>
                  </a:cubicBezTo>
                  <a:cubicBezTo>
                    <a:pt x="0" y="1373"/>
                    <a:pt x="2043" y="2600"/>
                    <a:pt x="3278" y="2600"/>
                  </a:cubicBezTo>
                  <a:cubicBezTo>
                    <a:pt x="3610" y="2600"/>
                    <a:pt x="3881" y="2510"/>
                    <a:pt x="4032" y="2304"/>
                  </a:cubicBezTo>
                  <a:cubicBezTo>
                    <a:pt x="4577" y="1566"/>
                    <a:pt x="2732" y="0"/>
                    <a:pt x="1427" y="0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13;p29">
              <a:extLst>
                <a:ext uri="{FF2B5EF4-FFF2-40B4-BE49-F238E27FC236}">
                  <a16:creationId xmlns:a16="http://schemas.microsoft.com/office/drawing/2014/main" id="{C44CE7FC-9A39-1087-1D7F-AE8EE3A5C85D}"/>
                </a:ext>
              </a:extLst>
            </p:cNvPr>
            <p:cNvSpPr/>
            <p:nvPr/>
          </p:nvSpPr>
          <p:spPr>
            <a:xfrm>
              <a:off x="2359904" y="2542739"/>
              <a:ext cx="209176" cy="511511"/>
            </a:xfrm>
            <a:custGeom>
              <a:avLst/>
              <a:gdLst/>
              <a:ahLst/>
              <a:cxnLst/>
              <a:rect l="l" t="t" r="r" b="b"/>
              <a:pathLst>
                <a:path w="5948" h="14545" extrusionOk="0">
                  <a:moveTo>
                    <a:pt x="1891" y="1"/>
                  </a:moveTo>
                  <a:lnTo>
                    <a:pt x="1891" y="1"/>
                  </a:lnTo>
                  <a:cubicBezTo>
                    <a:pt x="4791" y="977"/>
                    <a:pt x="4562" y="5021"/>
                    <a:pt x="4460" y="6814"/>
                  </a:cubicBezTo>
                  <a:lnTo>
                    <a:pt x="4455" y="6888"/>
                  </a:lnTo>
                  <a:lnTo>
                    <a:pt x="4242" y="6876"/>
                  </a:lnTo>
                  <a:lnTo>
                    <a:pt x="4451" y="6904"/>
                  </a:lnTo>
                  <a:cubicBezTo>
                    <a:pt x="4356" y="8602"/>
                    <a:pt x="4078" y="13434"/>
                    <a:pt x="0" y="14545"/>
                  </a:cubicBezTo>
                  <a:cubicBezTo>
                    <a:pt x="1547" y="14439"/>
                    <a:pt x="2654" y="13861"/>
                    <a:pt x="3451" y="13060"/>
                  </a:cubicBezTo>
                  <a:cubicBezTo>
                    <a:pt x="5226" y="11268"/>
                    <a:pt x="5456" y="8360"/>
                    <a:pt x="5533" y="7035"/>
                  </a:cubicBezTo>
                  <a:cubicBezTo>
                    <a:pt x="5533" y="7011"/>
                    <a:pt x="5533" y="6990"/>
                    <a:pt x="5537" y="6965"/>
                  </a:cubicBezTo>
                  <a:cubicBezTo>
                    <a:pt x="5537" y="6937"/>
                    <a:pt x="5542" y="6904"/>
                    <a:pt x="5542" y="6876"/>
                  </a:cubicBezTo>
                  <a:cubicBezTo>
                    <a:pt x="5645" y="5095"/>
                    <a:pt x="5948" y="621"/>
                    <a:pt x="2544" y="59"/>
                  </a:cubicBezTo>
                  <a:cubicBezTo>
                    <a:pt x="2326" y="26"/>
                    <a:pt x="2109" y="6"/>
                    <a:pt x="1891" y="1"/>
                  </a:cubicBezTo>
                  <a:close/>
                </a:path>
              </a:pathLst>
            </a:custGeom>
            <a:solidFill>
              <a:srgbClr val="5358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14;p29">
              <a:extLst>
                <a:ext uri="{FF2B5EF4-FFF2-40B4-BE49-F238E27FC236}">
                  <a16:creationId xmlns:a16="http://schemas.microsoft.com/office/drawing/2014/main" id="{E0C00941-0345-13D8-B70C-E856B9977677}"/>
                </a:ext>
              </a:extLst>
            </p:cNvPr>
            <p:cNvSpPr/>
            <p:nvPr/>
          </p:nvSpPr>
          <p:spPr>
            <a:xfrm>
              <a:off x="2283591" y="2542739"/>
              <a:ext cx="244836" cy="512250"/>
            </a:xfrm>
            <a:custGeom>
              <a:avLst/>
              <a:gdLst/>
              <a:ahLst/>
              <a:cxnLst/>
              <a:rect l="l" t="t" r="r" b="b"/>
              <a:pathLst>
                <a:path w="6962" h="14566" extrusionOk="0">
                  <a:moveTo>
                    <a:pt x="3991" y="1"/>
                  </a:moveTo>
                  <a:cubicBezTo>
                    <a:pt x="3524" y="1"/>
                    <a:pt x="3061" y="75"/>
                    <a:pt x="2613" y="215"/>
                  </a:cubicBezTo>
                  <a:cubicBezTo>
                    <a:pt x="2634" y="215"/>
                    <a:pt x="2655" y="211"/>
                    <a:pt x="2675" y="211"/>
                  </a:cubicBezTo>
                  <a:cubicBezTo>
                    <a:pt x="2905" y="211"/>
                    <a:pt x="3143" y="231"/>
                    <a:pt x="3376" y="272"/>
                  </a:cubicBezTo>
                  <a:cubicBezTo>
                    <a:pt x="4504" y="457"/>
                    <a:pt x="5202" y="1104"/>
                    <a:pt x="5624" y="1950"/>
                  </a:cubicBezTo>
                  <a:cubicBezTo>
                    <a:pt x="6395" y="3476"/>
                    <a:pt x="6272" y="5632"/>
                    <a:pt x="6202" y="6789"/>
                  </a:cubicBezTo>
                  <a:lnTo>
                    <a:pt x="6198" y="6863"/>
                  </a:lnTo>
                  <a:lnTo>
                    <a:pt x="6412" y="6876"/>
                  </a:lnTo>
                  <a:lnTo>
                    <a:pt x="6625" y="6888"/>
                  </a:lnTo>
                  <a:lnTo>
                    <a:pt x="6630" y="6814"/>
                  </a:lnTo>
                  <a:cubicBezTo>
                    <a:pt x="6732" y="5021"/>
                    <a:pt x="6961" y="977"/>
                    <a:pt x="4061" y="1"/>
                  </a:cubicBezTo>
                  <a:close/>
                  <a:moveTo>
                    <a:pt x="6412" y="6876"/>
                  </a:moveTo>
                  <a:lnTo>
                    <a:pt x="6198" y="6880"/>
                  </a:lnTo>
                  <a:cubicBezTo>
                    <a:pt x="6121" y="8270"/>
                    <a:pt x="5916" y="11867"/>
                    <a:pt x="3434" y="13511"/>
                  </a:cubicBezTo>
                  <a:cubicBezTo>
                    <a:pt x="2728" y="13979"/>
                    <a:pt x="1835" y="14287"/>
                    <a:pt x="707" y="14344"/>
                  </a:cubicBezTo>
                  <a:cubicBezTo>
                    <a:pt x="584" y="14348"/>
                    <a:pt x="461" y="14353"/>
                    <a:pt x="341" y="14353"/>
                  </a:cubicBezTo>
                  <a:cubicBezTo>
                    <a:pt x="226" y="14353"/>
                    <a:pt x="112" y="14348"/>
                    <a:pt x="1" y="14344"/>
                  </a:cubicBezTo>
                  <a:lnTo>
                    <a:pt x="1" y="14344"/>
                  </a:lnTo>
                  <a:cubicBezTo>
                    <a:pt x="453" y="14480"/>
                    <a:pt x="969" y="14558"/>
                    <a:pt x="1551" y="14562"/>
                  </a:cubicBezTo>
                  <a:cubicBezTo>
                    <a:pt x="1580" y="14566"/>
                    <a:pt x="1609" y="14566"/>
                    <a:pt x="1638" y="14566"/>
                  </a:cubicBezTo>
                  <a:cubicBezTo>
                    <a:pt x="1761" y="14566"/>
                    <a:pt x="1888" y="14562"/>
                    <a:pt x="2015" y="14554"/>
                  </a:cubicBezTo>
                  <a:lnTo>
                    <a:pt x="2032" y="14554"/>
                  </a:lnTo>
                  <a:cubicBezTo>
                    <a:pt x="2081" y="14554"/>
                    <a:pt x="2126" y="14550"/>
                    <a:pt x="2170" y="14545"/>
                  </a:cubicBezTo>
                  <a:cubicBezTo>
                    <a:pt x="6248" y="13434"/>
                    <a:pt x="6526" y="8602"/>
                    <a:pt x="6621" y="6904"/>
                  </a:cubicBezTo>
                  <a:lnTo>
                    <a:pt x="6412" y="6876"/>
                  </a:ln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15;p29">
              <a:extLst>
                <a:ext uri="{FF2B5EF4-FFF2-40B4-BE49-F238E27FC236}">
                  <a16:creationId xmlns:a16="http://schemas.microsoft.com/office/drawing/2014/main" id="{2859267D-9033-8323-80E6-CA65960EC7C4}"/>
                </a:ext>
              </a:extLst>
            </p:cNvPr>
            <p:cNvSpPr/>
            <p:nvPr/>
          </p:nvSpPr>
          <p:spPr>
            <a:xfrm>
              <a:off x="2197643" y="2542739"/>
              <a:ext cx="283626" cy="511828"/>
            </a:xfrm>
            <a:custGeom>
              <a:avLst/>
              <a:gdLst/>
              <a:ahLst/>
              <a:cxnLst/>
              <a:rect l="l" t="t" r="r" b="b"/>
              <a:pathLst>
                <a:path w="8065" h="14554" extrusionOk="0">
                  <a:moveTo>
                    <a:pt x="6435" y="1"/>
                  </a:moveTo>
                  <a:cubicBezTo>
                    <a:pt x="3552" y="1"/>
                    <a:pt x="862" y="2795"/>
                    <a:pt x="1" y="6104"/>
                  </a:cubicBezTo>
                  <a:cubicBezTo>
                    <a:pt x="415" y="4517"/>
                    <a:pt x="1248" y="3049"/>
                    <a:pt x="2322" y="1950"/>
                  </a:cubicBezTo>
                  <a:cubicBezTo>
                    <a:pt x="3126" y="1129"/>
                    <a:pt x="4061" y="514"/>
                    <a:pt x="5057" y="215"/>
                  </a:cubicBezTo>
                  <a:cubicBezTo>
                    <a:pt x="5505" y="75"/>
                    <a:pt x="5968" y="1"/>
                    <a:pt x="6435" y="1"/>
                  </a:cubicBezTo>
                  <a:close/>
                  <a:moveTo>
                    <a:pt x="8064" y="13061"/>
                  </a:moveTo>
                  <a:cubicBezTo>
                    <a:pt x="7358" y="13771"/>
                    <a:pt x="6408" y="14304"/>
                    <a:pt x="5124" y="14491"/>
                  </a:cubicBezTo>
                  <a:lnTo>
                    <a:pt x="5124" y="14491"/>
                  </a:lnTo>
                  <a:cubicBezTo>
                    <a:pt x="6408" y="14305"/>
                    <a:pt x="7358" y="13770"/>
                    <a:pt x="8064" y="13061"/>
                  </a:cubicBezTo>
                  <a:close/>
                  <a:moveTo>
                    <a:pt x="5124" y="14491"/>
                  </a:moveTo>
                  <a:lnTo>
                    <a:pt x="5124" y="14491"/>
                  </a:lnTo>
                  <a:cubicBezTo>
                    <a:pt x="4960" y="14515"/>
                    <a:pt x="4790" y="14533"/>
                    <a:pt x="4614" y="14545"/>
                  </a:cubicBezTo>
                  <a:cubicBezTo>
                    <a:pt x="4610" y="14545"/>
                    <a:pt x="4606" y="14546"/>
                    <a:pt x="4602" y="14546"/>
                  </a:cubicBezTo>
                  <a:lnTo>
                    <a:pt x="4602" y="14546"/>
                  </a:lnTo>
                  <a:cubicBezTo>
                    <a:pt x="4782" y="14534"/>
                    <a:pt x="4956" y="14515"/>
                    <a:pt x="5124" y="14491"/>
                  </a:cubicBezTo>
                  <a:close/>
                  <a:moveTo>
                    <a:pt x="4602" y="14546"/>
                  </a:moveTo>
                  <a:cubicBezTo>
                    <a:pt x="4560" y="14549"/>
                    <a:pt x="4518" y="14552"/>
                    <a:pt x="4476" y="14554"/>
                  </a:cubicBezTo>
                  <a:cubicBezTo>
                    <a:pt x="4520" y="14554"/>
                    <a:pt x="4562" y="14550"/>
                    <a:pt x="4602" y="14546"/>
                  </a:cubicBezTo>
                  <a:close/>
                </a:path>
              </a:pathLst>
            </a:custGeom>
            <a:solidFill>
              <a:srgbClr val="888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16;p29">
              <a:extLst>
                <a:ext uri="{FF2B5EF4-FFF2-40B4-BE49-F238E27FC236}">
                  <a16:creationId xmlns:a16="http://schemas.microsoft.com/office/drawing/2014/main" id="{76C0EDA2-CB71-AB11-5E14-166C28B42342}"/>
                </a:ext>
              </a:extLst>
            </p:cNvPr>
            <p:cNvSpPr/>
            <p:nvPr/>
          </p:nvSpPr>
          <p:spPr>
            <a:xfrm>
              <a:off x="1494931" y="2605793"/>
              <a:ext cx="426969" cy="416454"/>
            </a:xfrm>
            <a:custGeom>
              <a:avLst/>
              <a:gdLst/>
              <a:ahLst/>
              <a:cxnLst/>
              <a:rect l="l" t="t" r="r" b="b"/>
              <a:pathLst>
                <a:path w="12141" h="11842" extrusionOk="0">
                  <a:moveTo>
                    <a:pt x="7502" y="517"/>
                  </a:moveTo>
                  <a:cubicBezTo>
                    <a:pt x="8392" y="517"/>
                    <a:pt x="9163" y="809"/>
                    <a:pt x="9397" y="1424"/>
                  </a:cubicBezTo>
                  <a:lnTo>
                    <a:pt x="3896" y="3273"/>
                  </a:lnTo>
                  <a:cubicBezTo>
                    <a:pt x="3798" y="1506"/>
                    <a:pt x="5857" y="517"/>
                    <a:pt x="7502" y="517"/>
                  </a:cubicBezTo>
                  <a:close/>
                  <a:moveTo>
                    <a:pt x="7288" y="5021"/>
                  </a:moveTo>
                  <a:cubicBezTo>
                    <a:pt x="7998" y="5021"/>
                    <a:pt x="8572" y="5989"/>
                    <a:pt x="8572" y="7178"/>
                  </a:cubicBezTo>
                  <a:cubicBezTo>
                    <a:pt x="8572" y="8371"/>
                    <a:pt x="7998" y="9340"/>
                    <a:pt x="7288" y="9340"/>
                  </a:cubicBezTo>
                  <a:cubicBezTo>
                    <a:pt x="6579" y="9340"/>
                    <a:pt x="6005" y="8371"/>
                    <a:pt x="6005" y="7178"/>
                  </a:cubicBezTo>
                  <a:cubicBezTo>
                    <a:pt x="6005" y="5989"/>
                    <a:pt x="6579" y="5021"/>
                    <a:pt x="7288" y="5021"/>
                  </a:cubicBezTo>
                  <a:close/>
                  <a:moveTo>
                    <a:pt x="2149" y="0"/>
                  </a:moveTo>
                  <a:cubicBezTo>
                    <a:pt x="722" y="1309"/>
                    <a:pt x="0" y="3249"/>
                    <a:pt x="0" y="5640"/>
                  </a:cubicBezTo>
                  <a:cubicBezTo>
                    <a:pt x="0" y="6272"/>
                    <a:pt x="49" y="6940"/>
                    <a:pt x="152" y="7633"/>
                  </a:cubicBezTo>
                  <a:cubicBezTo>
                    <a:pt x="184" y="7855"/>
                    <a:pt x="222" y="8072"/>
                    <a:pt x="267" y="8282"/>
                  </a:cubicBezTo>
                  <a:cubicBezTo>
                    <a:pt x="426" y="9069"/>
                    <a:pt x="665" y="9791"/>
                    <a:pt x="968" y="10439"/>
                  </a:cubicBezTo>
                  <a:cubicBezTo>
                    <a:pt x="1874" y="9853"/>
                    <a:pt x="2998" y="9508"/>
                    <a:pt x="4212" y="9508"/>
                  </a:cubicBezTo>
                  <a:cubicBezTo>
                    <a:pt x="6209" y="9508"/>
                    <a:pt x="7957" y="10444"/>
                    <a:pt x="8913" y="11841"/>
                  </a:cubicBezTo>
                  <a:cubicBezTo>
                    <a:pt x="9274" y="11460"/>
                    <a:pt x="9622" y="11029"/>
                    <a:pt x="9950" y="10550"/>
                  </a:cubicBezTo>
                  <a:cubicBezTo>
                    <a:pt x="11932" y="7687"/>
                    <a:pt x="12140" y="4311"/>
                    <a:pt x="10516" y="1522"/>
                  </a:cubicBezTo>
                  <a:cubicBezTo>
                    <a:pt x="10184" y="944"/>
                    <a:pt x="9787" y="436"/>
                    <a:pt x="9348" y="0"/>
                  </a:cubicBezTo>
                  <a:close/>
                </a:path>
              </a:pathLst>
            </a:custGeom>
            <a:solidFill>
              <a:srgbClr val="C7D9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17;p29">
              <a:extLst>
                <a:ext uri="{FF2B5EF4-FFF2-40B4-BE49-F238E27FC236}">
                  <a16:creationId xmlns:a16="http://schemas.microsoft.com/office/drawing/2014/main" id="{76214713-F76D-4701-935E-99612C81815C}"/>
                </a:ext>
              </a:extLst>
            </p:cNvPr>
            <p:cNvSpPr/>
            <p:nvPr/>
          </p:nvSpPr>
          <p:spPr>
            <a:xfrm>
              <a:off x="1528937" y="2940163"/>
              <a:ext cx="279441" cy="155229"/>
            </a:xfrm>
            <a:custGeom>
              <a:avLst/>
              <a:gdLst/>
              <a:ahLst/>
              <a:cxnLst/>
              <a:rect l="l" t="t" r="r" b="b"/>
              <a:pathLst>
                <a:path w="7946" h="4414" extrusionOk="0">
                  <a:moveTo>
                    <a:pt x="3245" y="0"/>
                  </a:moveTo>
                  <a:cubicBezTo>
                    <a:pt x="2031" y="0"/>
                    <a:pt x="907" y="345"/>
                    <a:pt x="1" y="931"/>
                  </a:cubicBezTo>
                  <a:cubicBezTo>
                    <a:pt x="830" y="2723"/>
                    <a:pt x="2142" y="3946"/>
                    <a:pt x="3639" y="4413"/>
                  </a:cubicBezTo>
                  <a:lnTo>
                    <a:pt x="3733" y="4413"/>
                  </a:lnTo>
                  <a:cubicBezTo>
                    <a:pt x="5193" y="4413"/>
                    <a:pt x="6654" y="3692"/>
                    <a:pt x="7946" y="2333"/>
                  </a:cubicBezTo>
                  <a:cubicBezTo>
                    <a:pt x="6990" y="936"/>
                    <a:pt x="5242" y="0"/>
                    <a:pt x="3245" y="0"/>
                  </a:cubicBezTo>
                  <a:close/>
                </a:path>
              </a:pathLst>
            </a:custGeom>
            <a:solidFill>
              <a:srgbClr val="A1A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18;p29">
              <a:extLst>
                <a:ext uri="{FF2B5EF4-FFF2-40B4-BE49-F238E27FC236}">
                  <a16:creationId xmlns:a16="http://schemas.microsoft.com/office/drawing/2014/main" id="{193BD063-DE73-7F3A-BE6F-B9E159B63370}"/>
                </a:ext>
              </a:extLst>
            </p:cNvPr>
            <p:cNvSpPr/>
            <p:nvPr/>
          </p:nvSpPr>
          <p:spPr>
            <a:xfrm>
              <a:off x="1570470" y="2548682"/>
              <a:ext cx="253206" cy="57147"/>
            </a:xfrm>
            <a:custGeom>
              <a:avLst/>
              <a:gdLst/>
              <a:ahLst/>
              <a:cxnLst/>
              <a:rect l="l" t="t" r="r" b="b"/>
              <a:pathLst>
                <a:path w="7200" h="1625" extrusionOk="0">
                  <a:moveTo>
                    <a:pt x="3635" y="0"/>
                  </a:moveTo>
                  <a:cubicBezTo>
                    <a:pt x="3524" y="0"/>
                    <a:pt x="3410" y="9"/>
                    <a:pt x="3299" y="17"/>
                  </a:cubicBezTo>
                  <a:cubicBezTo>
                    <a:pt x="3249" y="21"/>
                    <a:pt x="3196" y="25"/>
                    <a:pt x="3147" y="29"/>
                  </a:cubicBezTo>
                  <a:cubicBezTo>
                    <a:pt x="1867" y="333"/>
                    <a:pt x="817" y="874"/>
                    <a:pt x="1" y="1624"/>
                  </a:cubicBezTo>
                  <a:lnTo>
                    <a:pt x="7200" y="1624"/>
                  </a:lnTo>
                  <a:cubicBezTo>
                    <a:pt x="6162" y="595"/>
                    <a:pt x="4886" y="0"/>
                    <a:pt x="3635" y="0"/>
                  </a:cubicBezTo>
                  <a:close/>
                </a:path>
              </a:pathLst>
            </a:custGeom>
            <a:solidFill>
              <a:srgbClr val="9499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19;p29">
              <a:extLst>
                <a:ext uri="{FF2B5EF4-FFF2-40B4-BE49-F238E27FC236}">
                  <a16:creationId xmlns:a16="http://schemas.microsoft.com/office/drawing/2014/main" id="{48C6C417-CE5B-15A9-4B76-B9B6E1993F4D}"/>
                </a:ext>
              </a:extLst>
            </p:cNvPr>
            <p:cNvSpPr/>
            <p:nvPr/>
          </p:nvSpPr>
          <p:spPr>
            <a:xfrm>
              <a:off x="1706075" y="2782333"/>
              <a:ext cx="90310" cy="151959"/>
            </a:xfrm>
            <a:custGeom>
              <a:avLst/>
              <a:gdLst/>
              <a:ahLst/>
              <a:cxnLst/>
              <a:rect l="l" t="t" r="r" b="b"/>
              <a:pathLst>
                <a:path w="2568" h="4321" extrusionOk="0">
                  <a:moveTo>
                    <a:pt x="1284" y="1"/>
                  </a:moveTo>
                  <a:cubicBezTo>
                    <a:pt x="575" y="1"/>
                    <a:pt x="1" y="969"/>
                    <a:pt x="1" y="2158"/>
                  </a:cubicBezTo>
                  <a:cubicBezTo>
                    <a:pt x="1" y="3351"/>
                    <a:pt x="575" y="4320"/>
                    <a:pt x="1284" y="4320"/>
                  </a:cubicBezTo>
                  <a:cubicBezTo>
                    <a:pt x="1994" y="4320"/>
                    <a:pt x="2568" y="3351"/>
                    <a:pt x="2568" y="2158"/>
                  </a:cubicBezTo>
                  <a:cubicBezTo>
                    <a:pt x="2568" y="969"/>
                    <a:pt x="1994" y="1"/>
                    <a:pt x="1284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20;p29">
              <a:extLst>
                <a:ext uri="{FF2B5EF4-FFF2-40B4-BE49-F238E27FC236}">
                  <a16:creationId xmlns:a16="http://schemas.microsoft.com/office/drawing/2014/main" id="{3D39BE87-011F-B844-4FDB-7070FEE30054}"/>
                </a:ext>
              </a:extLst>
            </p:cNvPr>
            <p:cNvSpPr/>
            <p:nvPr/>
          </p:nvSpPr>
          <p:spPr>
            <a:xfrm>
              <a:off x="1628461" y="2623975"/>
              <a:ext cx="196938" cy="96957"/>
            </a:xfrm>
            <a:custGeom>
              <a:avLst/>
              <a:gdLst/>
              <a:ahLst/>
              <a:cxnLst/>
              <a:rect l="l" t="t" r="r" b="b"/>
              <a:pathLst>
                <a:path w="5600" h="2757" extrusionOk="0">
                  <a:moveTo>
                    <a:pt x="3705" y="0"/>
                  </a:moveTo>
                  <a:cubicBezTo>
                    <a:pt x="2060" y="0"/>
                    <a:pt x="1" y="989"/>
                    <a:pt x="99" y="2756"/>
                  </a:cubicBezTo>
                  <a:lnTo>
                    <a:pt x="5600" y="907"/>
                  </a:lnTo>
                  <a:cubicBezTo>
                    <a:pt x="5366" y="292"/>
                    <a:pt x="4595" y="0"/>
                    <a:pt x="3705" y="0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21;p29">
              <a:extLst>
                <a:ext uri="{FF2B5EF4-FFF2-40B4-BE49-F238E27FC236}">
                  <a16:creationId xmlns:a16="http://schemas.microsoft.com/office/drawing/2014/main" id="{175172C5-AC92-071C-7EF2-A5243818C3F2}"/>
                </a:ext>
              </a:extLst>
            </p:cNvPr>
            <p:cNvSpPr/>
            <p:nvPr/>
          </p:nvSpPr>
          <p:spPr>
            <a:xfrm>
              <a:off x="1711420" y="2541332"/>
              <a:ext cx="299592" cy="561379"/>
            </a:xfrm>
            <a:custGeom>
              <a:avLst/>
              <a:gdLst/>
              <a:ahLst/>
              <a:cxnLst/>
              <a:rect l="l" t="t" r="r" b="b"/>
              <a:pathLst>
                <a:path w="8519" h="15963" extrusionOk="0">
                  <a:moveTo>
                    <a:pt x="997" y="1"/>
                  </a:moveTo>
                  <a:lnTo>
                    <a:pt x="997" y="1"/>
                  </a:lnTo>
                  <a:cubicBezTo>
                    <a:pt x="2449" y="444"/>
                    <a:pt x="3811" y="1563"/>
                    <a:pt x="4729" y="3142"/>
                  </a:cubicBezTo>
                  <a:cubicBezTo>
                    <a:pt x="6436" y="6079"/>
                    <a:pt x="6219" y="9623"/>
                    <a:pt x="4143" y="12625"/>
                  </a:cubicBezTo>
                  <a:cubicBezTo>
                    <a:pt x="2937" y="14372"/>
                    <a:pt x="1501" y="15512"/>
                    <a:pt x="0" y="15963"/>
                  </a:cubicBezTo>
                  <a:cubicBezTo>
                    <a:pt x="1772" y="15902"/>
                    <a:pt x="3663" y="14836"/>
                    <a:pt x="5271" y="12506"/>
                  </a:cubicBezTo>
                  <a:cubicBezTo>
                    <a:pt x="5677" y="11915"/>
                    <a:pt x="6001" y="11321"/>
                    <a:pt x="6255" y="10726"/>
                  </a:cubicBezTo>
                  <a:cubicBezTo>
                    <a:pt x="8519" y="5373"/>
                    <a:pt x="4844" y="58"/>
                    <a:pt x="997" y="1"/>
                  </a:cubicBezTo>
                  <a:close/>
                </a:path>
              </a:pathLst>
            </a:custGeom>
            <a:solidFill>
              <a:srgbClr val="5358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22;p29">
              <a:extLst>
                <a:ext uri="{FF2B5EF4-FFF2-40B4-BE49-F238E27FC236}">
                  <a16:creationId xmlns:a16="http://schemas.microsoft.com/office/drawing/2014/main" id="{46999DC0-1BE2-F871-C292-16AABC52FA27}"/>
                </a:ext>
              </a:extLst>
            </p:cNvPr>
            <p:cNvSpPr/>
            <p:nvPr/>
          </p:nvSpPr>
          <p:spPr>
            <a:xfrm>
              <a:off x="1656876" y="2541332"/>
              <a:ext cx="280918" cy="561555"/>
            </a:xfrm>
            <a:custGeom>
              <a:avLst/>
              <a:gdLst/>
              <a:ahLst/>
              <a:cxnLst/>
              <a:rect l="l" t="t" r="r" b="b"/>
              <a:pathLst>
                <a:path w="7988" h="15968" extrusionOk="0">
                  <a:moveTo>
                    <a:pt x="2486" y="1"/>
                  </a:moveTo>
                  <a:cubicBezTo>
                    <a:pt x="2363" y="1"/>
                    <a:pt x="2244" y="5"/>
                    <a:pt x="2125" y="12"/>
                  </a:cubicBezTo>
                  <a:cubicBezTo>
                    <a:pt x="1617" y="58"/>
                    <a:pt x="1141" y="135"/>
                    <a:pt x="690" y="238"/>
                  </a:cubicBezTo>
                  <a:cubicBezTo>
                    <a:pt x="739" y="234"/>
                    <a:pt x="792" y="230"/>
                    <a:pt x="842" y="226"/>
                  </a:cubicBezTo>
                  <a:cubicBezTo>
                    <a:pt x="953" y="218"/>
                    <a:pt x="1067" y="209"/>
                    <a:pt x="1178" y="209"/>
                  </a:cubicBezTo>
                  <a:cubicBezTo>
                    <a:pt x="2429" y="209"/>
                    <a:pt x="3705" y="804"/>
                    <a:pt x="4743" y="1833"/>
                  </a:cubicBezTo>
                  <a:cubicBezTo>
                    <a:pt x="5182" y="2269"/>
                    <a:pt x="5579" y="2777"/>
                    <a:pt x="5911" y="3355"/>
                  </a:cubicBezTo>
                  <a:cubicBezTo>
                    <a:pt x="7535" y="6144"/>
                    <a:pt x="7327" y="9520"/>
                    <a:pt x="5345" y="12383"/>
                  </a:cubicBezTo>
                  <a:cubicBezTo>
                    <a:pt x="5017" y="12862"/>
                    <a:pt x="4669" y="13293"/>
                    <a:pt x="4308" y="13674"/>
                  </a:cubicBezTo>
                  <a:cubicBezTo>
                    <a:pt x="3016" y="15033"/>
                    <a:pt x="1555" y="15754"/>
                    <a:pt x="95" y="15754"/>
                  </a:cubicBezTo>
                  <a:lnTo>
                    <a:pt x="1" y="15754"/>
                  </a:lnTo>
                  <a:cubicBezTo>
                    <a:pt x="391" y="15877"/>
                    <a:pt x="788" y="15947"/>
                    <a:pt x="1199" y="15963"/>
                  </a:cubicBezTo>
                  <a:cubicBezTo>
                    <a:pt x="1260" y="15968"/>
                    <a:pt x="1326" y="15968"/>
                    <a:pt x="1392" y="15968"/>
                  </a:cubicBezTo>
                  <a:cubicBezTo>
                    <a:pt x="1445" y="15968"/>
                    <a:pt x="1498" y="15968"/>
                    <a:pt x="1551" y="15963"/>
                  </a:cubicBezTo>
                  <a:cubicBezTo>
                    <a:pt x="3052" y="15512"/>
                    <a:pt x="4488" y="14372"/>
                    <a:pt x="5694" y="12625"/>
                  </a:cubicBezTo>
                  <a:cubicBezTo>
                    <a:pt x="7770" y="9623"/>
                    <a:pt x="7987" y="6079"/>
                    <a:pt x="6280" y="3142"/>
                  </a:cubicBezTo>
                  <a:cubicBezTo>
                    <a:pt x="5362" y="1563"/>
                    <a:pt x="4000" y="444"/>
                    <a:pt x="2548" y="1"/>
                  </a:cubicBezTo>
                  <a:close/>
                </a:path>
              </a:pathLst>
            </a:custGeom>
            <a:solidFill>
              <a:srgbClr val="667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23;p29">
              <a:extLst>
                <a:ext uri="{FF2B5EF4-FFF2-40B4-BE49-F238E27FC236}">
                  <a16:creationId xmlns:a16="http://schemas.microsoft.com/office/drawing/2014/main" id="{676D89C1-0701-B511-2AB3-4198F159F848}"/>
                </a:ext>
              </a:extLst>
            </p:cNvPr>
            <p:cNvSpPr/>
            <p:nvPr/>
          </p:nvSpPr>
          <p:spPr>
            <a:xfrm>
              <a:off x="1705793" y="2981098"/>
              <a:ext cx="190995" cy="121785"/>
            </a:xfrm>
            <a:custGeom>
              <a:avLst/>
              <a:gdLst/>
              <a:ahLst/>
              <a:cxnLst/>
              <a:rect l="l" t="t" r="r" b="b"/>
              <a:pathLst>
                <a:path w="5431" h="3463" extrusionOk="0">
                  <a:moveTo>
                    <a:pt x="5431" y="1"/>
                  </a:moveTo>
                  <a:lnTo>
                    <a:pt x="5431" y="1"/>
                  </a:lnTo>
                  <a:cubicBezTo>
                    <a:pt x="4752" y="984"/>
                    <a:pt x="4023" y="1743"/>
                    <a:pt x="3273" y="2296"/>
                  </a:cubicBezTo>
                  <a:lnTo>
                    <a:pt x="3273" y="2296"/>
                  </a:lnTo>
                  <a:cubicBezTo>
                    <a:pt x="4023" y="1743"/>
                    <a:pt x="4752" y="985"/>
                    <a:pt x="5431" y="1"/>
                  </a:cubicBezTo>
                  <a:close/>
                  <a:moveTo>
                    <a:pt x="3273" y="2296"/>
                  </a:moveTo>
                  <a:cubicBezTo>
                    <a:pt x="2248" y="3052"/>
                    <a:pt x="1184" y="3423"/>
                    <a:pt x="160" y="3458"/>
                  </a:cubicBezTo>
                  <a:cubicBezTo>
                    <a:pt x="137" y="3460"/>
                    <a:pt x="113" y="3461"/>
                    <a:pt x="89" y="3462"/>
                  </a:cubicBezTo>
                  <a:lnTo>
                    <a:pt x="89" y="3462"/>
                  </a:lnTo>
                  <a:cubicBezTo>
                    <a:pt x="1134" y="3442"/>
                    <a:pt x="2224" y="3071"/>
                    <a:pt x="3273" y="2296"/>
                  </a:cubicBezTo>
                  <a:close/>
                  <a:moveTo>
                    <a:pt x="89" y="3462"/>
                  </a:moveTo>
                  <a:cubicBezTo>
                    <a:pt x="60" y="3463"/>
                    <a:pt x="30" y="3463"/>
                    <a:pt x="1" y="3463"/>
                  </a:cubicBezTo>
                  <a:cubicBezTo>
                    <a:pt x="30" y="3463"/>
                    <a:pt x="60" y="3463"/>
                    <a:pt x="89" y="3462"/>
                  </a:cubicBezTo>
                  <a:close/>
                </a:path>
              </a:pathLst>
            </a:custGeom>
            <a:solidFill>
              <a:srgbClr val="888B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24;p29">
              <a:extLst>
                <a:ext uri="{FF2B5EF4-FFF2-40B4-BE49-F238E27FC236}">
                  <a16:creationId xmlns:a16="http://schemas.microsoft.com/office/drawing/2014/main" id="{B574E92A-3592-E9CC-062A-D306C7C5B513}"/>
                </a:ext>
              </a:extLst>
            </p:cNvPr>
            <p:cNvSpPr/>
            <p:nvPr/>
          </p:nvSpPr>
          <p:spPr>
            <a:xfrm>
              <a:off x="2029297" y="2843910"/>
              <a:ext cx="172567" cy="164654"/>
            </a:xfrm>
            <a:custGeom>
              <a:avLst/>
              <a:gdLst/>
              <a:ahLst/>
              <a:cxnLst/>
              <a:rect l="l" t="t" r="r" b="b"/>
              <a:pathLst>
                <a:path w="4907" h="4682" extrusionOk="0">
                  <a:moveTo>
                    <a:pt x="50" y="1"/>
                  </a:moveTo>
                  <a:lnTo>
                    <a:pt x="1" y="4682"/>
                  </a:lnTo>
                  <a:lnTo>
                    <a:pt x="1399" y="4496"/>
                  </a:lnTo>
                  <a:cubicBezTo>
                    <a:pt x="3171" y="4263"/>
                    <a:pt x="4907" y="2221"/>
                    <a:pt x="4484" y="1375"/>
                  </a:cubicBezTo>
                  <a:cubicBezTo>
                    <a:pt x="4321" y="1049"/>
                    <a:pt x="3868" y="951"/>
                    <a:pt x="3353" y="951"/>
                  </a:cubicBezTo>
                  <a:cubicBezTo>
                    <a:pt x="2561" y="951"/>
                    <a:pt x="1622" y="1184"/>
                    <a:pt x="1354" y="1184"/>
                  </a:cubicBezTo>
                  <a:cubicBezTo>
                    <a:pt x="1342" y="1184"/>
                    <a:pt x="1331" y="1183"/>
                    <a:pt x="1322" y="1182"/>
                  </a:cubicBezTo>
                  <a:cubicBezTo>
                    <a:pt x="977" y="1142"/>
                    <a:pt x="1289" y="80"/>
                    <a:pt x="1289" y="80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25;p29">
              <a:extLst>
                <a:ext uri="{FF2B5EF4-FFF2-40B4-BE49-F238E27FC236}">
                  <a16:creationId xmlns:a16="http://schemas.microsoft.com/office/drawing/2014/main" id="{D43B2AFB-FA0B-18FA-DBA8-9877398B1FF7}"/>
                </a:ext>
              </a:extLst>
            </p:cNvPr>
            <p:cNvSpPr/>
            <p:nvPr/>
          </p:nvSpPr>
          <p:spPr>
            <a:xfrm>
              <a:off x="2056903" y="2892265"/>
              <a:ext cx="151291" cy="111868"/>
            </a:xfrm>
            <a:custGeom>
              <a:avLst/>
              <a:gdLst/>
              <a:ahLst/>
              <a:cxnLst/>
              <a:rect l="l" t="t" r="r" b="b"/>
              <a:pathLst>
                <a:path w="4302" h="3181" extrusionOk="0">
                  <a:moveTo>
                    <a:pt x="3699" y="0"/>
                  </a:moveTo>
                  <a:lnTo>
                    <a:pt x="24" y="2317"/>
                  </a:lnTo>
                  <a:cubicBezTo>
                    <a:pt x="24" y="2317"/>
                    <a:pt x="1" y="3181"/>
                    <a:pt x="776" y="3181"/>
                  </a:cubicBezTo>
                  <a:cubicBezTo>
                    <a:pt x="862" y="3181"/>
                    <a:pt x="959" y="3170"/>
                    <a:pt x="1066" y="3146"/>
                  </a:cubicBezTo>
                  <a:cubicBezTo>
                    <a:pt x="2132" y="2904"/>
                    <a:pt x="4302" y="615"/>
                    <a:pt x="3699" y="0"/>
                  </a:cubicBezTo>
                  <a:close/>
                </a:path>
              </a:pathLst>
            </a:custGeom>
            <a:solidFill>
              <a:srgbClr val="E09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26;p29">
              <a:extLst>
                <a:ext uri="{FF2B5EF4-FFF2-40B4-BE49-F238E27FC236}">
                  <a16:creationId xmlns:a16="http://schemas.microsoft.com/office/drawing/2014/main" id="{9CBEE594-F964-8377-CE32-C1421D111BA2}"/>
                </a:ext>
              </a:extLst>
            </p:cNvPr>
            <p:cNvSpPr/>
            <p:nvPr/>
          </p:nvSpPr>
          <p:spPr>
            <a:xfrm>
              <a:off x="2060314" y="2836314"/>
              <a:ext cx="138103" cy="179178"/>
            </a:xfrm>
            <a:custGeom>
              <a:avLst/>
              <a:gdLst/>
              <a:ahLst/>
              <a:cxnLst/>
              <a:rect l="l" t="t" r="r" b="b"/>
              <a:pathLst>
                <a:path w="3927" h="5095" extrusionOk="0">
                  <a:moveTo>
                    <a:pt x="481" y="0"/>
                  </a:moveTo>
                  <a:cubicBezTo>
                    <a:pt x="292" y="410"/>
                    <a:pt x="1" y="1148"/>
                    <a:pt x="173" y="1447"/>
                  </a:cubicBezTo>
                  <a:cubicBezTo>
                    <a:pt x="226" y="1538"/>
                    <a:pt x="313" y="1595"/>
                    <a:pt x="415" y="1608"/>
                  </a:cubicBezTo>
                  <a:cubicBezTo>
                    <a:pt x="432" y="1610"/>
                    <a:pt x="450" y="1610"/>
                    <a:pt x="470" y="1610"/>
                  </a:cubicBezTo>
                  <a:cubicBezTo>
                    <a:pt x="581" y="1610"/>
                    <a:pt x="746" y="1583"/>
                    <a:pt x="1038" y="1538"/>
                  </a:cubicBezTo>
                  <a:cubicBezTo>
                    <a:pt x="1407" y="1476"/>
                    <a:pt x="1989" y="1380"/>
                    <a:pt x="2489" y="1380"/>
                  </a:cubicBezTo>
                  <a:cubicBezTo>
                    <a:pt x="2924" y="1380"/>
                    <a:pt x="3297" y="1453"/>
                    <a:pt x="3413" y="1686"/>
                  </a:cubicBezTo>
                  <a:cubicBezTo>
                    <a:pt x="3483" y="1825"/>
                    <a:pt x="3434" y="2075"/>
                    <a:pt x="3278" y="2371"/>
                  </a:cubicBezTo>
                  <a:cubicBezTo>
                    <a:pt x="2770" y="3326"/>
                    <a:pt x="1297" y="4516"/>
                    <a:pt x="91" y="4671"/>
                  </a:cubicBezTo>
                  <a:lnTo>
                    <a:pt x="144" y="5094"/>
                  </a:lnTo>
                  <a:cubicBezTo>
                    <a:pt x="1515" y="4913"/>
                    <a:pt x="3094" y="3618"/>
                    <a:pt x="3652" y="2568"/>
                  </a:cubicBezTo>
                  <a:cubicBezTo>
                    <a:pt x="3881" y="2141"/>
                    <a:pt x="3926" y="1767"/>
                    <a:pt x="3790" y="1493"/>
                  </a:cubicBezTo>
                  <a:cubicBezTo>
                    <a:pt x="3581" y="1075"/>
                    <a:pt x="3063" y="951"/>
                    <a:pt x="2478" y="951"/>
                  </a:cubicBezTo>
                  <a:cubicBezTo>
                    <a:pt x="1973" y="951"/>
                    <a:pt x="1418" y="1043"/>
                    <a:pt x="969" y="1120"/>
                  </a:cubicBezTo>
                  <a:cubicBezTo>
                    <a:pt x="813" y="1144"/>
                    <a:pt x="641" y="1173"/>
                    <a:pt x="542" y="1182"/>
                  </a:cubicBezTo>
                  <a:cubicBezTo>
                    <a:pt x="546" y="1000"/>
                    <a:pt x="686" y="570"/>
                    <a:pt x="866" y="173"/>
                  </a:cubicBezTo>
                  <a:lnTo>
                    <a:pt x="481" y="0"/>
                  </a:lnTo>
                  <a:close/>
                </a:path>
              </a:pathLst>
            </a:custGeom>
            <a:solidFill>
              <a:srgbClr val="9A5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27;p29">
              <a:extLst>
                <a:ext uri="{FF2B5EF4-FFF2-40B4-BE49-F238E27FC236}">
                  <a16:creationId xmlns:a16="http://schemas.microsoft.com/office/drawing/2014/main" id="{321F6AFD-D8F9-24F5-1B4D-B8FBC501C0E0}"/>
                </a:ext>
              </a:extLst>
            </p:cNvPr>
            <p:cNvSpPr/>
            <p:nvPr/>
          </p:nvSpPr>
          <p:spPr>
            <a:xfrm>
              <a:off x="1905121" y="4406741"/>
              <a:ext cx="1929535" cy="335111"/>
            </a:xfrm>
            <a:custGeom>
              <a:avLst/>
              <a:gdLst/>
              <a:ahLst/>
              <a:cxnLst/>
              <a:rect l="l" t="t" r="r" b="b"/>
              <a:pathLst>
                <a:path w="54867" h="9529" extrusionOk="0">
                  <a:moveTo>
                    <a:pt x="1" y="1"/>
                  </a:moveTo>
                  <a:lnTo>
                    <a:pt x="1" y="9529"/>
                  </a:lnTo>
                  <a:lnTo>
                    <a:pt x="54866" y="9529"/>
                  </a:lnTo>
                  <a:lnTo>
                    <a:pt x="54866" y="1"/>
                  </a:ln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28;p29">
              <a:extLst>
                <a:ext uri="{FF2B5EF4-FFF2-40B4-BE49-F238E27FC236}">
                  <a16:creationId xmlns:a16="http://schemas.microsoft.com/office/drawing/2014/main" id="{CDBF8AC6-76B8-AB81-286A-13302256369A}"/>
                </a:ext>
              </a:extLst>
            </p:cNvPr>
            <p:cNvSpPr/>
            <p:nvPr/>
          </p:nvSpPr>
          <p:spPr>
            <a:xfrm>
              <a:off x="3517740" y="3474529"/>
              <a:ext cx="113415" cy="824959"/>
            </a:xfrm>
            <a:custGeom>
              <a:avLst/>
              <a:gdLst/>
              <a:ahLst/>
              <a:cxnLst/>
              <a:rect l="l" t="t" r="r" b="b"/>
              <a:pathLst>
                <a:path w="3225" h="23458" extrusionOk="0">
                  <a:moveTo>
                    <a:pt x="0" y="1"/>
                  </a:moveTo>
                  <a:lnTo>
                    <a:pt x="0" y="23457"/>
                  </a:lnTo>
                  <a:lnTo>
                    <a:pt x="3224" y="23457"/>
                  </a:lnTo>
                  <a:lnTo>
                    <a:pt x="32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29;p29">
              <a:extLst>
                <a:ext uri="{FF2B5EF4-FFF2-40B4-BE49-F238E27FC236}">
                  <a16:creationId xmlns:a16="http://schemas.microsoft.com/office/drawing/2014/main" id="{446C4500-029D-4304-7C66-964D853DE81B}"/>
                </a:ext>
              </a:extLst>
            </p:cNvPr>
            <p:cNvSpPr/>
            <p:nvPr/>
          </p:nvSpPr>
          <p:spPr>
            <a:xfrm>
              <a:off x="3395685" y="3467038"/>
              <a:ext cx="235306" cy="113415"/>
            </a:xfrm>
            <a:custGeom>
              <a:avLst/>
              <a:gdLst/>
              <a:ahLst/>
              <a:cxnLst/>
              <a:rect l="l" t="t" r="r" b="b"/>
              <a:pathLst>
                <a:path w="6691" h="3225" extrusionOk="0">
                  <a:moveTo>
                    <a:pt x="0" y="0"/>
                  </a:moveTo>
                  <a:lnTo>
                    <a:pt x="0" y="3224"/>
                  </a:lnTo>
                  <a:lnTo>
                    <a:pt x="6690" y="3224"/>
                  </a:lnTo>
                  <a:lnTo>
                    <a:pt x="669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30;p29">
              <a:extLst>
                <a:ext uri="{FF2B5EF4-FFF2-40B4-BE49-F238E27FC236}">
                  <a16:creationId xmlns:a16="http://schemas.microsoft.com/office/drawing/2014/main" id="{AC0F1206-F8A5-5107-558D-AA63EA331547}"/>
                </a:ext>
              </a:extLst>
            </p:cNvPr>
            <p:cNvSpPr/>
            <p:nvPr/>
          </p:nvSpPr>
          <p:spPr>
            <a:xfrm>
              <a:off x="3233986" y="4292220"/>
              <a:ext cx="468818" cy="113275"/>
            </a:xfrm>
            <a:custGeom>
              <a:avLst/>
              <a:gdLst/>
              <a:ahLst/>
              <a:cxnLst/>
              <a:rect l="l" t="t" r="r" b="b"/>
              <a:pathLst>
                <a:path w="13331" h="3221" extrusionOk="0">
                  <a:moveTo>
                    <a:pt x="0" y="0"/>
                  </a:moveTo>
                  <a:lnTo>
                    <a:pt x="0" y="3220"/>
                  </a:lnTo>
                  <a:lnTo>
                    <a:pt x="13331" y="3220"/>
                  </a:lnTo>
                  <a:lnTo>
                    <a:pt x="1333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31;p29">
              <a:extLst>
                <a:ext uri="{FF2B5EF4-FFF2-40B4-BE49-F238E27FC236}">
                  <a16:creationId xmlns:a16="http://schemas.microsoft.com/office/drawing/2014/main" id="{357C7854-28F6-9607-6BA3-2B7DE4271B69}"/>
                </a:ext>
              </a:extLst>
            </p:cNvPr>
            <p:cNvSpPr/>
            <p:nvPr/>
          </p:nvSpPr>
          <p:spPr>
            <a:xfrm>
              <a:off x="3150499" y="2644442"/>
              <a:ext cx="366973" cy="1518181"/>
            </a:xfrm>
            <a:custGeom>
              <a:avLst/>
              <a:gdLst/>
              <a:ahLst/>
              <a:cxnLst/>
              <a:rect l="l" t="t" r="r" b="b"/>
              <a:pathLst>
                <a:path w="10435" h="43170" extrusionOk="0">
                  <a:moveTo>
                    <a:pt x="5326" y="0"/>
                  </a:moveTo>
                  <a:cubicBezTo>
                    <a:pt x="5304" y="0"/>
                    <a:pt x="5283" y="20"/>
                    <a:pt x="5278" y="42"/>
                  </a:cubicBezTo>
                  <a:lnTo>
                    <a:pt x="4" y="42484"/>
                  </a:lnTo>
                  <a:cubicBezTo>
                    <a:pt x="0" y="42513"/>
                    <a:pt x="21" y="42537"/>
                    <a:pt x="49" y="42542"/>
                  </a:cubicBezTo>
                  <a:lnTo>
                    <a:pt x="5098" y="43169"/>
                  </a:lnTo>
                  <a:cubicBezTo>
                    <a:pt x="5101" y="43170"/>
                    <a:pt x="5103" y="43170"/>
                    <a:pt x="5105" y="43170"/>
                  </a:cubicBezTo>
                  <a:cubicBezTo>
                    <a:pt x="5131" y="43170"/>
                    <a:pt x="5152" y="43150"/>
                    <a:pt x="5155" y="43124"/>
                  </a:cubicBezTo>
                  <a:lnTo>
                    <a:pt x="10430" y="682"/>
                  </a:lnTo>
                  <a:cubicBezTo>
                    <a:pt x="10434" y="658"/>
                    <a:pt x="10418" y="633"/>
                    <a:pt x="10389" y="628"/>
                  </a:cubicBezTo>
                  <a:lnTo>
                    <a:pt x="5332" y="1"/>
                  </a:lnTo>
                  <a:cubicBezTo>
                    <a:pt x="5330" y="1"/>
                    <a:pt x="5328" y="0"/>
                    <a:pt x="532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32;p29">
              <a:extLst>
                <a:ext uri="{FF2B5EF4-FFF2-40B4-BE49-F238E27FC236}">
                  <a16:creationId xmlns:a16="http://schemas.microsoft.com/office/drawing/2014/main" id="{21FD852B-AE21-729E-21C0-70967D1A2FF2}"/>
                </a:ext>
              </a:extLst>
            </p:cNvPr>
            <p:cNvSpPr/>
            <p:nvPr/>
          </p:nvSpPr>
          <p:spPr>
            <a:xfrm>
              <a:off x="819895" y="3467425"/>
              <a:ext cx="1484983" cy="1115935"/>
            </a:xfrm>
            <a:custGeom>
              <a:avLst/>
              <a:gdLst/>
              <a:ahLst/>
              <a:cxnLst/>
              <a:rect l="l" t="t" r="r" b="b"/>
              <a:pathLst>
                <a:path w="42226" h="31732" extrusionOk="0">
                  <a:moveTo>
                    <a:pt x="12127" y="1"/>
                  </a:moveTo>
                  <a:cubicBezTo>
                    <a:pt x="11850" y="1"/>
                    <a:pt x="11557" y="46"/>
                    <a:pt x="11250" y="142"/>
                  </a:cubicBezTo>
                  <a:cubicBezTo>
                    <a:pt x="6677" y="1569"/>
                    <a:pt x="0" y="29717"/>
                    <a:pt x="14913" y="31592"/>
                  </a:cubicBezTo>
                  <a:cubicBezTo>
                    <a:pt x="15664" y="31687"/>
                    <a:pt x="16386" y="31731"/>
                    <a:pt x="17080" y="31731"/>
                  </a:cubicBezTo>
                  <a:cubicBezTo>
                    <a:pt x="28591" y="31731"/>
                    <a:pt x="32459" y="19474"/>
                    <a:pt x="35031" y="19234"/>
                  </a:cubicBezTo>
                  <a:cubicBezTo>
                    <a:pt x="35227" y="19215"/>
                    <a:pt x="35419" y="19207"/>
                    <a:pt x="35606" y="19207"/>
                  </a:cubicBezTo>
                  <a:cubicBezTo>
                    <a:pt x="37326" y="19207"/>
                    <a:pt x="38629" y="19917"/>
                    <a:pt x="39493" y="19917"/>
                  </a:cubicBezTo>
                  <a:cubicBezTo>
                    <a:pt x="39837" y="19917"/>
                    <a:pt x="40111" y="19804"/>
                    <a:pt x="40314" y="19489"/>
                  </a:cubicBezTo>
                  <a:cubicBezTo>
                    <a:pt x="41042" y="18354"/>
                    <a:pt x="39387" y="17913"/>
                    <a:pt x="39220" y="17872"/>
                  </a:cubicBezTo>
                  <a:lnTo>
                    <a:pt x="39220" y="17872"/>
                  </a:lnTo>
                  <a:cubicBezTo>
                    <a:pt x="39296" y="17889"/>
                    <a:pt x="39683" y="17975"/>
                    <a:pt x="40121" y="17975"/>
                  </a:cubicBezTo>
                  <a:cubicBezTo>
                    <a:pt x="40611" y="17975"/>
                    <a:pt x="41165" y="17868"/>
                    <a:pt x="41421" y="17442"/>
                  </a:cubicBezTo>
                  <a:cubicBezTo>
                    <a:pt x="41934" y="16589"/>
                    <a:pt x="39888" y="15822"/>
                    <a:pt x="39887" y="15822"/>
                  </a:cubicBezTo>
                  <a:lnTo>
                    <a:pt x="39887" y="15822"/>
                  </a:lnTo>
                  <a:cubicBezTo>
                    <a:pt x="39888" y="15822"/>
                    <a:pt x="40561" y="15961"/>
                    <a:pt x="41168" y="15961"/>
                  </a:cubicBezTo>
                  <a:cubicBezTo>
                    <a:pt x="41724" y="15961"/>
                    <a:pt x="42226" y="15844"/>
                    <a:pt x="42102" y="15395"/>
                  </a:cubicBezTo>
                  <a:cubicBezTo>
                    <a:pt x="41912" y="14697"/>
                    <a:pt x="40015" y="14331"/>
                    <a:pt x="38426" y="14331"/>
                  </a:cubicBezTo>
                  <a:cubicBezTo>
                    <a:pt x="37886" y="14331"/>
                    <a:pt x="37381" y="14373"/>
                    <a:pt x="36991" y="14460"/>
                  </a:cubicBezTo>
                  <a:lnTo>
                    <a:pt x="36393" y="13094"/>
                  </a:lnTo>
                  <a:cubicBezTo>
                    <a:pt x="36393" y="13094"/>
                    <a:pt x="24770" y="24238"/>
                    <a:pt x="18109" y="24238"/>
                  </a:cubicBezTo>
                  <a:cubicBezTo>
                    <a:pt x="17170" y="24238"/>
                    <a:pt x="16330" y="24017"/>
                    <a:pt x="15635" y="23512"/>
                  </a:cubicBezTo>
                  <a:cubicBezTo>
                    <a:pt x="10012" y="19419"/>
                    <a:pt x="14064" y="9091"/>
                    <a:pt x="14831" y="5765"/>
                  </a:cubicBezTo>
                  <a:cubicBezTo>
                    <a:pt x="15512" y="2816"/>
                    <a:pt x="14312" y="1"/>
                    <a:pt x="12127" y="1"/>
                  </a:cubicBezTo>
                  <a:close/>
                </a:path>
              </a:pathLst>
            </a:custGeom>
            <a:solidFill>
              <a:srgbClr val="F1C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33;p29">
              <a:extLst>
                <a:ext uri="{FF2B5EF4-FFF2-40B4-BE49-F238E27FC236}">
                  <a16:creationId xmlns:a16="http://schemas.microsoft.com/office/drawing/2014/main" id="{91510596-3D8B-32F6-0274-6A8A8A46A16F}"/>
                </a:ext>
              </a:extLst>
            </p:cNvPr>
            <p:cNvSpPr/>
            <p:nvPr/>
          </p:nvSpPr>
          <p:spPr>
            <a:xfrm>
              <a:off x="971044" y="3444039"/>
              <a:ext cx="472229" cy="602454"/>
            </a:xfrm>
            <a:custGeom>
              <a:avLst/>
              <a:gdLst/>
              <a:ahLst/>
              <a:cxnLst/>
              <a:rect l="l" t="t" r="r" b="b"/>
              <a:pathLst>
                <a:path w="13428" h="17131" extrusionOk="0">
                  <a:moveTo>
                    <a:pt x="8296" y="1"/>
                  </a:moveTo>
                  <a:cubicBezTo>
                    <a:pt x="8264" y="1"/>
                    <a:pt x="8232" y="2"/>
                    <a:pt x="8200" y="3"/>
                  </a:cubicBezTo>
                  <a:cubicBezTo>
                    <a:pt x="5997" y="84"/>
                    <a:pt x="4266" y="1402"/>
                    <a:pt x="2133" y="7200"/>
                  </a:cubicBezTo>
                  <a:cubicBezTo>
                    <a:pt x="1" y="12996"/>
                    <a:pt x="202" y="17131"/>
                    <a:pt x="202" y="17131"/>
                  </a:cubicBezTo>
                  <a:lnTo>
                    <a:pt x="10664" y="15929"/>
                  </a:lnTo>
                  <a:cubicBezTo>
                    <a:pt x="10664" y="15929"/>
                    <a:pt x="13427" y="1"/>
                    <a:pt x="8296" y="1"/>
                  </a:cubicBezTo>
                  <a:close/>
                </a:path>
              </a:pathLst>
            </a:custGeom>
            <a:solidFill>
              <a:srgbClr val="2AB0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774;p29">
            <a:extLst>
              <a:ext uri="{FF2B5EF4-FFF2-40B4-BE49-F238E27FC236}">
                <a16:creationId xmlns:a16="http://schemas.microsoft.com/office/drawing/2014/main" id="{4800AD30-9ABA-3790-5626-B9B3D42BB6CB}"/>
              </a:ext>
            </a:extLst>
          </p:cNvPr>
          <p:cNvSpPr/>
          <p:nvPr/>
        </p:nvSpPr>
        <p:spPr>
          <a:xfrm rot="20181362" flipH="1">
            <a:off x="3100399" y="3731910"/>
            <a:ext cx="3028619" cy="2569344"/>
          </a:xfrm>
          <a:custGeom>
            <a:avLst/>
            <a:gdLst/>
            <a:ahLst/>
            <a:cxnLst/>
            <a:rect l="l" t="t" r="r" b="b"/>
            <a:pathLst>
              <a:path w="49322" h="43333" extrusionOk="0">
                <a:moveTo>
                  <a:pt x="19367" y="0"/>
                </a:moveTo>
                <a:cubicBezTo>
                  <a:pt x="18773" y="0"/>
                  <a:pt x="18179" y="19"/>
                  <a:pt x="17583" y="55"/>
                </a:cubicBezTo>
                <a:cubicBezTo>
                  <a:pt x="17130" y="82"/>
                  <a:pt x="16663" y="48"/>
                  <a:pt x="16220" y="136"/>
                </a:cubicBezTo>
                <a:cubicBezTo>
                  <a:pt x="15125" y="356"/>
                  <a:pt x="14019" y="525"/>
                  <a:pt x="12940" y="859"/>
                </a:cubicBezTo>
                <a:cubicBezTo>
                  <a:pt x="10638" y="1580"/>
                  <a:pt x="8531" y="2672"/>
                  <a:pt x="6523" y="3977"/>
                </a:cubicBezTo>
                <a:cubicBezTo>
                  <a:pt x="6289" y="4129"/>
                  <a:pt x="6046" y="4292"/>
                  <a:pt x="5867" y="4501"/>
                </a:cubicBezTo>
                <a:cubicBezTo>
                  <a:pt x="5390" y="5063"/>
                  <a:pt x="4920" y="5631"/>
                  <a:pt x="4501" y="6232"/>
                </a:cubicBezTo>
                <a:cubicBezTo>
                  <a:pt x="3541" y="7611"/>
                  <a:pt x="2506" y="8954"/>
                  <a:pt x="2077" y="10628"/>
                </a:cubicBezTo>
                <a:cubicBezTo>
                  <a:pt x="2060" y="10695"/>
                  <a:pt x="2023" y="10759"/>
                  <a:pt x="1989" y="10820"/>
                </a:cubicBezTo>
                <a:cubicBezTo>
                  <a:pt x="1424" y="11882"/>
                  <a:pt x="1160" y="13052"/>
                  <a:pt x="782" y="14178"/>
                </a:cubicBezTo>
                <a:cubicBezTo>
                  <a:pt x="684" y="14479"/>
                  <a:pt x="623" y="14793"/>
                  <a:pt x="576" y="15105"/>
                </a:cubicBezTo>
                <a:cubicBezTo>
                  <a:pt x="447" y="15936"/>
                  <a:pt x="315" y="16764"/>
                  <a:pt x="220" y="17600"/>
                </a:cubicBezTo>
                <a:cubicBezTo>
                  <a:pt x="130" y="18367"/>
                  <a:pt x="0" y="19142"/>
                  <a:pt x="31" y="19909"/>
                </a:cubicBezTo>
                <a:cubicBezTo>
                  <a:pt x="163" y="23148"/>
                  <a:pt x="569" y="26339"/>
                  <a:pt x="1776" y="29390"/>
                </a:cubicBezTo>
                <a:cubicBezTo>
                  <a:pt x="2435" y="31057"/>
                  <a:pt x="3128" y="32693"/>
                  <a:pt x="4197" y="34160"/>
                </a:cubicBezTo>
                <a:cubicBezTo>
                  <a:pt x="5299" y="35679"/>
                  <a:pt x="6567" y="37027"/>
                  <a:pt x="7981" y="38241"/>
                </a:cubicBezTo>
                <a:cubicBezTo>
                  <a:pt x="9106" y="39212"/>
                  <a:pt x="10387" y="39945"/>
                  <a:pt x="11757" y="40514"/>
                </a:cubicBezTo>
                <a:cubicBezTo>
                  <a:pt x="12697" y="40905"/>
                  <a:pt x="13636" y="41295"/>
                  <a:pt x="14580" y="41673"/>
                </a:cubicBezTo>
                <a:cubicBezTo>
                  <a:pt x="15331" y="41971"/>
                  <a:pt x="16085" y="42248"/>
                  <a:pt x="16869" y="42447"/>
                </a:cubicBezTo>
                <a:cubicBezTo>
                  <a:pt x="18096" y="42762"/>
                  <a:pt x="19337" y="42971"/>
                  <a:pt x="20592" y="43151"/>
                </a:cubicBezTo>
                <a:cubicBezTo>
                  <a:pt x="21402" y="43269"/>
                  <a:pt x="22209" y="43333"/>
                  <a:pt x="23013" y="43333"/>
                </a:cubicBezTo>
                <a:cubicBezTo>
                  <a:pt x="24235" y="43333"/>
                  <a:pt x="25449" y="43185"/>
                  <a:pt x="26651" y="42857"/>
                </a:cubicBezTo>
                <a:cubicBezTo>
                  <a:pt x="28909" y="42238"/>
                  <a:pt x="31039" y="41359"/>
                  <a:pt x="32679" y="39584"/>
                </a:cubicBezTo>
                <a:cubicBezTo>
                  <a:pt x="32893" y="39354"/>
                  <a:pt x="33163" y="39175"/>
                  <a:pt x="33396" y="38962"/>
                </a:cubicBezTo>
                <a:cubicBezTo>
                  <a:pt x="34674" y="37792"/>
                  <a:pt x="35824" y="36528"/>
                  <a:pt x="36456" y="34867"/>
                </a:cubicBezTo>
                <a:cubicBezTo>
                  <a:pt x="36568" y="34573"/>
                  <a:pt x="36737" y="34302"/>
                  <a:pt x="36889" y="34025"/>
                </a:cubicBezTo>
                <a:cubicBezTo>
                  <a:pt x="37673" y="32602"/>
                  <a:pt x="38282" y="31104"/>
                  <a:pt x="38667" y="29532"/>
                </a:cubicBezTo>
                <a:cubicBezTo>
                  <a:pt x="38985" y="28237"/>
                  <a:pt x="39182" y="26915"/>
                  <a:pt x="39449" y="25606"/>
                </a:cubicBezTo>
                <a:cubicBezTo>
                  <a:pt x="39533" y="25197"/>
                  <a:pt x="39661" y="24791"/>
                  <a:pt x="39807" y="24396"/>
                </a:cubicBezTo>
                <a:cubicBezTo>
                  <a:pt x="39936" y="24041"/>
                  <a:pt x="40220" y="23848"/>
                  <a:pt x="40598" y="23783"/>
                </a:cubicBezTo>
                <a:cubicBezTo>
                  <a:pt x="41636" y="23605"/>
                  <a:pt x="42674" y="23435"/>
                  <a:pt x="43706" y="23232"/>
                </a:cubicBezTo>
                <a:cubicBezTo>
                  <a:pt x="44358" y="23104"/>
                  <a:pt x="48983" y="22073"/>
                  <a:pt x="49321" y="21988"/>
                </a:cubicBezTo>
                <a:cubicBezTo>
                  <a:pt x="49037" y="21779"/>
                  <a:pt x="48940" y="21673"/>
                  <a:pt x="48818" y="21623"/>
                </a:cubicBezTo>
                <a:cubicBezTo>
                  <a:pt x="47918" y="21227"/>
                  <a:pt x="47016" y="20842"/>
                  <a:pt x="46109" y="20460"/>
                </a:cubicBezTo>
                <a:cubicBezTo>
                  <a:pt x="45463" y="20186"/>
                  <a:pt x="44794" y="19963"/>
                  <a:pt x="44168" y="19649"/>
                </a:cubicBezTo>
                <a:cubicBezTo>
                  <a:pt x="42789" y="18955"/>
                  <a:pt x="41426" y="18229"/>
                  <a:pt x="39936" y="17792"/>
                </a:cubicBezTo>
                <a:cubicBezTo>
                  <a:pt x="39466" y="17657"/>
                  <a:pt x="39114" y="17383"/>
                  <a:pt x="38911" y="16947"/>
                </a:cubicBezTo>
                <a:cubicBezTo>
                  <a:pt x="38573" y="16216"/>
                  <a:pt x="38197" y="15493"/>
                  <a:pt x="37937" y="14735"/>
                </a:cubicBezTo>
                <a:cubicBezTo>
                  <a:pt x="37339" y="13001"/>
                  <a:pt x="36629" y="11324"/>
                  <a:pt x="35679" y="9755"/>
                </a:cubicBezTo>
                <a:cubicBezTo>
                  <a:pt x="35276" y="9089"/>
                  <a:pt x="34931" y="8403"/>
                  <a:pt x="34650" y="7683"/>
                </a:cubicBezTo>
                <a:cubicBezTo>
                  <a:pt x="34421" y="7087"/>
                  <a:pt x="34116" y="6543"/>
                  <a:pt x="33714" y="6043"/>
                </a:cubicBezTo>
                <a:cubicBezTo>
                  <a:pt x="33102" y="5278"/>
                  <a:pt x="32541" y="4467"/>
                  <a:pt x="31919" y="3710"/>
                </a:cubicBezTo>
                <a:cubicBezTo>
                  <a:pt x="31540" y="3250"/>
                  <a:pt x="31103" y="2851"/>
                  <a:pt x="30539" y="2594"/>
                </a:cubicBezTo>
                <a:cubicBezTo>
                  <a:pt x="28361" y="1603"/>
                  <a:pt x="26153" y="768"/>
                  <a:pt x="23767" y="362"/>
                </a:cubicBezTo>
                <a:cubicBezTo>
                  <a:pt x="22298" y="115"/>
                  <a:pt x="20835" y="0"/>
                  <a:pt x="1936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7D6F06-AF4D-4B54-0A77-52E70D3C2DA0}"/>
              </a:ext>
            </a:extLst>
          </p:cNvPr>
          <p:cNvSpPr txBox="1"/>
          <p:nvPr/>
        </p:nvSpPr>
        <p:spPr>
          <a:xfrm>
            <a:off x="3924890" y="3933371"/>
            <a:ext cx="2063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92269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74" y="365125"/>
            <a:ext cx="11598442" cy="6131928"/>
          </a:xfrm>
        </p:spPr>
      </p:pic>
    </p:spTree>
    <p:extLst>
      <p:ext uri="{BB962C8B-B14F-4D97-AF65-F5344CB8AC3E}">
        <p14:creationId xmlns:p14="http://schemas.microsoft.com/office/powerpoint/2010/main" val="19355058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5232562" cy="60838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006" y="365125"/>
            <a:ext cx="4709131" cy="60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65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3" y="208547"/>
            <a:ext cx="7330991" cy="33111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04" y="3519738"/>
            <a:ext cx="6889333" cy="307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315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9240E-C01F-0AD6-86C7-1E1F44F7F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6C75C-E0F6-3A9A-1056-D6A20D6AF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C3E121-0085-B464-5A72-3FA1EBF24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26" y="0"/>
            <a:ext cx="11646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49675"/>
      </p:ext>
    </p:extLst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680CF0-BCB4-5B55-8938-33282DB0A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52"/>
            <a:ext cx="11854404" cy="697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72023"/>
      </p:ext>
    </p:extLst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B69291-74E1-623B-AB07-D026F1E27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" t="1418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1627"/>
      </p:ext>
    </p:extLst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2C16AB-0AA8-9BD4-C7B5-490DD5B94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51147"/>
      </p:ext>
    </p:extLst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EDD582-3DD8-E37D-520D-4440F928A9D6}"/>
              </a:ext>
            </a:extLst>
          </p:cNvPr>
          <p:cNvSpPr/>
          <p:nvPr/>
        </p:nvSpPr>
        <p:spPr>
          <a:xfrm>
            <a:off x="2857500" y="159657"/>
            <a:ext cx="6477000" cy="19594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FE4C6B-8CFD-D895-B564-10C4FC3FA80E}"/>
              </a:ext>
            </a:extLst>
          </p:cNvPr>
          <p:cNvSpPr txBox="1"/>
          <p:nvPr/>
        </p:nvSpPr>
        <p:spPr>
          <a:xfrm>
            <a:off x="3494088" y="220533"/>
            <a:ext cx="584041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okusai - huyền thoại của nền hội họa truyền thống Nhật Bản - Redsvn.net">
            <a:extLst>
              <a:ext uri="{FF2B5EF4-FFF2-40B4-BE49-F238E27FC236}">
                <a16:creationId xmlns:a16="http://schemas.microsoft.com/office/drawing/2014/main" id="{8E95E86D-E87F-5F89-1E8F-FD139B19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57" y="2307772"/>
            <a:ext cx="5105472" cy="349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E3B600-C416-8BF0-1FD9-EB619735DDF2}"/>
              </a:ext>
            </a:extLst>
          </p:cNvPr>
          <p:cNvSpPr txBox="1"/>
          <p:nvPr/>
        </p:nvSpPr>
        <p:spPr>
          <a:xfrm>
            <a:off x="1048238" y="5878472"/>
            <a:ext cx="4552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Hokusai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Metropolitan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9B916C-576E-8B62-DC28-1FD573335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868" y="2307773"/>
            <a:ext cx="5105475" cy="3518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88FAD7-0653-BF17-7E12-CEAAE4F79601}"/>
              </a:ext>
            </a:extLst>
          </p:cNvPr>
          <p:cNvSpPr txBox="1"/>
          <p:nvPr/>
        </p:nvSpPr>
        <p:spPr>
          <a:xfrm>
            <a:off x="6705108" y="6016971"/>
            <a:ext cx="4324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409601"/>
      </p:ext>
    </p:extLst>
  </p:cSld>
  <p:clrMapOvr>
    <a:masterClrMapping/>
  </p:clrMapOvr>
  <p:transition spd="med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C9CD1-A01A-D551-FCDE-71BDF8722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70D4F0-AD89-A0C3-A5EE-14C89D3F0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805"/>
          <a:stretch/>
        </p:blipFill>
        <p:spPr>
          <a:xfrm>
            <a:off x="602342" y="3730172"/>
            <a:ext cx="10987313" cy="281577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8B591D-8BF3-5F21-72FB-E3CD728026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43"/>
          <a:stretch/>
        </p:blipFill>
        <p:spPr>
          <a:xfrm>
            <a:off x="537028" y="879547"/>
            <a:ext cx="10987314" cy="2557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85A289-D08C-AAEF-DCF6-C41D035EE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182" y="174171"/>
            <a:ext cx="4343275" cy="55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29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425</Words>
  <Application>Microsoft Office PowerPoint</Application>
  <PresentationFormat>Widescreen</PresentationFormat>
  <Paragraphs>63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Anton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PHONG CẢNH QUA NHIẾP ẢNH GIA</vt:lpstr>
      <vt:lpstr>PHONG CẢNH QUA NHIẾP ẢNH GIA</vt:lpstr>
      <vt:lpstr>PHONG CẢNH QUA NHIẾP ẢNH GIA</vt:lpstr>
      <vt:lpstr>Phong cảnh đẹp của Hà Nam</vt:lpstr>
      <vt:lpstr>SO SÁNH GIỮA TRANH VÀ ẢNH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Ứng dụng vẽ tranh phong cảnh để trang trí một số đồ vật trong cuộc sống.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Godel Civita</dc:creator>
  <cp:lastModifiedBy>OS</cp:lastModifiedBy>
  <cp:revision>52</cp:revision>
  <dcterms:created xsi:type="dcterms:W3CDTF">2022-06-19T08:15:24Z</dcterms:created>
  <dcterms:modified xsi:type="dcterms:W3CDTF">2025-05-18T15:37:29Z</dcterms:modified>
</cp:coreProperties>
</file>