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5"/>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337" r:id="rId23"/>
    <p:sldId id="33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5E1FE-F4BA-471C-84C3-322FD66BAA6F}"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A5AF0-D305-4EDB-8E52-4DF86D51DC2F}" type="slidenum">
              <a:rPr lang="en-US" smtClean="0"/>
              <a:t>‹#›</a:t>
            </a:fld>
            <a:endParaRPr lang="en-US"/>
          </a:p>
        </p:txBody>
      </p:sp>
    </p:spTree>
    <p:extLst>
      <p:ext uri="{BB962C8B-B14F-4D97-AF65-F5344CB8AC3E}">
        <p14:creationId xmlns:p14="http://schemas.microsoft.com/office/powerpoint/2010/main" val="218956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DA5AF0-D305-4EDB-8E52-4DF86D51DC2F}" type="slidenum">
              <a:rPr lang="en-US" smtClean="0"/>
              <a:t>21</a:t>
            </a:fld>
            <a:endParaRPr lang="en-US"/>
          </a:p>
        </p:txBody>
      </p:sp>
    </p:spTree>
    <p:extLst>
      <p:ext uri="{BB962C8B-B14F-4D97-AF65-F5344CB8AC3E}">
        <p14:creationId xmlns:p14="http://schemas.microsoft.com/office/powerpoint/2010/main" val="136345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0E96-8596-828D-850A-BF11AB2965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4D4F79-A3BF-B299-0806-B5AE478D9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64B9B1-7598-6E13-813D-5791A7F36E9D}"/>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5" name="Footer Placeholder 4">
            <a:extLst>
              <a:ext uri="{FF2B5EF4-FFF2-40B4-BE49-F238E27FC236}">
                <a16:creationId xmlns:a16="http://schemas.microsoft.com/office/drawing/2014/main" id="{E4D451F0-D52F-A4E2-BD73-9CC197CA6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61EC5-8FF1-D8ED-B27C-7DCFEAAE5B61}"/>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215209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928B2-34B3-135E-CBDC-6D8466083F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DFDB71-B1A3-2FC7-302B-8A8077437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EBAB33-ED9C-08B0-1776-4ABED396DA44}"/>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5" name="Footer Placeholder 4">
            <a:extLst>
              <a:ext uri="{FF2B5EF4-FFF2-40B4-BE49-F238E27FC236}">
                <a16:creationId xmlns:a16="http://schemas.microsoft.com/office/drawing/2014/main" id="{53DB1CE4-35CF-FC2E-35A1-CD2BE3826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5218A-5968-F930-C2B0-8AF0E3F033F7}"/>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48639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993CC-84FD-186A-8077-BF17BC3C97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25D23C-03FF-8ACF-E012-61F6D98E58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DCF71-7666-1684-BA11-3E8B25433AD2}"/>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5" name="Footer Placeholder 4">
            <a:extLst>
              <a:ext uri="{FF2B5EF4-FFF2-40B4-BE49-F238E27FC236}">
                <a16:creationId xmlns:a16="http://schemas.microsoft.com/office/drawing/2014/main" id="{3E4C1AD6-0F32-2A81-11C1-022565A7A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941FD-0BEC-CD44-2BB0-5B64EA36659A}"/>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229138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7" indent="0" algn="ctr">
              <a:buNone/>
              <a:defRPr>
                <a:solidFill>
                  <a:schemeClr val="tx1">
                    <a:tint val="75000"/>
                  </a:schemeClr>
                </a:solidFill>
              </a:defRPr>
            </a:lvl2pPr>
            <a:lvl3pPr marL="609615" indent="0" algn="ctr">
              <a:buNone/>
              <a:defRPr>
                <a:solidFill>
                  <a:schemeClr val="tx1">
                    <a:tint val="75000"/>
                  </a:schemeClr>
                </a:solidFill>
              </a:defRPr>
            </a:lvl3pPr>
            <a:lvl4pPr marL="914424" indent="0" algn="ctr">
              <a:buNone/>
              <a:defRPr>
                <a:solidFill>
                  <a:schemeClr val="tx1">
                    <a:tint val="75000"/>
                  </a:schemeClr>
                </a:solidFill>
              </a:defRPr>
            </a:lvl4pPr>
            <a:lvl5pPr marL="1219231" indent="0" algn="ctr">
              <a:buNone/>
              <a:defRPr>
                <a:solidFill>
                  <a:schemeClr val="tx1">
                    <a:tint val="75000"/>
                  </a:schemeClr>
                </a:solidFill>
              </a:defRPr>
            </a:lvl5pPr>
            <a:lvl6pPr marL="1524038" indent="0" algn="ctr">
              <a:buNone/>
              <a:defRPr>
                <a:solidFill>
                  <a:schemeClr val="tx1">
                    <a:tint val="75000"/>
                  </a:schemeClr>
                </a:solidFill>
              </a:defRPr>
            </a:lvl6pPr>
            <a:lvl7pPr marL="1828845" indent="0" algn="ctr">
              <a:buNone/>
              <a:defRPr>
                <a:solidFill>
                  <a:schemeClr val="tx1">
                    <a:tint val="75000"/>
                  </a:schemeClr>
                </a:solidFill>
              </a:defRPr>
            </a:lvl7pPr>
            <a:lvl8pPr marL="2133653" indent="0" algn="ctr">
              <a:buNone/>
              <a:defRPr>
                <a:solidFill>
                  <a:schemeClr val="tx1">
                    <a:tint val="75000"/>
                  </a:schemeClr>
                </a:solidFill>
              </a:defRPr>
            </a:lvl8pPr>
            <a:lvl9pPr marL="24384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7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459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807" indent="0">
              <a:buNone/>
              <a:defRPr sz="1200">
                <a:solidFill>
                  <a:schemeClr val="tx1">
                    <a:tint val="75000"/>
                  </a:schemeClr>
                </a:solidFill>
              </a:defRPr>
            </a:lvl2pPr>
            <a:lvl3pPr marL="609615" indent="0">
              <a:buNone/>
              <a:defRPr sz="1067">
                <a:solidFill>
                  <a:schemeClr val="tx1">
                    <a:tint val="75000"/>
                  </a:schemeClr>
                </a:solidFill>
              </a:defRPr>
            </a:lvl3pPr>
            <a:lvl4pPr marL="914424" indent="0">
              <a:buNone/>
              <a:defRPr sz="933">
                <a:solidFill>
                  <a:schemeClr val="tx1">
                    <a:tint val="75000"/>
                  </a:schemeClr>
                </a:solidFill>
              </a:defRPr>
            </a:lvl4pPr>
            <a:lvl5pPr marL="1219231" indent="0">
              <a:buNone/>
              <a:defRPr sz="933">
                <a:solidFill>
                  <a:schemeClr val="tx1">
                    <a:tint val="75000"/>
                  </a:schemeClr>
                </a:solidFill>
              </a:defRPr>
            </a:lvl5pPr>
            <a:lvl6pPr marL="1524038" indent="0">
              <a:buNone/>
              <a:defRPr sz="933">
                <a:solidFill>
                  <a:schemeClr val="tx1">
                    <a:tint val="75000"/>
                  </a:schemeClr>
                </a:solidFill>
              </a:defRPr>
            </a:lvl6pPr>
            <a:lvl7pPr marL="1828845" indent="0">
              <a:buNone/>
              <a:defRPr sz="933">
                <a:solidFill>
                  <a:schemeClr val="tx1">
                    <a:tint val="75000"/>
                  </a:schemeClr>
                </a:solidFill>
              </a:defRPr>
            </a:lvl7pPr>
            <a:lvl8pPr marL="2133653" indent="0">
              <a:buNone/>
              <a:defRPr sz="933">
                <a:solidFill>
                  <a:schemeClr val="tx1">
                    <a:tint val="75000"/>
                  </a:schemeClr>
                </a:solidFill>
              </a:defRPr>
            </a:lvl8pPr>
            <a:lvl9pPr marL="243846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8207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4762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11"/>
            <a:ext cx="2693459" cy="426508"/>
          </a:xfrm>
        </p:spPr>
        <p:txBody>
          <a:bodyPr anchor="b"/>
          <a:lstStyle>
            <a:lvl1pPr marL="0" indent="0">
              <a:buNone/>
              <a:defRPr sz="1600" b="1"/>
            </a:lvl1pPr>
            <a:lvl2pPr marL="304807" indent="0">
              <a:buNone/>
              <a:defRPr sz="1333" b="1"/>
            </a:lvl2pPr>
            <a:lvl3pPr marL="609615" indent="0">
              <a:buNone/>
              <a:defRPr sz="1200" b="1"/>
            </a:lvl3pPr>
            <a:lvl4pPr marL="914424" indent="0">
              <a:buNone/>
              <a:defRPr sz="1067" b="1"/>
            </a:lvl4pPr>
            <a:lvl5pPr marL="1219231" indent="0">
              <a:buNone/>
              <a:defRPr sz="1067" b="1"/>
            </a:lvl5pPr>
            <a:lvl6pPr marL="1524038" indent="0">
              <a:buNone/>
              <a:defRPr sz="1067" b="1"/>
            </a:lvl6pPr>
            <a:lvl7pPr marL="1828845" indent="0">
              <a:buNone/>
              <a:defRPr sz="1067" b="1"/>
            </a:lvl7pPr>
            <a:lvl8pPr marL="2133653" indent="0">
              <a:buNone/>
              <a:defRPr sz="1067" b="1"/>
            </a:lvl8pPr>
            <a:lvl9pPr marL="243846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11"/>
            <a:ext cx="2694517" cy="426508"/>
          </a:xfrm>
        </p:spPr>
        <p:txBody>
          <a:bodyPr anchor="b"/>
          <a:lstStyle>
            <a:lvl1pPr marL="0" indent="0">
              <a:buNone/>
              <a:defRPr sz="1600" b="1"/>
            </a:lvl1pPr>
            <a:lvl2pPr marL="304807" indent="0">
              <a:buNone/>
              <a:defRPr sz="1333" b="1"/>
            </a:lvl2pPr>
            <a:lvl3pPr marL="609615" indent="0">
              <a:buNone/>
              <a:defRPr sz="1200" b="1"/>
            </a:lvl3pPr>
            <a:lvl4pPr marL="914424" indent="0">
              <a:buNone/>
              <a:defRPr sz="1067" b="1"/>
            </a:lvl4pPr>
            <a:lvl5pPr marL="1219231" indent="0">
              <a:buNone/>
              <a:defRPr sz="1067" b="1"/>
            </a:lvl5pPr>
            <a:lvl6pPr marL="1524038" indent="0">
              <a:buNone/>
              <a:defRPr sz="1067" b="1"/>
            </a:lvl6pPr>
            <a:lvl7pPr marL="1828845" indent="0">
              <a:buNone/>
              <a:defRPr sz="1067" b="1"/>
            </a:lvl7pPr>
            <a:lvl8pPr marL="2133653" indent="0">
              <a:buNone/>
              <a:defRPr sz="1067" b="1"/>
            </a:lvl8pPr>
            <a:lvl9pPr marL="243846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6497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1186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6903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182035"/>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70" y="182035"/>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2" y="956737"/>
            <a:ext cx="2005543" cy="3127375"/>
          </a:xfrm>
        </p:spPr>
        <p:txBody>
          <a:bodyPr/>
          <a:lstStyle>
            <a:lvl1pPr marL="0" indent="0">
              <a:buNone/>
              <a:defRPr sz="933"/>
            </a:lvl1pPr>
            <a:lvl2pPr marL="304807" indent="0">
              <a:buNone/>
              <a:defRPr sz="800"/>
            </a:lvl2pPr>
            <a:lvl3pPr marL="609615" indent="0">
              <a:buNone/>
              <a:defRPr sz="667"/>
            </a:lvl3pPr>
            <a:lvl4pPr marL="914424" indent="0">
              <a:buNone/>
              <a:defRPr sz="600"/>
            </a:lvl4pPr>
            <a:lvl5pPr marL="1219231" indent="0">
              <a:buNone/>
              <a:defRPr sz="600"/>
            </a:lvl5pPr>
            <a:lvl6pPr marL="1524038" indent="0">
              <a:buNone/>
              <a:defRPr sz="600"/>
            </a:lvl6pPr>
            <a:lvl7pPr marL="1828845" indent="0">
              <a:buNone/>
              <a:defRPr sz="600"/>
            </a:lvl7pPr>
            <a:lvl8pPr marL="2133653" indent="0">
              <a:buNone/>
              <a:defRPr sz="600"/>
            </a:lvl8pPr>
            <a:lvl9pPr marL="243846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29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F3AD-9E24-FF2D-EC27-BE68F163C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D7F86-6356-6241-FB5D-49B3A37425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74035-CC97-A640-CDC5-84DC9FD858D4}"/>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5" name="Footer Placeholder 4">
            <a:extLst>
              <a:ext uri="{FF2B5EF4-FFF2-40B4-BE49-F238E27FC236}">
                <a16:creationId xmlns:a16="http://schemas.microsoft.com/office/drawing/2014/main" id="{205B4201-6ED9-AB76-CD73-087B25AC4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0E002-1580-267E-6F7B-0CE776C56292}"/>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3986798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2"/>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07" indent="0">
              <a:buNone/>
              <a:defRPr sz="1867"/>
            </a:lvl2pPr>
            <a:lvl3pPr marL="609615" indent="0">
              <a:buNone/>
              <a:defRPr sz="1600"/>
            </a:lvl3pPr>
            <a:lvl4pPr marL="914424" indent="0">
              <a:buNone/>
              <a:defRPr sz="1333"/>
            </a:lvl4pPr>
            <a:lvl5pPr marL="1219231" indent="0">
              <a:buNone/>
              <a:defRPr sz="1333"/>
            </a:lvl5pPr>
            <a:lvl6pPr marL="1524038" indent="0">
              <a:buNone/>
              <a:defRPr sz="1333"/>
            </a:lvl6pPr>
            <a:lvl7pPr marL="1828845" indent="0">
              <a:buNone/>
              <a:defRPr sz="1333"/>
            </a:lvl7pPr>
            <a:lvl8pPr marL="2133653" indent="0">
              <a:buNone/>
              <a:defRPr sz="1333"/>
            </a:lvl8pPr>
            <a:lvl9pPr marL="2438462" indent="0">
              <a:buNone/>
              <a:defRPr sz="1333"/>
            </a:lvl9pPr>
          </a:lstStyle>
          <a:p>
            <a:endParaRPr lang="en-US"/>
          </a:p>
        </p:txBody>
      </p:sp>
      <p:sp>
        <p:nvSpPr>
          <p:cNvPr id="4" name="Text Placeholder 3"/>
          <p:cNvSpPr>
            <a:spLocks noGrp="1"/>
          </p:cNvSpPr>
          <p:nvPr>
            <p:ph type="body" sz="half" idx="2"/>
          </p:nvPr>
        </p:nvSpPr>
        <p:spPr>
          <a:xfrm>
            <a:off x="1194859" y="3578227"/>
            <a:ext cx="3657600" cy="536575"/>
          </a:xfrm>
        </p:spPr>
        <p:txBody>
          <a:bodyPr/>
          <a:lstStyle>
            <a:lvl1pPr marL="0" indent="0">
              <a:buNone/>
              <a:defRPr sz="933"/>
            </a:lvl1pPr>
            <a:lvl2pPr marL="304807" indent="0">
              <a:buNone/>
              <a:defRPr sz="800"/>
            </a:lvl2pPr>
            <a:lvl3pPr marL="609615" indent="0">
              <a:buNone/>
              <a:defRPr sz="667"/>
            </a:lvl3pPr>
            <a:lvl4pPr marL="914424" indent="0">
              <a:buNone/>
              <a:defRPr sz="600"/>
            </a:lvl4pPr>
            <a:lvl5pPr marL="1219231" indent="0">
              <a:buNone/>
              <a:defRPr sz="600"/>
            </a:lvl5pPr>
            <a:lvl6pPr marL="1524038" indent="0">
              <a:buNone/>
              <a:defRPr sz="600"/>
            </a:lvl6pPr>
            <a:lvl7pPr marL="1828845" indent="0">
              <a:buNone/>
              <a:defRPr sz="600"/>
            </a:lvl7pPr>
            <a:lvl8pPr marL="2133653" indent="0">
              <a:buNone/>
              <a:defRPr sz="600"/>
            </a:lvl8pPr>
            <a:lvl9pPr marL="243846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8112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1417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4"/>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4"/>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387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1DDA-0640-D9D2-319B-5648D55A6A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2D588B-21B3-1D92-B09C-A524038BA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88D5C7-A7DE-2508-A776-9DB7C8D08B42}"/>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5" name="Footer Placeholder 4">
            <a:extLst>
              <a:ext uri="{FF2B5EF4-FFF2-40B4-BE49-F238E27FC236}">
                <a16:creationId xmlns:a16="http://schemas.microsoft.com/office/drawing/2014/main" id="{A7C6CD54-C78E-44BA-66EB-F1F093C6E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34723-415E-3BBB-EF3E-83C1DEFF3CBB}"/>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389824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4C645-5F88-27BD-9A3C-BBCDCEB26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3278D7-934E-E3C1-861D-D2DDFD2AAC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975C2F-26E0-AD70-3E85-50B5278192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C075E-44F2-3ECB-DE5F-06AE286A1A7E}"/>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6" name="Footer Placeholder 5">
            <a:extLst>
              <a:ext uri="{FF2B5EF4-FFF2-40B4-BE49-F238E27FC236}">
                <a16:creationId xmlns:a16="http://schemas.microsoft.com/office/drawing/2014/main" id="{89AF968B-48CC-4105-9058-38B49C154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3C6CA-FB52-B975-0BBC-8FC0ED25BDB9}"/>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9534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1C43-8A11-8FB5-F397-A55E1F32CA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F78559-D3BC-DC9B-F521-C89CDB338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5A0A6-6759-6A4D-537F-800FEB31A8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9A0043-F58E-044A-A2A2-965C17342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6F7906-A62C-9343-4C08-3BE14AD22D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D9E29-4BF8-8B12-BDF7-B6C80B3BC017}"/>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8" name="Footer Placeholder 7">
            <a:extLst>
              <a:ext uri="{FF2B5EF4-FFF2-40B4-BE49-F238E27FC236}">
                <a16:creationId xmlns:a16="http://schemas.microsoft.com/office/drawing/2014/main" id="{F4D255C5-BA92-5474-51A6-D8F78D4AAA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8E1807-0289-561D-C7F1-E584AC285422}"/>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120697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BB5A-9D7E-F02B-671A-01D64A98E6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EED13A-3A87-78DA-C934-5A53418C90D3}"/>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4" name="Footer Placeholder 3">
            <a:extLst>
              <a:ext uri="{FF2B5EF4-FFF2-40B4-BE49-F238E27FC236}">
                <a16:creationId xmlns:a16="http://schemas.microsoft.com/office/drawing/2014/main" id="{8B48EDFF-6CE5-3378-C73B-55E3F449B9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D1C04F-EE70-0581-D414-5A78B436599A}"/>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221281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319EF5-E8BA-4FAD-79C6-0243AF8F3CD2}"/>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3" name="Footer Placeholder 2">
            <a:extLst>
              <a:ext uri="{FF2B5EF4-FFF2-40B4-BE49-F238E27FC236}">
                <a16:creationId xmlns:a16="http://schemas.microsoft.com/office/drawing/2014/main" id="{A37F9721-0CB8-9C6D-FAB8-E91D75EF24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FF516-FBFF-14F2-CCF7-A6255B75CB0E}"/>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97174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35E8-5078-2690-DAB9-021877166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8F4744-7A15-983C-51A8-33EB7F66A2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3E5175-616F-066A-DDDD-F35B68619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566E3-FD9C-A665-A29F-4EA3D0C33698}"/>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6" name="Footer Placeholder 5">
            <a:extLst>
              <a:ext uri="{FF2B5EF4-FFF2-40B4-BE49-F238E27FC236}">
                <a16:creationId xmlns:a16="http://schemas.microsoft.com/office/drawing/2014/main" id="{05ACEAD4-5987-89E0-A0C0-38831E0F1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2B2D0-44E5-F304-7E6D-EFC71F222EB4}"/>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317172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40DB-83AD-B1EB-6760-F519B7A64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43EAD8-9342-BFDD-0DD2-88B24A085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12D93C-E48C-BF27-2B9B-652309A64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62631F-59FF-A32F-08A9-F8CD8FD1E0C2}"/>
              </a:ext>
            </a:extLst>
          </p:cNvPr>
          <p:cNvSpPr>
            <a:spLocks noGrp="1"/>
          </p:cNvSpPr>
          <p:nvPr>
            <p:ph type="dt" sz="half" idx="10"/>
          </p:nvPr>
        </p:nvSpPr>
        <p:spPr/>
        <p:txBody>
          <a:bodyPr/>
          <a:lstStyle/>
          <a:p>
            <a:fld id="{181DD0BC-9DAE-4754-9622-F349D7018C67}" type="datetimeFigureOut">
              <a:rPr lang="en-US" smtClean="0"/>
              <a:t>5/17/2025</a:t>
            </a:fld>
            <a:endParaRPr lang="en-US"/>
          </a:p>
        </p:txBody>
      </p:sp>
      <p:sp>
        <p:nvSpPr>
          <p:cNvPr id="6" name="Footer Placeholder 5">
            <a:extLst>
              <a:ext uri="{FF2B5EF4-FFF2-40B4-BE49-F238E27FC236}">
                <a16:creationId xmlns:a16="http://schemas.microsoft.com/office/drawing/2014/main" id="{BCA1D6C6-E5D2-DDBF-636F-207CFB114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53410-0D7A-6669-21AC-D73081FD0DA4}"/>
              </a:ext>
            </a:extLst>
          </p:cNvPr>
          <p:cNvSpPr>
            <a:spLocks noGrp="1"/>
          </p:cNvSpPr>
          <p:nvPr>
            <p:ph type="sldNum" sz="quarter" idx="12"/>
          </p:nvPr>
        </p:nvSpPr>
        <p:spPr/>
        <p:txBody>
          <a:bodyPr/>
          <a:lstStyle/>
          <a:p>
            <a:fld id="{CBC414DE-BB00-41D1-8C2E-CE9CE3528C1C}" type="slidenum">
              <a:rPr lang="en-US" smtClean="0"/>
              <a:t>‹#›</a:t>
            </a:fld>
            <a:endParaRPr lang="en-US"/>
          </a:p>
        </p:txBody>
      </p:sp>
    </p:spTree>
    <p:extLst>
      <p:ext uri="{BB962C8B-B14F-4D97-AF65-F5344CB8AC3E}">
        <p14:creationId xmlns:p14="http://schemas.microsoft.com/office/powerpoint/2010/main" val="285757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A1EFB5-4521-29EF-5200-60E141C5CC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EAF6CF-4BE3-A728-BE9E-3E65DEA131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F0C14-1458-212A-C002-50D6846EE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DD0BC-9DAE-4754-9622-F349D7018C67}" type="datetimeFigureOut">
              <a:rPr lang="en-US" smtClean="0"/>
              <a:t>5/17/2025</a:t>
            </a:fld>
            <a:endParaRPr lang="en-US"/>
          </a:p>
        </p:txBody>
      </p:sp>
      <p:sp>
        <p:nvSpPr>
          <p:cNvPr id="5" name="Footer Placeholder 4">
            <a:extLst>
              <a:ext uri="{FF2B5EF4-FFF2-40B4-BE49-F238E27FC236}">
                <a16:creationId xmlns:a16="http://schemas.microsoft.com/office/drawing/2014/main" id="{E0B5F236-BCBB-2480-DB23-0EEFD3632D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B3AD22-8A14-8668-33BB-C7A771341A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414DE-BB00-41D1-8C2E-CE9CE3528C1C}" type="slidenum">
              <a:rPr lang="en-US" smtClean="0"/>
              <a:t>‹#›</a:t>
            </a:fld>
            <a:endParaRPr lang="en-US"/>
          </a:p>
        </p:txBody>
      </p:sp>
    </p:spTree>
    <p:extLst>
      <p:ext uri="{BB962C8B-B14F-4D97-AF65-F5344CB8AC3E}">
        <p14:creationId xmlns:p14="http://schemas.microsoft.com/office/powerpoint/2010/main" val="40032584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0"/>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5/17/2025</a:t>
            </a:fld>
            <a:endParaRPr lang="en-US"/>
          </a:p>
        </p:txBody>
      </p:sp>
      <p:sp>
        <p:nvSpPr>
          <p:cNvPr id="5" name="Footer Placeholder 4"/>
          <p:cNvSpPr>
            <a:spLocks noGrp="1"/>
          </p:cNvSpPr>
          <p:nvPr>
            <p:ph type="ftr" sz="quarter" idx="3"/>
          </p:nvPr>
        </p:nvSpPr>
        <p:spPr>
          <a:xfrm>
            <a:off x="2082800" y="4237570"/>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70"/>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3731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15" rtl="0" eaLnBrk="1" latinLnBrk="0" hangingPunct="1">
        <a:spcBef>
          <a:spcPct val="0"/>
        </a:spcBef>
        <a:buNone/>
        <a:defRPr sz="2933" kern="1200">
          <a:solidFill>
            <a:schemeClr val="tx1"/>
          </a:solidFill>
          <a:latin typeface="+mj-lt"/>
          <a:ea typeface="+mj-ea"/>
          <a:cs typeface="+mj-cs"/>
        </a:defRPr>
      </a:lvl1pPr>
    </p:titleStyle>
    <p:bodyStyle>
      <a:lvl1pPr marL="228605" indent="-228605" algn="l" defTabSz="60961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13" indent="-190506" algn="l" defTabSz="60961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20" indent="-152404" algn="l" defTabSz="60961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2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3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42"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49"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058"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866"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15" rtl="0" eaLnBrk="1" latinLnBrk="0" hangingPunct="1">
        <a:defRPr sz="1200" kern="1200">
          <a:solidFill>
            <a:schemeClr val="tx1"/>
          </a:solidFill>
          <a:latin typeface="+mn-lt"/>
          <a:ea typeface="+mn-ea"/>
          <a:cs typeface="+mn-cs"/>
        </a:defRPr>
      </a:lvl1pPr>
      <a:lvl2pPr marL="304807" algn="l" defTabSz="609615" rtl="0" eaLnBrk="1" latinLnBrk="0" hangingPunct="1">
        <a:defRPr sz="1200" kern="1200">
          <a:solidFill>
            <a:schemeClr val="tx1"/>
          </a:solidFill>
          <a:latin typeface="+mn-lt"/>
          <a:ea typeface="+mn-ea"/>
          <a:cs typeface="+mn-cs"/>
        </a:defRPr>
      </a:lvl2pPr>
      <a:lvl3pPr marL="609615" algn="l" defTabSz="609615" rtl="0" eaLnBrk="1" latinLnBrk="0" hangingPunct="1">
        <a:defRPr sz="1200" kern="1200">
          <a:solidFill>
            <a:schemeClr val="tx1"/>
          </a:solidFill>
          <a:latin typeface="+mn-lt"/>
          <a:ea typeface="+mn-ea"/>
          <a:cs typeface="+mn-cs"/>
        </a:defRPr>
      </a:lvl3pPr>
      <a:lvl4pPr marL="914424" algn="l" defTabSz="609615" rtl="0" eaLnBrk="1" latinLnBrk="0" hangingPunct="1">
        <a:defRPr sz="1200" kern="1200">
          <a:solidFill>
            <a:schemeClr val="tx1"/>
          </a:solidFill>
          <a:latin typeface="+mn-lt"/>
          <a:ea typeface="+mn-ea"/>
          <a:cs typeface="+mn-cs"/>
        </a:defRPr>
      </a:lvl4pPr>
      <a:lvl5pPr marL="1219231" algn="l" defTabSz="609615" rtl="0" eaLnBrk="1" latinLnBrk="0" hangingPunct="1">
        <a:defRPr sz="1200" kern="1200">
          <a:solidFill>
            <a:schemeClr val="tx1"/>
          </a:solidFill>
          <a:latin typeface="+mn-lt"/>
          <a:ea typeface="+mn-ea"/>
          <a:cs typeface="+mn-cs"/>
        </a:defRPr>
      </a:lvl5pPr>
      <a:lvl6pPr marL="1524038" algn="l" defTabSz="609615" rtl="0" eaLnBrk="1" latinLnBrk="0" hangingPunct="1">
        <a:defRPr sz="1200" kern="1200">
          <a:solidFill>
            <a:schemeClr val="tx1"/>
          </a:solidFill>
          <a:latin typeface="+mn-lt"/>
          <a:ea typeface="+mn-ea"/>
          <a:cs typeface="+mn-cs"/>
        </a:defRPr>
      </a:lvl6pPr>
      <a:lvl7pPr marL="1828845" algn="l" defTabSz="609615" rtl="0" eaLnBrk="1" latinLnBrk="0" hangingPunct="1">
        <a:defRPr sz="1200" kern="1200">
          <a:solidFill>
            <a:schemeClr val="tx1"/>
          </a:solidFill>
          <a:latin typeface="+mn-lt"/>
          <a:ea typeface="+mn-ea"/>
          <a:cs typeface="+mn-cs"/>
        </a:defRPr>
      </a:lvl7pPr>
      <a:lvl8pPr marL="2133653" algn="l" defTabSz="609615" rtl="0" eaLnBrk="1" latinLnBrk="0" hangingPunct="1">
        <a:defRPr sz="1200" kern="1200">
          <a:solidFill>
            <a:schemeClr val="tx1"/>
          </a:solidFill>
          <a:latin typeface="+mn-lt"/>
          <a:ea typeface="+mn-ea"/>
          <a:cs typeface="+mn-cs"/>
        </a:defRPr>
      </a:lvl8pPr>
      <a:lvl9pPr marL="2438462" algn="l" defTabSz="60961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
            <a:extLst>
              <a:ext uri="{FF2B5EF4-FFF2-40B4-BE49-F238E27FC236}">
                <a16:creationId xmlns:a16="http://schemas.microsoft.com/office/drawing/2014/main" id="{94228946-A03D-0D28-1288-623D5908989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6297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
            <a:extLst>
              <a:ext uri="{FF2B5EF4-FFF2-40B4-BE49-F238E27FC236}">
                <a16:creationId xmlns:a16="http://schemas.microsoft.com/office/drawing/2014/main" id="{5D6BE208-9484-DFF3-D979-8A822451B7A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4067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a16="http://schemas.microsoft.com/office/drawing/2014/main" id="{C55D1418-04C7-0091-2473-F056FD182FC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8268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a16="http://schemas.microsoft.com/office/drawing/2014/main" id="{2DEC94F3-7574-1EAD-4F21-CEDF8A700A8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003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
            <a:extLst>
              <a:ext uri="{FF2B5EF4-FFF2-40B4-BE49-F238E27FC236}">
                <a16:creationId xmlns:a16="http://schemas.microsoft.com/office/drawing/2014/main" id="{D92E4F98-5E6E-C23C-0411-28A3F53A39E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2634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id="{C30339DC-44B0-0991-6552-9174F277521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1047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a16="http://schemas.microsoft.com/office/drawing/2014/main" id="{0C798492-E7A7-DF85-C2C7-D85E2F215B7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7207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a16="http://schemas.microsoft.com/office/drawing/2014/main" id="{A9B116FC-A54C-CB98-1E3C-EEBD2F978C4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8634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
            <a:extLst>
              <a:ext uri="{FF2B5EF4-FFF2-40B4-BE49-F238E27FC236}">
                <a16:creationId xmlns:a16="http://schemas.microsoft.com/office/drawing/2014/main" id="{8E29C1F5-6570-E778-F423-82C8BFD7F0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4744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
            <a:extLst>
              <a:ext uri="{FF2B5EF4-FFF2-40B4-BE49-F238E27FC236}">
                <a16:creationId xmlns:a16="http://schemas.microsoft.com/office/drawing/2014/main" id="{C76B9655-83DA-A338-2E2D-775AB1141C4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4345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
            <a:extLst>
              <a:ext uri="{FF2B5EF4-FFF2-40B4-BE49-F238E27FC236}">
                <a16:creationId xmlns:a16="http://schemas.microsoft.com/office/drawing/2014/main" id="{61DE7D10-CC6E-5F81-B4BF-2399A9F6019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4318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
            <a:extLst>
              <a:ext uri="{FF2B5EF4-FFF2-40B4-BE49-F238E27FC236}">
                <a16:creationId xmlns:a16="http://schemas.microsoft.com/office/drawing/2014/main" id="{B60D977E-A1C6-E04A-A9E9-32B6C475228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7508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
            <a:extLst>
              <a:ext uri="{FF2B5EF4-FFF2-40B4-BE49-F238E27FC236}">
                <a16:creationId xmlns:a16="http://schemas.microsoft.com/office/drawing/2014/main" id="{1EBA8CAD-90A9-59BB-5DF6-9B7BF2B5AEC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3616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4108404"/>
              </p:ext>
            </p:extLst>
          </p:nvPr>
        </p:nvGraphicFramePr>
        <p:xfrm>
          <a:off x="-40640" y="132078"/>
          <a:ext cx="12232640" cy="10221509"/>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1481232256"/>
                    </a:ext>
                  </a:extLst>
                </a:gridCol>
                <a:gridCol w="1673063">
                  <a:extLst>
                    <a:ext uri="{9D8B030D-6E8A-4147-A177-3AD203B41FA5}">
                      <a16:colId xmlns:a16="http://schemas.microsoft.com/office/drawing/2014/main" val="2463654842"/>
                    </a:ext>
                  </a:extLst>
                </a:gridCol>
                <a:gridCol w="2941098">
                  <a:extLst>
                    <a:ext uri="{9D8B030D-6E8A-4147-A177-3AD203B41FA5}">
                      <a16:colId xmlns:a16="http://schemas.microsoft.com/office/drawing/2014/main" val="1046215605"/>
                    </a:ext>
                  </a:extLst>
                </a:gridCol>
                <a:gridCol w="1272390">
                  <a:extLst>
                    <a:ext uri="{9D8B030D-6E8A-4147-A177-3AD203B41FA5}">
                      <a16:colId xmlns:a16="http://schemas.microsoft.com/office/drawing/2014/main" val="3978307636"/>
                    </a:ext>
                  </a:extLst>
                </a:gridCol>
                <a:gridCol w="4568089">
                  <a:extLst>
                    <a:ext uri="{9D8B030D-6E8A-4147-A177-3AD203B41FA5}">
                      <a16:colId xmlns:a16="http://schemas.microsoft.com/office/drawing/2014/main" val="28988134"/>
                    </a:ext>
                  </a:extLst>
                </a:gridCol>
              </a:tblGrid>
              <a:tr h="987940">
                <a:tc>
                  <a:txBody>
                    <a:bodyPr/>
                    <a:lstStyle/>
                    <a:p>
                      <a:pPr algn="ctr"/>
                      <a:r>
                        <a:rPr lang="en-GB" sz="2500" dirty="0" err="1" smtClean="0">
                          <a:latin typeface="Times New Roman" panose="02020603050405020304" pitchFamily="18" charset="0"/>
                          <a:cs typeface="Times New Roman" panose="02020603050405020304" pitchFamily="18" charset="0"/>
                        </a:rPr>
                        <a:t>Tên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khởi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nghĩa</a:t>
                      </a:r>
                      <a:r>
                        <a:rPr lang="en-GB" sz="2500" baseline="0" dirty="0" smtClean="0">
                          <a:latin typeface="Times New Roman" panose="02020603050405020304" pitchFamily="18" charset="0"/>
                          <a:cs typeface="Times New Roman" panose="02020603050405020304" pitchFamily="18" charset="0"/>
                        </a:rPr>
                        <a:t>/</a:t>
                      </a:r>
                      <a:r>
                        <a:rPr lang="en-GB" sz="2500" baseline="0" dirty="0" err="1" smtClean="0">
                          <a:latin typeface="Times New Roman" panose="02020603050405020304" pitchFamily="18" charset="0"/>
                          <a:cs typeface="Times New Roman" panose="02020603050405020304" pitchFamily="18" charset="0"/>
                        </a:rPr>
                        <a:t>Thời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gian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diễn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ra</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r>
                        <a:rPr lang="en-GB" sz="2500" dirty="0" err="1" smtClean="0">
                          <a:latin typeface="Times New Roman" panose="02020603050405020304" pitchFamily="18" charset="0"/>
                          <a:cs typeface="Times New Roman" panose="02020603050405020304" pitchFamily="18" charset="0"/>
                        </a:rPr>
                        <a:t>Người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lãnh</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đạo</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r>
                        <a:rPr lang="en-GB" sz="2500" dirty="0" err="1" smtClean="0">
                          <a:latin typeface="Times New Roman" panose="02020603050405020304" pitchFamily="18" charset="0"/>
                          <a:cs typeface="Times New Roman" panose="02020603050405020304" pitchFamily="18" charset="0"/>
                        </a:rPr>
                        <a:t>Căn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cứ</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địa</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bàn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hoạt</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r>
                        <a:rPr lang="en-GB" sz="2500" dirty="0" err="1" smtClean="0">
                          <a:latin typeface="Times New Roman" panose="02020603050405020304" pitchFamily="18" charset="0"/>
                          <a:cs typeface="Times New Roman" panose="02020603050405020304" pitchFamily="18" charset="0"/>
                        </a:rPr>
                        <a:t>Kết</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quả</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r>
                        <a:rPr lang="en-GB" sz="2500" dirty="0" smtClean="0">
                          <a:latin typeface="Times New Roman" panose="02020603050405020304" pitchFamily="18" charset="0"/>
                          <a:cs typeface="Times New Roman" panose="02020603050405020304" pitchFamily="18" charset="0"/>
                        </a:rPr>
                        <a:t>Ý</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nghĩa</a:t>
                      </a:r>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7163569"/>
                  </a:ext>
                </a:extLst>
              </a:tr>
              <a:tr h="599965">
                <a:tc>
                  <a:txBody>
                    <a:bodyPr/>
                    <a:lstStyle/>
                    <a:p>
                      <a:r>
                        <a:rPr lang="en-GB" sz="2500" dirty="0" err="1" smtClean="0">
                          <a:latin typeface="Times New Roman" panose="02020603050405020304" pitchFamily="18" charset="0"/>
                          <a:cs typeface="Times New Roman" panose="02020603050405020304" pitchFamily="18" charset="0"/>
                        </a:rPr>
                        <a:t>Khởi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nghĩa</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Bãi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Sậy</a:t>
                      </a:r>
                      <a:r>
                        <a:rPr lang="en-GB" sz="2500" baseline="0" dirty="0" smtClean="0">
                          <a:latin typeface="Times New Roman" panose="02020603050405020304" pitchFamily="18" charset="0"/>
                          <a:cs typeface="Times New Roman" panose="02020603050405020304" pitchFamily="18" charset="0"/>
                        </a:rPr>
                        <a:t> (1883-1892)</a:t>
                      </a:r>
                      <a:endParaRPr lang="en-US" sz="2500" dirty="0">
                        <a:latin typeface="Times New Roman" panose="02020603050405020304" pitchFamily="18" charset="0"/>
                        <a:cs typeface="Times New Roman" panose="02020603050405020304" pitchFamily="18" charset="0"/>
                      </a:endParaRPr>
                    </a:p>
                  </a:txBody>
                  <a:tcPr/>
                </a:tc>
                <a:tc>
                  <a:txBody>
                    <a:bodyPr/>
                    <a:lstStyle/>
                    <a:p>
                      <a:r>
                        <a:rPr lang="en-GB" sz="2500" dirty="0" err="1" smtClean="0">
                          <a:latin typeface="Times New Roman" panose="02020603050405020304" pitchFamily="18" charset="0"/>
                          <a:cs typeface="Times New Roman" panose="02020603050405020304" pitchFamily="18" charset="0"/>
                        </a:rPr>
                        <a:t>Nguyễn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Thiện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Thuật</a:t>
                      </a:r>
                      <a:endParaRPr lang="en-US" sz="2500" dirty="0">
                        <a:latin typeface="Times New Roman" panose="02020603050405020304" pitchFamily="18" charset="0"/>
                        <a:cs typeface="Times New Roman" panose="02020603050405020304" pitchFamily="18" charset="0"/>
                      </a:endParaRPr>
                    </a:p>
                  </a:txBody>
                  <a:tcPr/>
                </a:tc>
                <a:tc>
                  <a:txBody>
                    <a:bodyPr/>
                    <a:lstStyle/>
                    <a:p>
                      <a:r>
                        <a:rPr lang="en-GB" sz="2500" dirty="0" err="1" smtClean="0">
                          <a:latin typeface="Times New Roman" panose="02020603050405020304" pitchFamily="18" charset="0"/>
                          <a:cs typeface="Times New Roman" panose="02020603050405020304" pitchFamily="18" charset="0"/>
                        </a:rPr>
                        <a:t>Vùng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Bãi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Sậy</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Hưng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Yên</a:t>
                      </a:r>
                      <a:r>
                        <a:rPr lang="en-GB" sz="2500" baseline="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a:txBody>
                  <a:tcPr/>
                </a:tc>
                <a:tc>
                  <a:txBody>
                    <a:bodyPr/>
                    <a:lstStyle/>
                    <a:p>
                      <a:r>
                        <a:rPr lang="en-GB" sz="2500" dirty="0" err="1" smtClean="0">
                          <a:latin typeface="Times New Roman" panose="02020603050405020304" pitchFamily="18" charset="0"/>
                          <a:cs typeface="Times New Roman" panose="02020603050405020304" pitchFamily="18" charset="0"/>
                        </a:rPr>
                        <a:t>Thất</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bại</a:t>
                      </a:r>
                      <a:endParaRPr lang="en-US" sz="2500" dirty="0">
                        <a:latin typeface="Times New Roman" panose="02020603050405020304" pitchFamily="18" charset="0"/>
                        <a:cs typeface="Times New Roman" panose="02020603050405020304" pitchFamily="18" charset="0"/>
                      </a:endParaRPr>
                    </a:p>
                  </a:txBody>
                  <a:tcPr/>
                </a:tc>
                <a:tc>
                  <a:txBody>
                    <a:bodyPr/>
                    <a:lstStyle/>
                    <a:p>
                      <a:pPr marL="0" marR="0" indent="0" algn="l" defTabSz="609615" rtl="0" eaLnBrk="1" fontAlgn="auto" latinLnBrk="0" hangingPunct="1">
                        <a:lnSpc>
                          <a:spcPct val="100000"/>
                        </a:lnSpc>
                        <a:spcBef>
                          <a:spcPts val="0"/>
                        </a:spcBef>
                        <a:spcAft>
                          <a:spcPts val="0"/>
                        </a:spcAft>
                        <a:buClrTx/>
                        <a:buSzTx/>
                        <a:buFontTx/>
                        <a:buNone/>
                        <a:tabLst/>
                        <a:defRPr/>
                      </a:pPr>
                      <a:r>
                        <a:rPr lang="en-GB" sz="2500" dirty="0" err="1" smtClean="0">
                          <a:latin typeface="Times New Roman" panose="02020603050405020304" pitchFamily="18" charset="0"/>
                          <a:cs typeface="Times New Roman" panose="02020603050405020304" pitchFamily="18" charset="0"/>
                        </a:rPr>
                        <a:t>Thể</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hiện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tinh</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thần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yêu</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nước</a:t>
                      </a:r>
                      <a:r>
                        <a:rPr lang="en-GB" sz="2500" baseline="0" dirty="0" smtClean="0">
                          <a:latin typeface="Times New Roman" panose="02020603050405020304" pitchFamily="18" charset="0"/>
                          <a:cs typeface="Times New Roman" panose="02020603050405020304" pitchFamily="18" charset="0"/>
                        </a:rPr>
                        <a:t>, ý </a:t>
                      </a:r>
                      <a:r>
                        <a:rPr lang="en-GB" sz="2500" baseline="0" dirty="0" err="1" smtClean="0">
                          <a:latin typeface="Times New Roman" panose="02020603050405020304" pitchFamily="18" charset="0"/>
                          <a:cs typeface="Times New Roman" panose="02020603050405020304" pitchFamily="18" charset="0"/>
                        </a:rPr>
                        <a:t>chí</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quyết</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tâm</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chống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giặc</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ngoại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xâm</a:t>
                      </a:r>
                      <a:endParaRPr lang="en-US" sz="25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16600860"/>
                  </a:ext>
                </a:extLst>
              </a:tr>
              <a:tr h="1106967">
                <a:tc>
                  <a:txBody>
                    <a:bodyPr/>
                    <a:lstStyle/>
                    <a:p>
                      <a:r>
                        <a:rPr lang="en-GB" sz="2500" dirty="0" err="1" smtClean="0">
                          <a:latin typeface="Times New Roman" panose="02020603050405020304" pitchFamily="18" charset="0"/>
                          <a:cs typeface="Times New Roman" panose="02020603050405020304" pitchFamily="18" charset="0"/>
                        </a:rPr>
                        <a:t>Khởi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nghĩa</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Hương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Khê</a:t>
                      </a:r>
                      <a:r>
                        <a:rPr lang="en-GB" sz="2500" baseline="0" dirty="0" smtClean="0">
                          <a:latin typeface="Times New Roman" panose="02020603050405020304" pitchFamily="18" charset="0"/>
                          <a:cs typeface="Times New Roman" panose="02020603050405020304" pitchFamily="18" charset="0"/>
                        </a:rPr>
                        <a:t> (1885 – 1896)</a:t>
                      </a:r>
                      <a:endParaRPr lang="en-US" sz="2500" dirty="0">
                        <a:latin typeface="Times New Roman" panose="02020603050405020304" pitchFamily="18" charset="0"/>
                        <a:cs typeface="Times New Roman" panose="02020603050405020304" pitchFamily="18" charset="0"/>
                      </a:endParaRPr>
                    </a:p>
                  </a:txBody>
                  <a:tcPr/>
                </a:tc>
                <a:tc>
                  <a:txBody>
                    <a:bodyPr/>
                    <a:lstStyle/>
                    <a:p>
                      <a:r>
                        <a:rPr lang="en-GB" sz="2500" dirty="0" smtClean="0">
                          <a:latin typeface="Times New Roman" panose="02020603050405020304" pitchFamily="18" charset="0"/>
                          <a:cs typeface="Times New Roman" panose="02020603050405020304" pitchFamily="18" charset="0"/>
                        </a:rPr>
                        <a:t>Phan </a:t>
                      </a:r>
                      <a:r>
                        <a:rPr lang="en-GB" sz="2500" dirty="0" err="1" smtClean="0">
                          <a:latin typeface="Times New Roman" panose="02020603050405020304" pitchFamily="18" charset="0"/>
                          <a:cs typeface="Times New Roman" panose="02020603050405020304" pitchFamily="18" charset="0"/>
                        </a:rPr>
                        <a:t>Đình</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Phùng</a:t>
                      </a:r>
                      <a:r>
                        <a:rPr lang="en-GB" sz="2500" baseline="0" dirty="0" smtClean="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a:txBody>
                  <a:tcPr/>
                </a:tc>
                <a:tc>
                  <a:txBody>
                    <a:bodyPr/>
                    <a:lstStyle/>
                    <a:p>
                      <a:pPr marL="171450" indent="-171450">
                        <a:buFontTx/>
                        <a:buChar char="-"/>
                      </a:pPr>
                      <a:r>
                        <a:rPr lang="en-GB" sz="2500" dirty="0" err="1" smtClean="0">
                          <a:latin typeface="Times New Roman" panose="02020603050405020304" pitchFamily="18" charset="0"/>
                          <a:cs typeface="Times New Roman" panose="02020603050405020304" pitchFamily="18" charset="0"/>
                        </a:rPr>
                        <a:t>Căn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cứ</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Hương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Khê</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Hà</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Tĩnh</a:t>
                      </a:r>
                      <a:r>
                        <a:rPr lang="en-GB" sz="2500" baseline="0" dirty="0" smtClean="0">
                          <a:latin typeface="Times New Roman" panose="02020603050405020304" pitchFamily="18" charset="0"/>
                          <a:cs typeface="Times New Roman" panose="02020603050405020304" pitchFamily="18" charset="0"/>
                        </a:rPr>
                        <a:t>)</a:t>
                      </a:r>
                    </a:p>
                    <a:p>
                      <a:pPr marL="171450" indent="-171450">
                        <a:buFontTx/>
                        <a:buChar char="-"/>
                      </a:pPr>
                      <a:r>
                        <a:rPr lang="en-GB" sz="2500" baseline="0" dirty="0" err="1" smtClean="0">
                          <a:latin typeface="Times New Roman" panose="02020603050405020304" pitchFamily="18" charset="0"/>
                          <a:cs typeface="Times New Roman" panose="02020603050405020304" pitchFamily="18" charset="0"/>
                        </a:rPr>
                        <a:t>Địa</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bàn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Miền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tây</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Thanh</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Hóa</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Nghệ</a:t>
                      </a:r>
                      <a:r>
                        <a:rPr lang="en-GB" sz="2500" baseline="0" dirty="0" smtClean="0">
                          <a:latin typeface="Times New Roman" panose="02020603050405020304" pitchFamily="18" charset="0"/>
                          <a:cs typeface="Times New Roman" panose="02020603050405020304" pitchFamily="18" charset="0"/>
                        </a:rPr>
                        <a:t> An, </a:t>
                      </a:r>
                      <a:r>
                        <a:rPr lang="en-GB" sz="2500" baseline="0" dirty="0" err="1" smtClean="0">
                          <a:latin typeface="Times New Roman" panose="02020603050405020304" pitchFamily="18" charset="0"/>
                          <a:cs typeface="Times New Roman" panose="02020603050405020304" pitchFamily="18" charset="0"/>
                        </a:rPr>
                        <a:t>Hà</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Tình</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Quảng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Bình</a:t>
                      </a:r>
                      <a:endParaRPr lang="en-US" sz="2500" dirty="0">
                        <a:latin typeface="Times New Roman" panose="02020603050405020304" pitchFamily="18" charset="0"/>
                        <a:cs typeface="Times New Roman" panose="02020603050405020304" pitchFamily="18" charset="0"/>
                      </a:endParaRPr>
                    </a:p>
                  </a:txBody>
                  <a:tcPr/>
                </a:tc>
                <a:tc>
                  <a:txBody>
                    <a:bodyPr/>
                    <a:lstStyle/>
                    <a:p>
                      <a:r>
                        <a:rPr lang="en-GB" sz="2500" dirty="0" err="1" smtClean="0">
                          <a:latin typeface="Times New Roman" panose="02020603050405020304" pitchFamily="18" charset="0"/>
                          <a:cs typeface="Times New Roman" panose="02020603050405020304" pitchFamily="18" charset="0"/>
                        </a:rPr>
                        <a:t>Thất</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bại</a:t>
                      </a:r>
                      <a:endParaRPr lang="en-US" sz="2500" dirty="0">
                        <a:latin typeface="Times New Roman" panose="02020603050405020304" pitchFamily="18" charset="0"/>
                        <a:cs typeface="Times New Roman" panose="02020603050405020304" pitchFamily="18" charset="0"/>
                      </a:endParaRPr>
                    </a:p>
                  </a:txBody>
                  <a:tcPr/>
                </a:tc>
                <a:tc>
                  <a:txBody>
                    <a:bodyPr/>
                    <a:lstStyle/>
                    <a:p>
                      <a:pPr marL="0" marR="0" indent="0" algn="l" defTabSz="609615" rtl="0" eaLnBrk="1" fontAlgn="auto" latinLnBrk="0" hangingPunct="1">
                        <a:lnSpc>
                          <a:spcPct val="100000"/>
                        </a:lnSpc>
                        <a:spcBef>
                          <a:spcPts val="0"/>
                        </a:spcBef>
                        <a:spcAft>
                          <a:spcPts val="0"/>
                        </a:spcAft>
                        <a:buClrTx/>
                        <a:buSzTx/>
                        <a:buFontTx/>
                        <a:buNone/>
                        <a:tabLst/>
                        <a:defRPr/>
                      </a:pPr>
                      <a:r>
                        <a:rPr lang="en-GB" sz="2500" dirty="0" err="1" smtClean="0">
                          <a:latin typeface="Times New Roman" panose="02020603050405020304" pitchFamily="18" charset="0"/>
                          <a:cs typeface="Times New Roman" panose="02020603050405020304" pitchFamily="18" charset="0"/>
                        </a:rPr>
                        <a:t>Thể</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hiện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tinh</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thần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yêu</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nước</a:t>
                      </a:r>
                      <a:r>
                        <a:rPr lang="en-GB" sz="2500" baseline="0" dirty="0" smtClean="0">
                          <a:latin typeface="Times New Roman" panose="02020603050405020304" pitchFamily="18" charset="0"/>
                          <a:cs typeface="Times New Roman" panose="02020603050405020304" pitchFamily="18" charset="0"/>
                        </a:rPr>
                        <a:t>, ý </a:t>
                      </a:r>
                      <a:r>
                        <a:rPr lang="en-GB" sz="2500" baseline="0" dirty="0" err="1" smtClean="0">
                          <a:latin typeface="Times New Roman" panose="02020603050405020304" pitchFamily="18" charset="0"/>
                          <a:cs typeface="Times New Roman" panose="02020603050405020304" pitchFamily="18" charset="0"/>
                        </a:rPr>
                        <a:t>chí</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quyết</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tâm</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chống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giặc</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ngoại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xâm</a:t>
                      </a:r>
                      <a:endParaRPr lang="en-US" sz="2500" dirty="0" smtClean="0">
                        <a:latin typeface="Times New Roman" panose="02020603050405020304" pitchFamily="18" charset="0"/>
                        <a:cs typeface="Times New Roman" panose="02020603050405020304" pitchFamily="18" charset="0"/>
                      </a:endParaRPr>
                    </a:p>
                    <a:p>
                      <a:r>
                        <a:rPr lang="en-GB" sz="2500" dirty="0" err="1" smtClean="0">
                          <a:latin typeface="Times New Roman" panose="02020603050405020304" pitchFamily="18" charset="0"/>
                          <a:cs typeface="Times New Roman" panose="02020603050405020304" pitchFamily="18" charset="0"/>
                        </a:rPr>
                        <a:t>Là</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cuộc</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khởi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nghĩa</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tiêu</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biểu</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nhất</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trong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phong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trào</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Cần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Vương</a:t>
                      </a:r>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69382349"/>
                  </a:ext>
                </a:extLst>
              </a:tr>
              <a:tr h="652302">
                <a:tc>
                  <a:txBody>
                    <a:bodyPr/>
                    <a:lstStyle/>
                    <a:p>
                      <a:r>
                        <a:rPr lang="en-GB" sz="2500" dirty="0" err="1" smtClean="0">
                          <a:latin typeface="Times New Roman" panose="02020603050405020304" pitchFamily="18" charset="0"/>
                          <a:cs typeface="Times New Roman" panose="02020603050405020304" pitchFamily="18" charset="0"/>
                        </a:rPr>
                        <a:t>Khởi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nghĩa</a:t>
                      </a:r>
                      <a:r>
                        <a:rPr lang="en-GB" sz="2500" baseline="0" dirty="0" smtClean="0">
                          <a:latin typeface="Times New Roman" panose="02020603050405020304" pitchFamily="18" charset="0"/>
                          <a:cs typeface="Times New Roman" panose="02020603050405020304" pitchFamily="18" charset="0"/>
                        </a:rPr>
                        <a:t> Ba </a:t>
                      </a:r>
                      <a:r>
                        <a:rPr lang="en-GB" sz="2500" baseline="0" dirty="0" err="1" smtClean="0">
                          <a:latin typeface="Times New Roman" panose="02020603050405020304" pitchFamily="18" charset="0"/>
                          <a:cs typeface="Times New Roman" panose="02020603050405020304" pitchFamily="18" charset="0"/>
                        </a:rPr>
                        <a:t>Đình</a:t>
                      </a:r>
                      <a:r>
                        <a:rPr lang="en-GB" sz="2500" baseline="0" dirty="0" smtClean="0">
                          <a:latin typeface="Times New Roman" panose="02020603050405020304" pitchFamily="18" charset="0"/>
                          <a:cs typeface="Times New Roman" panose="02020603050405020304" pitchFamily="18" charset="0"/>
                        </a:rPr>
                        <a:t> (1886-1887)</a:t>
                      </a:r>
                      <a:endParaRPr lang="en-US" sz="2500" dirty="0">
                        <a:latin typeface="Times New Roman" panose="02020603050405020304" pitchFamily="18" charset="0"/>
                        <a:cs typeface="Times New Roman" panose="02020603050405020304" pitchFamily="18" charset="0"/>
                      </a:endParaRPr>
                    </a:p>
                  </a:txBody>
                  <a:tcPr/>
                </a:tc>
                <a:tc>
                  <a:txBody>
                    <a:bodyPr/>
                    <a:lstStyle/>
                    <a:p>
                      <a:r>
                        <a:rPr lang="en-GB" sz="2500" dirty="0" err="1" smtClean="0">
                          <a:latin typeface="Times New Roman" panose="02020603050405020304" pitchFamily="18" charset="0"/>
                          <a:cs typeface="Times New Roman" panose="02020603050405020304" pitchFamily="18" charset="0"/>
                        </a:rPr>
                        <a:t>Phạm</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Bành</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và</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Đinh</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Công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Tráng</a:t>
                      </a:r>
                      <a:endParaRPr lang="en-US" sz="2500" dirty="0">
                        <a:latin typeface="Times New Roman" panose="02020603050405020304" pitchFamily="18" charset="0"/>
                        <a:cs typeface="Times New Roman" panose="02020603050405020304" pitchFamily="18" charset="0"/>
                      </a:endParaRPr>
                    </a:p>
                  </a:txBody>
                  <a:tcPr/>
                </a:tc>
                <a:tc>
                  <a:txBody>
                    <a:bodyPr/>
                    <a:lstStyle/>
                    <a:p>
                      <a:pPr marL="0" indent="0">
                        <a:buFontTx/>
                        <a:buNone/>
                      </a:pPr>
                      <a:r>
                        <a:rPr lang="en-GB" sz="2500" baseline="0" dirty="0" err="1" smtClean="0">
                          <a:latin typeface="Times New Roman" panose="02020603050405020304" pitchFamily="18" charset="0"/>
                          <a:cs typeface="Times New Roman" panose="02020603050405020304" pitchFamily="18" charset="0"/>
                        </a:rPr>
                        <a:t>Huyện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Nga</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Sơn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Thanh</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Hóa</a:t>
                      </a:r>
                      <a:r>
                        <a:rPr lang="en-GB" sz="2500" baseline="0" dirty="0" smtClean="0">
                          <a:latin typeface="Times New Roman" panose="02020603050405020304" pitchFamily="18" charset="0"/>
                          <a:cs typeface="Times New Roman" panose="02020603050405020304" pitchFamily="18" charset="0"/>
                        </a:rPr>
                        <a:t>)</a:t>
                      </a:r>
                    </a:p>
                  </a:txBody>
                  <a:tcPr/>
                </a:tc>
                <a:tc>
                  <a:txBody>
                    <a:bodyPr/>
                    <a:lstStyle/>
                    <a:p>
                      <a:r>
                        <a:rPr lang="en-GB" sz="2500" dirty="0" err="1" smtClean="0">
                          <a:latin typeface="Times New Roman" panose="02020603050405020304" pitchFamily="18" charset="0"/>
                          <a:cs typeface="Times New Roman" panose="02020603050405020304" pitchFamily="18" charset="0"/>
                        </a:rPr>
                        <a:t>Thất</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bại</a:t>
                      </a:r>
                      <a:endParaRPr lang="en-US" sz="2500" dirty="0">
                        <a:latin typeface="Times New Roman" panose="02020603050405020304" pitchFamily="18" charset="0"/>
                        <a:cs typeface="Times New Roman" panose="02020603050405020304" pitchFamily="18" charset="0"/>
                      </a:endParaRPr>
                    </a:p>
                  </a:txBody>
                  <a:tcPr/>
                </a:tc>
                <a:tc>
                  <a:txBody>
                    <a:bodyPr/>
                    <a:lstStyle/>
                    <a:p>
                      <a:r>
                        <a:rPr lang="en-GB" sz="2500" dirty="0" err="1" smtClean="0">
                          <a:latin typeface="Times New Roman" panose="02020603050405020304" pitchFamily="18" charset="0"/>
                          <a:cs typeface="Times New Roman" panose="02020603050405020304" pitchFamily="18" charset="0"/>
                        </a:rPr>
                        <a:t>Thể</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hiện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tinh</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thần</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yêu</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nước</a:t>
                      </a:r>
                      <a:r>
                        <a:rPr lang="en-GB" sz="2500" baseline="0" dirty="0" smtClean="0">
                          <a:latin typeface="Times New Roman" panose="02020603050405020304" pitchFamily="18" charset="0"/>
                          <a:cs typeface="Times New Roman" panose="02020603050405020304" pitchFamily="18" charset="0"/>
                        </a:rPr>
                        <a:t>, ý </a:t>
                      </a:r>
                      <a:r>
                        <a:rPr lang="en-GB" sz="2500" baseline="0" dirty="0" err="1" smtClean="0">
                          <a:latin typeface="Times New Roman" panose="02020603050405020304" pitchFamily="18" charset="0"/>
                          <a:cs typeface="Times New Roman" panose="02020603050405020304" pitchFamily="18" charset="0"/>
                        </a:rPr>
                        <a:t>chí</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quyết</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tâm</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chống</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giặc</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ngoại</a:t>
                      </a:r>
                      <a:r>
                        <a:rPr lang="en-GB" sz="2500" baseline="0" dirty="0" smtClean="0">
                          <a:latin typeface="Times New Roman" panose="02020603050405020304" pitchFamily="18" charset="0"/>
                          <a:cs typeface="Times New Roman" panose="02020603050405020304" pitchFamily="18" charset="0"/>
                        </a:rPr>
                        <a:t> </a:t>
                      </a:r>
                      <a:r>
                        <a:rPr lang="en-GB" sz="2500" baseline="0" dirty="0" err="1" smtClean="0">
                          <a:latin typeface="Times New Roman" panose="02020603050405020304" pitchFamily="18" charset="0"/>
                          <a:cs typeface="Times New Roman" panose="02020603050405020304" pitchFamily="18" charset="0"/>
                        </a:rPr>
                        <a:t>xâm</a:t>
                      </a:r>
                      <a:endParaRPr lang="en-US" sz="2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56104201"/>
                  </a:ext>
                </a:extLst>
              </a:tr>
              <a:tr h="3378749">
                <a:tc gridSpan="5">
                  <a:txBody>
                    <a:bodyPr/>
                    <a:lstStyle/>
                    <a:p>
                      <a:endParaRPr lang="en-US" sz="16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pPr marL="171450" indent="-171450">
                        <a:buFontTx/>
                        <a:buChar char="-"/>
                      </a:pPr>
                      <a:endParaRPr lang="en-GB" baseline="0" dirty="0" smtClean="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77381962"/>
                  </a:ext>
                </a:extLst>
              </a:tr>
            </a:tbl>
          </a:graphicData>
        </a:graphic>
      </p:graphicFrame>
    </p:spTree>
    <p:extLst>
      <p:ext uri="{BB962C8B-B14F-4D97-AF65-F5344CB8AC3E}">
        <p14:creationId xmlns:p14="http://schemas.microsoft.com/office/powerpoint/2010/main" val="1478705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35846"/>
            <a:ext cx="6096000" cy="6186309"/>
          </a:xfrm>
          <a:prstGeom prst="rect">
            <a:avLst/>
          </a:prstGeom>
        </p:spPr>
        <p:txBody>
          <a:bodyPr>
            <a:spAutoFit/>
          </a:bodyPr>
          <a:lstStyle/>
          <a:p>
            <a:r>
              <a:rPr lang="en-GB" b="1" dirty="0" err="1">
                <a:latin typeface="Times New Roman" panose="02020603050405020304" pitchFamily="18" charset="0"/>
                <a:cs typeface="Times New Roman" panose="02020603050405020304" pitchFamily="18" charset="0"/>
              </a:rPr>
              <a:t>Nhận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xét</a:t>
            </a:r>
            <a:r>
              <a:rPr lang="en-GB" b="1" dirty="0">
                <a:latin typeface="Times New Roman" panose="02020603050405020304" pitchFamily="18" charset="0"/>
                <a:cs typeface="Times New Roman" panose="02020603050405020304" pitchFamily="18" charset="0"/>
              </a:rPr>
              <a:t>: </a:t>
            </a:r>
          </a:p>
          <a:p>
            <a:r>
              <a:rPr lang="vi-VN" i="1" dirty="0">
                <a:solidFill>
                  <a:schemeClr val="dk1"/>
                </a:solidFill>
                <a:latin typeface="Times New Roman" panose="02020603050405020304" pitchFamily="18" charset="0"/>
                <a:cs typeface="Times New Roman" panose="02020603050405020304" pitchFamily="18" charset="0"/>
              </a:rPr>
              <a:t>- Về thời gian: </a:t>
            </a:r>
            <a:r>
              <a:rPr lang="vi-VN" dirty="0">
                <a:solidFill>
                  <a:schemeClr val="dk1"/>
                </a:solidFill>
                <a:latin typeface="Times New Roman" panose="02020603050405020304" pitchFamily="18" charset="0"/>
                <a:cs typeface="Times New Roman" panose="02020603050405020304" pitchFamily="18" charset="0"/>
              </a:rPr>
              <a:t>phong trào Cần vương diễn ra trong thời gian dài (từ 1885 đến 1896).</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i="1" dirty="0">
                <a:solidFill>
                  <a:schemeClr val="dk1"/>
                </a:solidFill>
                <a:latin typeface="Times New Roman" panose="02020603050405020304" pitchFamily="18" charset="0"/>
                <a:cs typeface="Times New Roman" panose="02020603050405020304" pitchFamily="18" charset="0"/>
              </a:rPr>
              <a:t>- Về địa bàn: </a:t>
            </a:r>
            <a:r>
              <a:rPr lang="vi-VN" dirty="0">
                <a:solidFill>
                  <a:schemeClr val="dk1"/>
                </a:solidFill>
                <a:latin typeface="Times New Roman" panose="02020603050405020304" pitchFamily="18" charset="0"/>
                <a:cs typeface="Times New Roman" panose="02020603050405020304" pitchFamily="18" charset="0"/>
              </a:rPr>
              <a:t>Phong trào diễn ra trên địa bàn rộng lớn khắp Bắc Kì và Trung Kì.</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i="1" dirty="0">
                <a:solidFill>
                  <a:schemeClr val="dk1"/>
                </a:solidFill>
                <a:latin typeface="Times New Roman" panose="02020603050405020304" pitchFamily="18" charset="0"/>
                <a:cs typeface="Times New Roman" panose="02020603050405020304" pitchFamily="18" charset="0"/>
              </a:rPr>
              <a:t>- Về lực lượng:</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dirty="0">
                <a:solidFill>
                  <a:schemeClr val="dk1"/>
                </a:solidFill>
                <a:latin typeface="Times New Roman" panose="02020603050405020304" pitchFamily="18" charset="0"/>
                <a:cs typeface="Times New Roman" panose="02020603050405020304" pitchFamily="18" charset="0"/>
              </a:rPr>
              <a:t>+ Lãnh đạo là các văn thân, sĩ phu yêu nước.</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dirty="0">
                <a:solidFill>
                  <a:schemeClr val="dk1"/>
                </a:solidFill>
                <a:latin typeface="Times New Roman" panose="02020603050405020304" pitchFamily="18" charset="0"/>
                <a:cs typeface="Times New Roman" panose="02020603050405020304" pitchFamily="18" charset="0"/>
              </a:rPr>
              <a:t>+ Đông đảo các tầng lớp nhân dân tham gia (người Kinh, người dân tộc thiểu số, người Lào).</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i="1" dirty="0">
                <a:solidFill>
                  <a:schemeClr val="dk1"/>
                </a:solidFill>
                <a:latin typeface="Times New Roman" panose="02020603050405020304" pitchFamily="18" charset="0"/>
                <a:cs typeface="Times New Roman" panose="02020603050405020304" pitchFamily="18" charset="0"/>
              </a:rPr>
              <a:t>-Về tính chất: </a:t>
            </a:r>
            <a:r>
              <a:rPr lang="vi-VN" dirty="0">
                <a:solidFill>
                  <a:schemeClr val="dk1"/>
                </a:solidFill>
                <a:latin typeface="Times New Roman" panose="02020603050405020304" pitchFamily="18" charset="0"/>
                <a:cs typeface="Times New Roman" panose="02020603050405020304" pitchFamily="18" charset="0"/>
              </a:rPr>
              <a:t>Phong trào Cần vương là phong trào yêu nước chống Pháp bị chi phối bởi hệ tư tưởng phong kiến (vì nó nhằm giúp vua chống Pháp để xây dựng lại vương triều phong kiến).</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i="1" dirty="0">
                <a:solidFill>
                  <a:schemeClr val="dk1"/>
                </a:solidFill>
                <a:latin typeface="Times New Roman" panose="02020603050405020304" pitchFamily="18" charset="0"/>
                <a:cs typeface="Times New Roman" panose="02020603050405020304" pitchFamily="18" charset="0"/>
              </a:rPr>
              <a:t>- Về phương pháp đấu tranh: </a:t>
            </a:r>
            <a:r>
              <a:rPr lang="vi-VN" dirty="0">
                <a:solidFill>
                  <a:schemeClr val="dk1"/>
                </a:solidFill>
                <a:latin typeface="Times New Roman" panose="02020603050405020304" pitchFamily="18" charset="0"/>
                <a:cs typeface="Times New Roman" panose="02020603050405020304" pitchFamily="18" charset="0"/>
              </a:rPr>
              <a:t>chủ yếu nặng về khởi nghĩa vũ trang. ít chú trọng đến công tác tuyên truyền, đấu tranh trên lĩnh vực tư tưởng, chính trị...</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i="1" dirty="0">
                <a:solidFill>
                  <a:schemeClr val="dk1"/>
                </a:solidFill>
                <a:latin typeface="Times New Roman" panose="02020603050405020304" pitchFamily="18" charset="0"/>
                <a:cs typeface="Times New Roman" panose="02020603050405020304" pitchFamily="18" charset="0"/>
              </a:rPr>
              <a:t>- Kết quả: </a:t>
            </a:r>
            <a:r>
              <a:rPr lang="vi-VN" dirty="0">
                <a:solidFill>
                  <a:schemeClr val="dk1"/>
                </a:solidFill>
                <a:latin typeface="Times New Roman" panose="02020603050405020304" pitchFamily="18" charset="0"/>
                <a:cs typeface="Times New Roman" panose="02020603050405020304" pitchFamily="18" charset="0"/>
              </a:rPr>
              <a:t>cuối cùng phong trào Cần vương bị thất bại do so sánh lực lượng giữa ta và địch chênh lệch ; sai lầm trong tổ chức lãnh đạo...</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i="1" dirty="0">
                <a:solidFill>
                  <a:schemeClr val="dk1"/>
                </a:solidFill>
                <a:latin typeface="Times New Roman" panose="02020603050405020304" pitchFamily="18" charset="0"/>
                <a:cs typeface="Times New Roman" panose="02020603050405020304" pitchFamily="18" charset="0"/>
              </a:rPr>
              <a:t>- Ý nghĩa: </a:t>
            </a:r>
            <a:r>
              <a:rPr lang="vi-VN" dirty="0">
                <a:solidFill>
                  <a:schemeClr val="dk1"/>
                </a:solidFill>
                <a:latin typeface="Times New Roman" panose="02020603050405020304" pitchFamily="18" charset="0"/>
                <a:cs typeface="Times New Roman" panose="02020603050405020304" pitchFamily="18" charset="0"/>
              </a:rPr>
              <a:t>Phong trào Cần vương thể tinh thần yêu nước, kiên quyết đấu tranh chống ngoại xâm của nhân dân ta: phong trào đã để lại nhiều bài học kinh nghiệm quý báu cho sự nghiệp đấu tranh giành và bảo vệ độc lập dân tộc...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897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
            <a:extLst>
              <a:ext uri="{FF2B5EF4-FFF2-40B4-BE49-F238E27FC236}">
                <a16:creationId xmlns:a16="http://schemas.microsoft.com/office/drawing/2014/main" id="{00EEDE8F-600B-7C6F-F453-3E8D6942C7A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6638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
            <a:extLst>
              <a:ext uri="{FF2B5EF4-FFF2-40B4-BE49-F238E27FC236}">
                <a16:creationId xmlns:a16="http://schemas.microsoft.com/office/drawing/2014/main" id="{793CB3DC-AF98-7791-62BB-D0F6F820F63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9523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
            <a:extLst>
              <a:ext uri="{FF2B5EF4-FFF2-40B4-BE49-F238E27FC236}">
                <a16:creationId xmlns:a16="http://schemas.microsoft.com/office/drawing/2014/main" id="{58007900-1D24-E65B-012A-674DE402AAC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0117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
            <a:extLst>
              <a:ext uri="{FF2B5EF4-FFF2-40B4-BE49-F238E27FC236}">
                <a16:creationId xmlns:a16="http://schemas.microsoft.com/office/drawing/2014/main" id="{80DA451C-F8C4-65D6-8821-CAD3538D157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1505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
            <a:extLst>
              <a:ext uri="{FF2B5EF4-FFF2-40B4-BE49-F238E27FC236}">
                <a16:creationId xmlns:a16="http://schemas.microsoft.com/office/drawing/2014/main" id="{75437FEA-F1CB-D8C8-07C2-F0564CDD055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4459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
            <a:extLst>
              <a:ext uri="{FF2B5EF4-FFF2-40B4-BE49-F238E27FC236}">
                <a16:creationId xmlns:a16="http://schemas.microsoft.com/office/drawing/2014/main" id="{3406EAD2-530D-667F-6C66-FDF200C45B5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5968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
            <a:extLst>
              <a:ext uri="{FF2B5EF4-FFF2-40B4-BE49-F238E27FC236}">
                <a16:creationId xmlns:a16="http://schemas.microsoft.com/office/drawing/2014/main" id="{4AF1B7EC-6DE2-5A09-A1BD-10126E56BEA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9999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
            <a:extLst>
              <a:ext uri="{FF2B5EF4-FFF2-40B4-BE49-F238E27FC236}">
                <a16:creationId xmlns:a16="http://schemas.microsoft.com/office/drawing/2014/main" id="{E532E400-B949-76BB-DA06-3F488B4A84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4626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
            <a:extLst>
              <a:ext uri="{FF2B5EF4-FFF2-40B4-BE49-F238E27FC236}">
                <a16:creationId xmlns:a16="http://schemas.microsoft.com/office/drawing/2014/main" id="{C8021739-D8E1-61B4-0B81-1AE999D9F31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92273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
            <a:extLst>
              <a:ext uri="{FF2B5EF4-FFF2-40B4-BE49-F238E27FC236}">
                <a16:creationId xmlns:a16="http://schemas.microsoft.com/office/drawing/2014/main" id="{C9F5C9A2-86C6-1B00-95A5-CFF47258391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0399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
            <a:extLst>
              <a:ext uri="{FF2B5EF4-FFF2-40B4-BE49-F238E27FC236}">
                <a16:creationId xmlns:a16="http://schemas.microsoft.com/office/drawing/2014/main" id="{54DE15F5-F4DD-2A37-F971-9170E499541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3871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
            <a:extLst>
              <a:ext uri="{FF2B5EF4-FFF2-40B4-BE49-F238E27FC236}">
                <a16:creationId xmlns:a16="http://schemas.microsoft.com/office/drawing/2014/main" id="{E3E5D229-7812-7319-A559-30821E405B6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2803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
            <a:extLst>
              <a:ext uri="{FF2B5EF4-FFF2-40B4-BE49-F238E27FC236}">
                <a16:creationId xmlns:a16="http://schemas.microsoft.com/office/drawing/2014/main" id="{0D964AE5-9A0D-183E-87D2-2180A5AB51B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0217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
            <a:extLst>
              <a:ext uri="{FF2B5EF4-FFF2-40B4-BE49-F238E27FC236}">
                <a16:creationId xmlns:a16="http://schemas.microsoft.com/office/drawing/2014/main" id="{D74476DE-4FF3-FA6C-0777-113EDED3280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5017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
            <a:extLst>
              <a:ext uri="{FF2B5EF4-FFF2-40B4-BE49-F238E27FC236}">
                <a16:creationId xmlns:a16="http://schemas.microsoft.com/office/drawing/2014/main" id="{102BEB79-6F12-1058-6F1A-6160E98E97A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8046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
            <a:extLst>
              <a:ext uri="{FF2B5EF4-FFF2-40B4-BE49-F238E27FC236}">
                <a16:creationId xmlns:a16="http://schemas.microsoft.com/office/drawing/2014/main" id="{2CAA6889-1E85-FF45-F257-B9747FD3256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8493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8">
            <a:extLst>
              <a:ext uri="{FF2B5EF4-FFF2-40B4-BE49-F238E27FC236}">
                <a16:creationId xmlns:a16="http://schemas.microsoft.com/office/drawing/2014/main" id="{C7218B54-87D3-4271-4784-7E1D6D27283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6611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9">
            <a:extLst>
              <a:ext uri="{FF2B5EF4-FFF2-40B4-BE49-F238E27FC236}">
                <a16:creationId xmlns:a16="http://schemas.microsoft.com/office/drawing/2014/main" id="{394EE4E9-0B0A-CC62-DB11-4C15DAAF13F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45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
            <a:extLst>
              <a:ext uri="{FF2B5EF4-FFF2-40B4-BE49-F238E27FC236}">
                <a16:creationId xmlns:a16="http://schemas.microsoft.com/office/drawing/2014/main" id="{E5E1F376-8F63-47BD-5D48-27AC48FC922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5984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0">
            <a:extLst>
              <a:ext uri="{FF2B5EF4-FFF2-40B4-BE49-F238E27FC236}">
                <a16:creationId xmlns:a16="http://schemas.microsoft.com/office/drawing/2014/main" id="{327FA84A-87F0-4FC9-D125-A383950DE52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1337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1">
            <a:extLst>
              <a:ext uri="{FF2B5EF4-FFF2-40B4-BE49-F238E27FC236}">
                <a16:creationId xmlns:a16="http://schemas.microsoft.com/office/drawing/2014/main" id="{1B389377-D241-3AD0-7225-233001F2421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4428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2">
            <a:extLst>
              <a:ext uri="{FF2B5EF4-FFF2-40B4-BE49-F238E27FC236}">
                <a16:creationId xmlns:a16="http://schemas.microsoft.com/office/drawing/2014/main" id="{60C280A2-1E20-78B6-158A-7B2B762D4C1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81402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3">
            <a:extLst>
              <a:ext uri="{FF2B5EF4-FFF2-40B4-BE49-F238E27FC236}">
                <a16:creationId xmlns:a16="http://schemas.microsoft.com/office/drawing/2014/main" id="{2DE50029-D0E3-953B-3B53-4E5183FC102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5823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4">
            <a:extLst>
              <a:ext uri="{FF2B5EF4-FFF2-40B4-BE49-F238E27FC236}">
                <a16:creationId xmlns:a16="http://schemas.microsoft.com/office/drawing/2014/main" id="{692847CD-AE86-5A82-0401-2965755DFCD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305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5">
            <a:extLst>
              <a:ext uri="{FF2B5EF4-FFF2-40B4-BE49-F238E27FC236}">
                <a16:creationId xmlns:a16="http://schemas.microsoft.com/office/drawing/2014/main" id="{549E1CF2-A332-06D3-B0EB-54B349622CE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47382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6">
            <a:extLst>
              <a:ext uri="{FF2B5EF4-FFF2-40B4-BE49-F238E27FC236}">
                <a16:creationId xmlns:a16="http://schemas.microsoft.com/office/drawing/2014/main" id="{9EAC7092-BA72-6D13-1E0B-B8469B6187A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94257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7">
            <a:extLst>
              <a:ext uri="{FF2B5EF4-FFF2-40B4-BE49-F238E27FC236}">
                <a16:creationId xmlns:a16="http://schemas.microsoft.com/office/drawing/2014/main" id="{13F6F9FC-C6F9-6E1E-9CAB-818145C2B70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2071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8">
            <a:extLst>
              <a:ext uri="{FF2B5EF4-FFF2-40B4-BE49-F238E27FC236}">
                <a16:creationId xmlns:a16="http://schemas.microsoft.com/office/drawing/2014/main" id="{47448678-B878-7C27-1958-AF98791DF88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27428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9">
            <a:extLst>
              <a:ext uri="{FF2B5EF4-FFF2-40B4-BE49-F238E27FC236}">
                <a16:creationId xmlns:a16="http://schemas.microsoft.com/office/drawing/2014/main" id="{161EDD94-C6C9-0314-DF65-E9683D032D0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3591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
            <a:extLst>
              <a:ext uri="{FF2B5EF4-FFF2-40B4-BE49-F238E27FC236}">
                <a16:creationId xmlns:a16="http://schemas.microsoft.com/office/drawing/2014/main" id="{0B4D2CD6-54A6-6B43-6582-0F1C1FC1307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83981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0">
            <a:extLst>
              <a:ext uri="{FF2B5EF4-FFF2-40B4-BE49-F238E27FC236}">
                <a16:creationId xmlns:a16="http://schemas.microsoft.com/office/drawing/2014/main" id="{BBAF63F5-1A19-26A3-E420-0070405F064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7778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1">
            <a:extLst>
              <a:ext uri="{FF2B5EF4-FFF2-40B4-BE49-F238E27FC236}">
                <a16:creationId xmlns:a16="http://schemas.microsoft.com/office/drawing/2014/main" id="{2D101F4B-454A-9330-A64B-5F6FEC6433E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00082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2">
            <a:extLst>
              <a:ext uri="{FF2B5EF4-FFF2-40B4-BE49-F238E27FC236}">
                <a16:creationId xmlns:a16="http://schemas.microsoft.com/office/drawing/2014/main" id="{08C091C5-F1BA-5CFD-F093-C07D70843FD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30836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3">
            <a:extLst>
              <a:ext uri="{FF2B5EF4-FFF2-40B4-BE49-F238E27FC236}">
                <a16:creationId xmlns:a16="http://schemas.microsoft.com/office/drawing/2014/main" id="{5657638D-4472-09C0-3EB2-6A929EACFA4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1572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4">
            <a:extLst>
              <a:ext uri="{FF2B5EF4-FFF2-40B4-BE49-F238E27FC236}">
                <a16:creationId xmlns:a16="http://schemas.microsoft.com/office/drawing/2014/main" id="{490EDD28-2E96-9650-03BD-83CDFFD7DE7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3509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5">
            <a:extLst>
              <a:ext uri="{FF2B5EF4-FFF2-40B4-BE49-F238E27FC236}">
                <a16:creationId xmlns:a16="http://schemas.microsoft.com/office/drawing/2014/main" id="{7D90E9B9-72AE-2C20-72B1-473C8BB824F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2551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6">
            <a:extLst>
              <a:ext uri="{FF2B5EF4-FFF2-40B4-BE49-F238E27FC236}">
                <a16:creationId xmlns:a16="http://schemas.microsoft.com/office/drawing/2014/main" id="{C4E974CD-E605-F4A8-6D49-4DD67FC0841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1462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7">
            <a:extLst>
              <a:ext uri="{FF2B5EF4-FFF2-40B4-BE49-F238E27FC236}">
                <a16:creationId xmlns:a16="http://schemas.microsoft.com/office/drawing/2014/main" id="{6C641906-F189-056C-3282-17FBA671F6E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9933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8">
            <a:extLst>
              <a:ext uri="{FF2B5EF4-FFF2-40B4-BE49-F238E27FC236}">
                <a16:creationId xmlns:a16="http://schemas.microsoft.com/office/drawing/2014/main" id="{65D39072-6333-F44F-35AE-F65F655DA6E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8096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9">
            <a:extLst>
              <a:ext uri="{FF2B5EF4-FFF2-40B4-BE49-F238E27FC236}">
                <a16:creationId xmlns:a16="http://schemas.microsoft.com/office/drawing/2014/main" id="{2E861B62-9D02-340C-EDFE-6A451BE5CDE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749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
            <a:extLst>
              <a:ext uri="{FF2B5EF4-FFF2-40B4-BE49-F238E27FC236}">
                <a16:creationId xmlns:a16="http://schemas.microsoft.com/office/drawing/2014/main" id="{526C675C-C9C6-9CDC-5D93-7439E918645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74834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0">
            <a:extLst>
              <a:ext uri="{FF2B5EF4-FFF2-40B4-BE49-F238E27FC236}">
                <a16:creationId xmlns:a16="http://schemas.microsoft.com/office/drawing/2014/main" id="{F756FF0D-567E-1678-23C7-C8C839A703C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05181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1">
            <a:extLst>
              <a:ext uri="{FF2B5EF4-FFF2-40B4-BE49-F238E27FC236}">
                <a16:creationId xmlns:a16="http://schemas.microsoft.com/office/drawing/2014/main" id="{A28E8688-17C7-11AA-782B-DE1F170A947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7886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2">
            <a:extLst>
              <a:ext uri="{FF2B5EF4-FFF2-40B4-BE49-F238E27FC236}">
                <a16:creationId xmlns:a16="http://schemas.microsoft.com/office/drawing/2014/main" id="{71D05D28-F674-30BD-65F8-25D54ECF658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7392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3">
            <a:extLst>
              <a:ext uri="{FF2B5EF4-FFF2-40B4-BE49-F238E27FC236}">
                <a16:creationId xmlns:a16="http://schemas.microsoft.com/office/drawing/2014/main" id="{2B7CCEF5-4F11-8A06-A1C8-DE6ED2D5E22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5782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4">
            <a:extLst>
              <a:ext uri="{FF2B5EF4-FFF2-40B4-BE49-F238E27FC236}">
                <a16:creationId xmlns:a16="http://schemas.microsoft.com/office/drawing/2014/main" id="{B39242BE-070D-E04E-0934-8A182889FA8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7042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5">
            <a:extLst>
              <a:ext uri="{FF2B5EF4-FFF2-40B4-BE49-F238E27FC236}">
                <a16:creationId xmlns:a16="http://schemas.microsoft.com/office/drawing/2014/main" id="{7E6E2DFC-B950-3A80-3BF7-A0C434FDDF5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66340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6">
            <a:extLst>
              <a:ext uri="{FF2B5EF4-FFF2-40B4-BE49-F238E27FC236}">
                <a16:creationId xmlns:a16="http://schemas.microsoft.com/office/drawing/2014/main" id="{0D96C9AB-4B34-8CDF-43D6-B6DB009BF1D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378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7">
            <a:extLst>
              <a:ext uri="{FF2B5EF4-FFF2-40B4-BE49-F238E27FC236}">
                <a16:creationId xmlns:a16="http://schemas.microsoft.com/office/drawing/2014/main" id="{D19CB318-831E-408E-7B82-29E47F4F573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0718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8">
            <a:extLst>
              <a:ext uri="{FF2B5EF4-FFF2-40B4-BE49-F238E27FC236}">
                <a16:creationId xmlns:a16="http://schemas.microsoft.com/office/drawing/2014/main" id="{A284515A-1277-8058-D140-3322489B7E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8564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9">
            <a:extLst>
              <a:ext uri="{FF2B5EF4-FFF2-40B4-BE49-F238E27FC236}">
                <a16:creationId xmlns:a16="http://schemas.microsoft.com/office/drawing/2014/main" id="{54E8B6D6-B3A3-6A80-3C26-DAC9BED54B5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612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8">
            <a:extLst>
              <a:ext uri="{FF2B5EF4-FFF2-40B4-BE49-F238E27FC236}">
                <a16:creationId xmlns:a16="http://schemas.microsoft.com/office/drawing/2014/main" id="{DA15AD6F-CBC4-17E8-D708-DA663770FF4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32638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0">
            <a:extLst>
              <a:ext uri="{FF2B5EF4-FFF2-40B4-BE49-F238E27FC236}">
                <a16:creationId xmlns:a16="http://schemas.microsoft.com/office/drawing/2014/main" id="{4D7E4EED-B7AE-5683-5E0A-4F57E7682CC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45174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1">
            <a:extLst>
              <a:ext uri="{FF2B5EF4-FFF2-40B4-BE49-F238E27FC236}">
                <a16:creationId xmlns:a16="http://schemas.microsoft.com/office/drawing/2014/main" id="{9E784D2A-DF51-CA78-8FFA-68AC10A18CE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52938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2">
            <a:extLst>
              <a:ext uri="{FF2B5EF4-FFF2-40B4-BE49-F238E27FC236}">
                <a16:creationId xmlns:a16="http://schemas.microsoft.com/office/drawing/2014/main" id="{6AA0B490-82E0-E143-A7B0-FF6FDB8D58E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462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9">
            <a:extLst>
              <a:ext uri="{FF2B5EF4-FFF2-40B4-BE49-F238E27FC236}">
                <a16:creationId xmlns:a16="http://schemas.microsoft.com/office/drawing/2014/main" id="{AA8620DA-4209-7A54-BD3B-7EEDFF5B006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6685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
            <a:extLst>
              <a:ext uri="{FF2B5EF4-FFF2-40B4-BE49-F238E27FC236}">
                <a16:creationId xmlns:a16="http://schemas.microsoft.com/office/drawing/2014/main" id="{E682C5CD-41EC-EC4A-C6AC-CFFF3070EB7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5390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182</Words>
  <Application>Microsoft Office PowerPoint</Application>
  <PresentationFormat>Widescreen</PresentationFormat>
  <Paragraphs>25</Paragraphs>
  <Slides>72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72</vt:i4>
      </vt:variant>
    </vt:vector>
  </HeadingPairs>
  <TitlesOfParts>
    <vt:vector size="78"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dc:creator>
  <cp:lastModifiedBy>Dell</cp:lastModifiedBy>
  <cp:revision>13</cp:revision>
  <dcterms:created xsi:type="dcterms:W3CDTF">2025-04-13T13:41:27Z</dcterms:created>
  <dcterms:modified xsi:type="dcterms:W3CDTF">2025-05-17T14:50:57Z</dcterms:modified>
</cp:coreProperties>
</file>