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9" r:id="rId2"/>
    <p:sldId id="527" r:id="rId3"/>
    <p:sldId id="260" r:id="rId4"/>
    <p:sldId id="264" r:id="rId5"/>
    <p:sldId id="503" r:id="rId6"/>
    <p:sldId id="502" r:id="rId7"/>
    <p:sldId id="538" r:id="rId8"/>
    <p:sldId id="504" r:id="rId9"/>
    <p:sldId id="506" r:id="rId10"/>
    <p:sldId id="537" r:id="rId11"/>
    <p:sldId id="507" r:id="rId12"/>
    <p:sldId id="529" r:id="rId13"/>
    <p:sldId id="530" r:id="rId14"/>
    <p:sldId id="532" r:id="rId15"/>
    <p:sldId id="533" r:id="rId16"/>
    <p:sldId id="547" r:id="rId17"/>
    <p:sldId id="534" r:id="rId18"/>
    <p:sldId id="536" r:id="rId19"/>
    <p:sldId id="498" r:id="rId20"/>
    <p:sldId id="510" r:id="rId21"/>
    <p:sldId id="541" r:id="rId22"/>
    <p:sldId id="542" r:id="rId23"/>
    <p:sldId id="524" r:id="rId24"/>
    <p:sldId id="272" r:id="rId25"/>
    <p:sldId id="5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FB0AF1-9E2A-4368-9D94-1AD85EC786DD}">
          <p14:sldIdLst>
            <p14:sldId id="259"/>
            <p14:sldId id="527"/>
            <p14:sldId id="260"/>
            <p14:sldId id="264"/>
            <p14:sldId id="503"/>
            <p14:sldId id="502"/>
            <p14:sldId id="538"/>
            <p14:sldId id="504"/>
            <p14:sldId id="506"/>
            <p14:sldId id="537"/>
            <p14:sldId id="507"/>
            <p14:sldId id="529"/>
            <p14:sldId id="530"/>
            <p14:sldId id="532"/>
            <p14:sldId id="533"/>
            <p14:sldId id="547"/>
            <p14:sldId id="534"/>
            <p14:sldId id="536"/>
            <p14:sldId id="498"/>
            <p14:sldId id="510"/>
            <p14:sldId id="541"/>
            <p14:sldId id="542"/>
            <p14:sldId id="524"/>
            <p14:sldId id="272"/>
            <p14:sldId id="5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F991A-932D-49A6-925A-F8B72140C3C9}"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877BB-D1E4-43F3-8A36-D2C13372633E}" type="slidenum">
              <a:rPr lang="en-US" smtClean="0"/>
              <a:t>‹#›</a:t>
            </a:fld>
            <a:endParaRPr lang="en-US"/>
          </a:p>
        </p:txBody>
      </p:sp>
    </p:spTree>
    <p:extLst>
      <p:ext uri="{BB962C8B-B14F-4D97-AF65-F5344CB8AC3E}">
        <p14:creationId xmlns:p14="http://schemas.microsoft.com/office/powerpoint/2010/main" val="419461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285fba158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285fba158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9b6f51e2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29b6f51e2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42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2a35c7c35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2a35c7c35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9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2a35c7c35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2a35c7c35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59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2a35c7c351_0_27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2a35c7c351_0_27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285fba158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285fba158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20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408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285fba158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285fba158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2a35c7c35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2a35c7c35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9b6f51e2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29b6f51e2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49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9b6f51e2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29b6f51e2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211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9b6f51e2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29b6f51e2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1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9b6f51e2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29b6f51e2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085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29b6f51e2c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29b6f51e2c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35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a:spLocks noGrp="1"/>
          </p:cNvSpPr>
          <p:nvPr>
            <p:ph type="pic" idx="2"/>
          </p:nvPr>
        </p:nvSpPr>
        <p:spPr>
          <a:xfrm>
            <a:off x="8596633" y="1020067"/>
            <a:ext cx="2684400" cy="2784000"/>
          </a:xfrm>
          <a:prstGeom prst="rect">
            <a:avLst/>
          </a:prstGeom>
          <a:noFill/>
          <a:ln>
            <a:noFill/>
          </a:ln>
        </p:spPr>
      </p:sp>
      <p:sp>
        <p:nvSpPr>
          <p:cNvPr id="11" name="Google Shape;11;p2"/>
          <p:cNvSpPr txBox="1">
            <a:spLocks noGrp="1"/>
          </p:cNvSpPr>
          <p:nvPr>
            <p:ph type="ctrTitle"/>
          </p:nvPr>
        </p:nvSpPr>
        <p:spPr>
          <a:xfrm>
            <a:off x="986400" y="4110801"/>
            <a:ext cx="10219200" cy="15352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64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986400" y="5601068"/>
            <a:ext cx="10219200" cy="546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 name="Google Shape;13;p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14" name="Google Shape;14;p2"/>
          <p:cNvSpPr>
            <a:spLocks noGrp="1"/>
          </p:cNvSpPr>
          <p:nvPr>
            <p:ph type="pic" idx="3"/>
          </p:nvPr>
        </p:nvSpPr>
        <p:spPr>
          <a:xfrm>
            <a:off x="3840400" y="1152333"/>
            <a:ext cx="4511200" cy="2530800"/>
          </a:xfrm>
          <a:prstGeom prst="rect">
            <a:avLst/>
          </a:prstGeom>
          <a:noFill/>
          <a:ln>
            <a:noFill/>
          </a:ln>
        </p:spPr>
      </p:sp>
      <p:sp>
        <p:nvSpPr>
          <p:cNvPr id="15" name="Google Shape;15;p2"/>
          <p:cNvSpPr>
            <a:spLocks noGrp="1"/>
          </p:cNvSpPr>
          <p:nvPr>
            <p:ph type="pic" idx="4"/>
          </p:nvPr>
        </p:nvSpPr>
        <p:spPr>
          <a:xfrm>
            <a:off x="910967" y="1020067"/>
            <a:ext cx="2684400" cy="2784000"/>
          </a:xfrm>
          <a:prstGeom prst="rect">
            <a:avLst/>
          </a:prstGeom>
          <a:noFill/>
          <a:ln>
            <a:noFill/>
          </a:ln>
        </p:spPr>
      </p:sp>
      <p:cxnSp>
        <p:nvCxnSpPr>
          <p:cNvPr id="16" name="Google Shape;16;p2"/>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18" name="Google Shape;18;p2"/>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9" name="Google Shape;19;p2"/>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
        <p:nvSpPr>
          <p:cNvPr id="20" name="Google Shape;20;p2"/>
          <p:cNvSpPr txBox="1"/>
          <p:nvPr/>
        </p:nvSpPr>
        <p:spPr>
          <a:xfrm>
            <a:off x="5809380" y="115047"/>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latin typeface="Inter"/>
                <a:ea typeface="Inter"/>
                <a:cs typeface="Inter"/>
                <a:sym typeface="Inter"/>
              </a:rPr>
              <a:t>❊</a:t>
            </a:r>
            <a:endParaRPr sz="2933">
              <a:solidFill>
                <a:schemeClr val="dk2"/>
              </a:solidFill>
              <a:latin typeface="Inter"/>
              <a:ea typeface="Inter"/>
              <a:cs typeface="Inter"/>
              <a:sym typeface="Inter"/>
            </a:endParaRPr>
          </a:p>
        </p:txBody>
      </p:sp>
    </p:spTree>
    <p:extLst>
      <p:ext uri="{BB962C8B-B14F-4D97-AF65-F5344CB8AC3E}">
        <p14:creationId xmlns:p14="http://schemas.microsoft.com/office/powerpoint/2010/main" val="177626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1"/>
        <p:cNvGrpSpPr/>
        <p:nvPr/>
      </p:nvGrpSpPr>
      <p:grpSpPr>
        <a:xfrm>
          <a:off x="0" y="0"/>
          <a:ext cx="0" cy="0"/>
          <a:chOff x="0" y="0"/>
          <a:chExt cx="0" cy="0"/>
        </a:xfrm>
      </p:grpSpPr>
      <p:sp>
        <p:nvSpPr>
          <p:cNvPr id="242" name="Google Shape;242;p2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243" name="Google Shape;243;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44" name="Google Shape;244;p28"/>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sp>
        <p:nvSpPr>
          <p:cNvPr id="245" name="Google Shape;245;p28"/>
          <p:cNvSpPr txBox="1">
            <a:spLocks noGrp="1"/>
          </p:cNvSpPr>
          <p:nvPr>
            <p:ph type="subTitle" idx="1"/>
          </p:nvPr>
        </p:nvSpPr>
        <p:spPr>
          <a:xfrm>
            <a:off x="953467" y="1888200"/>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6" name="Google Shape;246;p28"/>
          <p:cNvSpPr txBox="1">
            <a:spLocks noGrp="1"/>
          </p:cNvSpPr>
          <p:nvPr>
            <p:ph type="subTitle" idx="2"/>
          </p:nvPr>
        </p:nvSpPr>
        <p:spPr>
          <a:xfrm>
            <a:off x="953467" y="2347133"/>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28"/>
          <p:cNvSpPr txBox="1">
            <a:spLocks noGrp="1"/>
          </p:cNvSpPr>
          <p:nvPr>
            <p:ph type="subTitle" idx="3"/>
          </p:nvPr>
        </p:nvSpPr>
        <p:spPr>
          <a:xfrm>
            <a:off x="4786633" y="1888200"/>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48" name="Google Shape;248;p28"/>
          <p:cNvSpPr txBox="1">
            <a:spLocks noGrp="1"/>
          </p:cNvSpPr>
          <p:nvPr>
            <p:ph type="subTitle" idx="4"/>
          </p:nvPr>
        </p:nvSpPr>
        <p:spPr>
          <a:xfrm>
            <a:off x="4786633" y="2347133"/>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28"/>
          <p:cNvSpPr txBox="1">
            <a:spLocks noGrp="1"/>
          </p:cNvSpPr>
          <p:nvPr>
            <p:ph type="subTitle" idx="5"/>
          </p:nvPr>
        </p:nvSpPr>
        <p:spPr>
          <a:xfrm>
            <a:off x="8619800" y="1888200"/>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0" name="Google Shape;250;p28"/>
          <p:cNvSpPr txBox="1">
            <a:spLocks noGrp="1"/>
          </p:cNvSpPr>
          <p:nvPr>
            <p:ph type="subTitle" idx="6"/>
          </p:nvPr>
        </p:nvSpPr>
        <p:spPr>
          <a:xfrm>
            <a:off x="8619800" y="2347133"/>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8"/>
          <p:cNvSpPr txBox="1">
            <a:spLocks noGrp="1"/>
          </p:cNvSpPr>
          <p:nvPr>
            <p:ph type="subTitle" idx="7"/>
          </p:nvPr>
        </p:nvSpPr>
        <p:spPr>
          <a:xfrm>
            <a:off x="953467" y="4207367"/>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2" name="Google Shape;252;p28"/>
          <p:cNvSpPr txBox="1">
            <a:spLocks noGrp="1"/>
          </p:cNvSpPr>
          <p:nvPr>
            <p:ph type="subTitle" idx="8"/>
          </p:nvPr>
        </p:nvSpPr>
        <p:spPr>
          <a:xfrm>
            <a:off x="953467" y="4666300"/>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28"/>
          <p:cNvSpPr txBox="1">
            <a:spLocks noGrp="1"/>
          </p:cNvSpPr>
          <p:nvPr>
            <p:ph type="subTitle" idx="9"/>
          </p:nvPr>
        </p:nvSpPr>
        <p:spPr>
          <a:xfrm>
            <a:off x="4786633" y="4207367"/>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4" name="Google Shape;254;p28"/>
          <p:cNvSpPr txBox="1">
            <a:spLocks noGrp="1"/>
          </p:cNvSpPr>
          <p:nvPr>
            <p:ph type="subTitle" idx="13"/>
          </p:nvPr>
        </p:nvSpPr>
        <p:spPr>
          <a:xfrm>
            <a:off x="4786633" y="4666300"/>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8"/>
          <p:cNvSpPr txBox="1">
            <a:spLocks noGrp="1"/>
          </p:cNvSpPr>
          <p:nvPr>
            <p:ph type="subTitle" idx="14"/>
          </p:nvPr>
        </p:nvSpPr>
        <p:spPr>
          <a:xfrm>
            <a:off x="8619800" y="4207367"/>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56" name="Google Shape;256;p28"/>
          <p:cNvSpPr txBox="1">
            <a:spLocks noGrp="1"/>
          </p:cNvSpPr>
          <p:nvPr>
            <p:ph type="subTitle" idx="15"/>
          </p:nvPr>
        </p:nvSpPr>
        <p:spPr>
          <a:xfrm>
            <a:off x="8619800" y="4666300"/>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57" name="Google Shape;257;p28"/>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25474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68"/>
        <p:cNvGrpSpPr/>
        <p:nvPr/>
      </p:nvGrpSpPr>
      <p:grpSpPr>
        <a:xfrm>
          <a:off x="0" y="0"/>
          <a:ext cx="0" cy="0"/>
          <a:chOff x="0" y="0"/>
          <a:chExt cx="0" cy="0"/>
        </a:xfrm>
      </p:grpSpPr>
      <p:sp>
        <p:nvSpPr>
          <p:cNvPr id="269" name="Google Shape;269;p30"/>
          <p:cNvSpPr txBox="1">
            <a:spLocks noGrp="1"/>
          </p:cNvSpPr>
          <p:nvPr>
            <p:ph type="title" hasCustomPrompt="1"/>
          </p:nvPr>
        </p:nvSpPr>
        <p:spPr>
          <a:xfrm>
            <a:off x="4600593" y="3820800"/>
            <a:ext cx="29908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0" name="Google Shape;270;p30"/>
          <p:cNvSpPr txBox="1">
            <a:spLocks noGrp="1"/>
          </p:cNvSpPr>
          <p:nvPr>
            <p:ph type="subTitle" idx="1"/>
          </p:nvPr>
        </p:nvSpPr>
        <p:spPr>
          <a:xfrm>
            <a:off x="4600601" y="4874035"/>
            <a:ext cx="29908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0"/>
          <p:cNvSpPr txBox="1">
            <a:spLocks noGrp="1"/>
          </p:cNvSpPr>
          <p:nvPr>
            <p:ph type="title" idx="2" hasCustomPrompt="1"/>
          </p:nvPr>
        </p:nvSpPr>
        <p:spPr>
          <a:xfrm>
            <a:off x="7954736" y="3820809"/>
            <a:ext cx="29908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2" name="Google Shape;272;p30"/>
          <p:cNvSpPr txBox="1">
            <a:spLocks noGrp="1"/>
          </p:cNvSpPr>
          <p:nvPr>
            <p:ph type="subTitle" idx="3"/>
          </p:nvPr>
        </p:nvSpPr>
        <p:spPr>
          <a:xfrm>
            <a:off x="7954735" y="4874053"/>
            <a:ext cx="29908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0"/>
          <p:cNvSpPr txBox="1">
            <a:spLocks noGrp="1"/>
          </p:cNvSpPr>
          <p:nvPr>
            <p:ph type="title" idx="4" hasCustomPrompt="1"/>
          </p:nvPr>
        </p:nvSpPr>
        <p:spPr>
          <a:xfrm>
            <a:off x="1246451" y="3820803"/>
            <a:ext cx="29908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4" name="Google Shape;274;p30"/>
          <p:cNvSpPr txBox="1">
            <a:spLocks noGrp="1"/>
          </p:cNvSpPr>
          <p:nvPr>
            <p:ph type="subTitle" idx="5"/>
          </p:nvPr>
        </p:nvSpPr>
        <p:spPr>
          <a:xfrm>
            <a:off x="1246467" y="4874041"/>
            <a:ext cx="29908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3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276" name="Google Shape;276;p30"/>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77" name="Google Shape;277;p30"/>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30"/>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80770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79"/>
        <p:cNvGrpSpPr/>
        <p:nvPr/>
      </p:nvGrpSpPr>
      <p:grpSpPr>
        <a:xfrm>
          <a:off x="0" y="0"/>
          <a:ext cx="0" cy="0"/>
          <a:chOff x="0" y="0"/>
          <a:chExt cx="0" cy="0"/>
        </a:xfrm>
      </p:grpSpPr>
      <p:sp>
        <p:nvSpPr>
          <p:cNvPr id="280" name="Google Shape;280;p3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81" name="Google Shape;281;p31"/>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cxnSp>
        <p:nvCxnSpPr>
          <p:cNvPr id="282" name="Google Shape;282;p31"/>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31"/>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284" name="Google Shape;284;p31"/>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31"/>
          <p:cNvSpPr txBox="1"/>
          <p:nvPr/>
        </p:nvSpPr>
        <p:spPr>
          <a:xfrm>
            <a:off x="5809380" y="115047"/>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latin typeface="Inter"/>
                <a:ea typeface="Inter"/>
                <a:cs typeface="Inter"/>
                <a:sym typeface="Inter"/>
              </a:rPr>
              <a:t>❊</a:t>
            </a:r>
            <a:endParaRPr sz="2933">
              <a:solidFill>
                <a:schemeClr val="dk2"/>
              </a:solidFill>
              <a:latin typeface="Inter"/>
              <a:ea typeface="Inter"/>
              <a:cs typeface="Inter"/>
              <a:sym typeface="Inter"/>
            </a:endParaRPr>
          </a:p>
        </p:txBody>
      </p:sp>
      <p:sp>
        <p:nvSpPr>
          <p:cNvPr id="286" name="Google Shape;286;p31"/>
          <p:cNvSpPr>
            <a:spLocks noGrp="1"/>
          </p:cNvSpPr>
          <p:nvPr>
            <p:ph type="pic" idx="3"/>
          </p:nvPr>
        </p:nvSpPr>
        <p:spPr>
          <a:xfrm>
            <a:off x="953467" y="1946200"/>
            <a:ext cx="2407600" cy="2965600"/>
          </a:xfrm>
          <a:prstGeom prst="rect">
            <a:avLst/>
          </a:prstGeom>
          <a:noFill/>
          <a:ln>
            <a:noFill/>
          </a:ln>
        </p:spPr>
      </p:sp>
      <p:sp>
        <p:nvSpPr>
          <p:cNvPr id="287" name="Google Shape;287;p31"/>
          <p:cNvSpPr>
            <a:spLocks noGrp="1"/>
          </p:cNvSpPr>
          <p:nvPr>
            <p:ph type="pic" idx="4"/>
          </p:nvPr>
        </p:nvSpPr>
        <p:spPr>
          <a:xfrm>
            <a:off x="8830933" y="1946200"/>
            <a:ext cx="2407600" cy="2965600"/>
          </a:xfrm>
          <a:prstGeom prst="rect">
            <a:avLst/>
          </a:prstGeom>
          <a:noFill/>
          <a:ln>
            <a:noFill/>
          </a:ln>
        </p:spPr>
      </p:sp>
      <p:sp>
        <p:nvSpPr>
          <p:cNvPr id="288" name="Google Shape;288;p31"/>
          <p:cNvSpPr txBox="1">
            <a:spLocks noGrp="1"/>
          </p:cNvSpPr>
          <p:nvPr>
            <p:ph type="title"/>
          </p:nvPr>
        </p:nvSpPr>
        <p:spPr>
          <a:xfrm>
            <a:off x="3962800" y="3217208"/>
            <a:ext cx="4166800" cy="702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9" name="Google Shape;289;p31"/>
          <p:cNvSpPr txBox="1">
            <a:spLocks noGrp="1"/>
          </p:cNvSpPr>
          <p:nvPr>
            <p:ph type="title" idx="5" hasCustomPrompt="1"/>
          </p:nvPr>
        </p:nvSpPr>
        <p:spPr>
          <a:xfrm>
            <a:off x="5294433" y="2019400"/>
            <a:ext cx="1503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0" name="Google Shape;290;p31"/>
          <p:cNvSpPr txBox="1">
            <a:spLocks noGrp="1"/>
          </p:cNvSpPr>
          <p:nvPr>
            <p:ph type="subTitle" idx="1"/>
          </p:nvPr>
        </p:nvSpPr>
        <p:spPr>
          <a:xfrm>
            <a:off x="3962800" y="3818399"/>
            <a:ext cx="4166800" cy="77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91" name="Google Shape;291;p31"/>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05738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92"/>
        <p:cNvGrpSpPr/>
        <p:nvPr/>
      </p:nvGrpSpPr>
      <p:grpSpPr>
        <a:xfrm>
          <a:off x="0" y="0"/>
          <a:ext cx="0" cy="0"/>
          <a:chOff x="0" y="0"/>
          <a:chExt cx="0" cy="0"/>
        </a:xfrm>
      </p:grpSpPr>
      <p:sp>
        <p:nvSpPr>
          <p:cNvPr id="293" name="Google Shape;293;p3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94" name="Google Shape;294;p32"/>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cxnSp>
        <p:nvCxnSpPr>
          <p:cNvPr id="295" name="Google Shape;295;p32"/>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32"/>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297" name="Google Shape;297;p32"/>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32"/>
          <p:cNvSpPr txBox="1"/>
          <p:nvPr/>
        </p:nvSpPr>
        <p:spPr>
          <a:xfrm>
            <a:off x="5809380" y="115047"/>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latin typeface="Inter"/>
                <a:ea typeface="Inter"/>
                <a:cs typeface="Inter"/>
                <a:sym typeface="Inter"/>
              </a:rPr>
              <a:t>❊</a:t>
            </a:r>
            <a:endParaRPr sz="2933">
              <a:solidFill>
                <a:schemeClr val="dk2"/>
              </a:solidFill>
              <a:latin typeface="Inter"/>
              <a:ea typeface="Inter"/>
              <a:cs typeface="Inter"/>
              <a:sym typeface="Inter"/>
            </a:endParaRPr>
          </a:p>
        </p:txBody>
      </p:sp>
      <p:sp>
        <p:nvSpPr>
          <p:cNvPr id="299" name="Google Shape;299;p32"/>
          <p:cNvSpPr txBox="1">
            <a:spLocks noGrp="1"/>
          </p:cNvSpPr>
          <p:nvPr>
            <p:ph type="title"/>
          </p:nvPr>
        </p:nvSpPr>
        <p:spPr>
          <a:xfrm>
            <a:off x="5315728" y="3536192"/>
            <a:ext cx="5922800" cy="702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 name="Google Shape;300;p32"/>
          <p:cNvSpPr txBox="1">
            <a:spLocks noGrp="1"/>
          </p:cNvSpPr>
          <p:nvPr>
            <p:ph type="title" idx="3" hasCustomPrompt="1"/>
          </p:nvPr>
        </p:nvSpPr>
        <p:spPr>
          <a:xfrm>
            <a:off x="5315744" y="2245967"/>
            <a:ext cx="13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1" name="Google Shape;301;p32"/>
          <p:cNvSpPr txBox="1">
            <a:spLocks noGrp="1"/>
          </p:cNvSpPr>
          <p:nvPr>
            <p:ph type="subTitle" idx="1"/>
          </p:nvPr>
        </p:nvSpPr>
        <p:spPr>
          <a:xfrm>
            <a:off x="5315733" y="4239016"/>
            <a:ext cx="5922800" cy="52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32"/>
          <p:cNvSpPr>
            <a:spLocks noGrp="1"/>
          </p:cNvSpPr>
          <p:nvPr>
            <p:ph type="pic" idx="4"/>
          </p:nvPr>
        </p:nvSpPr>
        <p:spPr>
          <a:xfrm>
            <a:off x="1101384" y="1358984"/>
            <a:ext cx="3460800" cy="4546400"/>
          </a:xfrm>
          <a:prstGeom prst="rect">
            <a:avLst/>
          </a:prstGeom>
          <a:noFill/>
          <a:ln>
            <a:noFill/>
          </a:ln>
        </p:spPr>
      </p:sp>
      <p:cxnSp>
        <p:nvCxnSpPr>
          <p:cNvPr id="303" name="Google Shape;303;p32"/>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14016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16"/>
        <p:cNvGrpSpPr/>
        <p:nvPr/>
      </p:nvGrpSpPr>
      <p:grpSpPr>
        <a:xfrm>
          <a:off x="0" y="0"/>
          <a:ext cx="0" cy="0"/>
          <a:chOff x="0" y="0"/>
          <a:chExt cx="0" cy="0"/>
        </a:xfrm>
      </p:grpSpPr>
      <p:sp>
        <p:nvSpPr>
          <p:cNvPr id="317" name="Google Shape;317;p3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8" name="Google Shape;318;p3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19" name="Google Shape;319;p34"/>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cxnSp>
        <p:nvCxnSpPr>
          <p:cNvPr id="320" name="Google Shape;320;p34"/>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51219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2"/>
        <p:cNvGrpSpPr/>
        <p:nvPr/>
      </p:nvGrpSpPr>
      <p:grpSpPr>
        <a:xfrm>
          <a:off x="0" y="0"/>
          <a:ext cx="0" cy="0"/>
          <a:chOff x="0" y="0"/>
          <a:chExt cx="0" cy="0"/>
        </a:xfrm>
      </p:grpSpPr>
      <p:sp>
        <p:nvSpPr>
          <p:cNvPr id="343" name="Google Shape;343;p3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344" name="Google Shape;344;p38"/>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38"/>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346" name="Google Shape;346;p38"/>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38">
            <a:hlinkClick r:id="" action="ppaction://hlinkshowjump?jump=previousslide"/>
          </p:cNvPr>
          <p:cNvSpPr txBox="1"/>
          <p:nvPr/>
        </p:nvSpPr>
        <p:spPr>
          <a:xfrm rot="10800000">
            <a:off x="5611067" y="125513"/>
            <a:ext cx="970400" cy="5248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2667">
                <a:solidFill>
                  <a:schemeClr val="dk2"/>
                </a:solidFill>
                <a:latin typeface="Inter"/>
                <a:ea typeface="Inter"/>
                <a:cs typeface="Inter"/>
                <a:sym typeface="Inter"/>
              </a:rPr>
              <a:t>➺</a:t>
            </a:r>
            <a:endParaRPr sz="2667">
              <a:solidFill>
                <a:schemeClr val="dk2"/>
              </a:solidFill>
              <a:latin typeface="Inter"/>
              <a:ea typeface="Inter"/>
              <a:cs typeface="Inter"/>
              <a:sym typeface="Inter"/>
            </a:endParaRPr>
          </a:p>
        </p:txBody>
      </p:sp>
      <p:sp>
        <p:nvSpPr>
          <p:cNvPr id="348" name="Google Shape;348;p38"/>
          <p:cNvSpPr txBox="1"/>
          <p:nvPr/>
        </p:nvSpPr>
        <p:spPr>
          <a:xfrm>
            <a:off x="188528" y="125513"/>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uFill>
                  <a:noFill/>
                </a:uFill>
                <a:latin typeface="Inter"/>
                <a:ea typeface="Inter"/>
                <a:cs typeface="Inter"/>
                <a:sym typeface="Inter"/>
                <a:hlinkClick r:id="" action="ppaction://noaction">
                  <a:extLst>
                    <a:ext uri="{A12FA001-AC4F-418D-AE19-62706E023703}">
                      <ahyp:hlinkClr xmlns="" xmlns:ahyp="http://schemas.microsoft.com/office/drawing/2018/hyperlinkcolor" val="tx"/>
                    </a:ext>
                  </a:extLst>
                </a:hlinkClick>
              </a:rPr>
              <a:t>❊</a:t>
            </a:r>
            <a:endParaRPr sz="2933">
              <a:solidFill>
                <a:schemeClr val="dk2"/>
              </a:solidFill>
              <a:latin typeface="Inter"/>
              <a:ea typeface="Inter"/>
              <a:cs typeface="Inter"/>
              <a:sym typeface="Inter"/>
            </a:endParaRPr>
          </a:p>
        </p:txBody>
      </p:sp>
      <p:sp>
        <p:nvSpPr>
          <p:cNvPr id="349" name="Google Shape;349;p38"/>
          <p:cNvSpPr txBox="1"/>
          <p:nvPr/>
        </p:nvSpPr>
        <p:spPr>
          <a:xfrm>
            <a:off x="11430195" y="125513"/>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uFill>
                  <a:noFill/>
                </a:uFill>
                <a:latin typeface="Inter"/>
                <a:ea typeface="Inter"/>
                <a:cs typeface="Inter"/>
                <a:sym typeface="Inter"/>
                <a:hlinkClick r:id="" action="ppaction://noaction">
                  <a:extLst>
                    <a:ext uri="{A12FA001-AC4F-418D-AE19-62706E023703}">
                      <ahyp:hlinkClr xmlns="" xmlns:ahyp="http://schemas.microsoft.com/office/drawing/2018/hyperlinkcolor" val="tx"/>
                    </a:ext>
                  </a:extLst>
                </a:hlinkClick>
              </a:rPr>
              <a:t>❊</a:t>
            </a:r>
            <a:endParaRPr sz="2933">
              <a:solidFill>
                <a:schemeClr val="dk2"/>
              </a:solidFill>
              <a:latin typeface="Inter"/>
              <a:ea typeface="Inter"/>
              <a:cs typeface="Inter"/>
              <a:sym typeface="Inter"/>
            </a:endParaRPr>
          </a:p>
        </p:txBody>
      </p:sp>
      <p:cxnSp>
        <p:nvCxnSpPr>
          <p:cNvPr id="350" name="Google Shape;350;p38"/>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09545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767143"/>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123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1744E4-D568-4A09-93D8-A96F995217B1}"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5B730-E682-458B-84FA-A55B8F2BFABD}" type="slidenum">
              <a:rPr lang="en-US" smtClean="0"/>
              <a:t>‹#›</a:t>
            </a:fld>
            <a:endParaRPr lang="en-US"/>
          </a:p>
        </p:txBody>
      </p:sp>
    </p:spTree>
    <p:extLst>
      <p:ext uri="{BB962C8B-B14F-4D97-AF65-F5344CB8AC3E}">
        <p14:creationId xmlns:p14="http://schemas.microsoft.com/office/powerpoint/2010/main" val="417282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a:spLocks noGrp="1"/>
          </p:cNvSpPr>
          <p:nvPr>
            <p:ph type="pic" idx="2"/>
          </p:nvPr>
        </p:nvSpPr>
        <p:spPr>
          <a:xfrm>
            <a:off x="8596667" y="1088100"/>
            <a:ext cx="2684400" cy="2542000"/>
          </a:xfrm>
          <a:prstGeom prst="rect">
            <a:avLst/>
          </a:prstGeom>
          <a:noFill/>
          <a:ln>
            <a:noFill/>
          </a:ln>
        </p:spPr>
      </p:sp>
      <p:sp>
        <p:nvSpPr>
          <p:cNvPr id="23" name="Google Shape;23;p3"/>
          <p:cNvSpPr>
            <a:spLocks noGrp="1"/>
          </p:cNvSpPr>
          <p:nvPr>
            <p:ph type="pic" idx="3"/>
          </p:nvPr>
        </p:nvSpPr>
        <p:spPr>
          <a:xfrm>
            <a:off x="3840400" y="961433"/>
            <a:ext cx="4511200" cy="2784000"/>
          </a:xfrm>
          <a:prstGeom prst="rect">
            <a:avLst/>
          </a:prstGeom>
          <a:noFill/>
          <a:ln>
            <a:noFill/>
          </a:ln>
        </p:spPr>
      </p:sp>
      <p:sp>
        <p:nvSpPr>
          <p:cNvPr id="24" name="Google Shape;24;p3"/>
          <p:cNvSpPr>
            <a:spLocks noGrp="1"/>
          </p:cNvSpPr>
          <p:nvPr>
            <p:ph type="pic" idx="4"/>
          </p:nvPr>
        </p:nvSpPr>
        <p:spPr>
          <a:xfrm>
            <a:off x="910933" y="1088100"/>
            <a:ext cx="2684400" cy="2542000"/>
          </a:xfrm>
          <a:prstGeom prst="rect">
            <a:avLst/>
          </a:prstGeom>
          <a:noFill/>
          <a:ln>
            <a:noFill/>
          </a:ln>
        </p:spPr>
      </p:sp>
      <p:sp>
        <p:nvSpPr>
          <p:cNvPr id="25" name="Google Shape;25;p3"/>
          <p:cNvSpPr txBox="1">
            <a:spLocks noGrp="1"/>
          </p:cNvSpPr>
          <p:nvPr>
            <p:ph type="title"/>
          </p:nvPr>
        </p:nvSpPr>
        <p:spPr>
          <a:xfrm>
            <a:off x="3553800" y="4893967"/>
            <a:ext cx="5084400" cy="702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3"/>
          <p:cNvSpPr txBox="1">
            <a:spLocks noGrp="1"/>
          </p:cNvSpPr>
          <p:nvPr>
            <p:ph type="title" idx="5" hasCustomPrompt="1"/>
          </p:nvPr>
        </p:nvSpPr>
        <p:spPr>
          <a:xfrm>
            <a:off x="5206867" y="3847900"/>
            <a:ext cx="1778400" cy="94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 name="Google Shape;27;p3"/>
          <p:cNvSpPr txBox="1">
            <a:spLocks noGrp="1"/>
          </p:cNvSpPr>
          <p:nvPr>
            <p:ph type="subTitle" idx="1"/>
          </p:nvPr>
        </p:nvSpPr>
        <p:spPr>
          <a:xfrm>
            <a:off x="3553799" y="5472100"/>
            <a:ext cx="50844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cxnSp>
        <p:nvCxnSpPr>
          <p:cNvPr id="29" name="Google Shape;29;p3"/>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30;p3"/>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31" name="Google Shape;31;p3"/>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p:nvPr/>
        </p:nvSpPr>
        <p:spPr>
          <a:xfrm>
            <a:off x="5809380" y="115047"/>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latin typeface="Inter"/>
                <a:ea typeface="Inter"/>
                <a:cs typeface="Inter"/>
                <a:sym typeface="Inter"/>
              </a:rPr>
              <a:t>❊</a:t>
            </a:r>
            <a:endParaRPr sz="2933">
              <a:solidFill>
                <a:schemeClr val="dk2"/>
              </a:solidFill>
              <a:latin typeface="Inter"/>
              <a:ea typeface="Inter"/>
              <a:cs typeface="Inter"/>
              <a:sym typeface="Inter"/>
            </a:endParaRPr>
          </a:p>
        </p:txBody>
      </p:sp>
      <p:cxnSp>
        <p:nvCxnSpPr>
          <p:cNvPr id="33" name="Google Shape;33;p3"/>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68196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
        <p:cNvGrpSpPr/>
        <p:nvPr/>
      </p:nvGrpSpPr>
      <p:grpSpPr>
        <a:xfrm>
          <a:off x="0" y="0"/>
          <a:ext cx="0" cy="0"/>
          <a:chOff x="0" y="0"/>
          <a:chExt cx="0" cy="0"/>
        </a:xfrm>
      </p:grpSpPr>
      <p:sp>
        <p:nvSpPr>
          <p:cNvPr id="57" name="Google Shape;57;p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58" name="Google Shape;5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7"/>
          <p:cNvSpPr txBox="1">
            <a:spLocks noGrp="1"/>
          </p:cNvSpPr>
          <p:nvPr>
            <p:ph type="body" idx="1"/>
          </p:nvPr>
        </p:nvSpPr>
        <p:spPr>
          <a:xfrm>
            <a:off x="953467" y="2404400"/>
            <a:ext cx="4842000" cy="32208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0" name="Google Shape;60;p7"/>
          <p:cNvSpPr>
            <a:spLocks noGrp="1"/>
          </p:cNvSpPr>
          <p:nvPr>
            <p:ph type="pic" idx="2"/>
          </p:nvPr>
        </p:nvSpPr>
        <p:spPr>
          <a:xfrm>
            <a:off x="5949667" y="1884800"/>
            <a:ext cx="5288800" cy="4260000"/>
          </a:xfrm>
          <a:prstGeom prst="rect">
            <a:avLst/>
          </a:prstGeom>
          <a:noFill/>
          <a:ln>
            <a:noFill/>
          </a:ln>
        </p:spPr>
      </p:sp>
      <p:cxnSp>
        <p:nvCxnSpPr>
          <p:cNvPr id="61" name="Google Shape;61;p7"/>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7"/>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54808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71" name="Google Shape;71;p9"/>
          <p:cNvSpPr txBox="1">
            <a:spLocks noGrp="1"/>
          </p:cNvSpPr>
          <p:nvPr>
            <p:ph type="title"/>
          </p:nvPr>
        </p:nvSpPr>
        <p:spPr>
          <a:xfrm>
            <a:off x="1313100" y="2187933"/>
            <a:ext cx="4297600" cy="1354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2" name="Google Shape;72;p9"/>
          <p:cNvSpPr txBox="1">
            <a:spLocks noGrp="1"/>
          </p:cNvSpPr>
          <p:nvPr>
            <p:ph type="subTitle" idx="1"/>
          </p:nvPr>
        </p:nvSpPr>
        <p:spPr>
          <a:xfrm>
            <a:off x="1313200" y="3650000"/>
            <a:ext cx="4297600" cy="111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0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 name="Google Shape;73;p9"/>
          <p:cNvSpPr>
            <a:spLocks noGrp="1"/>
          </p:cNvSpPr>
          <p:nvPr>
            <p:ph type="pic" idx="2"/>
          </p:nvPr>
        </p:nvSpPr>
        <p:spPr>
          <a:xfrm>
            <a:off x="6464784" y="890084"/>
            <a:ext cx="4559600" cy="4957600"/>
          </a:xfrm>
          <a:prstGeom prst="rect">
            <a:avLst/>
          </a:prstGeom>
          <a:noFill/>
          <a:ln>
            <a:noFill/>
          </a:ln>
        </p:spPr>
      </p:sp>
      <p:cxnSp>
        <p:nvCxnSpPr>
          <p:cNvPr id="74" name="Google Shape;74;p9"/>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9"/>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76" name="Google Shape;76;p9"/>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9"/>
          <p:cNvSpPr txBox="1"/>
          <p:nvPr/>
        </p:nvSpPr>
        <p:spPr>
          <a:xfrm>
            <a:off x="5809380" y="115047"/>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latin typeface="Inter"/>
                <a:ea typeface="Inter"/>
                <a:cs typeface="Inter"/>
                <a:sym typeface="Inter"/>
              </a:rPr>
              <a:t>❊</a:t>
            </a:r>
            <a:endParaRPr sz="2933">
              <a:solidFill>
                <a:schemeClr val="dk2"/>
              </a:solidFill>
              <a:latin typeface="Inter"/>
              <a:ea typeface="Inter"/>
              <a:cs typeface="Inter"/>
              <a:sym typeface="Inter"/>
            </a:endParaRPr>
          </a:p>
        </p:txBody>
      </p:sp>
      <p:cxnSp>
        <p:nvCxnSpPr>
          <p:cNvPr id="78" name="Google Shape;78;p9"/>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82281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4852000" y="2208900"/>
            <a:ext cx="6354000" cy="16432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0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0" name="Google Shape;90;p11"/>
          <p:cNvSpPr txBox="1">
            <a:spLocks noGrp="1"/>
          </p:cNvSpPr>
          <p:nvPr>
            <p:ph type="subTitle" idx="1"/>
          </p:nvPr>
        </p:nvSpPr>
        <p:spPr>
          <a:xfrm>
            <a:off x="4852000" y="4040300"/>
            <a:ext cx="6354000" cy="6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1" name="Google Shape;91;p1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cxnSp>
        <p:nvCxnSpPr>
          <p:cNvPr id="92" name="Google Shape;92;p11"/>
          <p:cNvCxnSpPr/>
          <p:nvPr/>
        </p:nvCxnSpPr>
        <p:spPr>
          <a:xfrm rot="10800000">
            <a:off x="-133" y="212367"/>
            <a:ext cx="121928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p11"/>
          <p:cNvCxnSpPr/>
          <p:nvPr/>
        </p:nvCxnSpPr>
        <p:spPr>
          <a:xfrm rot="10800000">
            <a:off x="-133" y="575433"/>
            <a:ext cx="12192800" cy="0"/>
          </a:xfrm>
          <a:prstGeom prst="straightConnector1">
            <a:avLst/>
          </a:prstGeom>
          <a:noFill/>
          <a:ln w="9525" cap="flat" cmpd="sng">
            <a:solidFill>
              <a:schemeClr val="dk2"/>
            </a:solidFill>
            <a:prstDash val="solid"/>
            <a:round/>
            <a:headEnd type="none" w="med" len="med"/>
            <a:tailEnd type="none" w="med" len="med"/>
          </a:ln>
        </p:spPr>
      </p:cxnSp>
      <p:sp>
        <p:nvSpPr>
          <p:cNvPr id="94" name="Google Shape;94;p11"/>
          <p:cNvSpPr/>
          <p:nvPr/>
        </p:nvSpPr>
        <p:spPr>
          <a:xfrm>
            <a:off x="5610800" y="125532"/>
            <a:ext cx="970400" cy="5248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1"/>
          <p:cNvSpPr txBox="1"/>
          <p:nvPr/>
        </p:nvSpPr>
        <p:spPr>
          <a:xfrm>
            <a:off x="5809380" y="115047"/>
            <a:ext cx="552800" cy="524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933">
                <a:solidFill>
                  <a:schemeClr val="dk2"/>
                </a:solidFill>
                <a:latin typeface="Inter"/>
                <a:ea typeface="Inter"/>
                <a:cs typeface="Inter"/>
                <a:sym typeface="Inter"/>
              </a:rPr>
              <a:t>❊</a:t>
            </a:r>
            <a:endParaRPr sz="2933">
              <a:solidFill>
                <a:schemeClr val="dk2"/>
              </a:solidFill>
              <a:latin typeface="Inter"/>
              <a:ea typeface="Inter"/>
              <a:cs typeface="Inter"/>
              <a:sym typeface="Inter"/>
            </a:endParaRPr>
          </a:p>
        </p:txBody>
      </p:sp>
      <p:sp>
        <p:nvSpPr>
          <p:cNvPr id="96" name="Google Shape;96;p11"/>
          <p:cNvSpPr>
            <a:spLocks noGrp="1"/>
          </p:cNvSpPr>
          <p:nvPr>
            <p:ph type="pic" idx="2"/>
          </p:nvPr>
        </p:nvSpPr>
        <p:spPr>
          <a:xfrm>
            <a:off x="953467" y="1155800"/>
            <a:ext cx="3405600" cy="4546400"/>
          </a:xfrm>
          <a:prstGeom prst="rect">
            <a:avLst/>
          </a:prstGeom>
          <a:noFill/>
          <a:ln>
            <a:noFill/>
          </a:ln>
        </p:spPr>
      </p:sp>
      <p:cxnSp>
        <p:nvCxnSpPr>
          <p:cNvPr id="97" name="Google Shape;97;p11"/>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9813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9"/>
        <p:cNvGrpSpPr/>
        <p:nvPr/>
      </p:nvGrpSpPr>
      <p:grpSpPr>
        <a:xfrm>
          <a:off x="0" y="0"/>
          <a:ext cx="0" cy="0"/>
          <a:chOff x="0" y="0"/>
          <a:chExt cx="0" cy="0"/>
        </a:xfrm>
      </p:grpSpPr>
      <p:sp>
        <p:nvSpPr>
          <p:cNvPr id="100" name="Google Shape;100;p13"/>
          <p:cNvSpPr txBox="1">
            <a:spLocks noGrp="1"/>
          </p:cNvSpPr>
          <p:nvPr>
            <p:ph type="title" hasCustomPrompt="1"/>
          </p:nvPr>
        </p:nvSpPr>
        <p:spPr>
          <a:xfrm>
            <a:off x="1988751" y="1901500"/>
            <a:ext cx="7316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1" name="Google Shape;101;p13"/>
          <p:cNvSpPr txBox="1">
            <a:spLocks noGrp="1"/>
          </p:cNvSpPr>
          <p:nvPr>
            <p:ph type="subTitle" idx="1"/>
          </p:nvPr>
        </p:nvSpPr>
        <p:spPr>
          <a:xfrm>
            <a:off x="2726667" y="2545632"/>
            <a:ext cx="30056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2" name="Google Shape;102;p13"/>
          <p:cNvSpPr txBox="1">
            <a:spLocks noGrp="1"/>
          </p:cNvSpPr>
          <p:nvPr>
            <p:ph type="title" idx="2" hasCustomPrompt="1"/>
          </p:nvPr>
        </p:nvSpPr>
        <p:spPr>
          <a:xfrm>
            <a:off x="6881384" y="1901500"/>
            <a:ext cx="796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3" name="Google Shape;103;p13"/>
          <p:cNvSpPr txBox="1">
            <a:spLocks noGrp="1"/>
          </p:cNvSpPr>
          <p:nvPr>
            <p:ph type="subTitle" idx="3"/>
          </p:nvPr>
        </p:nvSpPr>
        <p:spPr>
          <a:xfrm>
            <a:off x="7677799" y="2545632"/>
            <a:ext cx="2999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4" hasCustomPrompt="1"/>
          </p:nvPr>
        </p:nvSpPr>
        <p:spPr>
          <a:xfrm>
            <a:off x="1988751" y="4309733"/>
            <a:ext cx="7316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5" name="Google Shape;105;p13"/>
          <p:cNvSpPr txBox="1">
            <a:spLocks noGrp="1"/>
          </p:cNvSpPr>
          <p:nvPr>
            <p:ph type="subTitle" idx="5"/>
          </p:nvPr>
        </p:nvSpPr>
        <p:spPr>
          <a:xfrm>
            <a:off x="2720367" y="4953867"/>
            <a:ext cx="30056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title" idx="6" hasCustomPrompt="1"/>
          </p:nvPr>
        </p:nvSpPr>
        <p:spPr>
          <a:xfrm>
            <a:off x="6881384" y="4309733"/>
            <a:ext cx="796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7"/>
          </p:nvPr>
        </p:nvSpPr>
        <p:spPr>
          <a:xfrm>
            <a:off x="7677800" y="4953867"/>
            <a:ext cx="29992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109" name="Google Shape;109;p13"/>
          <p:cNvSpPr txBox="1">
            <a:spLocks noGrp="1"/>
          </p:cNvSpPr>
          <p:nvPr>
            <p:ph type="title" idx="8"/>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3"/>
          <p:cNvSpPr txBox="1">
            <a:spLocks noGrp="1"/>
          </p:cNvSpPr>
          <p:nvPr>
            <p:ph type="subTitle" idx="9"/>
          </p:nvPr>
        </p:nvSpPr>
        <p:spPr>
          <a:xfrm>
            <a:off x="2720351" y="2167900"/>
            <a:ext cx="3005600" cy="52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1" name="Google Shape;111;p13"/>
          <p:cNvSpPr txBox="1">
            <a:spLocks noGrp="1"/>
          </p:cNvSpPr>
          <p:nvPr>
            <p:ph type="subTitle" idx="13"/>
          </p:nvPr>
        </p:nvSpPr>
        <p:spPr>
          <a:xfrm>
            <a:off x="7684073" y="2167900"/>
            <a:ext cx="2999200" cy="52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2" name="Google Shape;112;p13"/>
          <p:cNvSpPr txBox="1">
            <a:spLocks noGrp="1"/>
          </p:cNvSpPr>
          <p:nvPr>
            <p:ph type="subTitle" idx="14"/>
          </p:nvPr>
        </p:nvSpPr>
        <p:spPr>
          <a:xfrm>
            <a:off x="2720351" y="4576139"/>
            <a:ext cx="3005600" cy="52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3" name="Google Shape;113;p13"/>
          <p:cNvSpPr txBox="1">
            <a:spLocks noGrp="1"/>
          </p:cNvSpPr>
          <p:nvPr>
            <p:ph type="subTitle" idx="15"/>
          </p:nvPr>
        </p:nvSpPr>
        <p:spPr>
          <a:xfrm>
            <a:off x="7684073" y="4576139"/>
            <a:ext cx="2999200" cy="52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cxnSp>
        <p:nvCxnSpPr>
          <p:cNvPr id="114" name="Google Shape;114;p13"/>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13"/>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21128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7"/>
        <p:cNvGrpSpPr/>
        <p:nvPr/>
      </p:nvGrpSpPr>
      <p:grpSpPr>
        <a:xfrm>
          <a:off x="0" y="0"/>
          <a:ext cx="0" cy="0"/>
          <a:chOff x="0" y="0"/>
          <a:chExt cx="0" cy="0"/>
        </a:xfrm>
      </p:grpSpPr>
      <p:sp>
        <p:nvSpPr>
          <p:cNvPr id="128" name="Google Shape;128;p1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129" name="Google Shape;129;p15"/>
          <p:cNvSpPr txBox="1">
            <a:spLocks noGrp="1"/>
          </p:cNvSpPr>
          <p:nvPr>
            <p:ph type="subTitle" idx="1"/>
          </p:nvPr>
        </p:nvSpPr>
        <p:spPr>
          <a:xfrm>
            <a:off x="969817" y="3554833"/>
            <a:ext cx="3979200" cy="158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5"/>
          <p:cNvSpPr txBox="1">
            <a:spLocks noGrp="1"/>
          </p:cNvSpPr>
          <p:nvPr>
            <p:ph type="title"/>
          </p:nvPr>
        </p:nvSpPr>
        <p:spPr>
          <a:xfrm>
            <a:off x="969833" y="1717967"/>
            <a:ext cx="3979200" cy="191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5"/>
          <p:cNvSpPr>
            <a:spLocks noGrp="1"/>
          </p:cNvSpPr>
          <p:nvPr>
            <p:ph type="pic" idx="2"/>
          </p:nvPr>
        </p:nvSpPr>
        <p:spPr>
          <a:xfrm>
            <a:off x="5682584" y="883200"/>
            <a:ext cx="5539600" cy="5091600"/>
          </a:xfrm>
          <a:prstGeom prst="rect">
            <a:avLst/>
          </a:prstGeom>
          <a:noFill/>
          <a:ln>
            <a:noFill/>
          </a:ln>
        </p:spPr>
      </p:sp>
      <p:cxnSp>
        <p:nvCxnSpPr>
          <p:cNvPr id="132" name="Google Shape;132;p15"/>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15"/>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16178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0"/>
        <p:cNvGrpSpPr/>
        <p:nvPr/>
      </p:nvGrpSpPr>
      <p:grpSpPr>
        <a:xfrm>
          <a:off x="0" y="0"/>
          <a:ext cx="0" cy="0"/>
          <a:chOff x="0" y="0"/>
          <a:chExt cx="0" cy="0"/>
        </a:xfrm>
      </p:grpSpPr>
      <p:sp>
        <p:nvSpPr>
          <p:cNvPr id="171" name="Google Shape;171;p22"/>
          <p:cNvSpPr txBox="1">
            <a:spLocks noGrp="1"/>
          </p:cNvSpPr>
          <p:nvPr>
            <p:ph type="subTitle" idx="1"/>
          </p:nvPr>
        </p:nvSpPr>
        <p:spPr>
          <a:xfrm>
            <a:off x="2011667" y="2043767"/>
            <a:ext cx="3465200" cy="340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algn="ctr" rtl="0">
              <a:lnSpc>
                <a:spcPct val="100000"/>
              </a:lnSpc>
              <a:spcBef>
                <a:spcPts val="1333"/>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72" name="Google Shape;172;p22"/>
          <p:cNvSpPr txBox="1">
            <a:spLocks noGrp="1"/>
          </p:cNvSpPr>
          <p:nvPr>
            <p:ph type="subTitle" idx="2"/>
          </p:nvPr>
        </p:nvSpPr>
        <p:spPr>
          <a:xfrm>
            <a:off x="6715135" y="2043767"/>
            <a:ext cx="3465200" cy="340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algn="ctr" rtl="0">
              <a:lnSpc>
                <a:spcPct val="100000"/>
              </a:lnSpc>
              <a:spcBef>
                <a:spcPts val="1333"/>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73" name="Google Shape;173;p2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174" name="Google Shape;174;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75" name="Google Shape;175;p22"/>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22"/>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27494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3"/>
        <p:cNvGrpSpPr/>
        <p:nvPr/>
      </p:nvGrpSpPr>
      <p:grpSpPr>
        <a:xfrm>
          <a:off x="0" y="0"/>
          <a:ext cx="0" cy="0"/>
          <a:chOff x="0" y="0"/>
          <a:chExt cx="0" cy="0"/>
        </a:xfrm>
      </p:grpSpPr>
      <p:sp>
        <p:nvSpPr>
          <p:cNvPr id="214" name="Google Shape;214;p26"/>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215" name="Google Shape;215;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16" name="Google Shape;216;p26"/>
          <p:cNvCxnSpPr/>
          <p:nvPr/>
        </p:nvCxnSpPr>
        <p:spPr>
          <a:xfrm rot="10800000">
            <a:off x="986645" y="386051"/>
            <a:ext cx="10219200" cy="0"/>
          </a:xfrm>
          <a:prstGeom prst="straightConnector1">
            <a:avLst/>
          </a:prstGeom>
          <a:noFill/>
          <a:ln w="9525" cap="flat" cmpd="sng">
            <a:solidFill>
              <a:schemeClr val="dk2"/>
            </a:solidFill>
            <a:prstDash val="solid"/>
            <a:round/>
            <a:headEnd type="none" w="med" len="med"/>
            <a:tailEnd type="none" w="med" len="med"/>
          </a:ln>
        </p:spPr>
      </p:cxnSp>
      <p:sp>
        <p:nvSpPr>
          <p:cNvPr id="217" name="Google Shape;217;p26"/>
          <p:cNvSpPr txBox="1">
            <a:spLocks noGrp="1"/>
          </p:cNvSpPr>
          <p:nvPr>
            <p:ph type="subTitle" idx="1"/>
          </p:nvPr>
        </p:nvSpPr>
        <p:spPr>
          <a:xfrm>
            <a:off x="2393767" y="2127467"/>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6"/>
          <p:cNvSpPr txBox="1">
            <a:spLocks noGrp="1"/>
          </p:cNvSpPr>
          <p:nvPr>
            <p:ph type="subTitle" idx="2"/>
          </p:nvPr>
        </p:nvSpPr>
        <p:spPr>
          <a:xfrm>
            <a:off x="2393767" y="2586400"/>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6"/>
          <p:cNvSpPr txBox="1">
            <a:spLocks noGrp="1"/>
          </p:cNvSpPr>
          <p:nvPr>
            <p:ph type="subTitle" idx="3"/>
          </p:nvPr>
        </p:nvSpPr>
        <p:spPr>
          <a:xfrm>
            <a:off x="7179033" y="2127467"/>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0" name="Google Shape;220;p26"/>
          <p:cNvSpPr txBox="1">
            <a:spLocks noGrp="1"/>
          </p:cNvSpPr>
          <p:nvPr>
            <p:ph type="subTitle" idx="4"/>
          </p:nvPr>
        </p:nvSpPr>
        <p:spPr>
          <a:xfrm>
            <a:off x="7179033" y="2586400"/>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6"/>
          <p:cNvSpPr txBox="1">
            <a:spLocks noGrp="1"/>
          </p:cNvSpPr>
          <p:nvPr>
            <p:ph type="subTitle" idx="5"/>
          </p:nvPr>
        </p:nvSpPr>
        <p:spPr>
          <a:xfrm>
            <a:off x="2393767" y="4405533"/>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2" name="Google Shape;222;p26"/>
          <p:cNvSpPr txBox="1">
            <a:spLocks noGrp="1"/>
          </p:cNvSpPr>
          <p:nvPr>
            <p:ph type="subTitle" idx="6"/>
          </p:nvPr>
        </p:nvSpPr>
        <p:spPr>
          <a:xfrm>
            <a:off x="2393767" y="4864467"/>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6"/>
          <p:cNvSpPr txBox="1">
            <a:spLocks noGrp="1"/>
          </p:cNvSpPr>
          <p:nvPr>
            <p:ph type="subTitle" idx="7"/>
          </p:nvPr>
        </p:nvSpPr>
        <p:spPr>
          <a:xfrm>
            <a:off x="7179033" y="4405533"/>
            <a:ext cx="2619200" cy="646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El Messiri"/>
                <a:ea typeface="El Messiri"/>
                <a:cs typeface="El Messiri"/>
                <a:sym typeface="El Messiri"/>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6"/>
          <p:cNvSpPr txBox="1">
            <a:spLocks noGrp="1"/>
          </p:cNvSpPr>
          <p:nvPr>
            <p:ph type="subTitle" idx="8"/>
          </p:nvPr>
        </p:nvSpPr>
        <p:spPr>
          <a:xfrm>
            <a:off x="7179033" y="4864467"/>
            <a:ext cx="2619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25" name="Google Shape;225;p26"/>
          <p:cNvCxnSpPr/>
          <p:nvPr/>
        </p:nvCxnSpPr>
        <p:spPr>
          <a:xfrm rot="10800000">
            <a:off x="971600" y="6525393"/>
            <a:ext cx="10248800" cy="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0165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El Messiri"/>
              <a:buNone/>
              <a:defRPr sz="3000">
                <a:solidFill>
                  <a:schemeClr val="dk1"/>
                </a:solidFill>
                <a:latin typeface="El Messiri"/>
                <a:ea typeface="El Messiri"/>
                <a:cs typeface="El Messiri"/>
                <a:sym typeface="El Messiri"/>
              </a:defRPr>
            </a:lvl1pPr>
            <a:lvl2pPr lvl="1"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2pPr>
            <a:lvl3pPr lvl="2"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3pPr>
            <a:lvl4pPr lvl="3"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4pPr>
            <a:lvl5pPr lvl="4"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5pPr>
            <a:lvl6pPr lvl="5"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6pPr>
            <a:lvl7pPr lvl="6"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7pPr>
            <a:lvl8pPr lvl="7"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8pPr>
            <a:lvl9pPr lvl="8" algn="ctr" rtl="0">
              <a:spcBef>
                <a:spcPts val="0"/>
              </a:spcBef>
              <a:spcAft>
                <a:spcPts val="0"/>
              </a:spcAft>
              <a:buClr>
                <a:schemeClr val="dk1"/>
              </a:buClr>
              <a:buSzPts val="3500"/>
              <a:buFont typeface="Cormorant Upright"/>
              <a:buNone/>
              <a:defRPr sz="3500">
                <a:solidFill>
                  <a:schemeClr val="dk1"/>
                </a:solidFill>
                <a:latin typeface="Cormorant Upright"/>
                <a:ea typeface="Cormorant Upright"/>
                <a:cs typeface="Cormorant Upright"/>
                <a:sym typeface="Cormorant Upr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15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15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b="1">
                <a:solidFill>
                  <a:schemeClr val="dk1"/>
                </a:solidFill>
                <a:latin typeface="El Messiri"/>
                <a:ea typeface="El Messiri"/>
                <a:cs typeface="El Messiri"/>
                <a:sym typeface="El Messiri"/>
              </a:defRPr>
            </a:lvl1pPr>
            <a:lvl2pPr lvl="1" algn="r" rtl="0">
              <a:buNone/>
              <a:defRPr sz="1733" b="1">
                <a:solidFill>
                  <a:schemeClr val="dk1"/>
                </a:solidFill>
                <a:latin typeface="El Messiri"/>
                <a:ea typeface="El Messiri"/>
                <a:cs typeface="El Messiri"/>
                <a:sym typeface="El Messiri"/>
              </a:defRPr>
            </a:lvl2pPr>
            <a:lvl3pPr lvl="2" algn="r" rtl="0">
              <a:buNone/>
              <a:defRPr sz="1733" b="1">
                <a:solidFill>
                  <a:schemeClr val="dk1"/>
                </a:solidFill>
                <a:latin typeface="El Messiri"/>
                <a:ea typeface="El Messiri"/>
                <a:cs typeface="El Messiri"/>
                <a:sym typeface="El Messiri"/>
              </a:defRPr>
            </a:lvl3pPr>
            <a:lvl4pPr lvl="3" algn="r" rtl="0">
              <a:buNone/>
              <a:defRPr sz="1733" b="1">
                <a:solidFill>
                  <a:schemeClr val="dk1"/>
                </a:solidFill>
                <a:latin typeface="El Messiri"/>
                <a:ea typeface="El Messiri"/>
                <a:cs typeface="El Messiri"/>
                <a:sym typeface="El Messiri"/>
              </a:defRPr>
            </a:lvl4pPr>
            <a:lvl5pPr lvl="4" algn="r" rtl="0">
              <a:buNone/>
              <a:defRPr sz="1733" b="1">
                <a:solidFill>
                  <a:schemeClr val="dk1"/>
                </a:solidFill>
                <a:latin typeface="El Messiri"/>
                <a:ea typeface="El Messiri"/>
                <a:cs typeface="El Messiri"/>
                <a:sym typeface="El Messiri"/>
              </a:defRPr>
            </a:lvl5pPr>
            <a:lvl6pPr lvl="5" algn="r" rtl="0">
              <a:buNone/>
              <a:defRPr sz="1733" b="1">
                <a:solidFill>
                  <a:schemeClr val="dk1"/>
                </a:solidFill>
                <a:latin typeface="El Messiri"/>
                <a:ea typeface="El Messiri"/>
                <a:cs typeface="El Messiri"/>
                <a:sym typeface="El Messiri"/>
              </a:defRPr>
            </a:lvl6pPr>
            <a:lvl7pPr lvl="6" algn="r" rtl="0">
              <a:buNone/>
              <a:defRPr sz="1733" b="1">
                <a:solidFill>
                  <a:schemeClr val="dk1"/>
                </a:solidFill>
                <a:latin typeface="El Messiri"/>
                <a:ea typeface="El Messiri"/>
                <a:cs typeface="El Messiri"/>
                <a:sym typeface="El Messiri"/>
              </a:defRPr>
            </a:lvl7pPr>
            <a:lvl8pPr lvl="7" algn="r" rtl="0">
              <a:buNone/>
              <a:defRPr sz="1733" b="1">
                <a:solidFill>
                  <a:schemeClr val="dk1"/>
                </a:solidFill>
                <a:latin typeface="El Messiri"/>
                <a:ea typeface="El Messiri"/>
                <a:cs typeface="El Messiri"/>
                <a:sym typeface="El Messiri"/>
              </a:defRPr>
            </a:lvl8pPr>
            <a:lvl9pPr lvl="8" algn="r" rtl="0">
              <a:buNone/>
              <a:defRPr sz="1733" b="1">
                <a:solidFill>
                  <a:schemeClr val="dk1"/>
                </a:solidFill>
                <a:latin typeface="El Messiri"/>
                <a:ea typeface="El Messiri"/>
                <a:cs typeface="El Messiri"/>
                <a:sym typeface="El Messi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63359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7"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9" r:id="rId15"/>
    <p:sldLayoutId id="2147483681" r:id="rId16"/>
    <p:sldLayoutId id="2147483682" r:id="rId17"/>
    <p:sldLayoutId id="214748368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7.xml"/><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81.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9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98.sv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4" name="Google Shape;424;p46"/>
          <p:cNvSpPr txBox="1">
            <a:spLocks noGrp="1"/>
          </p:cNvSpPr>
          <p:nvPr>
            <p:ph type="title"/>
          </p:nvPr>
        </p:nvSpPr>
        <p:spPr>
          <a:xfrm>
            <a:off x="3047177" y="204930"/>
            <a:ext cx="6949950" cy="1708234"/>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121900" tIns="121900" rIns="121900" bIns="121900" anchor="b" anchorCtr="0">
            <a:noAutofit/>
          </a:bodyPr>
          <a:lstStyle/>
          <a:p>
            <a:pPr algn="ctr">
              <a:lnSpc>
                <a:spcPct val="150000"/>
              </a:lnSpc>
            </a:pPr>
            <a:r>
              <a:rPr lang="en-US" sz="3200" b="1" dirty="0" smtClean="0">
                <a:latin typeface="Times New Roman" panose="02020603050405020304" pitchFamily="18" charset="0"/>
                <a:cs typeface="Times New Roman" panose="02020603050405020304" pitchFamily="18" charset="0"/>
              </a:rPr>
              <a:t>CHÀO MỪNG </a:t>
            </a:r>
            <a:r>
              <a:rPr lang="en-US" sz="3200" b="1" dirty="0">
                <a:latin typeface="Times New Roman" panose="02020603050405020304" pitchFamily="18" charset="0"/>
                <a:cs typeface="Times New Roman" panose="02020603050405020304" pitchFamily="18" charset="0"/>
              </a:rPr>
              <a:t>CÁC EM </a:t>
            </a: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ĐẾN </a:t>
            </a:r>
            <a:r>
              <a:rPr lang="en-US" sz="3200" b="1" dirty="0">
                <a:latin typeface="Times New Roman" panose="02020603050405020304" pitchFamily="18" charset="0"/>
                <a:cs typeface="Times New Roman" panose="02020603050405020304" pitchFamily="18" charset="0"/>
              </a:rPr>
              <a:t>VỚI </a:t>
            </a:r>
            <a:r>
              <a:rPr lang="en-US" sz="3200" b="1" dirty="0" smtClean="0">
                <a:latin typeface="Times New Roman" panose="02020603050405020304" pitchFamily="18" charset="0"/>
                <a:cs typeface="Times New Roman" panose="02020603050405020304" pitchFamily="18" charset="0"/>
              </a:rPr>
              <a:t>TIẾT HỌC HÔM NAY</a:t>
            </a:r>
            <a:endParaRPr lang="en-US" sz="3200" b="1" dirty="0">
              <a:latin typeface="Times New Roman" panose="02020603050405020304" pitchFamily="18" charset="0"/>
              <a:cs typeface="Times New Roman" panose="02020603050405020304" pitchFamily="18" charset="0"/>
            </a:endParaRPr>
          </a:p>
        </p:txBody>
      </p:sp>
      <p:sp>
        <p:nvSpPr>
          <p:cNvPr id="427" name="Google Shape;427;p46">
            <a:hlinkClick r:id="" action="ppaction://hlinkshowjump?jump=nextslide"/>
          </p:cNvPr>
          <p:cNvSpPr txBox="1"/>
          <p:nvPr/>
        </p:nvSpPr>
        <p:spPr>
          <a:xfrm>
            <a:off x="11221400" y="125513"/>
            <a:ext cx="970400" cy="524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667" kern="0">
                <a:solidFill>
                  <a:srgbClr val="9E8B53"/>
                </a:solidFill>
                <a:latin typeface="Inter"/>
                <a:ea typeface="Inter"/>
                <a:cs typeface="Inter"/>
                <a:sym typeface="Inter"/>
              </a:rPr>
              <a:t>➺</a:t>
            </a:r>
            <a:endParaRPr sz="2667" kern="0">
              <a:solidFill>
                <a:srgbClr val="9E8B53"/>
              </a:solidFill>
              <a:latin typeface="Inter"/>
              <a:ea typeface="Inter"/>
              <a:cs typeface="Inter"/>
              <a:sym typeface="Inter"/>
            </a:endParaRPr>
          </a:p>
        </p:txBody>
      </p:sp>
      <p:pic>
        <p:nvPicPr>
          <p:cNvPr id="1026" name="Picture 2" descr="Hình ảnh vua, quan triều Nguyễn | Báo Dân trí">
            <a:extLst>
              <a:ext uri="{FF2B5EF4-FFF2-40B4-BE49-F238E27FC236}">
                <a16:creationId xmlns:a16="http://schemas.microsoft.com/office/drawing/2014/main" id="{A29D41BE-6CF3-626B-6990-58E0791CA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952" y="2424391"/>
            <a:ext cx="7600400" cy="4180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wipe(right)">
                                      <p:cBhvr>
                                        <p:cTn id="7"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pic>
        <p:nvPicPr>
          <p:cNvPr id="3" name="ĐẠI NAM NHẤT THỐNG TOÀN ĐỒ - CHỨNG LÝ KHÔNG THỂ CHỐI CÃI VỀ CHỦ QUYỀN BIỂN ĐẢO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2684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AF1"/>
        </a:solidFill>
        <a:effectLst/>
      </p:bgPr>
    </p:bg>
    <p:spTree>
      <p:nvGrpSpPr>
        <p:cNvPr id="1" name="Shape 651"/>
        <p:cNvGrpSpPr/>
        <p:nvPr/>
      </p:nvGrpSpPr>
      <p:grpSpPr>
        <a:xfrm>
          <a:off x="0" y="0"/>
          <a:ext cx="0" cy="0"/>
          <a:chOff x="0" y="0"/>
          <a:chExt cx="0" cy="0"/>
        </a:xfrm>
      </p:grpSpPr>
      <p:grpSp>
        <p:nvGrpSpPr>
          <p:cNvPr id="12" name="Group 11">
            <a:extLst>
              <a:ext uri="{FF2B5EF4-FFF2-40B4-BE49-F238E27FC236}">
                <a16:creationId xmlns:a16="http://schemas.microsoft.com/office/drawing/2014/main" id="{8C17F0AB-9766-8FFD-5142-46E855B1078B}"/>
              </a:ext>
            </a:extLst>
          </p:cNvPr>
          <p:cNvGrpSpPr/>
          <p:nvPr/>
        </p:nvGrpSpPr>
        <p:grpSpPr>
          <a:xfrm>
            <a:off x="5635776" y="546755"/>
            <a:ext cx="6364546" cy="6598763"/>
            <a:chOff x="4226832" y="687416"/>
            <a:chExt cx="4525282" cy="3380114"/>
          </a:xfrm>
        </p:grpSpPr>
        <p:pic>
          <p:nvPicPr>
            <p:cNvPr id="14338" name="Picture 2" descr="Mộc bản triều Nguyễn - HOÀNG THÀNH THĂNG LONG">
              <a:extLst>
                <a:ext uri="{FF2B5EF4-FFF2-40B4-BE49-F238E27FC236}">
                  <a16:creationId xmlns:a16="http://schemas.microsoft.com/office/drawing/2014/main" id="{8BF9653C-E05E-CFA9-77A7-70D8EBF4B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832" y="687416"/>
              <a:ext cx="4525282" cy="2380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F0C1D5-66DC-F3C1-5E2D-87868DB2CC92}"/>
                </a:ext>
              </a:extLst>
            </p:cNvPr>
            <p:cNvSpPr txBox="1"/>
            <p:nvPr/>
          </p:nvSpPr>
          <p:spPr>
            <a:xfrm>
              <a:off x="4413930" y="3068410"/>
              <a:ext cx="4151086" cy="999120"/>
            </a:xfrm>
            <a:prstGeom prst="rect">
              <a:avLst/>
            </a:prstGeom>
            <a:noFill/>
          </p:spPr>
          <p:txBody>
            <a:bodyPr wrap="square" rtlCol="0">
              <a:spAutoFit/>
            </a:bodyPr>
            <a:lstStyle/>
            <a:p>
              <a:pPr algn="ctr" defTabSz="1219170">
                <a:lnSpc>
                  <a:spcPct val="150000"/>
                </a:lnSpc>
                <a:buClr>
                  <a:srgbClr val="000000"/>
                </a:buClr>
              </a:pPr>
              <a:r>
                <a:rPr lang="en-US" sz="1867" i="1" kern="0">
                  <a:solidFill>
                    <a:srgbClr val="0070C0"/>
                  </a:solidFill>
                  <a:latin typeface="Arial"/>
                  <a:cs typeface="Arial"/>
                  <a:sym typeface="Arial"/>
                </a:rPr>
                <a:t>Mộc bản triều Nguyễn chứng cứ quan trọng về việc thực thi chủ quyền của Việt Nam trên hai quần đảo Hoàng Sa và Trường Sa. </a:t>
              </a:r>
            </a:p>
          </p:txBody>
        </p:sp>
      </p:grpSp>
      <p:pic>
        <p:nvPicPr>
          <p:cNvPr id="9" name="Picture 2" descr="Vào Hoàng thành Huế khám phá kiệt tác Cửu Đỉnh của nhà Nguyễn -  khamphahue.com.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677" y="546755"/>
            <a:ext cx="5235760" cy="46097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8528" y="5327658"/>
            <a:ext cx="3062057" cy="400110"/>
          </a:xfrm>
          <a:prstGeom prst="rect">
            <a:avLst/>
          </a:prstGeom>
        </p:spPr>
        <p:txBody>
          <a:bodyPr wrap="none">
            <a:spAutoFit/>
          </a:bodyPr>
          <a:lstStyle/>
          <a:p>
            <a:pPr algn="ctr"/>
            <a:r>
              <a:rPr lang="en-GB" sz="2000" b="1" dirty="0" err="1">
                <a:solidFill>
                  <a:srgbClr val="0070C0"/>
                </a:solidFill>
                <a:latin typeface="Times New Roman" panose="02020603050405020304" pitchFamily="18" charset="0"/>
                <a:cs typeface="Times New Roman" panose="02020603050405020304" pitchFamily="18" charset="0"/>
              </a:rPr>
              <a:t>Cửu</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đỉnh</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của</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nhà</a:t>
            </a:r>
            <a:r>
              <a:rPr lang="en-GB" sz="2000" b="1" dirty="0">
                <a:solidFill>
                  <a:srgbClr val="0070C0"/>
                </a:solidFill>
                <a:latin typeface="Times New Roman" panose="02020603050405020304" pitchFamily="18" charset="0"/>
                <a:cs typeface="Times New Roman" panose="02020603050405020304" pitchFamily="18" charset="0"/>
              </a:rPr>
              <a:t> </a:t>
            </a:r>
            <a:r>
              <a:rPr lang="en-GB" sz="2000" b="1" dirty="0" err="1">
                <a:solidFill>
                  <a:srgbClr val="0070C0"/>
                </a:solidFill>
                <a:latin typeface="Times New Roman" panose="02020603050405020304" pitchFamily="18" charset="0"/>
                <a:cs typeface="Times New Roman" panose="02020603050405020304" pitchFamily="18" charset="0"/>
              </a:rPr>
              <a:t>Nguyễn</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7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a red line&#10;&#10;Description automatically generated">
            <a:extLst>
              <a:ext uri="{FF2B5EF4-FFF2-40B4-BE49-F238E27FC236}">
                <a16:creationId xmlns:a16="http://schemas.microsoft.com/office/drawing/2014/main" id="{E4D05827-0DF9-BC6A-FF59-3783506F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760" y="702366"/>
            <a:ext cx="6186844" cy="5459890"/>
          </a:xfrm>
          <a:prstGeom prst="rect">
            <a:avLst/>
          </a:prstGeom>
        </p:spPr>
      </p:pic>
      <p:sp>
        <p:nvSpPr>
          <p:cNvPr id="7" name="TextBox 6">
            <a:extLst>
              <a:ext uri="{FF2B5EF4-FFF2-40B4-BE49-F238E27FC236}">
                <a16:creationId xmlns:a16="http://schemas.microsoft.com/office/drawing/2014/main" id="{0B85EEED-2DC0-79A4-2C7C-F9D7E798980C}"/>
              </a:ext>
            </a:extLst>
          </p:cNvPr>
          <p:cNvSpPr txBox="1"/>
          <p:nvPr/>
        </p:nvSpPr>
        <p:spPr>
          <a:xfrm>
            <a:off x="7894320" y="1702415"/>
            <a:ext cx="4023360" cy="4031873"/>
          </a:xfrm>
          <a:prstGeom prst="rect">
            <a:avLst/>
          </a:prstGeom>
          <a:noFill/>
        </p:spPr>
        <p:txBody>
          <a:bodyPr wrap="square">
            <a:spAutoFit/>
          </a:bodyPr>
          <a:lstStyle/>
          <a:p>
            <a:pPr marR="0" lvl="0" algn="just" defTabSz="914400" rtl="0" eaLnBrk="1" fontAlgn="auto" latinLnBrk="0" hangingPunct="1">
              <a:spcBef>
                <a:spcPts val="0"/>
              </a:spcBef>
              <a:spcAft>
                <a:spcPts val="600"/>
              </a:spcAft>
              <a:buClrTx/>
              <a:buSzTx/>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Trung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lưỡi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bò</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tuyên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truyền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phép</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nhằm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lưỡi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bò</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57B1C5BF-F73B-FC91-E085-EDA335CC7502}"/>
              </a:ext>
            </a:extLst>
          </p:cNvPr>
          <p:cNvSpPr txBox="1"/>
          <p:nvPr/>
        </p:nvSpPr>
        <p:spPr>
          <a:xfrm>
            <a:off x="845690" y="6162256"/>
            <a:ext cx="6186845" cy="461665"/>
          </a:xfrm>
          <a:prstGeom prst="rect">
            <a:avLst/>
          </a:prstGeom>
          <a:noFill/>
        </p:spPr>
        <p:txBody>
          <a:bodyPr wrap="square">
            <a:spAutoFit/>
          </a:bodyPr>
          <a:lstStyle/>
          <a:p>
            <a:r>
              <a:rPr lang="en-US" sz="2400" b="1" i="1" dirty="0" err="1">
                <a:solidFill>
                  <a:prstClr val="black"/>
                </a:solidFill>
                <a:latin typeface="Times New Roman" panose="02020603050405020304" pitchFamily="18" charset="0"/>
                <a:cs typeface="Times New Roman" panose="02020603050405020304" pitchFamily="18" charset="0"/>
              </a:rPr>
              <a:t>Đường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lưỡi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bò</a:t>
            </a:r>
            <a:r>
              <a:rPr lang="en-US" sz="2400" b="1" i="1" dirty="0">
                <a:solidFill>
                  <a:prstClr val="black"/>
                </a:solidFill>
                <a:latin typeface="Times New Roman" panose="02020603050405020304" pitchFamily="18" charset="0"/>
                <a:cs typeface="Times New Roman" panose="02020603050405020304" pitchFamily="18" charset="0"/>
              </a:rPr>
              <a:t>” phi </a:t>
            </a:r>
            <a:r>
              <a:rPr lang="en-US" sz="2400" b="1" i="1" dirty="0" err="1">
                <a:solidFill>
                  <a:prstClr val="black"/>
                </a:solidFill>
                <a:latin typeface="Times New Roman" panose="02020603050405020304" pitchFamily="18" charset="0"/>
                <a:cs typeface="Times New Roman" panose="02020603050405020304" pitchFamily="18" charset="0"/>
              </a:rPr>
              <a:t>pháp</a:t>
            </a:r>
            <a:r>
              <a:rPr lang="en-US" sz="2400" b="1" i="1" dirty="0">
                <a:solidFill>
                  <a:prstClr val="black"/>
                </a:solidFill>
                <a:latin typeface="Times New Roman" panose="02020603050405020304" pitchFamily="18" charset="0"/>
                <a:cs typeface="Times New Roman" panose="02020603050405020304" pitchFamily="18" charset="0"/>
              </a:rPr>
              <a:t> do Trung </a:t>
            </a:r>
            <a:r>
              <a:rPr lang="en-US" sz="2400" b="1" i="1" dirty="0" err="1">
                <a:solidFill>
                  <a:prstClr val="black"/>
                </a:solidFill>
                <a:latin typeface="Times New Roman" panose="02020603050405020304" pitchFamily="18" charset="0"/>
                <a:cs typeface="Times New Roman" panose="02020603050405020304" pitchFamily="18" charset="0"/>
              </a:rPr>
              <a:t>Quốc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vẽ</a:t>
            </a:r>
            <a:endParaRPr lang="en-US" sz="1400" b="1" dirty="0"/>
          </a:p>
        </p:txBody>
      </p:sp>
    </p:spTree>
    <p:extLst>
      <p:ext uri="{BB962C8B-B14F-4D97-AF65-F5344CB8AC3E}">
        <p14:creationId xmlns:p14="http://schemas.microsoft.com/office/powerpoint/2010/main" val="340406713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arge load of bombs&#10;&#10;Description automatically generated">
            <a:extLst>
              <a:ext uri="{FF2B5EF4-FFF2-40B4-BE49-F238E27FC236}">
                <a16:creationId xmlns:a16="http://schemas.microsoft.com/office/drawing/2014/main" id="{3E4E0B91-0274-20E5-4560-F93A2622B84A}"/>
              </a:ext>
            </a:extLst>
          </p:cNvPr>
          <p:cNvPicPr>
            <a:picLocks noChangeAspect="1"/>
          </p:cNvPicPr>
          <p:nvPr/>
        </p:nvPicPr>
        <p:blipFill rotWithShape="1">
          <a:blip r:embed="rId2">
            <a:extLst>
              <a:ext uri="{28A0092B-C50C-407E-A947-70E740481C1C}">
                <a14:useLocalDpi xmlns:a14="http://schemas.microsoft.com/office/drawing/2010/main" val="0"/>
              </a:ext>
            </a:extLst>
          </a:blip>
          <a:srcRect t="17479" r="-2" b="32457"/>
          <a:stretch/>
        </p:blipFill>
        <p:spPr>
          <a:xfrm>
            <a:off x="5162052" y="3272588"/>
            <a:ext cx="6105382" cy="3585411"/>
          </a:xfrm>
          <a:prstGeom prst="rect">
            <a:avLst/>
          </a:prstGeom>
        </p:spPr>
      </p:pic>
      <p:pic>
        <p:nvPicPr>
          <p:cNvPr id="9" name="Picture 8" descr="A person in blue dress with white earrings and a map&#10;&#10;Description automatically generated">
            <a:extLst>
              <a:ext uri="{FF2B5EF4-FFF2-40B4-BE49-F238E27FC236}">
                <a16:creationId xmlns:a16="http://schemas.microsoft.com/office/drawing/2014/main" id="{34A6D1DF-64A9-E29D-7E30-BA36FE9D95E1}"/>
              </a:ext>
            </a:extLst>
          </p:cNvPr>
          <p:cNvPicPr>
            <a:picLocks noChangeAspect="1"/>
          </p:cNvPicPr>
          <p:nvPr/>
        </p:nvPicPr>
        <p:blipFill rotWithShape="1">
          <a:blip r:embed="rId3">
            <a:extLst>
              <a:ext uri="{28A0092B-C50C-407E-A947-70E740481C1C}">
                <a14:useLocalDpi xmlns:a14="http://schemas.microsoft.com/office/drawing/2010/main" val="0"/>
              </a:ext>
            </a:extLst>
          </a:blip>
          <a:srcRect r="1" b="2356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descr="A collage of a person in a uniform&#10;&#10;Description automatically generated">
            <a:extLst>
              <a:ext uri="{FF2B5EF4-FFF2-40B4-BE49-F238E27FC236}">
                <a16:creationId xmlns:a16="http://schemas.microsoft.com/office/drawing/2014/main" id="{A75C4728-30FA-E55A-8E48-A9C4C50B40A5}"/>
              </a:ext>
            </a:extLst>
          </p:cNvPr>
          <p:cNvPicPr>
            <a:picLocks noChangeAspect="1"/>
          </p:cNvPicPr>
          <p:nvPr/>
        </p:nvPicPr>
        <p:blipFill rotWithShape="1">
          <a:blip r:embed="rId4">
            <a:extLst>
              <a:ext uri="{28A0092B-C50C-407E-A947-70E740481C1C}">
                <a14:useLocalDpi xmlns:a14="http://schemas.microsoft.com/office/drawing/2010/main" val="0"/>
              </a:ext>
            </a:extLst>
          </a:blip>
          <a:srcRect t="4291" r="2" b="3103"/>
          <a:stretch/>
        </p:blipFill>
        <p:spPr>
          <a:xfrm>
            <a:off x="7458302" y="-22547"/>
            <a:ext cx="3809132" cy="3139531"/>
          </a:xfrm>
          <a:prstGeom prst="rect">
            <a:avLst/>
          </a:prstGeom>
        </p:spPr>
      </p:pic>
      <p:pic>
        <p:nvPicPr>
          <p:cNvPr id="7" name="Picture 6" descr="A close up of a cartoon&#10;&#10;Description automatically generated">
            <a:extLst>
              <a:ext uri="{FF2B5EF4-FFF2-40B4-BE49-F238E27FC236}">
                <a16:creationId xmlns:a16="http://schemas.microsoft.com/office/drawing/2014/main" id="{8C7662EB-3827-0DA1-1B02-9A68D1E91AB1}"/>
              </a:ext>
            </a:extLst>
          </p:cNvPr>
          <p:cNvPicPr>
            <a:picLocks noChangeAspect="1"/>
          </p:cNvPicPr>
          <p:nvPr/>
        </p:nvPicPr>
        <p:blipFill rotWithShape="1">
          <a:blip r:embed="rId5">
            <a:extLst>
              <a:ext uri="{28A0092B-C50C-407E-A947-70E740481C1C}">
                <a14:useLocalDpi xmlns:a14="http://schemas.microsoft.com/office/drawing/2010/main" val="0"/>
              </a:ext>
            </a:extLst>
          </a:blip>
          <a:srcRect l="5967" r="-2" b="-2"/>
          <a:stretch/>
        </p:blipFill>
        <p:spPr>
          <a:xfrm>
            <a:off x="1" y="4065775"/>
            <a:ext cx="5001186" cy="2792224"/>
          </a:xfrm>
          <a:prstGeom prst="rect">
            <a:avLst/>
          </a:prstGeom>
        </p:spPr>
      </p:pic>
      <p:sp>
        <p:nvSpPr>
          <p:cNvPr id="11" name="TextBox 10">
            <a:extLst>
              <a:ext uri="{FF2B5EF4-FFF2-40B4-BE49-F238E27FC236}">
                <a16:creationId xmlns:a16="http://schemas.microsoft.com/office/drawing/2014/main" id="{86C98648-5F90-426A-AF5E-0DD458F850AA}"/>
              </a:ext>
            </a:extLst>
          </p:cNvPr>
          <p:cNvSpPr txBox="1"/>
          <p:nvPr/>
        </p:nvSpPr>
        <p:spPr>
          <a:xfrm>
            <a:off x="2259719" y="6359083"/>
            <a:ext cx="7672562" cy="523220"/>
          </a:xfrm>
          <a:prstGeom prst="rect">
            <a:avLst/>
          </a:prstGeom>
          <a:solidFill>
            <a:schemeClr val="bg1"/>
          </a:solidFill>
        </p:spPr>
        <p:txBody>
          <a:bodyPr wrap="square">
            <a:spAutoFit/>
          </a:bodyPr>
          <a:lstStyle/>
          <a:p>
            <a:pPr algn="ct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số</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bộ</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phim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chứa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đường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lưỡi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bò</a:t>
            </a:r>
            <a:r>
              <a:rPr lang="en-US" sz="2800" b="1" i="1" dirty="0">
                <a:solidFill>
                  <a:prstClr val="black"/>
                </a:solidFill>
                <a:latin typeface="Times New Roman" panose="02020603050405020304" pitchFamily="18" charset="0"/>
                <a:cs typeface="Times New Roman" panose="02020603050405020304" pitchFamily="18" charset="0"/>
              </a:rPr>
              <a:t>” phi </a:t>
            </a:r>
            <a:r>
              <a:rPr lang="en-US" sz="2800" b="1" i="1" dirty="0" err="1">
                <a:solidFill>
                  <a:prstClr val="black"/>
                </a:solidFill>
                <a:latin typeface="Times New Roman" panose="02020603050405020304" pitchFamily="18" charset="0"/>
                <a:cs typeface="Times New Roman" panose="02020603050405020304" pitchFamily="18" charset="0"/>
              </a:rPr>
              <a:t>pháp</a:t>
            </a:r>
            <a:endParaRPr lang="en-US" sz="1600" b="1" dirty="0"/>
          </a:p>
        </p:txBody>
      </p:sp>
    </p:spTree>
    <p:extLst>
      <p:ext uri="{BB962C8B-B14F-4D97-AF65-F5344CB8AC3E}">
        <p14:creationId xmlns:p14="http://schemas.microsoft.com/office/powerpoint/2010/main" val="27169303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21917" y="460331"/>
            <a:ext cx="11348581" cy="593733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bg1"/>
          </a:solidFill>
        </p:spPr>
      </p:sp>
      <p:sp>
        <p:nvSpPr>
          <p:cNvPr id="14" name="Freeform 7">
            <a:extLst>
              <a:ext uri="{FF2B5EF4-FFF2-40B4-BE49-F238E27FC236}">
                <a16:creationId xmlns:a16="http://schemas.microsoft.com/office/drawing/2014/main" id="{F1173D60-2024-C80B-0E61-529470ABDC40}"/>
              </a:ext>
            </a:extLst>
          </p:cNvPr>
          <p:cNvSpPr/>
          <p:nvPr/>
        </p:nvSpPr>
        <p:spPr>
          <a:xfrm>
            <a:off x="0" y="4764160"/>
            <a:ext cx="2569355" cy="2093840"/>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3">
            <a:extLst>
              <a:ext uri="{FF2B5EF4-FFF2-40B4-BE49-F238E27FC236}">
                <a16:creationId xmlns:a16="http://schemas.microsoft.com/office/drawing/2014/main" id="{4D0D5722-F88C-DEAF-D5CB-C36A92FAF987}"/>
              </a:ext>
            </a:extLst>
          </p:cNvPr>
          <p:cNvSpPr/>
          <p:nvPr/>
        </p:nvSpPr>
        <p:spPr>
          <a:xfrm>
            <a:off x="1284677" y="1133410"/>
            <a:ext cx="10075581" cy="2009582"/>
          </a:xfrm>
          <a:custGeom>
            <a:avLst/>
            <a:gdLst/>
            <a:ahLst/>
            <a:cxnLst/>
            <a:rect l="l" t="t" r="r" b="b"/>
            <a:pathLst>
              <a:path w="7315200" h="2340864">
                <a:moveTo>
                  <a:pt x="0" y="0"/>
                </a:moveTo>
                <a:lnTo>
                  <a:pt x="7315200" y="0"/>
                </a:lnTo>
                <a:lnTo>
                  <a:pt x="7315200" y="2340864"/>
                </a:lnTo>
                <a:lnTo>
                  <a:pt x="0" y="2340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extBox 1">
            <a:extLst>
              <a:ext uri="{FF2B5EF4-FFF2-40B4-BE49-F238E27FC236}">
                <a16:creationId xmlns:a16="http://schemas.microsoft.com/office/drawing/2014/main" id="{9EE95C64-BEE2-1CD5-2811-9D0150D15B73}"/>
              </a:ext>
            </a:extLst>
          </p:cNvPr>
          <p:cNvSpPr txBox="1"/>
          <p:nvPr/>
        </p:nvSpPr>
        <p:spPr>
          <a:xfrm>
            <a:off x="1600201" y="1419443"/>
            <a:ext cx="9307121" cy="1647182"/>
          </a:xfrm>
          <a:prstGeom prst="rect">
            <a:avLst/>
          </a:prstGeom>
          <a:noFill/>
        </p:spPr>
        <p:txBody>
          <a:bodyPr wrap="square">
            <a:spAutoFit/>
          </a:bodyPr>
          <a:lstStyle/>
          <a:p>
            <a:pPr marL="0" marR="0" algn="just">
              <a:lnSpc>
                <a:spcPct val="107000"/>
              </a:lnSpc>
              <a:spcBef>
                <a:spcPts val="0"/>
              </a:spcBef>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nhận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Hoàng Sa,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482A2C0-AAB5-B224-30C5-E4411A96C482}"/>
              </a:ext>
            </a:extLst>
          </p:cNvPr>
          <p:cNvSpPr txBox="1"/>
          <p:nvPr/>
        </p:nvSpPr>
        <p:spPr>
          <a:xfrm>
            <a:off x="1346481" y="3322036"/>
            <a:ext cx="9814560" cy="1913665"/>
          </a:xfrm>
          <a:prstGeom prst="rect">
            <a:avLst/>
          </a:prstGeom>
          <a:noFill/>
        </p:spPr>
        <p:txBody>
          <a:bodyPr wrap="square">
            <a:spAutoFit/>
          </a:bodyPr>
          <a:lstStyle/>
          <a:p>
            <a:pPr marL="0" marR="0" algn="just">
              <a:lnSpc>
                <a:spcPct val="107000"/>
              </a:lnSpc>
              <a:spcBef>
                <a:spcPts val="0"/>
              </a:spcBef>
              <a:spcAft>
                <a:spcPts val="800"/>
              </a:spcAft>
            </a:pPr>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hững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Trung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trực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9293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7711D13-1159-CCCA-3EE8-68CF60F031EB}"/>
              </a:ext>
            </a:extLst>
          </p:cNvPr>
          <p:cNvGrpSpPr/>
          <p:nvPr/>
        </p:nvGrpSpPr>
        <p:grpSpPr>
          <a:xfrm>
            <a:off x="0" y="13567"/>
            <a:ext cx="5836920" cy="6798713"/>
            <a:chOff x="0" y="13567"/>
            <a:chExt cx="5836920" cy="6798713"/>
          </a:xfrm>
        </p:grpSpPr>
        <p:pic>
          <p:nvPicPr>
            <p:cNvPr id="2" name="Picture 1" descr="Map&#10;&#10;Description automatically generated">
              <a:extLst>
                <a:ext uri="{FF2B5EF4-FFF2-40B4-BE49-F238E27FC236}">
                  <a16:creationId xmlns:a16="http://schemas.microsoft.com/office/drawing/2014/main" id="{7E696B0E-75B8-2C37-F4FE-2A9DD7082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67"/>
              <a:ext cx="5501640" cy="6798713"/>
            </a:xfrm>
            <a:prstGeom prst="rect">
              <a:avLst/>
            </a:prstGeom>
          </p:spPr>
        </p:pic>
        <p:sp>
          <p:nvSpPr>
            <p:cNvPr id="4" name="TextBox 3">
              <a:extLst>
                <a:ext uri="{FF2B5EF4-FFF2-40B4-BE49-F238E27FC236}">
                  <a16:creationId xmlns:a16="http://schemas.microsoft.com/office/drawing/2014/main" id="{D066FD92-E889-A28E-9245-34BAE7F1E9B7}"/>
                </a:ext>
              </a:extLst>
            </p:cNvPr>
            <p:cNvSpPr txBox="1"/>
            <p:nvPr/>
          </p:nvSpPr>
          <p:spPr>
            <a:xfrm>
              <a:off x="3642362" y="5498813"/>
              <a:ext cx="2194558" cy="369332"/>
            </a:xfrm>
            <a:prstGeom prst="rect">
              <a:avLst/>
            </a:prstGeom>
            <a:solidFill>
              <a:schemeClr val="bg1"/>
            </a:solidFill>
          </p:spPr>
          <p:txBody>
            <a:bodyPr wrap="square">
              <a:spAutoFit/>
            </a:bodyPr>
            <a:lstStyle/>
            <a:p>
              <a:endParaRPr lang="en-US" dirty="0"/>
            </a:p>
          </p:txBody>
        </p:sp>
      </p:grpSp>
      <p:sp>
        <p:nvSpPr>
          <p:cNvPr id="6" name="Freeform 2">
            <a:extLst>
              <a:ext uri="{FF2B5EF4-FFF2-40B4-BE49-F238E27FC236}">
                <a16:creationId xmlns:a16="http://schemas.microsoft.com/office/drawing/2014/main" id="{3DFC0028-64B1-96D0-1709-675B40D5AD92}"/>
              </a:ext>
            </a:extLst>
          </p:cNvPr>
          <p:cNvSpPr/>
          <p:nvPr/>
        </p:nvSpPr>
        <p:spPr>
          <a:xfrm>
            <a:off x="5242560" y="1725204"/>
            <a:ext cx="6781800" cy="2580132"/>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TextBox 12">
            <a:extLst>
              <a:ext uri="{FF2B5EF4-FFF2-40B4-BE49-F238E27FC236}">
                <a16:creationId xmlns:a16="http://schemas.microsoft.com/office/drawing/2014/main" id="{9E51FEF5-FA20-E1DB-5B25-5BA681C3D1D4}"/>
              </a:ext>
            </a:extLst>
          </p:cNvPr>
          <p:cNvSpPr txBox="1"/>
          <p:nvPr/>
        </p:nvSpPr>
        <p:spPr>
          <a:xfrm>
            <a:off x="6568440" y="2436912"/>
            <a:ext cx="5151120" cy="1569660"/>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học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sinh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em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cần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làm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gì</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âm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mưu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thâm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độc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Trung </a:t>
            </a:r>
            <a:r>
              <a:rPr lang="en-US" sz="3200" b="1" dirty="0" err="1">
                <a:solidFill>
                  <a:srgbClr val="000000"/>
                </a:solidFill>
                <a:effectLst/>
                <a:latin typeface="Times New Roman" panose="02020603050405020304" pitchFamily="18" charset="0"/>
                <a:ea typeface="Times New Roman" panose="02020603050405020304" pitchFamily="18" charset="0"/>
              </a:rPr>
              <a:t>Quốc</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4194475307"/>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
        <p:nvSpPr>
          <p:cNvPr id="3" name="Rectangle 2"/>
          <p:cNvSpPr/>
          <p:nvPr/>
        </p:nvSpPr>
        <p:spPr>
          <a:xfrm>
            <a:off x="191647" y="259813"/>
            <a:ext cx="11745798" cy="6496522"/>
          </a:xfrm>
          <a:prstGeom prst="rect">
            <a:avLst/>
          </a:prstGeom>
        </p:spPr>
        <p:txBody>
          <a:bodyPr wrap="square">
            <a:spAutoFit/>
          </a:bodyPr>
          <a:lstStyle/>
          <a:p>
            <a:pPr marL="457200" lvl="0" indent="-457200">
              <a:lnSpc>
                <a:spcPct val="107000"/>
              </a:lnSpc>
              <a:spcAft>
                <a:spcPts val="800"/>
              </a:spcAft>
              <a:buFont typeface="Wingdings" panose="05000000000000000000" pitchFamily="2" charset="2"/>
              <a:buChar char="Ø"/>
              <a:tabLst>
                <a:tab pos="457200" algn="l"/>
              </a:tabLst>
            </a:pPr>
            <a:r>
              <a:rPr lang="en-US" sz="2600" b="1" dirty="0" err="1" smtClean="0">
                <a:latin typeface="Times New Roman" panose="02020603050405020304" pitchFamily="18" charset="0"/>
                <a:ea typeface="Times New Roman" panose="02020603050405020304" pitchFamily="18" charset="0"/>
                <a:cs typeface="Times New Roman" panose="02020603050405020304" pitchFamily="18" charset="0"/>
              </a:rPr>
              <a:t>Nâng</a:t>
            </a:r>
            <a:r>
              <a:rPr lang="en-US" sz="2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cập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lịch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Sa,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Sa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Nam.</a:t>
            </a:r>
            <a:endParaRPr lang="vi-VN" sz="2600" dirty="0" smtClean="0">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Ø"/>
              <a:tabLst>
                <a:tab pos="457200" algn="l"/>
              </a:tabLst>
            </a:pPr>
            <a:r>
              <a:rPr lang="en-US" sz="2600" b="1" dirty="0" err="1" smtClean="0">
                <a:latin typeface="Times New Roman" panose="02020603050405020304" pitchFamily="18" charset="0"/>
                <a:ea typeface="Times New Roman" panose="02020603050405020304" pitchFamily="18" charset="0"/>
                <a:cs typeface="Times New Roman" panose="02020603050405020304" pitchFamily="18" charset="0"/>
              </a:rPr>
              <a:t>Tỉnh</a:t>
            </a:r>
            <a:r>
              <a:rPr lang="en-US" sz="2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táo</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lệch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lưỡi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bò</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tuyên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thật</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smtClean="0">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Ø"/>
              <a:tabLst>
                <a:tab pos="457200" algn="l"/>
              </a:tabLst>
            </a:pPr>
            <a:r>
              <a:rPr lang="en-US" sz="2600" b="1" dirty="0" err="1" smtClean="0">
                <a:latin typeface="Times New Roman" panose="02020603050405020304" pitchFamily="18" charset="0"/>
                <a:ea typeface="Times New Roman" panose="02020603050405020304" pitchFamily="18" charset="0"/>
                <a:cs typeface="Times New Roman" panose="02020603050405020304" pitchFamily="18" charset="0"/>
              </a:rPr>
              <a:t>Tuyên</a:t>
            </a:r>
            <a:r>
              <a:rPr lang="en-US" sz="2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đắn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bè</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smtClean="0">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Ø"/>
              <a:tabLst>
                <a:tab pos="457200" algn="l"/>
              </a:tabLst>
            </a:pPr>
            <a:r>
              <a:rPr lang="en-US" sz="2600" b="1" dirty="0" err="1" smtClean="0">
                <a:latin typeface="Times New Roman" panose="02020603050405020304" pitchFamily="18" charset="0"/>
                <a:ea typeface="Times New Roman" panose="02020603050405020304" pitchFamily="18" charset="0"/>
                <a:cs typeface="Times New Roman" panose="02020603050405020304" pitchFamily="18" charset="0"/>
              </a:rPr>
              <a:t>Tẩy</a:t>
            </a:r>
            <a:r>
              <a:rPr lang="en-US" sz="2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chay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lưỡi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bò</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Nam.</a:t>
            </a:r>
            <a:endParaRPr lang="vi-VN" sz="2600" dirty="0" smtClean="0">
              <a:latin typeface="Calibri" panose="020F0502020204030204" pitchFamily="34" charset="0"/>
              <a:ea typeface="Times New Roman" panose="02020603050405020304" pitchFamily="18"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Ø"/>
              <a:tabLst>
                <a:tab pos="457200" algn="l"/>
              </a:tabLst>
            </a:pPr>
            <a:r>
              <a:rPr lang="en-US" sz="2600" b="1"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khóa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tuyên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tỏ</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410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7711D13-1159-CCCA-3EE8-68CF60F031EB}"/>
              </a:ext>
            </a:extLst>
          </p:cNvPr>
          <p:cNvGrpSpPr/>
          <p:nvPr/>
        </p:nvGrpSpPr>
        <p:grpSpPr>
          <a:xfrm>
            <a:off x="0" y="13567"/>
            <a:ext cx="5836920" cy="6798713"/>
            <a:chOff x="0" y="13567"/>
            <a:chExt cx="5836920" cy="6798713"/>
          </a:xfrm>
        </p:grpSpPr>
        <p:pic>
          <p:nvPicPr>
            <p:cNvPr id="2" name="Picture 1" descr="Map&#10;&#10;Description automatically generated">
              <a:extLst>
                <a:ext uri="{FF2B5EF4-FFF2-40B4-BE49-F238E27FC236}">
                  <a16:creationId xmlns:a16="http://schemas.microsoft.com/office/drawing/2014/main" id="{7E696B0E-75B8-2C37-F4FE-2A9DD7082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67"/>
              <a:ext cx="5501640" cy="6798713"/>
            </a:xfrm>
            <a:prstGeom prst="rect">
              <a:avLst/>
            </a:prstGeom>
          </p:spPr>
        </p:pic>
        <p:sp>
          <p:nvSpPr>
            <p:cNvPr id="4" name="TextBox 3">
              <a:extLst>
                <a:ext uri="{FF2B5EF4-FFF2-40B4-BE49-F238E27FC236}">
                  <a16:creationId xmlns:a16="http://schemas.microsoft.com/office/drawing/2014/main" id="{D066FD92-E889-A28E-9245-34BAE7F1E9B7}"/>
                </a:ext>
              </a:extLst>
            </p:cNvPr>
            <p:cNvSpPr txBox="1"/>
            <p:nvPr/>
          </p:nvSpPr>
          <p:spPr>
            <a:xfrm>
              <a:off x="3642362" y="5498813"/>
              <a:ext cx="2194558"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5DDF8D1-7860-6F06-F31F-2380B6DC0B1C}"/>
              </a:ext>
            </a:extLst>
          </p:cNvPr>
          <p:cNvGrpSpPr/>
          <p:nvPr/>
        </p:nvGrpSpPr>
        <p:grpSpPr>
          <a:xfrm>
            <a:off x="5501640" y="1590652"/>
            <a:ext cx="6441895" cy="3386328"/>
            <a:chOff x="5750105" y="1499212"/>
            <a:chExt cx="6441895" cy="3386328"/>
          </a:xfrm>
        </p:grpSpPr>
        <p:sp>
          <p:nvSpPr>
            <p:cNvPr id="10" name="Freeform 3">
              <a:extLst>
                <a:ext uri="{FF2B5EF4-FFF2-40B4-BE49-F238E27FC236}">
                  <a16:creationId xmlns:a16="http://schemas.microsoft.com/office/drawing/2014/main" id="{46EE072A-8F01-B2A6-121B-C120D3C87571}"/>
                </a:ext>
              </a:extLst>
            </p:cNvPr>
            <p:cNvSpPr/>
            <p:nvPr/>
          </p:nvSpPr>
          <p:spPr>
            <a:xfrm>
              <a:off x="5750105" y="1499212"/>
              <a:ext cx="6441895" cy="3386328"/>
            </a:xfrm>
            <a:custGeom>
              <a:avLst/>
              <a:gdLst/>
              <a:ahLst/>
              <a:cxnLst/>
              <a:rect l="l" t="t" r="r" b="b"/>
              <a:pathLst>
                <a:path w="7315200" h="3386328">
                  <a:moveTo>
                    <a:pt x="0" y="0"/>
                  </a:moveTo>
                  <a:lnTo>
                    <a:pt x="7315200" y="0"/>
                  </a:lnTo>
                  <a:lnTo>
                    <a:pt x="7315200" y="3386328"/>
                  </a:lnTo>
                  <a:lnTo>
                    <a:pt x="0" y="33863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TextBox 10">
              <a:extLst>
                <a:ext uri="{FF2B5EF4-FFF2-40B4-BE49-F238E27FC236}">
                  <a16:creationId xmlns:a16="http://schemas.microsoft.com/office/drawing/2014/main" id="{6C5ACE86-F730-6B3F-F74D-FE2D2CD8D8E8}"/>
                </a:ext>
              </a:extLst>
            </p:cNvPr>
            <p:cNvSpPr txBox="1"/>
            <p:nvPr/>
          </p:nvSpPr>
          <p:spPr>
            <a:xfrm>
              <a:off x="5977548" y="1640188"/>
              <a:ext cx="5987008" cy="2862322"/>
            </a:xfrm>
            <a:prstGeom prst="rect">
              <a:avLst/>
            </a:prstGeom>
            <a:noFill/>
          </p:spPr>
          <p:txBody>
            <a:bodyPr wrap="square">
              <a:spAutoFit/>
            </a:bodyPr>
            <a:lstStyle/>
            <a:p>
              <a:pPr algn="just"/>
              <a:r>
                <a:rPr lang="en-US" sz="3000" b="1" dirty="0" err="1">
                  <a:solidFill>
                    <a:srgbClr val="000000"/>
                  </a:solidFill>
                  <a:effectLst/>
                  <a:latin typeface="Times New Roman" panose="02020603050405020304" pitchFamily="18" charset="0"/>
                  <a:ea typeface="Calibri" panose="020F0502020204030204" pitchFamily="34" charset="0"/>
                </a:rPr>
                <a:t>Việt</a:t>
              </a:r>
              <a:r>
                <a:rPr lang="en-US" sz="3000" b="1" dirty="0">
                  <a:solidFill>
                    <a:srgbClr val="000000"/>
                  </a:solidFill>
                  <a:effectLst/>
                  <a:latin typeface="Times New Roman" panose="02020603050405020304" pitchFamily="18" charset="0"/>
                  <a:ea typeface="Calibri" panose="020F0502020204030204" pitchFamily="34" charset="0"/>
                </a:rPr>
                <a:t> Nam </a:t>
              </a:r>
              <a:r>
                <a:rPr lang="en-US" sz="3000" dirty="0" err="1">
                  <a:solidFill>
                    <a:srgbClr val="000000"/>
                  </a:solidFill>
                  <a:effectLst/>
                  <a:latin typeface="Times New Roman" panose="02020603050405020304" pitchFamily="18" charset="0"/>
                  <a:ea typeface="Calibri" panose="020F0502020204030204" pitchFamily="34" charset="0"/>
                </a:rPr>
                <a:t>sẵn</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sàng</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giải</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quyết</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tranh</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chấp</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với</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các</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quốc</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gia</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liên</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quan</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thông</a:t>
              </a:r>
              <a:r>
                <a:rPr lang="en-US" sz="3000" dirty="0">
                  <a:solidFill>
                    <a:srgbClr val="000000"/>
                  </a:solidFill>
                  <a:effectLst/>
                  <a:latin typeface="Times New Roman" panose="02020603050405020304" pitchFamily="18" charset="0"/>
                  <a:ea typeface="Calibri" panose="020F0502020204030204" pitchFamily="34" charset="0"/>
                </a:rPr>
                <a:t> qua </a:t>
              </a:r>
              <a:r>
                <a:rPr lang="en-US" sz="3000" b="1" dirty="0" err="1">
                  <a:solidFill>
                    <a:srgbClr val="000000"/>
                  </a:solidFill>
                  <a:effectLst/>
                  <a:latin typeface="Times New Roman" panose="02020603050405020304" pitchFamily="18" charset="0"/>
                  <a:ea typeface="Calibri" panose="020F0502020204030204" pitchFamily="34" charset="0"/>
                </a:rPr>
                <a:t>đàm</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phán</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cũng</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như</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các</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biện</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pháp</a:t>
              </a:r>
              <a:r>
                <a:rPr lang="en-US" sz="3000"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hòa</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bình</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khác</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dựa</a:t>
              </a:r>
              <a:r>
                <a:rPr lang="en-US" sz="3000" dirty="0">
                  <a:solidFill>
                    <a:srgbClr val="000000"/>
                  </a:solidFill>
                  <a:effectLst/>
                  <a:latin typeface="Times New Roman" panose="02020603050405020304" pitchFamily="18" charset="0"/>
                  <a:ea typeface="Calibri" panose="020F0502020204030204" pitchFamily="34" charset="0"/>
                </a:rPr>
                <a:t> </a:t>
              </a:r>
              <a:r>
                <a:rPr lang="en-US" sz="3000" dirty="0" err="1">
                  <a:solidFill>
                    <a:srgbClr val="000000"/>
                  </a:solidFill>
                  <a:effectLst/>
                  <a:latin typeface="Times New Roman" panose="02020603050405020304" pitchFamily="18" charset="0"/>
                  <a:ea typeface="Calibri" panose="020F0502020204030204" pitchFamily="34" charset="0"/>
                </a:rPr>
                <a:t>trên</a:t>
              </a:r>
              <a:r>
                <a:rPr lang="en-US" sz="3000"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Luật</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pháp</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Quốc</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tế</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và</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Công</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ước</a:t>
              </a:r>
              <a:r>
                <a:rPr lang="en-US" sz="3000" b="1" dirty="0">
                  <a:solidFill>
                    <a:srgbClr val="000000"/>
                  </a:solidFill>
                  <a:effectLst/>
                  <a:latin typeface="Times New Roman" panose="02020603050405020304" pitchFamily="18" charset="0"/>
                  <a:ea typeface="Calibri" panose="020F0502020204030204" pitchFamily="34" charset="0"/>
                </a:rPr>
                <a:t> Liên </a:t>
              </a:r>
              <a:r>
                <a:rPr lang="en-US" sz="3000" b="1" dirty="0" err="1">
                  <a:solidFill>
                    <a:srgbClr val="000000"/>
                  </a:solidFill>
                  <a:effectLst/>
                  <a:latin typeface="Times New Roman" panose="02020603050405020304" pitchFamily="18" charset="0"/>
                  <a:ea typeface="Calibri" panose="020F0502020204030204" pitchFamily="34" charset="0"/>
                </a:rPr>
                <a:t>Hợp</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Quốc</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về</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Luật</a:t>
              </a:r>
              <a:r>
                <a:rPr lang="en-US" sz="3000" b="1" dirty="0">
                  <a:solidFill>
                    <a:srgbClr val="000000"/>
                  </a:solidFill>
                  <a:effectLst/>
                  <a:latin typeface="Times New Roman" panose="02020603050405020304" pitchFamily="18" charset="0"/>
                  <a:ea typeface="Calibri" panose="020F0502020204030204" pitchFamily="34" charset="0"/>
                </a:rPr>
                <a:t> </a:t>
              </a:r>
              <a:r>
                <a:rPr lang="en-US" sz="3000" b="1" dirty="0" err="1">
                  <a:solidFill>
                    <a:srgbClr val="000000"/>
                  </a:solidFill>
                  <a:effectLst/>
                  <a:latin typeface="Times New Roman" panose="02020603050405020304" pitchFamily="18" charset="0"/>
                  <a:ea typeface="Calibri" panose="020F0502020204030204" pitchFamily="34" charset="0"/>
                </a:rPr>
                <a:t>Biển</a:t>
              </a:r>
              <a:r>
                <a:rPr lang="en-US" sz="3000" b="1" dirty="0">
                  <a:solidFill>
                    <a:srgbClr val="000000"/>
                  </a:solidFill>
                  <a:effectLst/>
                  <a:latin typeface="Times New Roman" panose="02020603050405020304" pitchFamily="18" charset="0"/>
                  <a:ea typeface="Calibri" panose="020F0502020204030204" pitchFamily="34" charset="0"/>
                </a:rPr>
                <a:t> 1982. </a:t>
              </a:r>
              <a:endParaRPr lang="en-US" sz="3000" b="1" dirty="0"/>
            </a:p>
          </p:txBody>
        </p:sp>
      </p:grpSp>
    </p:spTree>
    <p:extLst>
      <p:ext uri="{BB962C8B-B14F-4D97-AF65-F5344CB8AC3E}">
        <p14:creationId xmlns:p14="http://schemas.microsoft.com/office/powerpoint/2010/main" val="3144622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 and a red and white flag&#10;&#10;Description automatically generated">
            <a:extLst>
              <a:ext uri="{FF2B5EF4-FFF2-40B4-BE49-F238E27FC236}">
                <a16:creationId xmlns:a16="http://schemas.microsoft.com/office/drawing/2014/main" id="{498197BD-7AF8-6C3A-7E58-726687314B7D}"/>
              </a:ext>
            </a:extLst>
          </p:cNvPr>
          <p:cNvPicPr>
            <a:picLocks noChangeAspect="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9" name="TextBox 8">
            <a:extLst>
              <a:ext uri="{FF2B5EF4-FFF2-40B4-BE49-F238E27FC236}">
                <a16:creationId xmlns:a16="http://schemas.microsoft.com/office/drawing/2014/main" id="{012BC303-C7BF-EDA6-0972-C1772DF1A707}"/>
              </a:ext>
            </a:extLst>
          </p:cNvPr>
          <p:cNvSpPr txBox="1"/>
          <p:nvPr/>
        </p:nvSpPr>
        <p:spPr>
          <a:xfrm>
            <a:off x="307775" y="5642456"/>
            <a:ext cx="11576450" cy="954107"/>
          </a:xfrm>
          <a:prstGeom prst="rect">
            <a:avLst/>
          </a:prstGeom>
          <a:solidFill>
            <a:schemeClr val="bg1"/>
          </a:solidFill>
        </p:spPr>
        <p:txBody>
          <a:bodyPr wrap="square">
            <a:spAutoFit/>
          </a:bodyPr>
          <a:lstStyle/>
          <a:p>
            <a:pPr algn="just"/>
            <a:r>
              <a:rPr lang="en-US" sz="2800" b="1" i="1" dirty="0" err="1">
                <a:solidFill>
                  <a:srgbClr val="FF0000"/>
                </a:solidFill>
                <a:effectLst/>
                <a:latin typeface="Times New Roman" panose="02020603050405020304" pitchFamily="18" charset="0"/>
                <a:ea typeface="Calibri" panose="020F0502020204030204" pitchFamily="34" charset="0"/>
              </a:rPr>
              <a:t>Việt</a:t>
            </a:r>
            <a:r>
              <a:rPr lang="en-US" sz="2800" b="1" i="1" dirty="0">
                <a:solidFill>
                  <a:srgbClr val="FF0000"/>
                </a:solidFill>
                <a:effectLst/>
                <a:latin typeface="Times New Roman" panose="02020603050405020304" pitchFamily="18" charset="0"/>
                <a:ea typeface="Calibri" panose="020F0502020204030204" pitchFamily="34" charset="0"/>
              </a:rPr>
              <a:t> Nam </a:t>
            </a:r>
            <a:r>
              <a:rPr lang="en-US" sz="2800" b="1" i="1" dirty="0" err="1">
                <a:solidFill>
                  <a:srgbClr val="FF0000"/>
                </a:solidFill>
                <a:effectLst/>
                <a:latin typeface="Times New Roman" panose="02020603050405020304" pitchFamily="18" charset="0"/>
                <a:ea typeface="Calibri" panose="020F0502020204030204" pitchFamily="34" charset="0"/>
              </a:rPr>
              <a:t>có</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đầy</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đủ</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bằng</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chứng</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pháp</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lý</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lịch</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sử</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để</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khẳng</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định</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chủ</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quyền</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của</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mình</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đối</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với</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hai</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quần</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đảo</a:t>
            </a:r>
            <a:r>
              <a:rPr lang="en-US" sz="2800" b="1" i="1" dirty="0">
                <a:solidFill>
                  <a:srgbClr val="FF0000"/>
                </a:solidFill>
                <a:effectLst/>
                <a:latin typeface="Times New Roman" panose="02020603050405020304" pitchFamily="18" charset="0"/>
                <a:ea typeface="Calibri" panose="020F0502020204030204" pitchFamily="34" charset="0"/>
              </a:rPr>
              <a:t> Hoàng Sa </a:t>
            </a:r>
            <a:r>
              <a:rPr lang="en-US" sz="2800" b="1" i="1" dirty="0" err="1">
                <a:solidFill>
                  <a:srgbClr val="FF0000"/>
                </a:solidFill>
                <a:effectLst/>
                <a:latin typeface="Times New Roman" panose="02020603050405020304" pitchFamily="18" charset="0"/>
                <a:ea typeface="Calibri" panose="020F0502020204030204" pitchFamily="34" charset="0"/>
              </a:rPr>
              <a:t>và</a:t>
            </a:r>
            <a:r>
              <a:rPr lang="en-US" sz="2800" b="1" i="1" dirty="0">
                <a:solidFill>
                  <a:srgbClr val="FF0000"/>
                </a:solidFill>
                <a:effectLst/>
                <a:latin typeface="Times New Roman" panose="02020603050405020304" pitchFamily="18" charset="0"/>
                <a:ea typeface="Calibri" panose="020F0502020204030204" pitchFamily="34" charset="0"/>
              </a:rPr>
              <a:t> </a:t>
            </a:r>
            <a:r>
              <a:rPr lang="en-US" sz="2800" b="1" i="1" dirty="0" err="1">
                <a:solidFill>
                  <a:srgbClr val="FF0000"/>
                </a:solidFill>
                <a:effectLst/>
                <a:latin typeface="Times New Roman" panose="02020603050405020304" pitchFamily="18" charset="0"/>
                <a:ea typeface="Calibri" panose="020F0502020204030204" pitchFamily="34" charset="0"/>
              </a:rPr>
              <a:t>Trường</a:t>
            </a:r>
            <a:r>
              <a:rPr lang="en-US" sz="2800" b="1" i="1" dirty="0">
                <a:solidFill>
                  <a:srgbClr val="FF0000"/>
                </a:solidFill>
                <a:effectLst/>
                <a:latin typeface="Times New Roman" panose="02020603050405020304" pitchFamily="18" charset="0"/>
                <a:ea typeface="Calibri" panose="020F0502020204030204" pitchFamily="34" charset="0"/>
              </a:rPr>
              <a:t> Sa. </a:t>
            </a:r>
            <a:endParaRPr lang="en-US" sz="3600" b="1" i="1" dirty="0">
              <a:solidFill>
                <a:srgbClr val="FF0000"/>
              </a:solidFill>
            </a:endParaRPr>
          </a:p>
        </p:txBody>
      </p:sp>
    </p:spTree>
    <p:extLst>
      <p:ext uri="{BB962C8B-B14F-4D97-AF65-F5344CB8AC3E}">
        <p14:creationId xmlns:p14="http://schemas.microsoft.com/office/powerpoint/2010/main" val="179937494"/>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65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5FF8665-215B-EBBB-5DC8-6AA942AE8CDE}"/>
              </a:ext>
            </a:extLst>
          </p:cNvPr>
          <p:cNvSpPr/>
          <p:nvPr/>
        </p:nvSpPr>
        <p:spPr>
          <a:xfrm>
            <a:off x="1180496" y="1122439"/>
            <a:ext cx="9831009" cy="4789715"/>
          </a:xfrm>
          <a:prstGeom prst="roundRect">
            <a:avLst>
              <a:gd name="adj" fmla="val 9192"/>
            </a:avLst>
          </a:prstGeom>
          <a:solidFill>
            <a:schemeClr val="accent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EFAF1"/>
              </a:solidFill>
              <a:latin typeface="Arial"/>
              <a:sym typeface="Arial"/>
            </a:endParaRPr>
          </a:p>
        </p:txBody>
      </p:sp>
      <p:sp>
        <p:nvSpPr>
          <p:cNvPr id="4" name="TextBox 3">
            <a:extLst>
              <a:ext uri="{FF2B5EF4-FFF2-40B4-BE49-F238E27FC236}">
                <a16:creationId xmlns:a16="http://schemas.microsoft.com/office/drawing/2014/main" id="{261FB368-D956-F14D-3736-C5F774BD8E58}"/>
              </a:ext>
            </a:extLst>
          </p:cNvPr>
          <p:cNvSpPr txBox="1"/>
          <p:nvPr/>
        </p:nvSpPr>
        <p:spPr>
          <a:xfrm>
            <a:off x="1849359" y="2394839"/>
            <a:ext cx="8493279" cy="2793842"/>
          </a:xfrm>
          <a:prstGeom prst="rect">
            <a:avLst/>
          </a:prstGeom>
          <a:noFill/>
        </p:spPr>
        <p:txBody>
          <a:bodyPr wrap="square">
            <a:spAutoFit/>
          </a:bodyPr>
          <a:lstStyle/>
          <a:p>
            <a:pPr algn="just" defTabSz="1219170">
              <a:lnSpc>
                <a:spcPct val="150000"/>
              </a:lnSpc>
              <a:buClr>
                <a:srgbClr val="000000"/>
              </a:buClr>
            </a:pPr>
            <a:r>
              <a:rPr lang="vi-VN" sz="2400" kern="0">
                <a:solidFill>
                  <a:srgbClr val="000000"/>
                </a:solidFill>
                <a:latin typeface="Arial"/>
                <a:cs typeface="Arial"/>
                <a:sym typeface="Arial"/>
              </a:rPr>
              <a:t>Những biện pháp thực thi chủ quyền và việc thể hiện hai địa danh Hoàng Sa, Trường Sa trên bản đồ hành chính thời vua Minh Mạng là những bằng chứng khẳng định chủ quyền quốc gia của Việt Nam đối với quần đảo Hoàng Sa và quần đảo Trường Sa.</a:t>
            </a:r>
            <a:endParaRPr lang="en-US" sz="2400"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8AF657EC-30F8-1DE3-E0A5-D8577993F339}"/>
              </a:ext>
            </a:extLst>
          </p:cNvPr>
          <p:cNvSpPr txBox="1"/>
          <p:nvPr/>
        </p:nvSpPr>
        <p:spPr>
          <a:xfrm>
            <a:off x="4813902" y="1696515"/>
            <a:ext cx="2564191" cy="543675"/>
          </a:xfrm>
          <a:prstGeom prst="rect">
            <a:avLst/>
          </a:prstGeom>
          <a:noFill/>
        </p:spPr>
        <p:txBody>
          <a:bodyPr wrap="square" rtlCol="0">
            <a:spAutoFit/>
          </a:bodyPr>
          <a:lstStyle/>
          <a:p>
            <a:pPr algn="ctr" defTabSz="1219170">
              <a:buClr>
                <a:srgbClr val="000000"/>
              </a:buClr>
            </a:pPr>
            <a:r>
              <a:rPr lang="en-US" sz="2933" b="1" kern="0">
                <a:solidFill>
                  <a:srgbClr val="C00000"/>
                </a:solidFill>
                <a:latin typeface="Arial"/>
                <a:cs typeface="Arial"/>
                <a:sym typeface="Arial"/>
              </a:rPr>
              <a:t>KẾT LUẬN </a:t>
            </a:r>
          </a:p>
        </p:txBody>
      </p:sp>
    </p:spTree>
    <p:extLst>
      <p:ext uri="{BB962C8B-B14F-4D97-AF65-F5344CB8AC3E}">
        <p14:creationId xmlns:p14="http://schemas.microsoft.com/office/powerpoint/2010/main" val="426798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866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8" name="TextBox 7">
            <a:extLst>
              <a:ext uri="{FF2B5EF4-FFF2-40B4-BE49-F238E27FC236}">
                <a16:creationId xmlns:a16="http://schemas.microsoft.com/office/drawing/2014/main" id="{1A4878F9-94EE-ED78-CE01-6C5CB7AB5FE0}"/>
              </a:ext>
            </a:extLst>
          </p:cNvPr>
          <p:cNvSpPr txBox="1"/>
          <p:nvPr/>
        </p:nvSpPr>
        <p:spPr>
          <a:xfrm>
            <a:off x="3095393" y="1611849"/>
            <a:ext cx="6001215" cy="1171283"/>
          </a:xfrm>
          <a:prstGeom prst="rect">
            <a:avLst/>
          </a:prstGeom>
          <a:noFill/>
        </p:spPr>
        <p:txBody>
          <a:bodyPr wrap="square">
            <a:spAutoFit/>
          </a:bodyPr>
          <a:lstStyle/>
          <a:p>
            <a:pPr algn="ctr" defTabSz="1219170">
              <a:lnSpc>
                <a:spcPct val="150000"/>
              </a:lnSpc>
              <a:buClr>
                <a:srgbClr val="000000"/>
              </a:buClr>
            </a:pPr>
            <a:r>
              <a:rPr lang="en-US" sz="5333" b="1" kern="0">
                <a:solidFill>
                  <a:srgbClr val="C00000"/>
                </a:solidFill>
                <a:latin typeface="Arial"/>
                <a:cs typeface="Arial"/>
                <a:sym typeface="Arial"/>
              </a:rPr>
              <a:t>LUYỆN TẬP </a:t>
            </a:r>
          </a:p>
        </p:txBody>
      </p:sp>
    </p:spTree>
    <p:extLst>
      <p:ext uri="{BB962C8B-B14F-4D97-AF65-F5344CB8AC3E}">
        <p14:creationId xmlns:p14="http://schemas.microsoft.com/office/powerpoint/2010/main" val="3511030877"/>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12192000" cy="685190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6743"/>
          <a:stretch/>
        </p:blipFill>
        <p:spPr>
          <a:xfrm>
            <a:off x="7084221" y="1401380"/>
            <a:ext cx="4801780" cy="27239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9499" b="6762"/>
          <a:stretch/>
        </p:blipFill>
        <p:spPr>
          <a:xfrm>
            <a:off x="-9144" y="2176273"/>
            <a:ext cx="7200430" cy="469087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0479" r="45914" b="80090"/>
          <a:stretch/>
        </p:blipFill>
        <p:spPr>
          <a:xfrm>
            <a:off x="8558784" y="476886"/>
            <a:ext cx="1480369" cy="1369721"/>
          </a:xfrm>
          <a:prstGeom prst="rect">
            <a:avLst/>
          </a:prstGeom>
        </p:spPr>
      </p:pic>
      <p:sp>
        <p:nvSpPr>
          <p:cNvPr id="11" name="Rectangle 10"/>
          <p:cNvSpPr/>
          <p:nvPr/>
        </p:nvSpPr>
        <p:spPr>
          <a:xfrm>
            <a:off x="116128" y="92281"/>
            <a:ext cx="7186583" cy="1754326"/>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BẢO VỆ CHỦ QUYỀN</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BIỂN ĐẢO VIỆT NAM</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269479" y="3083395"/>
            <a:ext cx="3539044" cy="2329843"/>
          </a:xfrm>
          <a:prstGeom prst="rect">
            <a:avLst/>
          </a:prstGeom>
        </p:spPr>
      </p:pic>
    </p:spTree>
    <p:extLst>
      <p:ext uri="{BB962C8B-B14F-4D97-AF65-F5344CB8AC3E}">
        <p14:creationId xmlns:p14="http://schemas.microsoft.com/office/powerpoint/2010/main" val="230367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11"/>
                                        </p:tgtEl>
                                      </p:cBhvr>
                                      <p:by x="120000" y="120000"/>
                                    </p:animScale>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8"/>
                                        </p:tgtEl>
                                        <p:attrNameLst>
                                          <p:attrName>r</p:attrName>
                                        </p:attrNameLst>
                                      </p:cBhvr>
                                    </p:animRot>
                                    <p:animRot by="-240000">
                                      <p:cBhvr>
                                        <p:cTn id="9" dur="400" fill="hold">
                                          <p:stCondLst>
                                            <p:cond delay="400"/>
                                          </p:stCondLst>
                                        </p:cTn>
                                        <p:tgtEl>
                                          <p:spTgt spid="8"/>
                                        </p:tgtEl>
                                        <p:attrNameLst>
                                          <p:attrName>r</p:attrName>
                                        </p:attrNameLst>
                                      </p:cBhvr>
                                    </p:animRot>
                                    <p:animRot by="240000">
                                      <p:cBhvr>
                                        <p:cTn id="10" dur="400" fill="hold">
                                          <p:stCondLst>
                                            <p:cond delay="800"/>
                                          </p:stCondLst>
                                        </p:cTn>
                                        <p:tgtEl>
                                          <p:spTgt spid="8"/>
                                        </p:tgtEl>
                                        <p:attrNameLst>
                                          <p:attrName>r</p:attrName>
                                        </p:attrNameLst>
                                      </p:cBhvr>
                                    </p:animRot>
                                    <p:animRot by="-240000">
                                      <p:cBhvr>
                                        <p:cTn id="11" dur="400" fill="hold">
                                          <p:stCondLst>
                                            <p:cond delay="1200"/>
                                          </p:stCondLst>
                                        </p:cTn>
                                        <p:tgtEl>
                                          <p:spTgt spid="8"/>
                                        </p:tgtEl>
                                        <p:attrNameLst>
                                          <p:attrName>r</p:attrName>
                                        </p:attrNameLst>
                                      </p:cBhvr>
                                    </p:animRot>
                                    <p:animRot by="120000">
                                      <p:cBhvr>
                                        <p:cTn id="12" dur="400" fill="hold">
                                          <p:stCondLst>
                                            <p:cond delay="1600"/>
                                          </p:stCondLst>
                                        </p:cTn>
                                        <p:tgtEl>
                                          <p:spTgt spid="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08333E-7 -4.44444E-6 L -0.25 -4.44444E-6 " pathEditMode="relative" rAng="0" ptsTypes="AA">
                                      <p:cBhvr>
                                        <p:cTn id="14" dur="3000" fill="hold"/>
                                        <p:tgtEl>
                                          <p:spTgt spid="12"/>
                                        </p:tgtEl>
                                        <p:attrNameLst>
                                          <p:attrName>ppt_x</p:attrName>
                                          <p:attrName>ppt_y</p:attrName>
                                        </p:attrNameLst>
                                      </p:cBhvr>
                                      <p:rCtr x="-12500" y="0"/>
                                    </p:animMotion>
                                  </p:childTnLst>
                                  <p:subTnLst>
                                    <p:audio>
                                      <p:cMediaNode>
                                        <p:cTn display="0" masterRel="sameClick">
                                          <p:stCondLst>
                                            <p:cond evt="begin" delay="0">
                                              <p:tn val="13"/>
                                            </p:cond>
                                          </p:stCondLst>
                                          <p:endCondLst>
                                            <p:cond evt="onStopAudio" delay="0">
                                              <p:tgtEl>
                                                <p:sldTgt/>
                                              </p:tgtEl>
                                            </p:cond>
                                          </p:endCondLst>
                                        </p:cTn>
                                        <p:tgtEl>
                                          <p:sndTgt r:embed="rId2" name="Bo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8245"/>
          <a:stretch/>
        </p:blipFill>
        <p:spPr>
          <a:xfrm>
            <a:off x="0" y="-58366"/>
            <a:ext cx="12192000" cy="6919414"/>
          </a:xfrm>
          <a:prstGeom prst="rect">
            <a:avLst/>
          </a:prstGeom>
        </p:spPr>
      </p:pic>
      <p:grpSp>
        <p:nvGrpSpPr>
          <p:cNvPr id="71" name="đảo 1"/>
          <p:cNvGrpSpPr/>
          <p:nvPr/>
        </p:nvGrpSpPr>
        <p:grpSpPr>
          <a:xfrm>
            <a:off x="1046734" y="1543502"/>
            <a:ext cx="2297523" cy="1303348"/>
            <a:chOff x="51126" y="1757626"/>
            <a:chExt cx="2297523" cy="1303348"/>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6743"/>
            <a:stretch/>
          </p:blipFill>
          <p:spPr>
            <a:xfrm>
              <a:off x="51126" y="1757626"/>
              <a:ext cx="2297523" cy="1303348"/>
            </a:xfrm>
            <a:prstGeom prst="rect">
              <a:avLst/>
            </a:prstGeom>
          </p:spPr>
        </p:pic>
        <p:sp>
          <p:nvSpPr>
            <p:cNvPr id="26" name="Rectangle 25"/>
            <p:cNvSpPr/>
            <p:nvPr/>
          </p:nvSpPr>
          <p:spPr>
            <a:xfrm>
              <a:off x="1010098" y="2137644"/>
              <a:ext cx="535724" cy="923330"/>
            </a:xfrm>
            <a:prstGeom prst="rect">
              <a:avLst/>
            </a:prstGeom>
            <a:noFill/>
          </p:spPr>
          <p:txBody>
            <a:bodyPr wrap="none" lIns="91440" tIns="45720" rIns="91440" bIns="45720">
              <a:spAutoFit/>
            </a:bodyPr>
            <a:lstStyle/>
            <a:p>
              <a:pPr algn="ctr"/>
              <a:r>
                <a:rPr lang="en-US" sz="54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grpSp>
        <p:nvGrpSpPr>
          <p:cNvPr id="72" name="đảo 2"/>
          <p:cNvGrpSpPr/>
          <p:nvPr/>
        </p:nvGrpSpPr>
        <p:grpSpPr>
          <a:xfrm>
            <a:off x="2875534" y="444026"/>
            <a:ext cx="2297523" cy="1303348"/>
            <a:chOff x="1879926" y="658150"/>
            <a:chExt cx="2297523" cy="1303348"/>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6743"/>
            <a:stretch/>
          </p:blipFill>
          <p:spPr>
            <a:xfrm>
              <a:off x="1879926" y="658150"/>
              <a:ext cx="2297523" cy="1303348"/>
            </a:xfrm>
            <a:prstGeom prst="rect">
              <a:avLst/>
            </a:prstGeom>
          </p:spPr>
        </p:pic>
        <p:sp>
          <p:nvSpPr>
            <p:cNvPr id="27" name="Rectangle 26"/>
            <p:cNvSpPr/>
            <p:nvPr/>
          </p:nvSpPr>
          <p:spPr>
            <a:xfrm>
              <a:off x="2886727" y="1012670"/>
              <a:ext cx="535724" cy="923330"/>
            </a:xfrm>
            <a:prstGeom prst="rect">
              <a:avLst/>
            </a:prstGeom>
            <a:noFill/>
          </p:spPr>
          <p:txBody>
            <a:bodyPr wrap="none" lIns="91440" tIns="45720" rIns="91440" bIns="45720">
              <a:spAutoFit/>
            </a:bodyPr>
            <a:lstStyle/>
            <a:p>
              <a:pPr algn="ctr"/>
              <a:r>
                <a:rPr lang="en-US" sz="54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grpSp>
        <p:nvGrpSpPr>
          <p:cNvPr id="73" name="đảo 3"/>
          <p:cNvGrpSpPr/>
          <p:nvPr/>
        </p:nvGrpSpPr>
        <p:grpSpPr>
          <a:xfrm>
            <a:off x="5136460" y="1543502"/>
            <a:ext cx="2297523" cy="1303348"/>
            <a:chOff x="4140852" y="1757626"/>
            <a:chExt cx="2297523" cy="1303348"/>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r="6743"/>
            <a:stretch/>
          </p:blipFill>
          <p:spPr>
            <a:xfrm>
              <a:off x="4140852" y="1757626"/>
              <a:ext cx="2297523" cy="1303348"/>
            </a:xfrm>
            <a:prstGeom prst="rect">
              <a:avLst/>
            </a:prstGeom>
          </p:spPr>
        </p:pic>
        <p:sp>
          <p:nvSpPr>
            <p:cNvPr id="32" name="Rectangle 31"/>
            <p:cNvSpPr/>
            <p:nvPr/>
          </p:nvSpPr>
          <p:spPr>
            <a:xfrm>
              <a:off x="5091534" y="2137644"/>
              <a:ext cx="535724" cy="923330"/>
            </a:xfrm>
            <a:prstGeom prst="rect">
              <a:avLst/>
            </a:prstGeom>
            <a:noFill/>
          </p:spPr>
          <p:txBody>
            <a:bodyPr wrap="none" lIns="91440" tIns="45720" rIns="91440" bIns="45720">
              <a:spAutoFit/>
            </a:bodyPr>
            <a:lstStyle/>
            <a:p>
              <a:pPr algn="ctr"/>
              <a:r>
                <a:rPr lang="en-US" sz="54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grpSp>
        <p:nvGrpSpPr>
          <p:cNvPr id="74" name="đảo 4"/>
          <p:cNvGrpSpPr/>
          <p:nvPr/>
        </p:nvGrpSpPr>
        <p:grpSpPr>
          <a:xfrm>
            <a:off x="7333801" y="342090"/>
            <a:ext cx="2297523" cy="1303348"/>
            <a:chOff x="5969652" y="658150"/>
            <a:chExt cx="2297523" cy="1303348"/>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r="6743"/>
            <a:stretch/>
          </p:blipFill>
          <p:spPr>
            <a:xfrm>
              <a:off x="5969652" y="658150"/>
              <a:ext cx="2297523" cy="1303348"/>
            </a:xfrm>
            <a:prstGeom prst="rect">
              <a:avLst/>
            </a:prstGeom>
          </p:spPr>
        </p:pic>
        <p:sp>
          <p:nvSpPr>
            <p:cNvPr id="33" name="Rectangle 32"/>
            <p:cNvSpPr/>
            <p:nvPr/>
          </p:nvSpPr>
          <p:spPr>
            <a:xfrm>
              <a:off x="6948401" y="1026215"/>
              <a:ext cx="535724" cy="923330"/>
            </a:xfrm>
            <a:prstGeom prst="rect">
              <a:avLst/>
            </a:prstGeom>
            <a:noFill/>
          </p:spPr>
          <p:txBody>
            <a:bodyPr wrap="none" lIns="91440" tIns="45720" rIns="91440" bIns="45720">
              <a:spAutoFit/>
            </a:bodyPr>
            <a:lstStyle/>
            <a:p>
              <a:pPr algn="ctr"/>
              <a:r>
                <a:rPr lang="en-US" sz="54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grpSp>
        <p:nvGrpSpPr>
          <p:cNvPr id="75" name="đảo 5"/>
          <p:cNvGrpSpPr/>
          <p:nvPr/>
        </p:nvGrpSpPr>
        <p:grpSpPr>
          <a:xfrm>
            <a:off x="8870785" y="1543502"/>
            <a:ext cx="2297523" cy="1303348"/>
            <a:chOff x="7875177" y="1757626"/>
            <a:chExt cx="2297523" cy="1303348"/>
          </a:xfrm>
        </p:grpSpPr>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r="6743"/>
            <a:stretch/>
          </p:blipFill>
          <p:spPr>
            <a:xfrm>
              <a:off x="7875177" y="1757626"/>
              <a:ext cx="2297523" cy="1303348"/>
            </a:xfrm>
            <a:prstGeom prst="rect">
              <a:avLst/>
            </a:prstGeom>
          </p:spPr>
        </p:pic>
        <p:sp>
          <p:nvSpPr>
            <p:cNvPr id="34" name="Rectangle 33"/>
            <p:cNvSpPr/>
            <p:nvPr/>
          </p:nvSpPr>
          <p:spPr>
            <a:xfrm>
              <a:off x="8879123" y="2091291"/>
              <a:ext cx="535724" cy="923330"/>
            </a:xfrm>
            <a:prstGeom prst="rect">
              <a:avLst/>
            </a:prstGeom>
            <a:noFill/>
          </p:spPr>
          <p:txBody>
            <a:bodyPr wrap="none" lIns="91440" tIns="45720" rIns="91440" bIns="45720">
              <a:spAutoFit/>
            </a:bodyPr>
            <a:lstStyle/>
            <a:p>
              <a:pPr algn="ctr"/>
              <a:r>
                <a:rPr lang="en-US" sz="54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grpSp>
        <p:nvGrpSpPr>
          <p:cNvPr id="53" name="cau hoi 1"/>
          <p:cNvGrpSpPr/>
          <p:nvPr/>
        </p:nvGrpSpPr>
        <p:grpSpPr>
          <a:xfrm>
            <a:off x="12611100" y="7119922"/>
            <a:ext cx="7635430" cy="3197251"/>
            <a:chOff x="12192000" y="-3881518"/>
            <a:chExt cx="7635430" cy="3197251"/>
          </a:xfrm>
        </p:grpSpPr>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192000" y="-3881518"/>
              <a:ext cx="7635430" cy="3197251"/>
            </a:xfrm>
            <a:prstGeom prst="rect">
              <a:avLst/>
            </a:prstGeom>
          </p:spPr>
        </p:pic>
        <p:sp>
          <p:nvSpPr>
            <p:cNvPr id="55" name="TextBox 54"/>
            <p:cNvSpPr txBox="1"/>
            <p:nvPr/>
          </p:nvSpPr>
          <p:spPr>
            <a:xfrm>
              <a:off x="12922266" y="-2910867"/>
              <a:ext cx="5296897" cy="1200329"/>
            </a:xfrm>
            <a:prstGeom prst="rect">
              <a:avLst/>
            </a:prstGeom>
            <a:noFill/>
          </p:spPr>
          <p:txBody>
            <a:bodyPr wrap="square" rtlCol="0">
              <a:spAutoFit/>
            </a:bodyPr>
            <a:lstStyle/>
            <a:p>
              <a:r>
                <a:rPr lang="en-US" sz="2400" b="1" dirty="0" err="1" smtClean="0">
                  <a:latin typeface="Arial" panose="020B0604020202020204" pitchFamily="34" charset="0"/>
                  <a:cs typeface="Arial" panose="020B0604020202020204" pitchFamily="34" charset="0"/>
                </a:rPr>
                <a:t>Câu</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hỏi</a:t>
              </a:r>
              <a:r>
                <a:rPr lang="en-US" sz="2400" b="1" dirty="0" smtClean="0">
                  <a:latin typeface="Arial" panose="020B0604020202020204" pitchFamily="34" charset="0"/>
                  <a:cs typeface="Arial" panose="020B0604020202020204" pitchFamily="34" charset="0"/>
                </a:rPr>
                <a:t> 1: </a:t>
              </a:r>
              <a:r>
                <a:rPr lang="en-US" sz="2400" b="1" dirty="0" err="1" smtClean="0">
                  <a:latin typeface="Arial" panose="020B0604020202020204" pitchFamily="34" charset="0"/>
                  <a:cs typeface="Arial" panose="020B0604020202020204" pitchFamily="34" charset="0"/>
                </a:rPr>
                <a:t>Dưới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thời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vua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Gia</a:t>
              </a:r>
              <a:r>
                <a:rPr lang="en-US" sz="2400" b="1" dirty="0" smtClean="0">
                  <a:latin typeface="Arial" panose="020B0604020202020204" pitchFamily="34" charset="0"/>
                  <a:cs typeface="Arial" panose="020B0604020202020204" pitchFamily="34" charset="0"/>
                </a:rPr>
                <a:t> Long, </a:t>
              </a:r>
              <a:r>
                <a:rPr lang="en-US" sz="2400" b="1" dirty="0" err="1" smtClean="0">
                  <a:latin typeface="Arial" panose="020B0604020202020204" pitchFamily="34" charset="0"/>
                  <a:cs typeface="Arial" panose="020B0604020202020204" pitchFamily="34" charset="0"/>
                </a:rPr>
                <a:t>quần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đảo</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Hoàng</a:t>
              </a:r>
              <a:r>
                <a:rPr lang="en-US" sz="2400" b="1" dirty="0" smtClean="0">
                  <a:latin typeface="Arial" panose="020B0604020202020204" pitchFamily="34" charset="0"/>
                  <a:cs typeface="Arial" panose="020B0604020202020204" pitchFamily="34" charset="0"/>
                </a:rPr>
                <a:t> Sa </a:t>
              </a:r>
              <a:r>
                <a:rPr lang="en-US" sz="2400" b="1" dirty="0" err="1" smtClean="0">
                  <a:latin typeface="Arial" panose="020B0604020202020204" pitchFamily="34" charset="0"/>
                  <a:cs typeface="Arial" panose="020B0604020202020204" pitchFamily="34" charset="0"/>
                </a:rPr>
                <a:t>và</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Trường</a:t>
              </a:r>
              <a:r>
                <a:rPr lang="en-US" sz="2400" b="1" dirty="0" smtClean="0">
                  <a:latin typeface="Arial" panose="020B0604020202020204" pitchFamily="34" charset="0"/>
                  <a:cs typeface="Arial" panose="020B0604020202020204" pitchFamily="34" charset="0"/>
                </a:rPr>
                <a:t> Sa </a:t>
              </a:r>
              <a:r>
                <a:rPr lang="en-US" sz="2400" b="1" dirty="0" err="1" smtClean="0">
                  <a:latin typeface="Arial" panose="020B0604020202020204" pitchFamily="34" charset="0"/>
                  <a:cs typeface="Arial" panose="020B0604020202020204" pitchFamily="34" charset="0"/>
                </a:rPr>
                <a:t>thuộc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phủ</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nào</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grpSp>
      <p:grpSp>
        <p:nvGrpSpPr>
          <p:cNvPr id="40" name="da1"/>
          <p:cNvGrpSpPr/>
          <p:nvPr/>
        </p:nvGrpSpPr>
        <p:grpSpPr>
          <a:xfrm>
            <a:off x="18143495" y="7939091"/>
            <a:ext cx="4633421" cy="2372653"/>
            <a:chOff x="8183885" y="6858000"/>
            <a:chExt cx="4633421" cy="2372653"/>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83885" y="6858000"/>
              <a:ext cx="4633421" cy="2372653"/>
            </a:xfrm>
            <a:prstGeom prst="rect">
              <a:avLst/>
            </a:prstGeom>
          </p:spPr>
        </p:pic>
        <p:sp>
          <p:nvSpPr>
            <p:cNvPr id="39" name="TextBox 38"/>
            <p:cNvSpPr txBox="1"/>
            <p:nvPr/>
          </p:nvSpPr>
          <p:spPr>
            <a:xfrm>
              <a:off x="8803907" y="7885635"/>
              <a:ext cx="3393375" cy="477054"/>
            </a:xfrm>
            <a:prstGeom prst="rect">
              <a:avLst/>
            </a:prstGeom>
            <a:noFill/>
          </p:spPr>
          <p:txBody>
            <a:bodyPr wrap="square" rtlCol="0">
              <a:spAutoFit/>
            </a:bodyPr>
            <a:lstStyle/>
            <a:p>
              <a:r>
                <a:rPr lang="en-US" sz="2500" b="1" dirty="0" err="1" smtClean="0">
                  <a:latin typeface="Arial" panose="020B0604020202020204" pitchFamily="34" charset="0"/>
                  <a:cs typeface="Arial" panose="020B0604020202020204" pitchFamily="34" charset="0"/>
                </a:rPr>
                <a:t>Quảng</a:t>
              </a:r>
              <a:r>
                <a:rPr lang="en-US" sz="2500" b="1" dirty="0" smtClean="0">
                  <a:latin typeface="Arial" panose="020B0604020202020204" pitchFamily="34" charset="0"/>
                  <a:cs typeface="Arial" panose="020B0604020202020204" pitchFamily="34" charset="0"/>
                </a:rPr>
                <a:t> </a:t>
              </a:r>
              <a:r>
                <a:rPr lang="en-US" sz="2500" b="1" dirty="0" err="1" smtClean="0">
                  <a:latin typeface="Arial" panose="020B0604020202020204" pitchFamily="34" charset="0"/>
                  <a:cs typeface="Arial" panose="020B0604020202020204" pitchFamily="34" charset="0"/>
                </a:rPr>
                <a:t>Nghĩa</a:t>
              </a:r>
              <a:endParaRPr lang="en-US" sz="2500" b="1" dirty="0">
                <a:latin typeface="Arial" panose="020B0604020202020204" pitchFamily="34" charset="0"/>
                <a:cs typeface="Arial" panose="020B0604020202020204" pitchFamily="34" charset="0"/>
              </a:endParaRPr>
            </a:p>
          </p:txBody>
        </p:sp>
      </p:grpSp>
      <p:pic>
        <p:nvPicPr>
          <p:cNvPr id="2" name="t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9885" y="5802803"/>
            <a:ext cx="1673504" cy="1058245"/>
          </a:xfrm>
          <a:prstGeom prst="rect">
            <a:avLst/>
          </a:prstGeom>
        </p:spPr>
      </p:pic>
      <p:pic>
        <p:nvPicPr>
          <p:cNvPr id="3" name="t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9885" y="4519245"/>
            <a:ext cx="1673504" cy="1058245"/>
          </a:xfrm>
          <a:prstGeom prst="rect">
            <a:avLst/>
          </a:prstGeom>
        </p:spPr>
      </p:pic>
      <p:pic>
        <p:nvPicPr>
          <p:cNvPr id="19" name="t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11" y="3357626"/>
            <a:ext cx="1727970" cy="1092687"/>
          </a:xfrm>
          <a:prstGeom prst="rect">
            <a:avLst/>
          </a:prstGeom>
        </p:spPr>
      </p:pic>
      <p:pic>
        <p:nvPicPr>
          <p:cNvPr id="20" name="t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7258" y="7409968"/>
            <a:ext cx="1673504" cy="1058245"/>
          </a:xfrm>
          <a:prstGeom prst="rect">
            <a:avLst/>
          </a:prstGeom>
        </p:spPr>
      </p:pic>
      <p:pic>
        <p:nvPicPr>
          <p:cNvPr id="21" name="t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12" y="7259794"/>
            <a:ext cx="1673504" cy="1058245"/>
          </a:xfrm>
          <a:prstGeom prst="rect">
            <a:avLst/>
          </a:prstGeom>
        </p:spPr>
      </p:pic>
      <p:pic>
        <p:nvPicPr>
          <p:cNvPr id="22" name="t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14205" y="7215568"/>
            <a:ext cx="1727970" cy="1092687"/>
          </a:xfrm>
          <a:prstGeom prst="rect">
            <a:avLst/>
          </a:prstGeom>
        </p:spPr>
      </p:pic>
      <p:grpSp>
        <p:nvGrpSpPr>
          <p:cNvPr id="50" name="cau hoi 2"/>
          <p:cNvGrpSpPr/>
          <p:nvPr/>
        </p:nvGrpSpPr>
        <p:grpSpPr>
          <a:xfrm>
            <a:off x="12458700" y="4901511"/>
            <a:ext cx="7635430" cy="3197251"/>
            <a:chOff x="12192000" y="-3881518"/>
            <a:chExt cx="7635430" cy="3197251"/>
          </a:xfrm>
        </p:grpSpPr>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192000" y="-3881518"/>
              <a:ext cx="7635430" cy="3197251"/>
            </a:xfrm>
            <a:prstGeom prst="rect">
              <a:avLst/>
            </a:prstGeom>
          </p:spPr>
        </p:pic>
        <p:sp>
          <p:nvSpPr>
            <p:cNvPr id="52" name="TextBox 51"/>
            <p:cNvSpPr txBox="1"/>
            <p:nvPr/>
          </p:nvSpPr>
          <p:spPr>
            <a:xfrm>
              <a:off x="12969090" y="-2855247"/>
              <a:ext cx="5527727" cy="1200329"/>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Vị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vua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cửa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Việt</a:t>
              </a:r>
              <a:r>
                <a:rPr lang="en-US" sz="2400" b="1" dirty="0" smtClean="0">
                  <a:latin typeface="Times New Roman" panose="02020603050405020304" pitchFamily="18" charset="0"/>
                  <a:cs typeface="Times New Roman" panose="02020603050405020304" pitchFamily="18" charset="0"/>
                </a:rPr>
                <a:t> Nam </a:t>
              </a:r>
              <a:r>
                <a:rPr lang="en-US" sz="2400" b="1" dirty="0" err="1" smtClean="0">
                  <a:latin typeface="Times New Roman" panose="02020603050405020304" pitchFamily="18" charset="0"/>
                  <a:cs typeface="Times New Roman" panose="02020603050405020304" pitchFamily="18" charset="0"/>
                </a:rPr>
                <a:t>lên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Đỉnh</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grpSp>
      <p:grpSp>
        <p:nvGrpSpPr>
          <p:cNvPr id="56" name="da2"/>
          <p:cNvGrpSpPr/>
          <p:nvPr/>
        </p:nvGrpSpPr>
        <p:grpSpPr>
          <a:xfrm>
            <a:off x="18143495" y="5407498"/>
            <a:ext cx="4633421" cy="2372653"/>
            <a:chOff x="8183885" y="6858000"/>
            <a:chExt cx="4633421" cy="2372653"/>
          </a:xfrm>
        </p:grpSpPr>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83885" y="6858000"/>
              <a:ext cx="4633421" cy="2372653"/>
            </a:xfrm>
            <a:prstGeom prst="rect">
              <a:avLst/>
            </a:prstGeom>
          </p:spPr>
        </p:pic>
        <p:sp>
          <p:nvSpPr>
            <p:cNvPr id="58" name="TextBox 57"/>
            <p:cNvSpPr txBox="1"/>
            <p:nvPr/>
          </p:nvSpPr>
          <p:spPr>
            <a:xfrm>
              <a:off x="8678653" y="7830322"/>
              <a:ext cx="3393375" cy="477054"/>
            </a:xfrm>
            <a:prstGeom prst="rect">
              <a:avLst/>
            </a:prstGeom>
            <a:noFill/>
          </p:spPr>
          <p:txBody>
            <a:bodyPr wrap="square" rtlCol="0">
              <a:spAutoFit/>
            </a:bodyPr>
            <a:lstStyle/>
            <a:p>
              <a:r>
                <a:rPr lang="en-US" sz="2500" b="1" dirty="0" err="1" smtClean="0">
                  <a:latin typeface="Arial" panose="020B0604020202020204" pitchFamily="34" charset="0"/>
                  <a:cs typeface="Arial" panose="020B0604020202020204" pitchFamily="34" charset="0"/>
                </a:rPr>
                <a:t>Vua</a:t>
              </a:r>
              <a:r>
                <a:rPr lang="en-US" sz="2500" b="1" dirty="0" smtClean="0">
                  <a:latin typeface="Arial" panose="020B0604020202020204" pitchFamily="34" charset="0"/>
                  <a:cs typeface="Arial" panose="020B0604020202020204" pitchFamily="34" charset="0"/>
                </a:rPr>
                <a:t> Minh </a:t>
              </a:r>
              <a:r>
                <a:rPr lang="en-US" sz="2500" b="1" dirty="0" err="1" smtClean="0">
                  <a:latin typeface="Arial" panose="020B0604020202020204" pitchFamily="34" charset="0"/>
                  <a:cs typeface="Arial" panose="020B0604020202020204" pitchFamily="34" charset="0"/>
                </a:rPr>
                <a:t>Mạng</a:t>
              </a:r>
              <a:endParaRPr lang="en-US" sz="2500" b="1" dirty="0">
                <a:latin typeface="Arial" panose="020B0604020202020204" pitchFamily="34" charset="0"/>
                <a:cs typeface="Arial" panose="020B0604020202020204" pitchFamily="34" charset="0"/>
              </a:endParaRPr>
            </a:p>
          </p:txBody>
        </p:sp>
      </p:grpSp>
      <p:grpSp>
        <p:nvGrpSpPr>
          <p:cNvPr id="47" name="cau hoi 3"/>
          <p:cNvGrpSpPr/>
          <p:nvPr/>
        </p:nvGrpSpPr>
        <p:grpSpPr>
          <a:xfrm>
            <a:off x="12306300" y="2683100"/>
            <a:ext cx="7635430" cy="3197251"/>
            <a:chOff x="12192000" y="-3881518"/>
            <a:chExt cx="7635430" cy="3197251"/>
          </a:xfrm>
        </p:grpSpPr>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192000" y="-3881518"/>
              <a:ext cx="7635430" cy="3197251"/>
            </a:xfrm>
            <a:prstGeom prst="rect">
              <a:avLst/>
            </a:prstGeom>
          </p:spPr>
        </p:pic>
        <p:sp>
          <p:nvSpPr>
            <p:cNvPr id="49" name="TextBox 48"/>
            <p:cNvSpPr txBox="1"/>
            <p:nvPr/>
          </p:nvSpPr>
          <p:spPr>
            <a:xfrm>
              <a:off x="13058451" y="-2743293"/>
              <a:ext cx="4951289" cy="1015663"/>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Năm</a:t>
              </a:r>
              <a:r>
                <a:rPr lang="en-US" sz="3000" b="1" dirty="0" smtClean="0">
                  <a:latin typeface="Arial" panose="020B0604020202020204" pitchFamily="34" charset="0"/>
                  <a:cs typeface="Arial" panose="020B0604020202020204" pitchFamily="34" charset="0"/>
                </a:rPr>
                <a:t> 1803, </a:t>
              </a:r>
              <a:r>
                <a:rPr lang="en-US" sz="3000" b="1" dirty="0" err="1" smtClean="0">
                  <a:latin typeface="Arial" panose="020B0604020202020204" pitchFamily="34" charset="0"/>
                  <a:cs typeface="Arial" panose="020B0604020202020204" pitchFamily="34" charset="0"/>
                </a:rPr>
                <a:t>vua</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Gia</a:t>
              </a:r>
              <a:r>
                <a:rPr lang="en-US" sz="3000" b="1" dirty="0" smtClean="0">
                  <a:latin typeface="Arial" panose="020B0604020202020204" pitchFamily="34" charset="0"/>
                  <a:cs typeface="Arial" panose="020B0604020202020204" pitchFamily="34" charset="0"/>
                </a:rPr>
                <a:t> Long </a:t>
              </a:r>
              <a:r>
                <a:rPr lang="en-US" sz="3000" b="1" dirty="0" err="1" smtClean="0">
                  <a:latin typeface="Arial" panose="020B0604020202020204" pitchFamily="34" charset="0"/>
                  <a:cs typeface="Arial" panose="020B0604020202020204" pitchFamily="34" charset="0"/>
                </a:rPr>
                <a:t>cho</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tái</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lập</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lại</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đội</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nào</a:t>
              </a:r>
              <a:r>
                <a:rPr lang="en-US" sz="3000" b="1" dirty="0" smtClean="0">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p:txBody>
        </p:sp>
      </p:grpSp>
      <p:grpSp>
        <p:nvGrpSpPr>
          <p:cNvPr id="59" name="da3"/>
          <p:cNvGrpSpPr/>
          <p:nvPr/>
        </p:nvGrpSpPr>
        <p:grpSpPr>
          <a:xfrm>
            <a:off x="18276440" y="3203028"/>
            <a:ext cx="4633421" cy="2372653"/>
            <a:chOff x="8183885" y="6858000"/>
            <a:chExt cx="4633421" cy="2372653"/>
          </a:xfrm>
        </p:grpSpPr>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83885" y="6858000"/>
              <a:ext cx="4633421" cy="2372653"/>
            </a:xfrm>
            <a:prstGeom prst="rect">
              <a:avLst/>
            </a:prstGeom>
          </p:spPr>
        </p:pic>
        <p:sp>
          <p:nvSpPr>
            <p:cNvPr id="61" name="TextBox 60"/>
            <p:cNvSpPr txBox="1"/>
            <p:nvPr/>
          </p:nvSpPr>
          <p:spPr>
            <a:xfrm>
              <a:off x="8803907" y="7695032"/>
              <a:ext cx="3393375" cy="861774"/>
            </a:xfrm>
            <a:prstGeom prst="rect">
              <a:avLst/>
            </a:prstGeom>
            <a:noFill/>
          </p:spPr>
          <p:txBody>
            <a:bodyPr wrap="square" rtlCol="0">
              <a:spAutoFit/>
            </a:bodyPr>
            <a:lstStyle/>
            <a:p>
              <a:r>
                <a:rPr lang="en-GB" sz="2500" b="1" dirty="0" err="1" smtClean="0">
                  <a:latin typeface="Arial" panose="020B0604020202020204" pitchFamily="34" charset="0"/>
                  <a:cs typeface="Arial" panose="020B0604020202020204" pitchFamily="34" charset="0"/>
                </a:rPr>
                <a:t>Đội</a:t>
              </a:r>
              <a:r>
                <a:rPr lang="en-GB" sz="2500" b="1" dirty="0" smtClean="0">
                  <a:latin typeface="Arial" panose="020B0604020202020204" pitchFamily="34" charset="0"/>
                  <a:cs typeface="Arial" panose="020B0604020202020204" pitchFamily="34" charset="0"/>
                </a:rPr>
                <a:t> </a:t>
              </a:r>
              <a:r>
                <a:rPr lang="en-GB" sz="2500" b="1" dirty="0" err="1" smtClean="0">
                  <a:latin typeface="Arial" panose="020B0604020202020204" pitchFamily="34" charset="0"/>
                  <a:cs typeface="Arial" panose="020B0604020202020204" pitchFamily="34" charset="0"/>
                </a:rPr>
                <a:t>Hoàng</a:t>
              </a:r>
              <a:r>
                <a:rPr lang="en-GB" sz="2500" b="1" dirty="0" smtClean="0">
                  <a:latin typeface="Arial" panose="020B0604020202020204" pitchFamily="34" charset="0"/>
                  <a:cs typeface="Arial" panose="020B0604020202020204" pitchFamily="34" charset="0"/>
                </a:rPr>
                <a:t> Sa </a:t>
              </a:r>
              <a:r>
                <a:rPr lang="en-GB" sz="2500" b="1" dirty="0" err="1" smtClean="0">
                  <a:latin typeface="Arial" panose="020B0604020202020204" pitchFamily="34" charset="0"/>
                  <a:cs typeface="Arial" panose="020B0604020202020204" pitchFamily="34" charset="0"/>
                </a:rPr>
                <a:t>và</a:t>
              </a:r>
              <a:r>
                <a:rPr lang="en-GB" sz="2500" b="1" dirty="0" smtClean="0">
                  <a:latin typeface="Arial" panose="020B0604020202020204" pitchFamily="34" charset="0"/>
                  <a:cs typeface="Arial" panose="020B0604020202020204" pitchFamily="34" charset="0"/>
                </a:rPr>
                <a:t> </a:t>
              </a:r>
              <a:r>
                <a:rPr lang="en-GB" sz="2500" b="1" dirty="0" err="1" smtClean="0">
                  <a:latin typeface="Arial" panose="020B0604020202020204" pitchFamily="34" charset="0"/>
                  <a:cs typeface="Arial" panose="020B0604020202020204" pitchFamily="34" charset="0"/>
                </a:rPr>
                <a:t>Bắc</a:t>
              </a:r>
              <a:r>
                <a:rPr lang="en-GB" sz="2500" b="1" dirty="0" smtClean="0">
                  <a:latin typeface="Arial" panose="020B0604020202020204" pitchFamily="34" charset="0"/>
                  <a:cs typeface="Arial" panose="020B0604020202020204" pitchFamily="34" charset="0"/>
                </a:rPr>
                <a:t> </a:t>
              </a:r>
              <a:r>
                <a:rPr lang="en-GB" sz="2500" b="1" dirty="0" err="1" smtClean="0">
                  <a:latin typeface="Arial" panose="020B0604020202020204" pitchFamily="34" charset="0"/>
                  <a:cs typeface="Arial" panose="020B0604020202020204" pitchFamily="34" charset="0"/>
                </a:rPr>
                <a:t>Hải</a:t>
              </a:r>
              <a:endParaRPr lang="en-US" sz="2500" b="1" dirty="0">
                <a:latin typeface="Arial" panose="020B0604020202020204" pitchFamily="34" charset="0"/>
                <a:cs typeface="Arial" panose="020B0604020202020204" pitchFamily="34" charset="0"/>
              </a:endParaRPr>
            </a:p>
          </p:txBody>
        </p:sp>
      </p:grpSp>
      <p:grpSp>
        <p:nvGrpSpPr>
          <p:cNvPr id="44" name="cau hoi 4"/>
          <p:cNvGrpSpPr/>
          <p:nvPr/>
        </p:nvGrpSpPr>
        <p:grpSpPr>
          <a:xfrm>
            <a:off x="12215146" y="512120"/>
            <a:ext cx="7635430" cy="3197251"/>
            <a:chOff x="12192000" y="-3881518"/>
            <a:chExt cx="7635430" cy="3197251"/>
          </a:xfrm>
        </p:grpSpPr>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192000" y="-3881518"/>
              <a:ext cx="7635430" cy="3197251"/>
            </a:xfrm>
            <a:prstGeom prst="rect">
              <a:avLst/>
            </a:prstGeom>
          </p:spPr>
        </p:pic>
        <p:sp>
          <p:nvSpPr>
            <p:cNvPr id="46" name="TextBox 45"/>
            <p:cNvSpPr txBox="1"/>
            <p:nvPr/>
          </p:nvSpPr>
          <p:spPr>
            <a:xfrm>
              <a:off x="12839683" y="-2876543"/>
              <a:ext cx="5470634" cy="1015663"/>
            </a:xfrm>
            <a:prstGeom prst="rect">
              <a:avLst/>
            </a:prstGeom>
            <a:noFill/>
          </p:spPr>
          <p:txBody>
            <a:bodyPr wrap="square" rtlCol="0">
              <a:spAutoFit/>
            </a:bodyPr>
            <a:lstStyle/>
            <a:p>
              <a:r>
                <a:rPr lang="en-GB" sz="3000" b="1" dirty="0" err="1" smtClean="0">
                  <a:latin typeface="Arial" panose="020B0604020202020204" pitchFamily="34" charset="0"/>
                  <a:cs typeface="Arial" panose="020B0604020202020204" pitchFamily="34" charset="0"/>
                </a:rPr>
                <a:t>Vua</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Gia</a:t>
              </a:r>
              <a:r>
                <a:rPr lang="en-GB" sz="3000" b="1" dirty="0" smtClean="0">
                  <a:latin typeface="Arial" panose="020B0604020202020204" pitchFamily="34" charset="0"/>
                  <a:cs typeface="Arial" panose="020B0604020202020204" pitchFamily="34" charset="0"/>
                </a:rPr>
                <a:t> Long </a:t>
              </a:r>
              <a:r>
                <a:rPr lang="en-GB" sz="3000" b="1" dirty="0" err="1" smtClean="0">
                  <a:latin typeface="Arial" panose="020B0604020202020204" pitchFamily="34" charset="0"/>
                  <a:cs typeface="Arial" panose="020B0604020202020204" pitchFamily="34" charset="0"/>
                </a:rPr>
                <a:t>cho</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cắm</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cờ</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tại</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Hoàng</a:t>
              </a:r>
              <a:r>
                <a:rPr lang="en-GB" sz="3000" b="1" dirty="0" smtClean="0">
                  <a:latin typeface="Arial" panose="020B0604020202020204" pitchFamily="34" charset="0"/>
                  <a:cs typeface="Arial" panose="020B0604020202020204" pitchFamily="34" charset="0"/>
                </a:rPr>
                <a:t> Sa </a:t>
              </a:r>
              <a:r>
                <a:rPr lang="en-GB" sz="3000" b="1" dirty="0" err="1" smtClean="0">
                  <a:latin typeface="Arial" panose="020B0604020202020204" pitchFamily="34" charset="0"/>
                  <a:cs typeface="Arial" panose="020B0604020202020204" pitchFamily="34" charset="0"/>
                </a:rPr>
                <a:t>vào</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năm</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nào</a:t>
              </a:r>
              <a:r>
                <a:rPr lang="en-GB" sz="3000" b="1" dirty="0" smtClean="0">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p:txBody>
        </p:sp>
      </p:grpSp>
      <p:grpSp>
        <p:nvGrpSpPr>
          <p:cNvPr id="62" name="da4"/>
          <p:cNvGrpSpPr/>
          <p:nvPr/>
        </p:nvGrpSpPr>
        <p:grpSpPr>
          <a:xfrm>
            <a:off x="18292655" y="998558"/>
            <a:ext cx="4633421" cy="2372653"/>
            <a:chOff x="8183885" y="6858000"/>
            <a:chExt cx="4633421" cy="2372653"/>
          </a:xfrm>
        </p:grpSpPr>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83885" y="6858000"/>
              <a:ext cx="4633421" cy="2372653"/>
            </a:xfrm>
            <a:prstGeom prst="rect">
              <a:avLst/>
            </a:prstGeom>
          </p:spPr>
        </p:pic>
        <p:sp>
          <p:nvSpPr>
            <p:cNvPr id="64" name="TextBox 63"/>
            <p:cNvSpPr txBox="1"/>
            <p:nvPr/>
          </p:nvSpPr>
          <p:spPr>
            <a:xfrm>
              <a:off x="8377093" y="7577564"/>
              <a:ext cx="3393375" cy="477054"/>
            </a:xfrm>
            <a:prstGeom prst="rect">
              <a:avLst/>
            </a:prstGeom>
            <a:noFill/>
          </p:spPr>
          <p:txBody>
            <a:bodyPr wrap="square" rtlCol="0">
              <a:spAutoFit/>
            </a:bodyPr>
            <a:lstStyle/>
            <a:p>
              <a:r>
                <a:rPr lang="en-US" sz="2500" b="1" dirty="0" err="1" smtClean="0">
                  <a:latin typeface="Arial" panose="020B0604020202020204" pitchFamily="34" charset="0"/>
                  <a:cs typeface="Arial" panose="020B0604020202020204" pitchFamily="34" charset="0"/>
                </a:rPr>
                <a:t>Năm</a:t>
              </a:r>
              <a:r>
                <a:rPr lang="en-US" sz="2500" b="1" dirty="0" smtClean="0">
                  <a:latin typeface="Arial" panose="020B0604020202020204" pitchFamily="34" charset="0"/>
                  <a:cs typeface="Arial" panose="020B0604020202020204" pitchFamily="34" charset="0"/>
                </a:rPr>
                <a:t> 1816</a:t>
              </a:r>
              <a:endParaRPr lang="en-US" sz="2500" b="1" dirty="0">
                <a:latin typeface="Arial" panose="020B0604020202020204" pitchFamily="34" charset="0"/>
                <a:cs typeface="Arial" panose="020B0604020202020204" pitchFamily="34" charset="0"/>
              </a:endParaRPr>
            </a:p>
          </p:txBody>
        </p:sp>
      </p:grpSp>
      <p:grpSp>
        <p:nvGrpSpPr>
          <p:cNvPr id="41" name="cau hoi 5"/>
          <p:cNvGrpSpPr/>
          <p:nvPr/>
        </p:nvGrpSpPr>
        <p:grpSpPr>
          <a:xfrm>
            <a:off x="11982045" y="-1617537"/>
            <a:ext cx="7635430" cy="3197251"/>
            <a:chOff x="12192000" y="-3881518"/>
            <a:chExt cx="7635430" cy="3197251"/>
          </a:xfrm>
        </p:grpSpPr>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192000" y="-3881518"/>
              <a:ext cx="7635430" cy="3197251"/>
            </a:xfrm>
            <a:prstGeom prst="rect">
              <a:avLst/>
            </a:prstGeom>
          </p:spPr>
        </p:pic>
        <p:sp>
          <p:nvSpPr>
            <p:cNvPr id="43" name="TextBox 42"/>
            <p:cNvSpPr txBox="1"/>
            <p:nvPr/>
          </p:nvSpPr>
          <p:spPr>
            <a:xfrm>
              <a:off x="12748735" y="-2783574"/>
              <a:ext cx="5784955" cy="1015663"/>
            </a:xfrm>
            <a:prstGeom prst="rect">
              <a:avLst/>
            </a:prstGeom>
            <a:noFill/>
          </p:spPr>
          <p:txBody>
            <a:bodyPr wrap="square" rtlCol="0">
              <a:spAutoFit/>
            </a:bodyPr>
            <a:lstStyle/>
            <a:p>
              <a:r>
                <a:rPr lang="en-GB" sz="3000" b="1" dirty="0" err="1" smtClean="0">
                  <a:latin typeface="Arial" panose="020B0604020202020204" pitchFamily="34" charset="0"/>
                  <a:cs typeface="Arial" panose="020B0604020202020204" pitchFamily="34" charset="0"/>
                </a:rPr>
                <a:t>Đại</a:t>
              </a:r>
              <a:r>
                <a:rPr lang="en-GB" sz="3000" b="1" dirty="0" smtClean="0">
                  <a:latin typeface="Arial" panose="020B0604020202020204" pitchFamily="34" charset="0"/>
                  <a:cs typeface="Arial" panose="020B0604020202020204" pitchFamily="34" charset="0"/>
                </a:rPr>
                <a:t> Nam </a:t>
              </a:r>
              <a:r>
                <a:rPr lang="en-GB" sz="3000" b="1" dirty="0" err="1" smtClean="0">
                  <a:latin typeface="Arial" panose="020B0604020202020204" pitchFamily="34" charset="0"/>
                  <a:cs typeface="Arial" panose="020B0604020202020204" pitchFamily="34" charset="0"/>
                </a:rPr>
                <a:t>nhất</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thống</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toàn</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đồ</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được</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vẽ</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năm</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bao</a:t>
              </a:r>
              <a:r>
                <a:rPr lang="en-GB" sz="3000" b="1" dirty="0" smtClean="0">
                  <a:latin typeface="Arial" panose="020B0604020202020204" pitchFamily="34" charset="0"/>
                  <a:cs typeface="Arial" panose="020B0604020202020204" pitchFamily="34" charset="0"/>
                </a:rPr>
                <a:t> </a:t>
              </a:r>
              <a:r>
                <a:rPr lang="en-GB" sz="3000" b="1" dirty="0" err="1" smtClean="0">
                  <a:latin typeface="Arial" panose="020B0604020202020204" pitchFamily="34" charset="0"/>
                  <a:cs typeface="Arial" panose="020B0604020202020204" pitchFamily="34" charset="0"/>
                </a:rPr>
                <a:t>nhiêu</a:t>
              </a:r>
              <a:r>
                <a:rPr lang="en-GB" sz="3000" b="1" dirty="0" smtClean="0">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p:txBody>
        </p:sp>
      </p:grpSp>
      <p:grpSp>
        <p:nvGrpSpPr>
          <p:cNvPr id="65" name="da5"/>
          <p:cNvGrpSpPr/>
          <p:nvPr/>
        </p:nvGrpSpPr>
        <p:grpSpPr>
          <a:xfrm>
            <a:off x="18445055" y="-1069727"/>
            <a:ext cx="4633421" cy="2372653"/>
            <a:chOff x="8183885" y="6858000"/>
            <a:chExt cx="4633421" cy="2372653"/>
          </a:xfrm>
        </p:grpSpPr>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83885" y="6858000"/>
              <a:ext cx="4633421" cy="2372653"/>
            </a:xfrm>
            <a:prstGeom prst="rect">
              <a:avLst/>
            </a:prstGeom>
          </p:spPr>
        </p:pic>
        <p:sp>
          <p:nvSpPr>
            <p:cNvPr id="67" name="TextBox 66"/>
            <p:cNvSpPr txBox="1"/>
            <p:nvPr/>
          </p:nvSpPr>
          <p:spPr>
            <a:xfrm>
              <a:off x="8377093" y="7577564"/>
              <a:ext cx="3393375" cy="477054"/>
            </a:xfrm>
            <a:prstGeom prst="rect">
              <a:avLst/>
            </a:prstGeom>
            <a:noFill/>
          </p:spPr>
          <p:txBody>
            <a:bodyPr wrap="square" rtlCol="0">
              <a:spAutoFit/>
            </a:bodyPr>
            <a:lstStyle/>
            <a:p>
              <a:r>
                <a:rPr lang="en-US" sz="2500" b="1" dirty="0" err="1" smtClean="0">
                  <a:latin typeface="Arial" panose="020B0604020202020204" pitchFamily="34" charset="0"/>
                  <a:cs typeface="Arial" panose="020B0604020202020204" pitchFamily="34" charset="0"/>
                </a:rPr>
                <a:t>Năm</a:t>
              </a:r>
              <a:r>
                <a:rPr lang="en-US" sz="2500" b="1" dirty="0" smtClean="0">
                  <a:latin typeface="Arial" panose="020B0604020202020204" pitchFamily="34" charset="0"/>
                  <a:cs typeface="Arial" panose="020B0604020202020204" pitchFamily="34" charset="0"/>
                </a:rPr>
                <a:t> 1838</a:t>
              </a:r>
              <a:endParaRPr lang="en-US" sz="2500" b="1"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261" y="3512329"/>
            <a:ext cx="5212450" cy="3296110"/>
          </a:xfrm>
          <a:prstGeom prst="rect">
            <a:avLst/>
          </a:prstGeom>
        </p:spPr>
      </p:pic>
    </p:spTree>
    <p:extLst>
      <p:ext uri="{BB962C8B-B14F-4D97-AF65-F5344CB8AC3E}">
        <p14:creationId xmlns:p14="http://schemas.microsoft.com/office/powerpoint/2010/main" val="1584578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95833E-6 3.7037E-6 L -0.6694 -0.61412 " pathEditMode="relative" rAng="0" ptsTypes="AA">
                                      <p:cBhvr>
                                        <p:cTn id="6" dur="1000" fill="hold"/>
                                        <p:tgtEl>
                                          <p:spTgt spid="53"/>
                                        </p:tgtEl>
                                        <p:attrNameLst>
                                          <p:attrName>ppt_x</p:attrName>
                                          <p:attrName>ppt_y</p:attrName>
                                        </p:attrNameLst>
                                      </p:cBhvr>
                                      <p:rCtr x="-33477" y="-30718"/>
                                    </p:animMotion>
                                  </p:childTnLst>
                                  <p:subTnLst>
                                    <p:audio>
                                      <p:cMediaNode>
                                        <p:cTn display="0" masterRel="sameClick">
                                          <p:stCondLst>
                                            <p:cond evt="begin" delay="0">
                                              <p:tn val="5"/>
                                            </p:cond>
                                          </p:stCondLst>
                                          <p:endCondLst>
                                            <p:cond evt="onStopAudio" delay="0">
                                              <p:tgtEl>
                                                <p:sldTgt/>
                                              </p:tgtEl>
                                            </p:cond>
                                          </p:endCondLst>
                                        </p:cTn>
                                        <p:tgtEl>
                                          <p:sndTgt r:embed="rId2" name="Whizz.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E-6 4.44444E-6 L -0.90599 -0.49561 " pathEditMode="relative" rAng="0" ptsTypes="AA">
                                      <p:cBhvr>
                                        <p:cTn id="10" dur="1000" fill="hold"/>
                                        <p:tgtEl>
                                          <p:spTgt spid="40"/>
                                        </p:tgtEl>
                                        <p:attrNameLst>
                                          <p:attrName>ppt_x</p:attrName>
                                          <p:attrName>ppt_y</p:attrName>
                                        </p:attrNameLst>
                                      </p:cBhvr>
                                      <p:rCtr x="-45299" y="-24792"/>
                                    </p:animMotion>
                                  </p:childTnLst>
                                  <p:subTnLst>
                                    <p:audio>
                                      <p:cMediaNode>
                                        <p:cTn display="0" masterRel="sameClick">
                                          <p:stCondLst>
                                            <p:cond evt="begin" delay="0">
                                              <p:tn val="9"/>
                                            </p:cond>
                                          </p:stCondLst>
                                          <p:endCondLst>
                                            <p:cond evt="onStopAudio" delay="0">
                                              <p:tgtEl>
                                                <p:sldTgt/>
                                              </p:tgtEl>
                                            </p:cond>
                                          </p:endCondLst>
                                        </p:cTn>
                                        <p:tgtEl>
                                          <p:sndTgt r:embed="rId2" name="Whizz.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6 1.85185E-6 L 0.19557 -0.52662 " pathEditMode="relative" rAng="0" ptsTypes="AA">
                                      <p:cBhvr>
                                        <p:cTn id="14" dur="2000" fill="hold"/>
                                        <p:tgtEl>
                                          <p:spTgt spid="2"/>
                                        </p:tgtEl>
                                        <p:attrNameLst>
                                          <p:attrName>ppt_x</p:attrName>
                                          <p:attrName>ppt_y</p:attrName>
                                        </p:attrNameLst>
                                      </p:cBhvr>
                                      <p:rCtr x="9779" y="-26343"/>
                                    </p:animMotion>
                                  </p:childTnLst>
                                  <p:subTnLst>
                                    <p:audio>
                                      <p:cMediaNode>
                                        <p:cTn display="0" masterRel="sameClick">
                                          <p:stCondLst>
                                            <p:cond evt="begin" delay="0">
                                              <p:tn val="13"/>
                                            </p:cond>
                                          </p:stCondLst>
                                          <p:endCondLst>
                                            <p:cond evt="onStopAudio" delay="0">
                                              <p:tgtEl>
                                                <p:sldTgt/>
                                              </p:tgtEl>
                                            </p:cond>
                                          </p:endCondLst>
                                        </p:cTn>
                                        <p:tgtEl>
                                          <p:sndTgt r:embed="rId3" name="Boat.wav"/>
                                        </p:tgtEl>
                                      </p:cMediaNode>
                                    </p:audio>
                                  </p:subTnLst>
                                </p:cTn>
                              </p:par>
                            </p:childTnLst>
                          </p:cTn>
                        </p:par>
                      </p:childTnLst>
                    </p:cTn>
                  </p:par>
                </p:childTnLst>
              </p:cTn>
              <p:nextCondLst>
                <p:cond evt="onClick" delay="0">
                  <p:tgtEl>
                    <p:spTgt spid="71"/>
                  </p:tgtEl>
                </p:cond>
              </p:nextCondLst>
            </p:seq>
            <p:seq concurrent="1" nextAc="seek">
              <p:cTn id="15" restart="whenNotActive" fill="hold" evtFilter="cancelBubble" nodeType="interactiveSeq">
                <p:stCondLst>
                  <p:cond evt="onClick" delay="0">
                    <p:tgtEl>
                      <p:spTgt spid="72"/>
                    </p:tgtEl>
                  </p:cond>
                </p:stCondLst>
                <p:endSync evt="end" delay="0">
                  <p:rtn val="all"/>
                </p:endSync>
                <p:childTnLst>
                  <p:par>
                    <p:cTn id="16" fill="hold">
                      <p:stCondLst>
                        <p:cond delay="0"/>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3.95833E-6 3.33333E-6 L -0.6569 -0.29074 " pathEditMode="relative" rAng="0" ptsTypes="AA">
                                      <p:cBhvr>
                                        <p:cTn id="19" dur="1000" fill="hold"/>
                                        <p:tgtEl>
                                          <p:spTgt spid="50"/>
                                        </p:tgtEl>
                                        <p:attrNameLst>
                                          <p:attrName>ppt_x</p:attrName>
                                          <p:attrName>ppt_y</p:attrName>
                                        </p:attrNameLst>
                                      </p:cBhvr>
                                      <p:rCtr x="-32852" y="-14537"/>
                                    </p:animMotion>
                                  </p:childTnLst>
                                  <p:subTnLst>
                                    <p:audio>
                                      <p:cMediaNode>
                                        <p:cTn display="0" masterRel="sameClick">
                                          <p:stCondLst>
                                            <p:cond evt="begin" delay="0">
                                              <p:tn val="18"/>
                                            </p:cond>
                                          </p:stCondLst>
                                          <p:endCondLst>
                                            <p:cond evt="onStopAudio" delay="0">
                                              <p:tgtEl>
                                                <p:sldTgt/>
                                              </p:tgtEl>
                                            </p:cond>
                                          </p:endCondLst>
                                        </p:cTn>
                                        <p:tgtEl>
                                          <p:sndTgt r:embed="rId2" name="Whizz.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5E-6 -2.59259E-6 L -0.90599 -0.12708 " pathEditMode="relative" rAng="0" ptsTypes="AA">
                                      <p:cBhvr>
                                        <p:cTn id="23" dur="1000" fill="hold"/>
                                        <p:tgtEl>
                                          <p:spTgt spid="56"/>
                                        </p:tgtEl>
                                        <p:attrNameLst>
                                          <p:attrName>ppt_x</p:attrName>
                                          <p:attrName>ppt_y</p:attrName>
                                        </p:attrNameLst>
                                      </p:cBhvr>
                                      <p:rCtr x="-45299" y="-6366"/>
                                    </p:animMotion>
                                  </p:childTnLst>
                                  <p:subTnLst>
                                    <p:audio>
                                      <p:cMediaNode>
                                        <p:cTn display="0" masterRel="sameClick">
                                          <p:stCondLst>
                                            <p:cond evt="begin" delay="0">
                                              <p:tn val="22"/>
                                            </p:cond>
                                          </p:stCondLst>
                                          <p:endCondLst>
                                            <p:cond evt="onStopAudio" delay="0">
                                              <p:tgtEl>
                                                <p:sldTgt/>
                                              </p:tgtEl>
                                            </p:cond>
                                          </p:endCondLst>
                                        </p:cTn>
                                        <p:tgtEl>
                                          <p:sndTgt r:embed="rId2" name="Whizz.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08333E-6 -1.11111E-6 L 0.40781 -0.51111 " pathEditMode="relative" rAng="0" ptsTypes="AA">
                                      <p:cBhvr>
                                        <p:cTn id="27" dur="2000" fill="hold"/>
                                        <p:tgtEl>
                                          <p:spTgt spid="3"/>
                                        </p:tgtEl>
                                        <p:attrNameLst>
                                          <p:attrName>ppt_x</p:attrName>
                                          <p:attrName>ppt_y</p:attrName>
                                        </p:attrNameLst>
                                      </p:cBhvr>
                                      <p:rCtr x="20391" y="-25556"/>
                                    </p:animMotion>
                                  </p:childTnLst>
                                  <p:subTnLst>
                                    <p:audio>
                                      <p:cMediaNode>
                                        <p:cTn display="0" masterRel="sameClick">
                                          <p:stCondLst>
                                            <p:cond evt="begin" delay="0">
                                              <p:tn val="26"/>
                                            </p:cond>
                                          </p:stCondLst>
                                          <p:endCondLst>
                                            <p:cond evt="onStopAudio" delay="0">
                                              <p:tgtEl>
                                                <p:sldTgt/>
                                              </p:tgtEl>
                                            </p:cond>
                                          </p:endCondLst>
                                        </p:cTn>
                                        <p:tgtEl>
                                          <p:sndTgt r:embed="rId3" name="Boat.wav"/>
                                        </p:tgtEl>
                                      </p:cMediaNode>
                                    </p:audio>
                                  </p:subTnLst>
                                </p:cTn>
                              </p:par>
                            </p:childTnLst>
                          </p:cTn>
                        </p:par>
                      </p:childTnLst>
                    </p:cTn>
                  </p:par>
                </p:childTnLst>
              </p:cTn>
              <p:nextCondLst>
                <p:cond evt="onClick" delay="0">
                  <p:tgtEl>
                    <p:spTgt spid="72"/>
                  </p:tgtEl>
                </p:cond>
              </p:nextCondLst>
            </p:seq>
            <p:seq concurrent="1" nextAc="seek">
              <p:cTn id="28" restart="whenNotActive" fill="hold" evtFilter="cancelBubble" nodeType="interactiveSeq">
                <p:stCondLst>
                  <p:cond evt="onClick" delay="0">
                    <p:tgtEl>
                      <p:spTgt spid="73"/>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95833E-6 4.44444E-6 L -0.6444 0.03472 " pathEditMode="relative" rAng="0" ptsTypes="AA">
                                      <p:cBhvr>
                                        <p:cTn id="32" dur="1000" fill="hold"/>
                                        <p:tgtEl>
                                          <p:spTgt spid="47"/>
                                        </p:tgtEl>
                                        <p:attrNameLst>
                                          <p:attrName>ppt_x</p:attrName>
                                          <p:attrName>ppt_y</p:attrName>
                                        </p:attrNameLst>
                                      </p:cBhvr>
                                      <p:rCtr x="-32227" y="1736"/>
                                    </p:animMotion>
                                  </p:childTnLst>
                                  <p:subTnLst>
                                    <p:audio>
                                      <p:cMediaNode>
                                        <p:cTn display="0" masterRel="sameClick">
                                          <p:stCondLst>
                                            <p:cond evt="begin" delay="0">
                                              <p:tn val="31"/>
                                            </p:cond>
                                          </p:stCondLst>
                                          <p:endCondLst>
                                            <p:cond evt="onStopAudio" delay="0">
                                              <p:tgtEl>
                                                <p:sldTgt/>
                                              </p:tgtEl>
                                            </p:cond>
                                          </p:endCondLst>
                                        </p:cTn>
                                        <p:tgtEl>
                                          <p:sndTgt r:embed="rId2" name="Whizz.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5E-6 3.7037E-6 L -0.91849 0.19421 " pathEditMode="relative" rAng="0" ptsTypes="AA">
                                      <p:cBhvr>
                                        <p:cTn id="36" dur="1000" fill="hold"/>
                                        <p:tgtEl>
                                          <p:spTgt spid="59"/>
                                        </p:tgtEl>
                                        <p:attrNameLst>
                                          <p:attrName>ppt_x</p:attrName>
                                          <p:attrName>ppt_y</p:attrName>
                                        </p:attrNameLst>
                                      </p:cBhvr>
                                      <p:rCtr x="-45924" y="9699"/>
                                    </p:animMotion>
                                  </p:childTnLst>
                                  <p:subTnLst>
                                    <p:audio>
                                      <p:cMediaNode>
                                        <p:cTn display="0" masterRel="sameClick">
                                          <p:stCondLst>
                                            <p:cond evt="begin" delay="0">
                                              <p:tn val="35"/>
                                            </p:cond>
                                          </p:stCondLst>
                                          <p:endCondLst>
                                            <p:cond evt="onStopAudio" delay="0">
                                              <p:tgtEl>
                                                <p:sldTgt/>
                                              </p:tgtEl>
                                            </p:cond>
                                          </p:endCondLst>
                                        </p:cTn>
                                        <p:tgtEl>
                                          <p:sndTgt r:embed="rId2" name="Whizz.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375E-6 -2.96296E-6 L 0.51888 -0.19421 " pathEditMode="relative" rAng="0" ptsTypes="AA">
                                      <p:cBhvr>
                                        <p:cTn id="40" dur="2000" fill="hold"/>
                                        <p:tgtEl>
                                          <p:spTgt spid="19"/>
                                        </p:tgtEl>
                                        <p:attrNameLst>
                                          <p:attrName>ppt_x</p:attrName>
                                          <p:attrName>ppt_y</p:attrName>
                                        </p:attrNameLst>
                                      </p:cBhvr>
                                      <p:rCtr x="25938" y="-9722"/>
                                    </p:animMotion>
                                  </p:childTnLst>
                                  <p:subTnLst>
                                    <p:audio>
                                      <p:cMediaNode>
                                        <p:cTn display="0" masterRel="sameClick">
                                          <p:stCondLst>
                                            <p:cond evt="begin" delay="0">
                                              <p:tn val="39"/>
                                            </p:cond>
                                          </p:stCondLst>
                                          <p:endCondLst>
                                            <p:cond evt="onStopAudio" delay="0">
                                              <p:tgtEl>
                                                <p:sldTgt/>
                                              </p:tgtEl>
                                            </p:cond>
                                          </p:endCondLst>
                                        </p:cTn>
                                        <p:tgtEl>
                                          <p:sndTgt r:embed="rId3" name="Boat.wav"/>
                                        </p:tgtEl>
                                      </p:cMediaNode>
                                    </p:audio>
                                  </p:subTnLst>
                                </p:cTn>
                              </p:par>
                            </p:childTnLst>
                          </p:cTn>
                        </p:par>
                      </p:childTnLst>
                    </p:cTn>
                  </p:par>
                </p:childTnLst>
              </p:cTn>
              <p:nextCondLst>
                <p:cond evt="onClick" delay="0">
                  <p:tgtEl>
                    <p:spTgt spid="73"/>
                  </p:tgtEl>
                </p:cond>
              </p:nextCondLst>
            </p:seq>
            <p:seq concurrent="1" nextAc="seek">
              <p:cTn id="41" restart="whenNotActive" fill="hold" evtFilter="cancelBubble" nodeType="interactiveSeq">
                <p:stCondLst>
                  <p:cond evt="onClick" delay="0">
                    <p:tgtEl>
                      <p:spTgt spid="7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3.95833E-6 -3.7037E-7 L -0.6302 0.35417 " pathEditMode="relative" rAng="0" ptsTypes="AA">
                                      <p:cBhvr>
                                        <p:cTn id="45" dur="1000" fill="hold"/>
                                        <p:tgtEl>
                                          <p:spTgt spid="44"/>
                                        </p:tgtEl>
                                        <p:attrNameLst>
                                          <p:attrName>ppt_x</p:attrName>
                                          <p:attrName>ppt_y</p:attrName>
                                        </p:attrNameLst>
                                      </p:cBhvr>
                                      <p:rCtr x="-31510" y="17708"/>
                                    </p:animMotion>
                                  </p:childTnLst>
                                  <p:subTnLst>
                                    <p:audio>
                                      <p:cMediaNode>
                                        <p:cTn display="0" masterRel="sameClick">
                                          <p:stCondLst>
                                            <p:cond evt="begin" delay="0">
                                              <p:tn val="44"/>
                                            </p:cond>
                                          </p:stCondLst>
                                          <p:endCondLst>
                                            <p:cond evt="onStopAudio" delay="0">
                                              <p:tgtEl>
                                                <p:sldTgt/>
                                              </p:tgtEl>
                                            </p:cond>
                                          </p:endCondLst>
                                        </p:cTn>
                                        <p:tgtEl>
                                          <p:sndTgt r:embed="rId2" name="Whizz.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58333E-6 1.48148E-6 L -0.91848 0.51574 " pathEditMode="relative" rAng="0" ptsTypes="AA">
                                      <p:cBhvr>
                                        <p:cTn id="49" dur="1000" fill="hold"/>
                                        <p:tgtEl>
                                          <p:spTgt spid="62"/>
                                        </p:tgtEl>
                                        <p:attrNameLst>
                                          <p:attrName>ppt_x</p:attrName>
                                          <p:attrName>ppt_y</p:attrName>
                                        </p:attrNameLst>
                                      </p:cBhvr>
                                      <p:rCtr x="-45924" y="25787"/>
                                    </p:animMotion>
                                  </p:childTnLst>
                                  <p:subTnLst>
                                    <p:audio>
                                      <p:cMediaNode>
                                        <p:cTn display="0" masterRel="sameClick">
                                          <p:stCondLst>
                                            <p:cond evt="begin" delay="0">
                                              <p:tn val="48"/>
                                            </p:cond>
                                          </p:stCondLst>
                                          <p:endCondLst>
                                            <p:cond evt="onStopAudio" delay="0">
                                              <p:tgtEl>
                                                <p:sldTgt/>
                                              </p:tgtEl>
                                            </p:cond>
                                          </p:endCondLst>
                                        </p:cTn>
                                        <p:tgtEl>
                                          <p:sndTgt r:embed="rId2" name="Whizz.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1.66667E-6 1.11111E-6 L 0.15755 -0.93264 " pathEditMode="relative" rAng="0" ptsTypes="AA">
                                      <p:cBhvr>
                                        <p:cTn id="53" dur="2000" fill="hold"/>
                                        <p:tgtEl>
                                          <p:spTgt spid="20"/>
                                        </p:tgtEl>
                                        <p:attrNameLst>
                                          <p:attrName>ppt_x</p:attrName>
                                          <p:attrName>ppt_y</p:attrName>
                                        </p:attrNameLst>
                                      </p:cBhvr>
                                      <p:rCtr x="7878" y="-46644"/>
                                    </p:animMotion>
                                  </p:childTnLst>
                                  <p:subTnLst>
                                    <p:audio>
                                      <p:cMediaNode>
                                        <p:cTn display="0" masterRel="sameClick">
                                          <p:stCondLst>
                                            <p:cond evt="begin" delay="0">
                                              <p:tn val="52"/>
                                            </p:cond>
                                          </p:stCondLst>
                                          <p:endCondLst>
                                            <p:cond evt="onStopAudio" delay="0">
                                              <p:tgtEl>
                                                <p:sldTgt/>
                                              </p:tgtEl>
                                            </p:cond>
                                          </p:endCondLst>
                                        </p:cTn>
                                        <p:tgtEl>
                                          <p:sndTgt r:embed="rId3" name="Boat.wav"/>
                                        </p:tgtEl>
                                      </p:cMediaNode>
                                    </p:audio>
                                  </p:sub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75"/>
                    </p:tgtEl>
                  </p:cond>
                </p:stCondLst>
                <p:endSync evt="end" delay="0">
                  <p:rtn val="all"/>
                </p:endSync>
                <p:childTnLst>
                  <p:par>
                    <p:cTn id="55" fill="hold">
                      <p:stCondLst>
                        <p:cond delay="0"/>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3.33333E-6 -2.22222E-6 L -0.61067 0.67153 " pathEditMode="relative" rAng="0" ptsTypes="AA">
                                      <p:cBhvr>
                                        <p:cTn id="58" dur="1000" fill="hold"/>
                                        <p:tgtEl>
                                          <p:spTgt spid="41"/>
                                        </p:tgtEl>
                                        <p:attrNameLst>
                                          <p:attrName>ppt_x</p:attrName>
                                          <p:attrName>ppt_y</p:attrName>
                                        </p:attrNameLst>
                                      </p:cBhvr>
                                      <p:rCtr x="-30534" y="33565"/>
                                    </p:animMotion>
                                  </p:childTnLst>
                                  <p:subTnLst>
                                    <p:audio>
                                      <p:cMediaNode>
                                        <p:cTn display="0" masterRel="sameClick">
                                          <p:stCondLst>
                                            <p:cond evt="begin" delay="0">
                                              <p:tn val="57"/>
                                            </p:cond>
                                          </p:stCondLst>
                                          <p:endCondLst>
                                            <p:cond evt="onStopAudio" delay="0">
                                              <p:tgtEl>
                                                <p:sldTgt/>
                                              </p:tgtEl>
                                            </p:cond>
                                          </p:endCondLst>
                                        </p:cTn>
                                        <p:tgtEl>
                                          <p:sndTgt r:embed="rId2" name="Whizz.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4.58333E-6 1.85185E-6 L -0.93112 0.82106 " pathEditMode="relative" rAng="0" ptsTypes="AA">
                                      <p:cBhvr>
                                        <p:cTn id="62" dur="1000" fill="hold"/>
                                        <p:tgtEl>
                                          <p:spTgt spid="65"/>
                                        </p:tgtEl>
                                        <p:attrNameLst>
                                          <p:attrName>ppt_x</p:attrName>
                                          <p:attrName>ppt_y</p:attrName>
                                        </p:attrNameLst>
                                      </p:cBhvr>
                                      <p:rCtr x="-46562" y="41042"/>
                                    </p:animMotion>
                                  </p:childTnLst>
                                  <p:subTnLst>
                                    <p:audio>
                                      <p:cMediaNode>
                                        <p:cTn display="0" masterRel="sameClick">
                                          <p:stCondLst>
                                            <p:cond evt="begin" delay="0">
                                              <p:tn val="61"/>
                                            </p:cond>
                                          </p:stCondLst>
                                          <p:endCondLst>
                                            <p:cond evt="onStopAudio" delay="0">
                                              <p:tgtEl>
                                                <p:sldTgt/>
                                              </p:tgtEl>
                                            </p:cond>
                                          </p:endCondLst>
                                        </p:cTn>
                                        <p:tgtEl>
                                          <p:sndTgt r:embed="rId2" name="Whizz.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2.70833E-6 1.85185E-6 L 0.57292 -0.74514 " pathEditMode="relative" rAng="0" ptsTypes="AA">
                                      <p:cBhvr>
                                        <p:cTn id="66" dur="2000" fill="hold"/>
                                        <p:tgtEl>
                                          <p:spTgt spid="21"/>
                                        </p:tgtEl>
                                        <p:attrNameLst>
                                          <p:attrName>ppt_x</p:attrName>
                                          <p:attrName>ppt_y</p:attrName>
                                        </p:attrNameLst>
                                      </p:cBhvr>
                                      <p:rCtr x="28646" y="-37269"/>
                                    </p:animMotion>
                                  </p:childTnLst>
                                  <p:subTnLst>
                                    <p:audio>
                                      <p:cMediaNode>
                                        <p:cTn display="0" masterRel="sameClick">
                                          <p:stCondLst>
                                            <p:cond evt="begin" delay="0">
                                              <p:tn val="65"/>
                                            </p:cond>
                                          </p:stCondLst>
                                          <p:endCondLst>
                                            <p:cond evt="onStopAudio" delay="0">
                                              <p:tgtEl>
                                                <p:sldTgt/>
                                              </p:tgtEl>
                                            </p:cond>
                                          </p:endCondLst>
                                        </p:cTn>
                                        <p:tgtEl>
                                          <p:sndTgt r:embed="rId3" name="Boat.wav"/>
                                        </p:tgtEl>
                                      </p:cMediaNode>
                                    </p:audio>
                                  </p:subTnLst>
                                </p:cTn>
                              </p:par>
                            </p:childTnLst>
                          </p:cTn>
                        </p:par>
                      </p:childTnLst>
                    </p:cTn>
                  </p:par>
                </p:childTnLst>
              </p:cTn>
              <p:nextCondLst>
                <p:cond evt="onClick" delay="0">
                  <p:tgtEl>
                    <p:spTgt spid="7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8" name="TextBox 7">
            <a:extLst>
              <a:ext uri="{FF2B5EF4-FFF2-40B4-BE49-F238E27FC236}">
                <a16:creationId xmlns:a16="http://schemas.microsoft.com/office/drawing/2014/main" id="{1A4878F9-94EE-ED78-CE01-6C5CB7AB5FE0}"/>
              </a:ext>
            </a:extLst>
          </p:cNvPr>
          <p:cNvSpPr txBox="1"/>
          <p:nvPr/>
        </p:nvSpPr>
        <p:spPr>
          <a:xfrm>
            <a:off x="3095393" y="479735"/>
            <a:ext cx="6001215" cy="1171283"/>
          </a:xfrm>
          <a:prstGeom prst="rect">
            <a:avLst/>
          </a:prstGeom>
          <a:noFill/>
        </p:spPr>
        <p:txBody>
          <a:bodyPr wrap="square">
            <a:spAutoFit/>
          </a:bodyPr>
          <a:lstStyle/>
          <a:p>
            <a:pPr algn="ctr" defTabSz="1219170">
              <a:lnSpc>
                <a:spcPct val="150000"/>
              </a:lnSpc>
              <a:buClr>
                <a:srgbClr val="000000"/>
              </a:buClr>
            </a:pPr>
            <a:r>
              <a:rPr lang="en-US" sz="5333" b="1" kern="0">
                <a:solidFill>
                  <a:srgbClr val="C00000"/>
                </a:solidFill>
                <a:latin typeface="Arial"/>
                <a:cs typeface="Arial"/>
                <a:sym typeface="Arial"/>
              </a:rPr>
              <a:t>VẬN DỤNG </a:t>
            </a:r>
          </a:p>
        </p:txBody>
      </p:sp>
      <p:sp>
        <p:nvSpPr>
          <p:cNvPr id="2" name="Rectangle 1">
            <a:extLst>
              <a:ext uri="{FF2B5EF4-FFF2-40B4-BE49-F238E27FC236}">
                <a16:creationId xmlns:a16="http://schemas.microsoft.com/office/drawing/2014/main" id="{D6F5C541-132F-1586-69C2-6722D6BD3E73}"/>
              </a:ext>
            </a:extLst>
          </p:cNvPr>
          <p:cNvSpPr/>
          <p:nvPr/>
        </p:nvSpPr>
        <p:spPr>
          <a:xfrm>
            <a:off x="476553" y="1954592"/>
            <a:ext cx="5619447" cy="3938208"/>
          </a:xfrm>
          <a:prstGeom prst="rect">
            <a:avLst/>
          </a:prstGeom>
          <a:solidFill>
            <a:schemeClr val="bg1">
              <a:lumMod val="90000"/>
            </a:schemeClr>
          </a:solidFill>
          <a:ln>
            <a:solidFill>
              <a:schemeClr val="bg1">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219170">
              <a:lnSpc>
                <a:spcPct val="150000"/>
              </a:lnSpc>
              <a:buClr>
                <a:srgbClr val="000000"/>
              </a:buClr>
            </a:pPr>
            <a:r>
              <a:rPr lang="en-US" sz="2667" b="1" kern="0" dirty="0" err="1">
                <a:solidFill>
                  <a:srgbClr val="000000"/>
                </a:solidFill>
                <a:latin typeface="Arial"/>
                <a:sym typeface="Arial"/>
              </a:rPr>
              <a:t>Nhiệm</a:t>
            </a:r>
            <a:r>
              <a:rPr lang="en-US" sz="2667" b="1" kern="0" dirty="0">
                <a:solidFill>
                  <a:srgbClr val="000000"/>
                </a:solidFill>
                <a:latin typeface="Arial"/>
                <a:sym typeface="Arial"/>
              </a:rPr>
              <a:t> </a:t>
            </a:r>
            <a:r>
              <a:rPr lang="en-US" sz="2667" b="1" kern="0" dirty="0" err="1" smtClean="0">
                <a:solidFill>
                  <a:srgbClr val="000000"/>
                </a:solidFill>
                <a:latin typeface="Arial"/>
                <a:sym typeface="Arial"/>
              </a:rPr>
              <a:t>vụ</a:t>
            </a:r>
            <a:r>
              <a:rPr lang="en-US" sz="2667" b="1" kern="0" dirty="0" smtClean="0">
                <a:solidFill>
                  <a:srgbClr val="000000"/>
                </a:solidFill>
                <a:latin typeface="Arial"/>
                <a:sym typeface="Arial"/>
              </a:rPr>
              <a:t> </a:t>
            </a:r>
            <a:r>
              <a:rPr lang="en-US" sz="2667" b="1" kern="0" dirty="0" err="1" smtClean="0">
                <a:solidFill>
                  <a:srgbClr val="000000"/>
                </a:solidFill>
                <a:latin typeface="Arial"/>
                <a:sym typeface="Arial"/>
              </a:rPr>
              <a:t>nhóm</a:t>
            </a:r>
            <a:r>
              <a:rPr lang="en-US" sz="2667" b="1" kern="0" dirty="0" smtClean="0">
                <a:solidFill>
                  <a:srgbClr val="000000"/>
                </a:solidFill>
                <a:latin typeface="Arial"/>
                <a:sym typeface="Arial"/>
              </a:rPr>
              <a:t>: </a:t>
            </a:r>
            <a:r>
              <a:rPr lang="en-US" sz="2667" kern="0" dirty="0" err="1" smtClean="0">
                <a:solidFill>
                  <a:srgbClr val="000000"/>
                </a:solidFill>
                <a:latin typeface="Arial"/>
                <a:sym typeface="Arial"/>
              </a:rPr>
              <a:t>Mỗi</a:t>
            </a:r>
            <a:r>
              <a:rPr lang="en-US" sz="2667" kern="0" dirty="0" smtClean="0">
                <a:solidFill>
                  <a:srgbClr val="000000"/>
                </a:solidFill>
                <a:latin typeface="Arial"/>
                <a:sym typeface="Arial"/>
              </a:rPr>
              <a:t> </a:t>
            </a:r>
            <a:r>
              <a:rPr lang="en-US" sz="2667" kern="0" dirty="0" err="1" smtClean="0">
                <a:solidFill>
                  <a:srgbClr val="000000"/>
                </a:solidFill>
                <a:latin typeface="Arial"/>
                <a:sym typeface="Arial"/>
              </a:rPr>
              <a:t>nhóm</a:t>
            </a:r>
            <a:r>
              <a:rPr lang="en-US" sz="2667" kern="0" dirty="0" smtClean="0">
                <a:solidFill>
                  <a:srgbClr val="000000"/>
                </a:solidFill>
                <a:latin typeface="Arial"/>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vẽ</a:t>
            </a:r>
            <a:r>
              <a:rPr lang="en-GB" sz="2667" kern="0" dirty="0" smtClean="0">
                <a:solidFill>
                  <a:srgbClr val="000000"/>
                </a:solidFill>
                <a:latin typeface="Arial" panose="020B0604020202020204" pitchFamily="34" charset="0"/>
                <a:ea typeface="Times New Roman" panose="02020603050405020304" pitchFamily="18" charset="0"/>
                <a:sym typeface="Arial"/>
              </a:rPr>
              <a:t> 1 </a:t>
            </a:r>
            <a:r>
              <a:rPr lang="en-GB" sz="2667" kern="0" dirty="0" err="1" smtClean="0">
                <a:solidFill>
                  <a:srgbClr val="000000"/>
                </a:solidFill>
                <a:latin typeface="Arial" panose="020B0604020202020204" pitchFamily="34" charset="0"/>
                <a:ea typeface="Times New Roman" panose="02020603050405020304" pitchFamily="18" charset="0"/>
                <a:sym typeface="Arial"/>
              </a:rPr>
              <a:t>bức</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tranh</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thể</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hiện</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tình</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yêu</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của</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em</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đối</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với</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biển</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đảo</a:t>
            </a:r>
            <a:r>
              <a:rPr lang="en-GB" sz="2667" kern="0" dirty="0" smtClean="0">
                <a:solidFill>
                  <a:srgbClr val="000000"/>
                </a:solidFill>
                <a:latin typeface="Arial" panose="020B0604020202020204" pitchFamily="34" charset="0"/>
                <a:ea typeface="Times New Roman" panose="02020603050405020304" pitchFamily="18" charset="0"/>
                <a:sym typeface="Arial"/>
              </a:rPr>
              <a:t> </a:t>
            </a:r>
            <a:r>
              <a:rPr lang="en-GB" sz="2667" kern="0" dirty="0" err="1" smtClean="0">
                <a:solidFill>
                  <a:srgbClr val="000000"/>
                </a:solidFill>
                <a:latin typeface="Arial" panose="020B0604020202020204" pitchFamily="34" charset="0"/>
                <a:ea typeface="Times New Roman" panose="02020603050405020304" pitchFamily="18" charset="0"/>
                <a:sym typeface="Arial"/>
              </a:rPr>
              <a:t>Việt</a:t>
            </a:r>
            <a:r>
              <a:rPr lang="en-GB" sz="2667" kern="0" dirty="0" smtClean="0">
                <a:solidFill>
                  <a:srgbClr val="000000"/>
                </a:solidFill>
                <a:latin typeface="Arial" panose="020B0604020202020204" pitchFamily="34" charset="0"/>
                <a:ea typeface="Times New Roman" panose="02020603050405020304" pitchFamily="18" charset="0"/>
                <a:sym typeface="Arial"/>
              </a:rPr>
              <a:t> Nam</a:t>
            </a:r>
            <a:endParaRPr lang="en-US" sz="2667" kern="0" dirty="0">
              <a:solidFill>
                <a:srgbClr val="000000"/>
              </a:solidFill>
              <a:latin typeface="Arial"/>
              <a:ea typeface="Calibri" panose="020F0502020204030204" pitchFamily="34" charset="0"/>
              <a:sym typeface="Arial"/>
            </a:endParaRPr>
          </a:p>
        </p:txBody>
      </p:sp>
      <p:grpSp>
        <p:nvGrpSpPr>
          <p:cNvPr id="3" name="Group 2">
            <a:extLst>
              <a:ext uri="{FF2B5EF4-FFF2-40B4-BE49-F238E27FC236}">
                <a16:creationId xmlns:a16="http://schemas.microsoft.com/office/drawing/2014/main" id="{A09EC1D2-410E-C6A7-2E48-66829671BA08}"/>
              </a:ext>
            </a:extLst>
          </p:cNvPr>
          <p:cNvGrpSpPr/>
          <p:nvPr/>
        </p:nvGrpSpPr>
        <p:grpSpPr>
          <a:xfrm>
            <a:off x="6313444" y="1954592"/>
            <a:ext cx="5566325" cy="4699102"/>
            <a:chOff x="4315052" y="1179910"/>
            <a:chExt cx="4174744" cy="3524326"/>
          </a:xfrm>
        </p:grpSpPr>
        <p:pic>
          <p:nvPicPr>
            <p:cNvPr id="4" name="Picture 3">
              <a:extLst>
                <a:ext uri="{FF2B5EF4-FFF2-40B4-BE49-F238E27FC236}">
                  <a16:creationId xmlns:a16="http://schemas.microsoft.com/office/drawing/2014/main" id="{3880F112-1E33-D630-7B7A-B177CA6E5F33}"/>
                </a:ext>
              </a:extLst>
            </p:cNvPr>
            <p:cNvPicPr>
              <a:picLocks noChangeAspect="1"/>
            </p:cNvPicPr>
            <p:nvPr/>
          </p:nvPicPr>
          <p:blipFill>
            <a:blip r:embed="rId3"/>
            <a:srcRect/>
            <a:stretch/>
          </p:blipFill>
          <p:spPr>
            <a:xfrm>
              <a:off x="4518757" y="1179910"/>
              <a:ext cx="3862329" cy="2848468"/>
            </a:xfrm>
            <a:prstGeom prst="rect">
              <a:avLst/>
            </a:prstGeom>
          </p:spPr>
        </p:pic>
        <p:sp>
          <p:nvSpPr>
            <p:cNvPr id="6" name="TextBox 5">
              <a:extLst>
                <a:ext uri="{FF2B5EF4-FFF2-40B4-BE49-F238E27FC236}">
                  <a16:creationId xmlns:a16="http://schemas.microsoft.com/office/drawing/2014/main" id="{31F37BFB-0C84-2AB8-F0BD-9B51451DBB96}"/>
                </a:ext>
              </a:extLst>
            </p:cNvPr>
            <p:cNvSpPr txBox="1"/>
            <p:nvPr/>
          </p:nvSpPr>
          <p:spPr>
            <a:xfrm>
              <a:off x="4315052" y="4028378"/>
              <a:ext cx="4174744" cy="675858"/>
            </a:xfrm>
            <a:prstGeom prst="rect">
              <a:avLst/>
            </a:prstGeom>
            <a:noFill/>
          </p:spPr>
          <p:txBody>
            <a:bodyPr wrap="square" rtlCol="0">
              <a:spAutoFit/>
            </a:bodyPr>
            <a:lstStyle/>
            <a:p>
              <a:pPr algn="ctr" defTabSz="1219170">
                <a:lnSpc>
                  <a:spcPct val="150000"/>
                </a:lnSpc>
                <a:buClr>
                  <a:srgbClr val="000000"/>
                </a:buClr>
              </a:pPr>
              <a:r>
                <a:rPr lang="vi-VN" sz="1867" i="1" kern="0">
                  <a:solidFill>
                    <a:srgbClr val="0070C0"/>
                  </a:solidFill>
                  <a:latin typeface="Arial"/>
                  <a:cs typeface="Arial"/>
                  <a:sym typeface="Arial"/>
                </a:rPr>
                <a:t>Lễ xướng danh trường thi Hương tại Nam Định năm Mậu Tý (1888)</a:t>
              </a:r>
              <a:endParaRPr lang="en-US" sz="1867" i="1" kern="0">
                <a:solidFill>
                  <a:srgbClr val="0070C0"/>
                </a:solidFill>
                <a:latin typeface="Arial"/>
                <a:cs typeface="Arial"/>
                <a:sym typeface="Arial"/>
              </a:endParaRPr>
            </a:p>
          </p:txBody>
        </p:sp>
      </p:grpSp>
    </p:spTree>
    <p:extLst>
      <p:ext uri="{BB962C8B-B14F-4D97-AF65-F5344CB8AC3E}">
        <p14:creationId xmlns:p14="http://schemas.microsoft.com/office/powerpoint/2010/main" val="7822828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2" name="TextBox 1">
            <a:extLst>
              <a:ext uri="{FF2B5EF4-FFF2-40B4-BE49-F238E27FC236}">
                <a16:creationId xmlns:a16="http://schemas.microsoft.com/office/drawing/2014/main" id="{F8A11BF8-4601-E430-471D-FE4E300F8229}"/>
              </a:ext>
            </a:extLst>
          </p:cNvPr>
          <p:cNvSpPr txBox="1"/>
          <p:nvPr/>
        </p:nvSpPr>
        <p:spPr>
          <a:xfrm>
            <a:off x="1978782" y="338665"/>
            <a:ext cx="8234437" cy="810543"/>
          </a:xfrm>
          <a:prstGeom prst="rect">
            <a:avLst/>
          </a:prstGeom>
          <a:solidFill>
            <a:srgbClr val="FEFAF1"/>
          </a:solidFill>
        </p:spPr>
        <p:txBody>
          <a:bodyPr wrap="square" rtlCol="0">
            <a:spAutoFit/>
          </a:bodyPr>
          <a:lstStyle/>
          <a:p>
            <a:pPr algn="ctr" defTabSz="1219170">
              <a:buClr>
                <a:srgbClr val="000000"/>
              </a:buClr>
            </a:pPr>
            <a:r>
              <a:rPr lang="en-US" sz="4667" b="1" kern="0">
                <a:solidFill>
                  <a:srgbClr val="002060"/>
                </a:solidFill>
                <a:latin typeface="Arial"/>
                <a:cs typeface="Arial"/>
                <a:sym typeface="Arial"/>
              </a:rPr>
              <a:t>HƯỚNG DẪN VỀ NHÀ </a:t>
            </a:r>
          </a:p>
        </p:txBody>
      </p:sp>
      <p:cxnSp>
        <p:nvCxnSpPr>
          <p:cNvPr id="4" name="Straight Connector 3">
            <a:extLst>
              <a:ext uri="{FF2B5EF4-FFF2-40B4-BE49-F238E27FC236}">
                <a16:creationId xmlns:a16="http://schemas.microsoft.com/office/drawing/2014/main" id="{1366AD22-E808-D26B-EEB6-B9A12A50210D}"/>
              </a:ext>
            </a:extLst>
          </p:cNvPr>
          <p:cNvCxnSpPr>
            <a:cxnSpLocks/>
          </p:cNvCxnSpPr>
          <p:nvPr/>
        </p:nvCxnSpPr>
        <p:spPr>
          <a:xfrm>
            <a:off x="-232229" y="2244876"/>
            <a:ext cx="12791924" cy="0"/>
          </a:xfrm>
          <a:prstGeom prst="line">
            <a:avLst/>
          </a:prstGeom>
          <a:ln w="28575">
            <a:solidFill>
              <a:schemeClr val="bg1">
                <a:lumMod val="2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9384E78-1269-24BD-B93F-1FA6A915A3DD}"/>
              </a:ext>
            </a:extLst>
          </p:cNvPr>
          <p:cNvGrpSpPr/>
          <p:nvPr/>
        </p:nvGrpSpPr>
        <p:grpSpPr>
          <a:xfrm>
            <a:off x="561221" y="1635277"/>
            <a:ext cx="3328609" cy="3557012"/>
            <a:chOff x="500742" y="1226457"/>
            <a:chExt cx="2496457" cy="2667759"/>
          </a:xfrm>
        </p:grpSpPr>
        <p:sp>
          <p:nvSpPr>
            <p:cNvPr id="12" name="Oval 11">
              <a:extLst>
                <a:ext uri="{FF2B5EF4-FFF2-40B4-BE49-F238E27FC236}">
                  <a16:creationId xmlns:a16="http://schemas.microsoft.com/office/drawing/2014/main" id="{83BC5FDA-DE4B-DA24-14C2-58FFADDBC05A}"/>
                </a:ext>
              </a:extLst>
            </p:cNvPr>
            <p:cNvSpPr/>
            <p:nvPr/>
          </p:nvSpPr>
          <p:spPr>
            <a:xfrm>
              <a:off x="1291771" y="1226457"/>
              <a:ext cx="914400" cy="9144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solidFill>
                    <a:srgbClr val="000000"/>
                  </a:solidFill>
                  <a:latin typeface="Arial"/>
                  <a:sym typeface="Arial"/>
                </a:rPr>
                <a:t>01</a:t>
              </a:r>
            </a:p>
          </p:txBody>
        </p:sp>
        <p:sp>
          <p:nvSpPr>
            <p:cNvPr id="13" name="TextBox 12">
              <a:extLst>
                <a:ext uri="{FF2B5EF4-FFF2-40B4-BE49-F238E27FC236}">
                  <a16:creationId xmlns:a16="http://schemas.microsoft.com/office/drawing/2014/main" id="{B36C39EC-8357-E705-265F-3D195F1EB61A}"/>
                </a:ext>
              </a:extLst>
            </p:cNvPr>
            <p:cNvSpPr txBox="1"/>
            <p:nvPr/>
          </p:nvSpPr>
          <p:spPr>
            <a:xfrm>
              <a:off x="500742" y="2496718"/>
              <a:ext cx="2496457" cy="1397498"/>
            </a:xfrm>
            <a:prstGeom prst="rect">
              <a:avLst/>
            </a:prstGeom>
            <a:noFill/>
          </p:spPr>
          <p:txBody>
            <a:bodyPr wrap="square" rtlCol="0">
              <a:spAutoFit/>
            </a:bodyPr>
            <a:lstStyle/>
            <a:p>
              <a:pPr algn="ctr" defTabSz="1219170">
                <a:lnSpc>
                  <a:spcPct val="150000"/>
                </a:lnSpc>
                <a:buClr>
                  <a:srgbClr val="000000"/>
                </a:buClr>
              </a:pPr>
              <a:r>
                <a:rPr lang="en-US" sz="2667" kern="0">
                  <a:solidFill>
                    <a:srgbClr val="000000"/>
                  </a:solidFill>
                  <a:latin typeface="Arial"/>
                  <a:cs typeface="Arial"/>
                  <a:sym typeface="Arial"/>
                </a:rPr>
                <a:t>Ôn tập lại nội dung chính của bài học ngày hôm nay.</a:t>
              </a:r>
            </a:p>
          </p:txBody>
        </p:sp>
      </p:grpSp>
      <p:grpSp>
        <p:nvGrpSpPr>
          <p:cNvPr id="19" name="Group 18">
            <a:extLst>
              <a:ext uri="{FF2B5EF4-FFF2-40B4-BE49-F238E27FC236}">
                <a16:creationId xmlns:a16="http://schemas.microsoft.com/office/drawing/2014/main" id="{F3B045DD-163A-9270-F54D-60076823859C}"/>
              </a:ext>
            </a:extLst>
          </p:cNvPr>
          <p:cNvGrpSpPr/>
          <p:nvPr/>
        </p:nvGrpSpPr>
        <p:grpSpPr>
          <a:xfrm>
            <a:off x="4112382" y="1635277"/>
            <a:ext cx="3328609" cy="3557012"/>
            <a:chOff x="3164113" y="1226457"/>
            <a:chExt cx="2496457" cy="2667759"/>
          </a:xfrm>
        </p:grpSpPr>
        <p:sp>
          <p:nvSpPr>
            <p:cNvPr id="14" name="Oval 13">
              <a:extLst>
                <a:ext uri="{FF2B5EF4-FFF2-40B4-BE49-F238E27FC236}">
                  <a16:creationId xmlns:a16="http://schemas.microsoft.com/office/drawing/2014/main" id="{0EFFF792-7E9D-1713-1AE8-3AE883C33D19}"/>
                </a:ext>
              </a:extLst>
            </p:cNvPr>
            <p:cNvSpPr/>
            <p:nvPr/>
          </p:nvSpPr>
          <p:spPr>
            <a:xfrm>
              <a:off x="3955142" y="1226457"/>
              <a:ext cx="914400" cy="9144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solidFill>
                    <a:srgbClr val="000000"/>
                  </a:solidFill>
                  <a:latin typeface="Arial"/>
                  <a:sym typeface="Arial"/>
                </a:rPr>
                <a:t>02</a:t>
              </a:r>
            </a:p>
          </p:txBody>
        </p:sp>
        <p:sp>
          <p:nvSpPr>
            <p:cNvPr id="15" name="TextBox 14">
              <a:extLst>
                <a:ext uri="{FF2B5EF4-FFF2-40B4-BE49-F238E27FC236}">
                  <a16:creationId xmlns:a16="http://schemas.microsoft.com/office/drawing/2014/main" id="{4FC2EA1D-0D45-4E0B-E030-CD2152448DBE}"/>
                </a:ext>
              </a:extLst>
            </p:cNvPr>
            <p:cNvSpPr txBox="1"/>
            <p:nvPr/>
          </p:nvSpPr>
          <p:spPr>
            <a:xfrm>
              <a:off x="3164113" y="2496718"/>
              <a:ext cx="2496457" cy="1397498"/>
            </a:xfrm>
            <a:prstGeom prst="rect">
              <a:avLst/>
            </a:prstGeom>
            <a:noFill/>
          </p:spPr>
          <p:txBody>
            <a:bodyPr wrap="square" rtlCol="0">
              <a:spAutoFit/>
            </a:bodyPr>
            <a:lstStyle/>
            <a:p>
              <a:pPr algn="ctr" defTabSz="1219170">
                <a:lnSpc>
                  <a:spcPct val="150000"/>
                </a:lnSpc>
                <a:buClr>
                  <a:srgbClr val="000000"/>
                </a:buClr>
              </a:pPr>
              <a:r>
                <a:rPr lang="en-US" sz="2667" kern="0">
                  <a:solidFill>
                    <a:srgbClr val="000000"/>
                  </a:solidFill>
                  <a:latin typeface="Arial"/>
                  <a:cs typeface="Arial"/>
                  <a:sym typeface="Arial"/>
                </a:rPr>
                <a:t>Hoàn thành bài tập phần Vận dụng và trong SBT </a:t>
              </a:r>
            </a:p>
          </p:txBody>
        </p:sp>
      </p:grpSp>
      <p:grpSp>
        <p:nvGrpSpPr>
          <p:cNvPr id="20" name="Group 19">
            <a:extLst>
              <a:ext uri="{FF2B5EF4-FFF2-40B4-BE49-F238E27FC236}">
                <a16:creationId xmlns:a16="http://schemas.microsoft.com/office/drawing/2014/main" id="{D020E0DB-AFFF-ED12-BF36-5B97E647290E}"/>
              </a:ext>
            </a:extLst>
          </p:cNvPr>
          <p:cNvGrpSpPr/>
          <p:nvPr/>
        </p:nvGrpSpPr>
        <p:grpSpPr>
          <a:xfrm>
            <a:off x="7765145" y="1635277"/>
            <a:ext cx="3976916" cy="4788375"/>
            <a:chOff x="5903685" y="1226457"/>
            <a:chExt cx="2982687" cy="3591281"/>
          </a:xfrm>
        </p:grpSpPr>
        <p:sp>
          <p:nvSpPr>
            <p:cNvPr id="16" name="Oval 15">
              <a:extLst>
                <a:ext uri="{FF2B5EF4-FFF2-40B4-BE49-F238E27FC236}">
                  <a16:creationId xmlns:a16="http://schemas.microsoft.com/office/drawing/2014/main" id="{C6109E69-FDBA-8733-4893-898AF7AD763E}"/>
                </a:ext>
              </a:extLst>
            </p:cNvPr>
            <p:cNvSpPr/>
            <p:nvPr/>
          </p:nvSpPr>
          <p:spPr>
            <a:xfrm>
              <a:off x="6937829" y="1226457"/>
              <a:ext cx="914400" cy="9144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a:solidFill>
                    <a:srgbClr val="000000"/>
                  </a:solidFill>
                  <a:latin typeface="Arial"/>
                  <a:sym typeface="Arial"/>
                </a:rPr>
                <a:t>03</a:t>
              </a:r>
            </a:p>
          </p:txBody>
        </p:sp>
        <p:sp>
          <p:nvSpPr>
            <p:cNvPr id="17" name="TextBox 16">
              <a:extLst>
                <a:ext uri="{FF2B5EF4-FFF2-40B4-BE49-F238E27FC236}">
                  <a16:creationId xmlns:a16="http://schemas.microsoft.com/office/drawing/2014/main" id="{DF3A3997-F48A-8E71-5893-6607B530ECAB}"/>
                </a:ext>
              </a:extLst>
            </p:cNvPr>
            <p:cNvSpPr txBox="1"/>
            <p:nvPr/>
          </p:nvSpPr>
          <p:spPr>
            <a:xfrm>
              <a:off x="5903685" y="2496718"/>
              <a:ext cx="2982687" cy="2321020"/>
            </a:xfrm>
            <a:prstGeom prst="rect">
              <a:avLst/>
            </a:prstGeom>
            <a:noFill/>
          </p:spPr>
          <p:txBody>
            <a:bodyPr wrap="square" rtlCol="0">
              <a:spAutoFit/>
            </a:bodyPr>
            <a:lstStyle/>
            <a:p>
              <a:pPr algn="ctr" defTabSz="1219170">
                <a:lnSpc>
                  <a:spcPct val="150000"/>
                </a:lnSpc>
                <a:buClr>
                  <a:srgbClr val="000000"/>
                </a:buClr>
              </a:pPr>
              <a:r>
                <a:rPr lang="en-US" sz="2667" kern="0">
                  <a:solidFill>
                    <a:srgbClr val="000000"/>
                  </a:solidFill>
                  <a:latin typeface="Arial"/>
                  <a:cs typeface="Arial"/>
                  <a:sym typeface="Arial"/>
                </a:rPr>
                <a:t>Chuẩn bị bài mới, </a:t>
              </a:r>
              <a:r>
                <a:rPr lang="en-US" sz="2667" b="1" i="1" kern="0">
                  <a:solidFill>
                    <a:srgbClr val="000000"/>
                  </a:solidFill>
                  <a:latin typeface="Arial"/>
                  <a:cs typeface="Arial"/>
                  <a:sym typeface="Arial"/>
                </a:rPr>
                <a:t>Bài 17. </a:t>
              </a:r>
              <a:r>
                <a:rPr lang="vi-VN" sz="2667" b="1" i="1" kern="0">
                  <a:solidFill>
                    <a:srgbClr val="000000"/>
                  </a:solidFill>
                  <a:latin typeface="Arial"/>
                  <a:cs typeface="Arial"/>
                  <a:sym typeface="Arial"/>
                </a:rPr>
                <a:t>Cuộc kháng chiến chống thực dân Pháp xâm lược từ năm 1858 đến năm 1884. </a:t>
              </a:r>
              <a:endParaRPr lang="en-US" sz="2667" b="1" i="1"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4" name="Google Shape;424;p46"/>
          <p:cNvSpPr txBox="1">
            <a:spLocks noGrp="1"/>
          </p:cNvSpPr>
          <p:nvPr>
            <p:ph type="title"/>
          </p:nvPr>
        </p:nvSpPr>
        <p:spPr>
          <a:xfrm>
            <a:off x="-143401" y="1546980"/>
            <a:ext cx="6235908" cy="3989905"/>
          </a:xfrm>
          <a:prstGeom prst="rect">
            <a:avLst/>
          </a:prstGeom>
        </p:spPr>
        <p:txBody>
          <a:bodyPr spcFirstLastPara="1" wrap="square" lIns="121900" tIns="121900" rIns="121900" bIns="121900" anchor="b" anchorCtr="0">
            <a:noAutofit/>
          </a:bodyPr>
          <a:lstStyle/>
          <a:p>
            <a:pPr algn="r">
              <a:lnSpc>
                <a:spcPct val="150000"/>
              </a:lnSpc>
            </a:pPr>
            <a:r>
              <a:rPr lang="en-US" sz="6000" b="1">
                <a:latin typeface="+mj-lt"/>
              </a:rPr>
              <a:t>CẢM ƠN CÁC EM ĐÃ CHÚ Ý LẮNG NGHE!</a:t>
            </a:r>
          </a:p>
        </p:txBody>
      </p:sp>
      <p:sp>
        <p:nvSpPr>
          <p:cNvPr id="427" name="Google Shape;427;p46">
            <a:hlinkClick r:id="" action="ppaction://hlinkshowjump?jump=nextslide"/>
          </p:cNvPr>
          <p:cNvSpPr txBox="1"/>
          <p:nvPr/>
        </p:nvSpPr>
        <p:spPr>
          <a:xfrm>
            <a:off x="11221400" y="125513"/>
            <a:ext cx="970400" cy="524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667" kern="0">
                <a:solidFill>
                  <a:srgbClr val="9E8B53"/>
                </a:solidFill>
                <a:latin typeface="Inter"/>
                <a:ea typeface="Inter"/>
                <a:cs typeface="Inter"/>
                <a:sym typeface="Inter"/>
              </a:rPr>
              <a:t>➺</a:t>
            </a:r>
            <a:endParaRPr sz="2667" kern="0">
              <a:solidFill>
                <a:srgbClr val="9E8B53"/>
              </a:solidFill>
              <a:latin typeface="Inter"/>
              <a:ea typeface="Inter"/>
              <a:cs typeface="Inter"/>
              <a:sym typeface="Inter"/>
            </a:endParaRPr>
          </a:p>
        </p:txBody>
      </p:sp>
      <p:sp>
        <p:nvSpPr>
          <p:cNvPr id="428" name="Google Shape;428;p46">
            <a:hlinkClick r:id="" action="ppaction://hlinkshowjump?jump=previousslide"/>
          </p:cNvPr>
          <p:cNvSpPr txBox="1"/>
          <p:nvPr/>
        </p:nvSpPr>
        <p:spPr>
          <a:xfrm rot="10800000">
            <a:off x="-20267" y="125513"/>
            <a:ext cx="970400" cy="524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667" kern="0">
                <a:solidFill>
                  <a:srgbClr val="9E8B53"/>
                </a:solidFill>
                <a:latin typeface="Inter"/>
                <a:ea typeface="Inter"/>
                <a:cs typeface="Inter"/>
                <a:sym typeface="Inter"/>
              </a:rPr>
              <a:t>➺</a:t>
            </a:r>
            <a:endParaRPr sz="2667" kern="0">
              <a:solidFill>
                <a:srgbClr val="9E8B53"/>
              </a:solidFill>
              <a:latin typeface="Inter"/>
              <a:ea typeface="Inter"/>
              <a:cs typeface="Inter"/>
              <a:sym typeface="Inter"/>
            </a:endParaRPr>
          </a:p>
        </p:txBody>
      </p:sp>
      <p:pic>
        <p:nvPicPr>
          <p:cNvPr id="1026" name="Picture 2" descr="Hình ảnh vua, quan triều Nguyễn | Báo Dân trí">
            <a:extLst>
              <a:ext uri="{FF2B5EF4-FFF2-40B4-BE49-F238E27FC236}">
                <a16:creationId xmlns:a16="http://schemas.microsoft.com/office/drawing/2014/main" id="{A29D41BE-6CF3-626B-6990-58E0791CA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913" y="916874"/>
            <a:ext cx="4414116" cy="50242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cực hiếm về thành cổ Việt Nam cuối thế kỷ 19">
            <a:extLst>
              <a:ext uri="{FF2B5EF4-FFF2-40B4-BE49-F238E27FC236}">
                <a16:creationId xmlns:a16="http://schemas.microsoft.com/office/drawing/2014/main" id="{C596D80B-CAA0-9D52-C251-DC0C488582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563" r="47220"/>
          <a:stretch/>
        </p:blipFill>
        <p:spPr bwMode="auto">
          <a:xfrm>
            <a:off x="11101840" y="1453589"/>
            <a:ext cx="1090161" cy="417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7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70" name="Google Shape;370;p43"/>
          <p:cNvPicPr preferRelativeResize="0">
            <a:picLocks noGrp="1"/>
          </p:cNvPicPr>
          <p:nvPr>
            <p:ph type="pic" idx="2"/>
          </p:nvPr>
        </p:nvPicPr>
        <p:blipFill>
          <a:blip r:embed="rId3"/>
          <a:srcRect l="17859" r="17859"/>
          <a:stretch/>
        </p:blipFill>
        <p:spPr>
          <a:xfrm>
            <a:off x="8596633" y="1515675"/>
            <a:ext cx="2684403" cy="2784000"/>
          </a:xfrm>
          <a:prstGeom prst="rect">
            <a:avLst/>
          </a:prstGeom>
        </p:spPr>
      </p:pic>
      <p:pic>
        <p:nvPicPr>
          <p:cNvPr id="371" name="Google Shape;371;p43"/>
          <p:cNvPicPr preferRelativeResize="0">
            <a:picLocks noGrp="1"/>
          </p:cNvPicPr>
          <p:nvPr>
            <p:ph type="pic" idx="3"/>
          </p:nvPr>
        </p:nvPicPr>
        <p:blipFill>
          <a:blip r:embed="rId4"/>
          <a:srcRect t="133" b="133"/>
          <a:stretch/>
        </p:blipFill>
        <p:spPr>
          <a:xfrm>
            <a:off x="3840400" y="1647942"/>
            <a:ext cx="4511197" cy="2530797"/>
          </a:xfrm>
          <a:prstGeom prst="rect">
            <a:avLst/>
          </a:prstGeom>
        </p:spPr>
      </p:pic>
      <p:pic>
        <p:nvPicPr>
          <p:cNvPr id="372" name="Google Shape;372;p43"/>
          <p:cNvPicPr preferRelativeResize="0">
            <a:picLocks noGrp="1"/>
          </p:cNvPicPr>
          <p:nvPr>
            <p:ph type="pic" idx="4"/>
          </p:nvPr>
        </p:nvPicPr>
        <p:blipFill>
          <a:blip r:embed="rId5"/>
          <a:srcRect l="13842" r="13842"/>
          <a:stretch/>
        </p:blipFill>
        <p:spPr>
          <a:xfrm>
            <a:off x="910967" y="1515675"/>
            <a:ext cx="2684403" cy="2784000"/>
          </a:xfrm>
          <a:prstGeom prst="rect">
            <a:avLst/>
          </a:prstGeom>
        </p:spPr>
      </p:pic>
      <p:pic>
        <p:nvPicPr>
          <p:cNvPr id="373" name="Google Shape;373;p43"/>
          <p:cNvPicPr preferRelativeResize="0">
            <a:picLocks noGrp="1"/>
          </p:cNvPicPr>
          <p:nvPr>
            <p:ph type="pic" idx="4"/>
          </p:nvPr>
        </p:nvPicPr>
        <p:blipFill>
          <a:blip r:embed="rId3"/>
          <a:srcRect l="41268" r="41268"/>
          <a:stretch/>
        </p:blipFill>
        <p:spPr>
          <a:xfrm>
            <a:off x="0" y="1636676"/>
            <a:ext cx="665867" cy="2541997"/>
          </a:xfrm>
          <a:prstGeom prst="rect">
            <a:avLst/>
          </a:prstGeom>
        </p:spPr>
      </p:pic>
      <p:pic>
        <p:nvPicPr>
          <p:cNvPr id="374" name="Google Shape;374;p43"/>
          <p:cNvPicPr preferRelativeResize="0">
            <a:picLocks noGrp="1"/>
          </p:cNvPicPr>
          <p:nvPr>
            <p:ph type="pic" idx="4"/>
          </p:nvPr>
        </p:nvPicPr>
        <p:blipFill>
          <a:blip r:embed="rId6"/>
          <a:srcRect l="41264" r="41264"/>
          <a:stretch/>
        </p:blipFill>
        <p:spPr>
          <a:xfrm>
            <a:off x="11526133" y="1636676"/>
            <a:ext cx="665867" cy="2541997"/>
          </a:xfrm>
          <a:prstGeom prst="rect">
            <a:avLst/>
          </a:prstGeom>
        </p:spPr>
      </p:pic>
      <p:sp>
        <p:nvSpPr>
          <p:cNvPr id="6" name="TextBox 5">
            <a:extLst>
              <a:ext uri="{FF2B5EF4-FFF2-40B4-BE49-F238E27FC236}">
                <a16:creationId xmlns:a16="http://schemas.microsoft.com/office/drawing/2014/main" id="{12328018-2A8A-8A12-C86E-FE50CA733E2E}"/>
              </a:ext>
            </a:extLst>
          </p:cNvPr>
          <p:cNvSpPr txBox="1"/>
          <p:nvPr/>
        </p:nvSpPr>
        <p:spPr>
          <a:xfrm>
            <a:off x="-733035" y="827043"/>
            <a:ext cx="13658067" cy="605230"/>
          </a:xfrm>
          <a:prstGeom prst="rect">
            <a:avLst/>
          </a:prstGeom>
          <a:noFill/>
        </p:spPr>
        <p:txBody>
          <a:bodyPr wrap="square" rtlCol="0">
            <a:spAutoFit/>
          </a:bodyPr>
          <a:lstStyle/>
          <a:p>
            <a:pPr algn="ctr" defTabSz="1219170">
              <a:buClr>
                <a:srgbClr val="000000"/>
              </a:buClr>
            </a:pPr>
            <a:r>
              <a:rPr lang="vi-VN" sz="3333" b="1" kern="0">
                <a:solidFill>
                  <a:srgbClr val="FEFAF1">
                    <a:lumMod val="25000"/>
                  </a:srgbClr>
                </a:solidFill>
                <a:latin typeface="Arial"/>
                <a:cs typeface="Arial"/>
                <a:sym typeface="Arial"/>
              </a:rPr>
              <a:t>CHƯƠNG 6: VIỆT NAM TỪ THẾ KỈ XIX ĐẾN ĐẦU THẾ KỈ XX</a:t>
            </a:r>
            <a:endParaRPr lang="en-US" sz="3333" b="1" kern="0">
              <a:solidFill>
                <a:srgbClr val="FEFAF1">
                  <a:lumMod val="25000"/>
                </a:srgbClr>
              </a:solidFill>
              <a:latin typeface="Arial"/>
              <a:cs typeface="Arial"/>
              <a:sym typeface="Arial"/>
            </a:endParaRPr>
          </a:p>
        </p:txBody>
      </p:sp>
      <p:sp>
        <p:nvSpPr>
          <p:cNvPr id="7" name="TextBox 6">
            <a:extLst>
              <a:ext uri="{FF2B5EF4-FFF2-40B4-BE49-F238E27FC236}">
                <a16:creationId xmlns:a16="http://schemas.microsoft.com/office/drawing/2014/main" id="{3BDBF436-ED6A-B7B1-801E-3E1F4F749794}"/>
              </a:ext>
            </a:extLst>
          </p:cNvPr>
          <p:cNvSpPr txBox="1"/>
          <p:nvPr/>
        </p:nvSpPr>
        <p:spPr>
          <a:xfrm>
            <a:off x="81065" y="4241211"/>
            <a:ext cx="12029867" cy="1754326"/>
          </a:xfrm>
          <a:prstGeom prst="rect">
            <a:avLst/>
          </a:prstGeom>
          <a:noFill/>
        </p:spPr>
        <p:txBody>
          <a:bodyPr wrap="square" rtlCol="0">
            <a:spAutoFit/>
          </a:bodyPr>
          <a:lstStyle/>
          <a:p>
            <a:pPr algn="ctr" defTabSz="1219170">
              <a:lnSpc>
                <a:spcPct val="150000"/>
              </a:lnSpc>
              <a:buClr>
                <a:srgbClr val="000000"/>
              </a:buClr>
            </a:pPr>
            <a:r>
              <a:rPr lang="en-GB" sz="3600" b="1" kern="0" dirty="0" smtClean="0">
                <a:solidFill>
                  <a:srgbClr val="C00000"/>
                </a:solidFill>
                <a:latin typeface="Times New Roman" panose="02020603050405020304" pitchFamily="18" charset="0"/>
                <a:cs typeface="Times New Roman" panose="02020603050405020304" pitchFamily="18" charset="0"/>
                <a:sym typeface="Arial"/>
              </a:rPr>
              <a:t>TIẾT 40 - </a:t>
            </a:r>
            <a:r>
              <a:rPr lang="vi-VN" sz="3600" b="1" kern="0" dirty="0" smtClean="0">
                <a:solidFill>
                  <a:srgbClr val="C00000"/>
                </a:solidFill>
                <a:latin typeface="Times New Roman" panose="02020603050405020304" pitchFamily="18" charset="0"/>
                <a:cs typeface="Times New Roman" panose="02020603050405020304" pitchFamily="18" charset="0"/>
                <a:sym typeface="Arial"/>
              </a:rPr>
              <a:t>BÀI </a:t>
            </a:r>
            <a:r>
              <a:rPr lang="vi-VN" sz="3600" b="1" kern="0" dirty="0">
                <a:solidFill>
                  <a:srgbClr val="C00000"/>
                </a:solidFill>
                <a:latin typeface="Times New Roman" panose="02020603050405020304" pitchFamily="18" charset="0"/>
                <a:cs typeface="Times New Roman" panose="02020603050405020304" pitchFamily="18" charset="0"/>
                <a:sym typeface="Arial"/>
              </a:rPr>
              <a:t>16: VIỆT NAM DƯỚI THỜI NGUYỄN (NỬA ĐẦU THẾ KỈ XIX</a:t>
            </a:r>
            <a:r>
              <a:rPr lang="vi-VN" sz="3600" b="1" kern="0" dirty="0" smtClean="0">
                <a:solidFill>
                  <a:srgbClr val="C00000"/>
                </a:solidFill>
                <a:latin typeface="Times New Roman" panose="02020603050405020304" pitchFamily="18" charset="0"/>
                <a:cs typeface="Times New Roman" panose="02020603050405020304" pitchFamily="18" charset="0"/>
                <a:sym typeface="Arial"/>
              </a:rPr>
              <a:t>)</a:t>
            </a:r>
            <a:r>
              <a:rPr lang="en-GB" sz="3600" b="1" kern="0" dirty="0" smtClean="0">
                <a:solidFill>
                  <a:srgbClr val="C00000"/>
                </a:solidFill>
                <a:latin typeface="Times New Roman" panose="02020603050405020304" pitchFamily="18" charset="0"/>
                <a:cs typeface="Times New Roman" panose="02020603050405020304" pitchFamily="18" charset="0"/>
                <a:sym typeface="Arial"/>
              </a:rPr>
              <a:t> (TIẾT 4)</a:t>
            </a:r>
            <a:endParaRPr lang="en-US" sz="3600" b="1" kern="0" dirty="0">
              <a:solidFill>
                <a:srgbClr val="C0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90" name="Google Shape;490;p51"/>
          <p:cNvPicPr preferRelativeResize="0">
            <a:picLocks noGrp="1"/>
          </p:cNvPicPr>
          <p:nvPr>
            <p:ph type="pic" idx="3"/>
          </p:nvPr>
        </p:nvPicPr>
        <p:blipFill>
          <a:blip r:embed="rId3"/>
          <a:srcRect t="8316" b="8316"/>
          <a:stretch/>
        </p:blipFill>
        <p:spPr>
          <a:xfrm>
            <a:off x="2304897" y="2264174"/>
            <a:ext cx="3048000" cy="3901440"/>
          </a:xfrm>
          <a:prstGeom prst="rect">
            <a:avLst/>
          </a:prstGeom>
        </p:spPr>
      </p:pic>
      <p:pic>
        <p:nvPicPr>
          <p:cNvPr id="491" name="Google Shape;491;p51"/>
          <p:cNvPicPr preferRelativeResize="0">
            <a:picLocks noGrp="1"/>
          </p:cNvPicPr>
          <p:nvPr>
            <p:ph type="pic" idx="2"/>
          </p:nvPr>
        </p:nvPicPr>
        <p:blipFill>
          <a:blip r:embed="rId4"/>
          <a:srcRect l="40243" r="40243"/>
          <a:stretch/>
        </p:blipFill>
        <p:spPr>
          <a:xfrm>
            <a:off x="1521813" y="3020805"/>
            <a:ext cx="665867" cy="2569769"/>
          </a:xfrm>
          <a:prstGeom prst="rect">
            <a:avLst/>
          </a:prstGeom>
          <a:noFill/>
          <a:ln>
            <a:noFill/>
          </a:ln>
        </p:spPr>
      </p:pic>
      <p:pic>
        <p:nvPicPr>
          <p:cNvPr id="492" name="Google Shape;492;p51"/>
          <p:cNvPicPr preferRelativeResize="0">
            <a:picLocks noGrp="1"/>
          </p:cNvPicPr>
          <p:nvPr>
            <p:ph type="pic" idx="4"/>
          </p:nvPr>
        </p:nvPicPr>
        <p:blipFill rotWithShape="1">
          <a:blip r:embed="rId5"/>
          <a:srcRect l="652" t="3875" r="-652" b="8377"/>
          <a:stretch/>
        </p:blipFill>
        <p:spPr>
          <a:xfrm>
            <a:off x="6752075" y="2264174"/>
            <a:ext cx="3048000" cy="3901440"/>
          </a:xfrm>
          <a:prstGeom prst="rect">
            <a:avLst/>
          </a:prstGeom>
        </p:spPr>
      </p:pic>
      <p:pic>
        <p:nvPicPr>
          <p:cNvPr id="495" name="Google Shape;495;p51"/>
          <p:cNvPicPr preferRelativeResize="0">
            <a:picLocks noGrp="1"/>
          </p:cNvPicPr>
          <p:nvPr>
            <p:ph type="pic" idx="3"/>
          </p:nvPr>
        </p:nvPicPr>
        <p:blipFill>
          <a:blip r:embed="rId4"/>
          <a:srcRect l="40243" r="40243"/>
          <a:stretch/>
        </p:blipFill>
        <p:spPr>
          <a:xfrm>
            <a:off x="9800076" y="3086798"/>
            <a:ext cx="665867" cy="2569769"/>
          </a:xfrm>
          <a:prstGeom prst="rect">
            <a:avLst/>
          </a:prstGeom>
          <a:noFill/>
          <a:ln>
            <a:noFill/>
          </a:ln>
        </p:spPr>
      </p:pic>
      <p:sp>
        <p:nvSpPr>
          <p:cNvPr id="8" name="TextBox 7">
            <a:extLst>
              <a:ext uri="{FF2B5EF4-FFF2-40B4-BE49-F238E27FC236}">
                <a16:creationId xmlns:a16="http://schemas.microsoft.com/office/drawing/2014/main" id="{E4C6365E-A4B5-6B44-F08F-89EA2F1FDC33}"/>
              </a:ext>
            </a:extLst>
          </p:cNvPr>
          <p:cNvSpPr txBox="1"/>
          <p:nvPr/>
        </p:nvSpPr>
        <p:spPr>
          <a:xfrm>
            <a:off x="471341" y="609016"/>
            <a:ext cx="11133056" cy="1307537"/>
          </a:xfrm>
          <a:prstGeom prst="rect">
            <a:avLst/>
          </a:prstGeom>
          <a:noFill/>
        </p:spPr>
        <p:txBody>
          <a:bodyPr wrap="square">
            <a:spAutoFit/>
          </a:bodyPr>
          <a:lstStyle/>
          <a:p>
            <a:pPr algn="ctr" defTabSz="1219170">
              <a:lnSpc>
                <a:spcPct val="150000"/>
              </a:lnSpc>
              <a:buClr>
                <a:srgbClr val="000000"/>
              </a:buClr>
            </a:pPr>
            <a:r>
              <a:rPr lang="en-US" sz="2800" b="1" kern="0" dirty="0" smtClean="0">
                <a:solidFill>
                  <a:srgbClr val="C00000"/>
                </a:solidFill>
                <a:latin typeface="Times New Roman" panose="02020603050405020304" pitchFamily="18" charset="0"/>
                <a:cs typeface="Times New Roman" panose="02020603050405020304" pitchFamily="18" charset="0"/>
                <a:sym typeface="Arial"/>
              </a:rPr>
              <a:t> 4. QUÁ </a:t>
            </a:r>
            <a:r>
              <a:rPr lang="en-US" sz="2800" b="1" kern="0" dirty="0">
                <a:solidFill>
                  <a:srgbClr val="C00000"/>
                </a:solidFill>
                <a:latin typeface="Times New Roman" panose="02020603050405020304" pitchFamily="18" charset="0"/>
                <a:cs typeface="Times New Roman" panose="02020603050405020304" pitchFamily="18" charset="0"/>
                <a:sym typeface="Arial"/>
              </a:rPr>
              <a:t>TRÌNH THỰC THI CHỦ </a:t>
            </a:r>
            <a:r>
              <a:rPr lang="en-US" sz="2800" b="1" kern="0" dirty="0" smtClean="0">
                <a:solidFill>
                  <a:srgbClr val="C00000"/>
                </a:solidFill>
                <a:latin typeface="Times New Roman" panose="02020603050405020304" pitchFamily="18" charset="0"/>
                <a:cs typeface="Times New Roman" panose="02020603050405020304" pitchFamily="18" charset="0"/>
                <a:sym typeface="Arial"/>
              </a:rPr>
              <a:t>QUYỀN ĐỐI VỚI QUẦN ĐẢO HOÀNG SA VÀ TRƯỜNG SA CỦA NHÀ NGUYỄN</a:t>
            </a:r>
            <a:endParaRPr lang="en-US" sz="2800" b="1" kern="0" dirty="0">
              <a:solidFill>
                <a:srgbClr val="C00000"/>
              </a:solidFill>
              <a:latin typeface="Times New Roman" panose="02020603050405020304" pitchFamily="18" charset="0"/>
              <a:cs typeface="Times New Roman" panose="02020603050405020304" pitchFamily="18" charset="0"/>
              <a:sym typeface="Arial"/>
            </a:endParaRPr>
          </a:p>
        </p:txBody>
      </p:sp>
    </p:spTree>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AF1"/>
        </a:solidFill>
        <a:effectLst/>
      </p:bgPr>
    </p:bg>
    <p:spTree>
      <p:nvGrpSpPr>
        <p:cNvPr id="1" name="Shape 651"/>
        <p:cNvGrpSpPr/>
        <p:nvPr/>
      </p:nvGrpSpPr>
      <p:grpSpPr>
        <a:xfrm>
          <a:off x="0" y="0"/>
          <a:ext cx="0" cy="0"/>
          <a:chOff x="0" y="0"/>
          <a:chExt cx="0" cy="0"/>
        </a:xfrm>
      </p:grpSpPr>
      <p:sp>
        <p:nvSpPr>
          <p:cNvPr id="3" name="TextBox 2">
            <a:extLst>
              <a:ext uri="{FF2B5EF4-FFF2-40B4-BE49-F238E27FC236}">
                <a16:creationId xmlns:a16="http://schemas.microsoft.com/office/drawing/2014/main" id="{D3D01F62-B022-F275-FE98-9A6F9EDADC58}"/>
              </a:ext>
            </a:extLst>
          </p:cNvPr>
          <p:cNvSpPr txBox="1"/>
          <p:nvPr/>
        </p:nvSpPr>
        <p:spPr>
          <a:xfrm>
            <a:off x="810491" y="1562094"/>
            <a:ext cx="10275643" cy="1939377"/>
          </a:xfrm>
          <a:prstGeom prst="rect">
            <a:avLst/>
          </a:prstGeom>
          <a:noFill/>
        </p:spPr>
        <p:txBody>
          <a:bodyPr wrap="square">
            <a:spAutoFit/>
          </a:bodyPr>
          <a:lstStyle/>
          <a:p>
            <a:pPr algn="just" defTabSz="1219170">
              <a:lnSpc>
                <a:spcPct val="150000"/>
              </a:lnSpc>
              <a:buClr>
                <a:srgbClr val="000000"/>
              </a:buClr>
            </a:pPr>
            <a:r>
              <a:rPr lang="vi-VN" sz="2667" b="1" i="1" kern="0" dirty="0">
                <a:solidFill>
                  <a:srgbClr val="C00000"/>
                </a:solidFill>
                <a:latin typeface="Arial"/>
                <a:cs typeface="Arial"/>
                <a:sym typeface="Arial"/>
              </a:rPr>
              <a:t>Khai thác Tư liệu 2, Tư liệu 3, SGK tr.73 và trả lời câu hỏi: </a:t>
            </a:r>
            <a:endParaRPr lang="en-GB" sz="2667" b="1" i="1" kern="0" dirty="0" smtClean="0">
              <a:solidFill>
                <a:srgbClr val="C00000"/>
              </a:solidFill>
              <a:latin typeface="Arial"/>
              <a:cs typeface="Arial"/>
              <a:sym typeface="Arial"/>
            </a:endParaRPr>
          </a:p>
          <a:p>
            <a:pPr algn="just" defTabSz="1219170">
              <a:lnSpc>
                <a:spcPct val="150000"/>
              </a:lnSpc>
              <a:buClr>
                <a:srgbClr val="000000"/>
              </a:buClr>
            </a:pPr>
            <a:r>
              <a:rPr lang="en-GB" sz="2667" kern="0" dirty="0" err="1" smtClean="0">
                <a:latin typeface="Arial"/>
                <a:cs typeface="Arial"/>
                <a:sym typeface="Arial"/>
              </a:rPr>
              <a:t>Tìm</a:t>
            </a:r>
            <a:r>
              <a:rPr lang="en-GB" sz="2667" kern="0" dirty="0" smtClean="0">
                <a:latin typeface="Arial"/>
                <a:cs typeface="Arial"/>
                <a:sym typeface="Arial"/>
              </a:rPr>
              <a:t> </a:t>
            </a:r>
            <a:r>
              <a:rPr lang="en-GB" sz="2667" kern="0" dirty="0" err="1" smtClean="0">
                <a:latin typeface="Arial"/>
                <a:cs typeface="Arial"/>
                <a:sym typeface="Arial"/>
              </a:rPr>
              <a:t>những</a:t>
            </a:r>
            <a:r>
              <a:rPr lang="en-GB" sz="2667" kern="0" dirty="0" smtClean="0">
                <a:latin typeface="Arial"/>
                <a:cs typeface="Arial"/>
                <a:sym typeface="Arial"/>
              </a:rPr>
              <a:t> </a:t>
            </a:r>
            <a:r>
              <a:rPr lang="en-GB" sz="2667" kern="0" dirty="0" err="1" smtClean="0">
                <a:latin typeface="Arial"/>
                <a:cs typeface="Arial"/>
                <a:sym typeface="Arial"/>
              </a:rPr>
              <a:t>cụm</a:t>
            </a:r>
            <a:r>
              <a:rPr lang="en-GB" sz="2667" kern="0" dirty="0" smtClean="0">
                <a:latin typeface="Arial"/>
                <a:cs typeface="Arial"/>
                <a:sym typeface="Arial"/>
              </a:rPr>
              <a:t> </a:t>
            </a:r>
            <a:r>
              <a:rPr lang="en-GB" sz="2667" kern="0" dirty="0" err="1" smtClean="0">
                <a:latin typeface="Arial"/>
                <a:cs typeface="Arial"/>
                <a:sym typeface="Arial"/>
              </a:rPr>
              <a:t>từ</a:t>
            </a:r>
            <a:r>
              <a:rPr lang="en-GB" sz="2667" kern="0" dirty="0" smtClean="0">
                <a:latin typeface="Arial"/>
                <a:cs typeface="Arial"/>
                <a:sym typeface="Arial"/>
              </a:rPr>
              <a:t> </a:t>
            </a:r>
            <a:r>
              <a:rPr lang="en-GB" sz="2667" kern="0" dirty="0" err="1" smtClean="0">
                <a:latin typeface="Arial"/>
                <a:cs typeface="Arial"/>
                <a:sym typeface="Arial"/>
              </a:rPr>
              <a:t>thể</a:t>
            </a:r>
            <a:r>
              <a:rPr lang="en-GB" sz="2667" kern="0" dirty="0" smtClean="0">
                <a:latin typeface="Arial"/>
                <a:cs typeface="Arial"/>
                <a:sym typeface="Arial"/>
              </a:rPr>
              <a:t> </a:t>
            </a:r>
            <a:r>
              <a:rPr lang="en-GB" sz="2667" kern="0" dirty="0" err="1" smtClean="0">
                <a:latin typeface="Arial"/>
                <a:cs typeface="Arial"/>
                <a:sym typeface="Arial"/>
              </a:rPr>
              <a:t>hiện</a:t>
            </a:r>
            <a:r>
              <a:rPr lang="en-GB" sz="2667" kern="0" dirty="0" smtClean="0">
                <a:latin typeface="Arial"/>
                <a:cs typeface="Arial"/>
                <a:sym typeface="Arial"/>
              </a:rPr>
              <a:t> </a:t>
            </a:r>
            <a:r>
              <a:rPr lang="en-GB" sz="2667" kern="0" dirty="0" err="1" smtClean="0">
                <a:latin typeface="Arial"/>
                <a:cs typeface="Arial"/>
                <a:sym typeface="Arial"/>
              </a:rPr>
              <a:t>những</a:t>
            </a:r>
            <a:r>
              <a:rPr lang="en-GB" sz="2667" kern="0" dirty="0" smtClean="0">
                <a:latin typeface="Arial"/>
                <a:cs typeface="Arial"/>
                <a:sym typeface="Arial"/>
              </a:rPr>
              <a:t> </a:t>
            </a:r>
            <a:r>
              <a:rPr lang="en-GB" sz="2667" kern="0" dirty="0" err="1" smtClean="0">
                <a:latin typeface="Arial"/>
                <a:cs typeface="Arial"/>
                <a:sym typeface="Arial"/>
              </a:rPr>
              <a:t>việc</a:t>
            </a:r>
            <a:r>
              <a:rPr lang="en-GB" sz="2667" kern="0" dirty="0" smtClean="0">
                <a:latin typeface="Arial"/>
                <a:cs typeface="Arial"/>
                <a:sym typeface="Arial"/>
              </a:rPr>
              <a:t> </a:t>
            </a:r>
            <a:r>
              <a:rPr lang="en-GB" sz="2667" kern="0" dirty="0" err="1" smtClean="0">
                <a:latin typeface="Arial"/>
                <a:cs typeface="Arial"/>
                <a:sym typeface="Arial"/>
              </a:rPr>
              <a:t>làm</a:t>
            </a:r>
            <a:r>
              <a:rPr lang="en-GB" sz="2667" kern="0" dirty="0" smtClean="0">
                <a:latin typeface="Arial"/>
                <a:cs typeface="Arial"/>
                <a:sym typeface="Arial"/>
              </a:rPr>
              <a:t> </a:t>
            </a:r>
            <a:r>
              <a:rPr lang="en-GB" sz="2667" kern="0" dirty="0" err="1" smtClean="0">
                <a:latin typeface="Arial"/>
                <a:cs typeface="Arial"/>
                <a:sym typeface="Arial"/>
              </a:rPr>
              <a:t>của</a:t>
            </a:r>
            <a:r>
              <a:rPr lang="en-GB" sz="2667" kern="0" dirty="0" smtClean="0">
                <a:latin typeface="Arial"/>
                <a:cs typeface="Arial"/>
                <a:sym typeface="Arial"/>
              </a:rPr>
              <a:t> </a:t>
            </a:r>
            <a:r>
              <a:rPr lang="en-GB" sz="2667" kern="0" dirty="0" err="1" smtClean="0">
                <a:latin typeface="Arial"/>
                <a:cs typeface="Arial"/>
                <a:sym typeface="Arial"/>
              </a:rPr>
              <a:t>vua</a:t>
            </a:r>
            <a:r>
              <a:rPr lang="en-GB" sz="2667" kern="0" dirty="0" smtClean="0">
                <a:latin typeface="Arial"/>
                <a:cs typeface="Arial"/>
                <a:sym typeface="Arial"/>
              </a:rPr>
              <a:t> </a:t>
            </a:r>
            <a:r>
              <a:rPr lang="en-GB" sz="2667" kern="0" dirty="0" err="1" smtClean="0">
                <a:latin typeface="Arial"/>
                <a:cs typeface="Arial"/>
                <a:sym typeface="Arial"/>
              </a:rPr>
              <a:t>Gia</a:t>
            </a:r>
            <a:r>
              <a:rPr lang="en-GB" sz="2667" kern="0" dirty="0" smtClean="0">
                <a:latin typeface="Arial"/>
                <a:cs typeface="Arial"/>
                <a:sym typeface="Arial"/>
              </a:rPr>
              <a:t> Long </a:t>
            </a:r>
            <a:r>
              <a:rPr lang="en-GB" sz="2667" kern="0" dirty="0" err="1" smtClean="0">
                <a:latin typeface="Arial"/>
                <a:cs typeface="Arial"/>
                <a:sym typeface="Arial"/>
              </a:rPr>
              <a:t>và</a:t>
            </a:r>
            <a:r>
              <a:rPr lang="en-GB" sz="2667" kern="0" dirty="0" smtClean="0">
                <a:latin typeface="Arial"/>
                <a:cs typeface="Arial"/>
                <a:sym typeface="Arial"/>
              </a:rPr>
              <a:t> Minh </a:t>
            </a:r>
            <a:r>
              <a:rPr lang="en-GB" sz="2667" kern="0" dirty="0" err="1" smtClean="0">
                <a:latin typeface="Arial"/>
                <a:cs typeface="Arial"/>
                <a:sym typeface="Arial"/>
              </a:rPr>
              <a:t>Mạng</a:t>
            </a:r>
            <a:r>
              <a:rPr lang="en-GB" sz="2667" kern="0" dirty="0" smtClean="0">
                <a:latin typeface="Arial"/>
                <a:cs typeface="Arial"/>
                <a:sym typeface="Arial"/>
              </a:rPr>
              <a:t>.</a:t>
            </a:r>
            <a:endParaRPr lang="en-GB" sz="2667" kern="0" dirty="0">
              <a:latin typeface="Arial"/>
              <a:cs typeface="Arial"/>
              <a:sym typeface="Arial"/>
            </a:endParaRPr>
          </a:p>
        </p:txBody>
      </p:sp>
      <p:sp>
        <p:nvSpPr>
          <p:cNvPr id="2" name="TextBox 1"/>
          <p:cNvSpPr txBox="1"/>
          <p:nvPr/>
        </p:nvSpPr>
        <p:spPr>
          <a:xfrm>
            <a:off x="3869701" y="622169"/>
            <a:ext cx="5151751" cy="707886"/>
          </a:xfrm>
          <a:prstGeom prst="rect">
            <a:avLst/>
          </a:prstGeom>
          <a:noFill/>
        </p:spPr>
        <p:txBody>
          <a:bodyPr wrap="square" rtlCol="0">
            <a:spAutoFit/>
          </a:bodyPr>
          <a:lstStyle/>
          <a:p>
            <a:pPr algn="ctr"/>
            <a:r>
              <a:rPr lang="en-GB" sz="4000" b="1" dirty="0" err="1" smtClean="0">
                <a:latin typeface="Times New Roman" panose="02020603050405020304" pitchFamily="18" charset="0"/>
                <a:cs typeface="Times New Roman" panose="02020603050405020304" pitchFamily="18" charset="0"/>
              </a:rPr>
              <a:t>Hoạt</a:t>
            </a:r>
            <a:r>
              <a:rPr lang="en-GB" sz="4000" b="1" dirty="0" smtClean="0">
                <a:latin typeface="Times New Roman" panose="02020603050405020304" pitchFamily="18" charset="0"/>
                <a:cs typeface="Times New Roman" panose="02020603050405020304" pitchFamily="18" charset="0"/>
              </a:rPr>
              <a:t> </a:t>
            </a:r>
            <a:r>
              <a:rPr lang="en-GB" sz="4000" b="1" dirty="0" err="1" smtClean="0">
                <a:latin typeface="Times New Roman" panose="02020603050405020304" pitchFamily="18" charset="0"/>
                <a:cs typeface="Times New Roman" panose="02020603050405020304" pitchFamily="18" charset="0"/>
              </a:rPr>
              <a:t>động</a:t>
            </a:r>
            <a:r>
              <a:rPr lang="en-GB" sz="4000" b="1" dirty="0" smtClean="0">
                <a:latin typeface="Times New Roman" panose="02020603050405020304" pitchFamily="18" charset="0"/>
                <a:cs typeface="Times New Roman" panose="02020603050405020304" pitchFamily="18" charset="0"/>
              </a:rPr>
              <a:t> </a:t>
            </a:r>
            <a:r>
              <a:rPr lang="en-GB" sz="4000" b="1" dirty="0" err="1" smtClean="0">
                <a:latin typeface="Times New Roman" panose="02020603050405020304" pitchFamily="18" charset="0"/>
                <a:cs typeface="Times New Roman" panose="02020603050405020304" pitchFamily="18" charset="0"/>
              </a:rPr>
              <a:t>cá</a:t>
            </a:r>
            <a:r>
              <a:rPr lang="en-GB" sz="4000" b="1" dirty="0" smtClean="0">
                <a:latin typeface="Times New Roman" panose="02020603050405020304" pitchFamily="18" charset="0"/>
                <a:cs typeface="Times New Roman" panose="02020603050405020304" pitchFamily="18" charset="0"/>
              </a:rPr>
              <a:t> </a:t>
            </a:r>
            <a:r>
              <a:rPr lang="en-GB" sz="4000" b="1" dirty="0" err="1" smtClean="0">
                <a:latin typeface="Times New Roman" panose="02020603050405020304" pitchFamily="18" charset="0"/>
                <a:cs typeface="Times New Roman" panose="02020603050405020304" pitchFamily="18" charset="0"/>
              </a:rPr>
              <a:t>nhân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99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51"/>
        <p:cNvGrpSpPr/>
        <p:nvPr/>
      </p:nvGrpSpPr>
      <p:grpSpPr>
        <a:xfrm>
          <a:off x="0" y="0"/>
          <a:ext cx="0" cy="0"/>
          <a:chOff x="0" y="0"/>
          <a:chExt cx="0" cy="0"/>
        </a:xfrm>
      </p:grpSpPr>
      <p:grpSp>
        <p:nvGrpSpPr>
          <p:cNvPr id="16" name="Group 15">
            <a:extLst>
              <a:ext uri="{FF2B5EF4-FFF2-40B4-BE49-F238E27FC236}">
                <a16:creationId xmlns:a16="http://schemas.microsoft.com/office/drawing/2014/main" id="{FBE6D808-DA06-8BAE-196F-066F61943AB5}"/>
              </a:ext>
            </a:extLst>
          </p:cNvPr>
          <p:cNvGrpSpPr/>
          <p:nvPr/>
        </p:nvGrpSpPr>
        <p:grpSpPr>
          <a:xfrm>
            <a:off x="336663" y="787884"/>
            <a:ext cx="11377171" cy="2775049"/>
            <a:chOff x="171126" y="548100"/>
            <a:chExt cx="8595503" cy="2366666"/>
          </a:xfrm>
        </p:grpSpPr>
        <p:sp>
          <p:nvSpPr>
            <p:cNvPr id="14" name="Rectangle 13">
              <a:extLst>
                <a:ext uri="{FF2B5EF4-FFF2-40B4-BE49-F238E27FC236}">
                  <a16:creationId xmlns:a16="http://schemas.microsoft.com/office/drawing/2014/main" id="{D93E40BF-8D04-F7CD-6231-68EF0465A0E6}"/>
                </a:ext>
              </a:extLst>
            </p:cNvPr>
            <p:cNvSpPr/>
            <p:nvPr/>
          </p:nvSpPr>
          <p:spPr>
            <a:xfrm>
              <a:off x="290286" y="660400"/>
              <a:ext cx="8476343" cy="2254366"/>
            </a:xfrm>
            <a:prstGeom prst="rect">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EFAF1"/>
                </a:solidFill>
                <a:latin typeface="Arial"/>
                <a:sym typeface="Arial"/>
              </a:endParaRPr>
            </a:p>
          </p:txBody>
        </p:sp>
        <p:sp>
          <p:nvSpPr>
            <p:cNvPr id="13" name="TextBox 12">
              <a:extLst>
                <a:ext uri="{FF2B5EF4-FFF2-40B4-BE49-F238E27FC236}">
                  <a16:creationId xmlns:a16="http://schemas.microsoft.com/office/drawing/2014/main" id="{21E3412F-80FB-12C6-93B1-25E703CFF203}"/>
                </a:ext>
              </a:extLst>
            </p:cNvPr>
            <p:cNvSpPr txBox="1"/>
            <p:nvPr/>
          </p:nvSpPr>
          <p:spPr>
            <a:xfrm>
              <a:off x="429186" y="808682"/>
              <a:ext cx="8285628" cy="2072336"/>
            </a:xfrm>
            <a:prstGeom prst="rect">
              <a:avLst/>
            </a:prstGeom>
            <a:noFill/>
          </p:spPr>
          <p:txBody>
            <a:bodyPr wrap="square">
              <a:spAutoFit/>
            </a:bodyPr>
            <a:lstStyle/>
            <a:p>
              <a:pPr algn="just" defTabSz="1219170">
                <a:lnSpc>
                  <a:spcPct val="150000"/>
                </a:lnSpc>
                <a:buClr>
                  <a:srgbClr val="000000"/>
                </a:buClr>
              </a:pPr>
              <a:r>
                <a:rPr lang="vi-VN" sz="2000" kern="0" dirty="0">
                  <a:solidFill>
                    <a:srgbClr val="000000"/>
                  </a:solidFill>
                  <a:latin typeface="Arial"/>
                  <a:cs typeface="Arial"/>
                  <a:sym typeface="Arial"/>
                </a:rPr>
                <a:t>Năm 1833, Giám mục Ta-be đã xác nhận: Quần đảo Pa-ra-xen, mà người Việt gọi</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là Cát Vàng hay Hoàng Sa đã được chiếm cứ bởi người Việt xứ Đàng Trong.</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Hoàng đế Gia Long xét thấy đúng lúc phải vượt biển để tiếp thâu quần đảo</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Hoàng Sa, vào năm 1816, Ngài đã long trọng treo tại đó lá cờ của xứ Đàng Trong.</a:t>
              </a:r>
              <a:endParaRPr lang="en-US" sz="2000" kern="0" dirty="0">
                <a:solidFill>
                  <a:srgbClr val="000000"/>
                </a:solidFill>
                <a:latin typeface="Arial"/>
                <a:cs typeface="Arial"/>
                <a:sym typeface="Arial"/>
              </a:endParaRPr>
            </a:p>
            <a:p>
              <a:pPr algn="r" defTabSz="1219170">
                <a:lnSpc>
                  <a:spcPct val="150000"/>
                </a:lnSpc>
                <a:buClr>
                  <a:srgbClr val="000000"/>
                </a:buClr>
              </a:pPr>
              <a:r>
                <a:rPr lang="vi-VN" sz="1600" i="1" kern="0" dirty="0">
                  <a:solidFill>
                    <a:srgbClr val="000000"/>
                  </a:solidFill>
                  <a:latin typeface="Arial"/>
                  <a:cs typeface="Arial"/>
                  <a:sym typeface="Arial"/>
                </a:rPr>
                <a:t>(Theo Hãn Nguyên Nguyễn Nhã, Những bằng chứng về chủ quyền của Việt Nam</a:t>
              </a:r>
              <a:r>
                <a:rPr lang="en-US" sz="1600" i="1" kern="0" dirty="0">
                  <a:solidFill>
                    <a:srgbClr val="000000"/>
                  </a:solidFill>
                  <a:latin typeface="Arial"/>
                  <a:cs typeface="Arial"/>
                  <a:sym typeface="Arial"/>
                </a:rPr>
                <a:t> </a:t>
              </a:r>
              <a:r>
                <a:rPr lang="vi-VN" sz="1600" i="1" kern="0" dirty="0">
                  <a:solidFill>
                    <a:srgbClr val="000000"/>
                  </a:solidFill>
                  <a:latin typeface="Arial"/>
                  <a:cs typeface="Arial"/>
                  <a:sym typeface="Arial"/>
                </a:rPr>
                <a:t>đối với quần đảo Hoàng Sa, Trường Sa, Sđd, tr. 61)</a:t>
              </a:r>
              <a:endParaRPr lang="en-US" sz="1600" i="1" kern="0" dirty="0">
                <a:solidFill>
                  <a:srgbClr val="000000"/>
                </a:solidFill>
                <a:latin typeface="Arial"/>
                <a:cs typeface="Arial"/>
                <a:sym typeface="Arial"/>
              </a:endParaRPr>
            </a:p>
          </p:txBody>
        </p:sp>
        <p:sp>
          <p:nvSpPr>
            <p:cNvPr id="15" name="Oval 14">
              <a:extLst>
                <a:ext uri="{FF2B5EF4-FFF2-40B4-BE49-F238E27FC236}">
                  <a16:creationId xmlns:a16="http://schemas.microsoft.com/office/drawing/2014/main" id="{20E15848-BF76-383A-7821-DD9E46F0E58E}"/>
                </a:ext>
              </a:extLst>
            </p:cNvPr>
            <p:cNvSpPr/>
            <p:nvPr/>
          </p:nvSpPr>
          <p:spPr>
            <a:xfrm>
              <a:off x="171126" y="548100"/>
              <a:ext cx="692474" cy="343855"/>
            </a:xfrm>
            <a:prstGeom prst="ellipse">
              <a:avLst/>
            </a:prstGeom>
            <a:solidFill>
              <a:srgbClr val="9E8B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a:solidFill>
                    <a:srgbClr val="FFFFFF"/>
                  </a:solidFill>
                  <a:latin typeface="Arial"/>
                  <a:sym typeface="Arial"/>
                </a:rPr>
                <a:t>2</a:t>
              </a:r>
            </a:p>
          </p:txBody>
        </p:sp>
      </p:grpSp>
      <p:grpSp>
        <p:nvGrpSpPr>
          <p:cNvPr id="18" name="Group 17">
            <a:extLst>
              <a:ext uri="{FF2B5EF4-FFF2-40B4-BE49-F238E27FC236}">
                <a16:creationId xmlns:a16="http://schemas.microsoft.com/office/drawing/2014/main" id="{82AA65A4-2AEB-619F-54F3-A31512A1E2CF}"/>
              </a:ext>
            </a:extLst>
          </p:cNvPr>
          <p:cNvGrpSpPr/>
          <p:nvPr/>
        </p:nvGrpSpPr>
        <p:grpSpPr>
          <a:xfrm>
            <a:off x="281550" y="3599612"/>
            <a:ext cx="11378088" cy="3138999"/>
            <a:chOff x="171126" y="548100"/>
            <a:chExt cx="8595503" cy="2540800"/>
          </a:xfrm>
        </p:grpSpPr>
        <p:sp>
          <p:nvSpPr>
            <p:cNvPr id="19" name="Rectangle 18">
              <a:extLst>
                <a:ext uri="{FF2B5EF4-FFF2-40B4-BE49-F238E27FC236}">
                  <a16:creationId xmlns:a16="http://schemas.microsoft.com/office/drawing/2014/main" id="{5083676B-461C-4827-C86E-C2D81142AB6A}"/>
                </a:ext>
              </a:extLst>
            </p:cNvPr>
            <p:cNvSpPr/>
            <p:nvPr/>
          </p:nvSpPr>
          <p:spPr>
            <a:xfrm>
              <a:off x="290286" y="660400"/>
              <a:ext cx="8476343" cy="2428500"/>
            </a:xfrm>
            <a:prstGeom prst="rect">
              <a:avLst/>
            </a:prstGeom>
            <a:solidFill>
              <a:schemeClr val="bg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EFAF1"/>
                </a:solidFill>
                <a:latin typeface="Arial"/>
                <a:sym typeface="Arial"/>
              </a:endParaRPr>
            </a:p>
          </p:txBody>
        </p:sp>
        <p:sp>
          <p:nvSpPr>
            <p:cNvPr id="20" name="TextBox 19">
              <a:extLst>
                <a:ext uri="{FF2B5EF4-FFF2-40B4-BE49-F238E27FC236}">
                  <a16:creationId xmlns:a16="http://schemas.microsoft.com/office/drawing/2014/main" id="{14DB6DF9-7234-596E-2DFD-E29786BC5B89}"/>
                </a:ext>
              </a:extLst>
            </p:cNvPr>
            <p:cNvSpPr txBox="1"/>
            <p:nvPr/>
          </p:nvSpPr>
          <p:spPr>
            <a:xfrm>
              <a:off x="429186" y="873839"/>
              <a:ext cx="8285628" cy="2043252"/>
            </a:xfrm>
            <a:prstGeom prst="rect">
              <a:avLst/>
            </a:prstGeom>
            <a:noFill/>
          </p:spPr>
          <p:txBody>
            <a:bodyPr wrap="square">
              <a:spAutoFit/>
            </a:bodyPr>
            <a:lstStyle/>
            <a:p>
              <a:pPr algn="just" defTabSz="1219170">
                <a:lnSpc>
                  <a:spcPct val="150000"/>
                </a:lnSpc>
                <a:buClr>
                  <a:srgbClr val="000000"/>
                </a:buClr>
              </a:pPr>
              <a:r>
                <a:rPr lang="vi-VN" sz="2000" kern="0" dirty="0">
                  <a:solidFill>
                    <a:srgbClr val="000000"/>
                  </a:solidFill>
                  <a:latin typeface="Arial"/>
                  <a:cs typeface="Arial"/>
                  <a:sym typeface="Arial"/>
                </a:rPr>
                <a:t>Bộ Công tâu: Cương giới mặt biển nước ta có xứ [đảo] Hoàng Sa rất là hiểm</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yếu. Hằng năm nên phái người đi dò xét để thuộc đường biển ... Vua y lời tâu. Sai</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Phạm Hữu Nhật đem binh thuyền đi. Chuẩn cho mang theo mười bài gỗ đến</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nơi đó dựng làm dấu, ghi khắc những chữ: "Minh Mạng thứ 17, năm Bính Thân[1836], Thuỷ quân Chánh đội trưởng Suất đội Phạm Hữu Nhật, vâng mệnh đi</a:t>
              </a:r>
              <a:r>
                <a:rPr lang="en-US" sz="2000" kern="0" dirty="0">
                  <a:solidFill>
                    <a:srgbClr val="000000"/>
                  </a:solidFill>
                  <a:latin typeface="Arial"/>
                  <a:cs typeface="Arial"/>
                  <a:sym typeface="Arial"/>
                </a:rPr>
                <a:t> </a:t>
              </a:r>
              <a:r>
                <a:rPr lang="vi-VN" sz="2000" kern="0" dirty="0">
                  <a:solidFill>
                    <a:srgbClr val="000000"/>
                  </a:solidFill>
                  <a:latin typeface="Arial"/>
                  <a:cs typeface="Arial"/>
                  <a:sym typeface="Arial"/>
                </a:rPr>
                <a:t>Hoàng Sa trông nom đo đạc đến đây lưu dấu để ghi nhớ".</a:t>
              </a:r>
              <a:endParaRPr lang="en-US" sz="2000" kern="0" dirty="0">
                <a:solidFill>
                  <a:srgbClr val="000000"/>
                </a:solidFill>
                <a:latin typeface="Arial"/>
                <a:cs typeface="Arial"/>
                <a:sym typeface="Arial"/>
              </a:endParaRPr>
            </a:p>
            <a:p>
              <a:pPr algn="r" defTabSz="1219170">
                <a:lnSpc>
                  <a:spcPct val="150000"/>
                </a:lnSpc>
                <a:buClr>
                  <a:srgbClr val="000000"/>
                </a:buClr>
              </a:pPr>
              <a:r>
                <a:rPr lang="vi-VN" sz="1600" i="1" kern="0" dirty="0">
                  <a:solidFill>
                    <a:srgbClr val="000000"/>
                  </a:solidFill>
                  <a:latin typeface="Arial"/>
                  <a:cs typeface="Arial"/>
                  <a:sym typeface="Arial"/>
                </a:rPr>
                <a:t>(Theo Quốc sử quán Triều Nguyễn, Đại Nam thực lục, Tập bốn,</a:t>
              </a:r>
              <a:r>
                <a:rPr lang="en-US" sz="1600" i="1" kern="0" dirty="0">
                  <a:solidFill>
                    <a:srgbClr val="000000"/>
                  </a:solidFill>
                  <a:latin typeface="Arial"/>
                  <a:cs typeface="Arial"/>
                  <a:sym typeface="Arial"/>
                </a:rPr>
                <a:t> </a:t>
              </a:r>
              <a:r>
                <a:rPr lang="vi-VN" sz="1600" i="1" kern="0" dirty="0">
                  <a:solidFill>
                    <a:srgbClr val="000000"/>
                  </a:solidFill>
                  <a:latin typeface="Arial"/>
                  <a:cs typeface="Arial"/>
                  <a:sym typeface="Arial"/>
                </a:rPr>
                <a:t>NXB Giáo dục, 2004, tr. 851, 867)</a:t>
              </a:r>
              <a:endParaRPr lang="en-US" sz="1600" i="1" kern="0" dirty="0">
                <a:solidFill>
                  <a:srgbClr val="000000"/>
                </a:solidFill>
                <a:latin typeface="Arial"/>
                <a:cs typeface="Arial"/>
                <a:sym typeface="Arial"/>
              </a:endParaRPr>
            </a:p>
          </p:txBody>
        </p:sp>
        <p:sp>
          <p:nvSpPr>
            <p:cNvPr id="21" name="Oval 20">
              <a:extLst>
                <a:ext uri="{FF2B5EF4-FFF2-40B4-BE49-F238E27FC236}">
                  <a16:creationId xmlns:a16="http://schemas.microsoft.com/office/drawing/2014/main" id="{DD02CA2C-985B-9A82-DEF8-FD729E706C67}"/>
                </a:ext>
              </a:extLst>
            </p:cNvPr>
            <p:cNvSpPr/>
            <p:nvPr/>
          </p:nvSpPr>
          <p:spPr>
            <a:xfrm>
              <a:off x="171126" y="548100"/>
              <a:ext cx="692474" cy="343855"/>
            </a:xfrm>
            <a:prstGeom prst="ellipse">
              <a:avLst/>
            </a:prstGeom>
            <a:solidFill>
              <a:srgbClr val="9E8B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a:solidFill>
                    <a:srgbClr val="FFFFFF"/>
                  </a:solidFill>
                  <a:latin typeface="Arial"/>
                  <a:sym typeface="Arial"/>
                </a:rPr>
                <a:t>3</a:t>
              </a:r>
            </a:p>
          </p:txBody>
        </p:sp>
      </p:grpSp>
      <p:cxnSp>
        <p:nvCxnSpPr>
          <p:cNvPr id="3" name="Straight Connector 2"/>
          <p:cNvCxnSpPr/>
          <p:nvPr/>
        </p:nvCxnSpPr>
        <p:spPr>
          <a:xfrm>
            <a:off x="7692272" y="2456004"/>
            <a:ext cx="3763165" cy="14031"/>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794949" y="2431824"/>
            <a:ext cx="6501397" cy="2418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794949" y="2912882"/>
            <a:ext cx="3993867" cy="4129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2125699" y="5373278"/>
            <a:ext cx="9329738" cy="1603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794949" y="5825765"/>
            <a:ext cx="4710305" cy="3770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8080339" y="4925506"/>
            <a:ext cx="3510711" cy="164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flipV="1">
            <a:off x="631181" y="5389311"/>
            <a:ext cx="1207046" cy="1331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6656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sp>
        <p:nvSpPr>
          <p:cNvPr id="3" name="Rounded Rectangle 2"/>
          <p:cNvSpPr/>
          <p:nvPr/>
        </p:nvSpPr>
        <p:spPr>
          <a:xfrm>
            <a:off x="1046376" y="0"/>
            <a:ext cx="10642862" cy="1120567"/>
          </a:xfrm>
          <a:prstGeom prst="round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err="1" smtClean="0">
                <a:solidFill>
                  <a:schemeClr val="tx1"/>
                </a:solidFill>
                <a:latin typeface="Times New Roman" panose="02020603050405020304" pitchFamily="18" charset="0"/>
                <a:cs typeface="Times New Roman" panose="02020603050405020304" pitchFamily="18" charset="0"/>
              </a:rPr>
              <a:t>Nối</a:t>
            </a:r>
            <a:r>
              <a:rPr lang="en-GB" sz="2300" b="1" dirty="0" smtClean="0">
                <a:solidFill>
                  <a:schemeClr val="tx1"/>
                </a:solidFill>
                <a:latin typeface="Times New Roman" panose="02020603050405020304" pitchFamily="18" charset="0"/>
                <a:cs typeface="Times New Roman" panose="02020603050405020304" pitchFamily="18" charset="0"/>
              </a:rPr>
              <a:t> </a:t>
            </a:r>
            <a:r>
              <a:rPr lang="en-GB" sz="2300" b="1" dirty="0" err="1" smtClean="0">
                <a:solidFill>
                  <a:schemeClr val="tx1"/>
                </a:solidFill>
                <a:latin typeface="Times New Roman" panose="02020603050405020304" pitchFamily="18" charset="0"/>
                <a:cs typeface="Times New Roman" panose="02020603050405020304" pitchFamily="18" charset="0"/>
              </a:rPr>
              <a:t>cột</a:t>
            </a:r>
            <a:r>
              <a:rPr lang="en-GB" sz="2300" b="1" dirty="0" smtClean="0">
                <a:solidFill>
                  <a:schemeClr val="tx1"/>
                </a:solidFill>
                <a:latin typeface="Times New Roman" panose="02020603050405020304" pitchFamily="18" charset="0"/>
                <a:cs typeface="Times New Roman" panose="02020603050405020304" pitchFamily="18" charset="0"/>
              </a:rPr>
              <a:t> A </a:t>
            </a:r>
            <a:r>
              <a:rPr lang="en-GB" sz="2300" b="1" dirty="0" err="1" smtClean="0">
                <a:solidFill>
                  <a:schemeClr val="tx1"/>
                </a:solidFill>
                <a:latin typeface="Times New Roman" panose="02020603050405020304" pitchFamily="18" charset="0"/>
                <a:cs typeface="Times New Roman" panose="02020603050405020304" pitchFamily="18" charset="0"/>
              </a:rPr>
              <a:t>và</a:t>
            </a:r>
            <a:r>
              <a:rPr lang="en-GB" sz="2300" b="1" dirty="0" smtClean="0">
                <a:solidFill>
                  <a:schemeClr val="tx1"/>
                </a:solidFill>
                <a:latin typeface="Times New Roman" panose="02020603050405020304" pitchFamily="18" charset="0"/>
                <a:cs typeface="Times New Roman" panose="02020603050405020304" pitchFamily="18" charset="0"/>
              </a:rPr>
              <a:t> </a:t>
            </a:r>
            <a:r>
              <a:rPr lang="en-GB" sz="2300" b="1" dirty="0" err="1" smtClean="0">
                <a:solidFill>
                  <a:schemeClr val="tx1"/>
                </a:solidFill>
                <a:latin typeface="Times New Roman" panose="02020603050405020304" pitchFamily="18" charset="0"/>
                <a:cs typeface="Times New Roman" panose="02020603050405020304" pitchFamily="18" charset="0"/>
              </a:rPr>
              <a:t>cột</a:t>
            </a:r>
            <a:r>
              <a:rPr lang="en-GB" sz="2300" b="1" dirty="0" smtClean="0">
                <a:solidFill>
                  <a:schemeClr val="tx1"/>
                </a:solidFill>
                <a:latin typeface="Times New Roman" panose="02020603050405020304" pitchFamily="18" charset="0"/>
                <a:cs typeface="Times New Roman" panose="02020603050405020304" pitchFamily="18" charset="0"/>
              </a:rPr>
              <a:t> B </a:t>
            </a:r>
            <a:r>
              <a:rPr lang="en-GB" sz="2300" b="1" dirty="0" err="1" smtClean="0">
                <a:solidFill>
                  <a:schemeClr val="tx1"/>
                </a:solidFill>
                <a:latin typeface="Times New Roman" panose="02020603050405020304" pitchFamily="18" charset="0"/>
                <a:cs typeface="Times New Roman" panose="02020603050405020304" pitchFamily="18" charset="0"/>
              </a:rPr>
              <a:t>sao</a:t>
            </a:r>
            <a:r>
              <a:rPr lang="en-GB" sz="2300" b="1" dirty="0" smtClean="0">
                <a:solidFill>
                  <a:schemeClr val="tx1"/>
                </a:solidFill>
                <a:latin typeface="Times New Roman" panose="02020603050405020304" pitchFamily="18" charset="0"/>
                <a:cs typeface="Times New Roman" panose="02020603050405020304" pitchFamily="18" charset="0"/>
              </a:rPr>
              <a:t> </a:t>
            </a:r>
            <a:r>
              <a:rPr lang="en-GB" sz="2300" b="1" dirty="0" err="1" smtClean="0">
                <a:solidFill>
                  <a:schemeClr val="tx1"/>
                </a:solidFill>
                <a:latin typeface="Times New Roman" panose="02020603050405020304" pitchFamily="18" charset="0"/>
                <a:cs typeface="Times New Roman" panose="02020603050405020304" pitchFamily="18" charset="0"/>
              </a:rPr>
              <a:t>cho</a:t>
            </a:r>
            <a:r>
              <a:rPr lang="en-GB" sz="2300" b="1" dirty="0" smtClean="0">
                <a:solidFill>
                  <a:schemeClr val="tx1"/>
                </a:solidFill>
                <a:latin typeface="Times New Roman" panose="02020603050405020304" pitchFamily="18" charset="0"/>
                <a:cs typeface="Times New Roman" panose="02020603050405020304" pitchFamily="18" charset="0"/>
              </a:rPr>
              <a:t> </a:t>
            </a:r>
            <a:r>
              <a:rPr lang="en-GB" sz="2300" b="1" dirty="0" err="1" smtClean="0">
                <a:solidFill>
                  <a:schemeClr val="tx1"/>
                </a:solidFill>
                <a:latin typeface="Times New Roman" panose="02020603050405020304" pitchFamily="18" charset="0"/>
                <a:cs typeface="Times New Roman" panose="02020603050405020304" pitchFamily="18" charset="0"/>
              </a:rPr>
              <a:t>đúng</a:t>
            </a:r>
            <a:r>
              <a:rPr lang="en-GB" sz="2300" b="1" dirty="0" smtClean="0">
                <a:solidFill>
                  <a:schemeClr val="tx1"/>
                </a:solidFill>
                <a:latin typeface="Times New Roman" panose="02020603050405020304" pitchFamily="18" charset="0"/>
                <a:cs typeface="Times New Roman" panose="02020603050405020304" pitchFamily="18" charset="0"/>
              </a:rPr>
              <a:t> </a:t>
            </a:r>
          </a:p>
          <a:p>
            <a:pPr algn="ctr"/>
            <a:r>
              <a:rPr lang="en-GB" sz="2300" dirty="0" err="1" smtClean="0">
                <a:solidFill>
                  <a:schemeClr val="tx1"/>
                </a:solidFill>
                <a:latin typeface="Times New Roman" panose="02020603050405020304" pitchFamily="18" charset="0"/>
                <a:cs typeface="Times New Roman" panose="02020603050405020304" pitchFamily="18" charset="0"/>
              </a:rPr>
              <a:t>về</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những</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đóng</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góp</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của</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vua</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Gia</a:t>
            </a:r>
            <a:r>
              <a:rPr lang="en-GB" sz="2300" dirty="0" smtClean="0">
                <a:solidFill>
                  <a:schemeClr val="tx1"/>
                </a:solidFill>
                <a:latin typeface="Times New Roman" panose="02020603050405020304" pitchFamily="18" charset="0"/>
                <a:cs typeface="Times New Roman" panose="02020603050405020304" pitchFamily="18" charset="0"/>
              </a:rPr>
              <a:t> Long </a:t>
            </a:r>
            <a:r>
              <a:rPr lang="en-GB" sz="2300" dirty="0" err="1" smtClean="0">
                <a:solidFill>
                  <a:schemeClr val="tx1"/>
                </a:solidFill>
                <a:latin typeface="Times New Roman" panose="02020603050405020304" pitchFamily="18" charset="0"/>
                <a:cs typeface="Times New Roman" panose="02020603050405020304" pitchFamily="18" charset="0"/>
              </a:rPr>
              <a:t>và</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vua</a:t>
            </a:r>
            <a:r>
              <a:rPr lang="en-GB" sz="2300" dirty="0" smtClean="0">
                <a:solidFill>
                  <a:schemeClr val="tx1"/>
                </a:solidFill>
                <a:latin typeface="Times New Roman" panose="02020603050405020304" pitchFamily="18" charset="0"/>
                <a:cs typeface="Times New Roman" panose="02020603050405020304" pitchFamily="18" charset="0"/>
              </a:rPr>
              <a:t> Minh </a:t>
            </a:r>
            <a:r>
              <a:rPr lang="en-GB" sz="2300" dirty="0" err="1" smtClean="0">
                <a:solidFill>
                  <a:schemeClr val="tx1"/>
                </a:solidFill>
                <a:latin typeface="Times New Roman" panose="02020603050405020304" pitchFamily="18" charset="0"/>
                <a:cs typeface="Times New Roman" panose="02020603050405020304" pitchFamily="18" charset="0"/>
              </a:rPr>
              <a:t>Mạng</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trong</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công</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cuộc</a:t>
            </a:r>
            <a:r>
              <a:rPr lang="en-GB" sz="2300" dirty="0" smtClean="0">
                <a:solidFill>
                  <a:schemeClr val="tx1"/>
                </a:solidFill>
                <a:latin typeface="Times New Roman" panose="02020603050405020304" pitchFamily="18" charset="0"/>
                <a:cs typeface="Times New Roman" panose="02020603050405020304" pitchFamily="18" charset="0"/>
              </a:rPr>
              <a:t> </a:t>
            </a:r>
          </a:p>
          <a:p>
            <a:pPr algn="ctr"/>
            <a:r>
              <a:rPr lang="en-GB" sz="2300" dirty="0" err="1" smtClean="0">
                <a:solidFill>
                  <a:schemeClr val="tx1"/>
                </a:solidFill>
                <a:latin typeface="Times New Roman" panose="02020603050405020304" pitchFamily="18" charset="0"/>
                <a:cs typeface="Times New Roman" panose="02020603050405020304" pitchFamily="18" charset="0"/>
              </a:rPr>
              <a:t>thực</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thi</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chủ</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quyền</a:t>
            </a:r>
            <a:r>
              <a:rPr lang="en-GB" sz="2300" dirty="0" smtClean="0">
                <a:solidFill>
                  <a:schemeClr val="tx1"/>
                </a:solidFill>
                <a:latin typeface="Times New Roman" panose="02020603050405020304" pitchFamily="18" charset="0"/>
                <a:cs typeface="Times New Roman" panose="02020603050405020304" pitchFamily="18" charset="0"/>
              </a:rPr>
              <a:t> ở </a:t>
            </a:r>
            <a:r>
              <a:rPr lang="en-GB" sz="2300" dirty="0" err="1" smtClean="0">
                <a:solidFill>
                  <a:schemeClr val="tx1"/>
                </a:solidFill>
                <a:latin typeface="Times New Roman" panose="02020603050405020304" pitchFamily="18" charset="0"/>
                <a:cs typeface="Times New Roman" panose="02020603050405020304" pitchFamily="18" charset="0"/>
              </a:rPr>
              <a:t>hai</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quần</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đảo</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Hoàng</a:t>
            </a:r>
            <a:r>
              <a:rPr lang="en-GB" sz="2300" dirty="0" smtClean="0">
                <a:solidFill>
                  <a:schemeClr val="tx1"/>
                </a:solidFill>
                <a:latin typeface="Times New Roman" panose="02020603050405020304" pitchFamily="18" charset="0"/>
                <a:cs typeface="Times New Roman" panose="02020603050405020304" pitchFamily="18" charset="0"/>
              </a:rPr>
              <a:t> Sa </a:t>
            </a:r>
            <a:r>
              <a:rPr lang="en-GB" sz="2300" dirty="0" err="1" smtClean="0">
                <a:solidFill>
                  <a:schemeClr val="tx1"/>
                </a:solidFill>
                <a:latin typeface="Times New Roman" panose="02020603050405020304" pitchFamily="18" charset="0"/>
                <a:cs typeface="Times New Roman" panose="02020603050405020304" pitchFamily="18" charset="0"/>
              </a:rPr>
              <a:t>và</a:t>
            </a:r>
            <a:r>
              <a:rPr lang="en-GB" sz="2300" dirty="0" smtClean="0">
                <a:solidFill>
                  <a:schemeClr val="tx1"/>
                </a:solidFill>
                <a:latin typeface="Times New Roman" panose="02020603050405020304" pitchFamily="18" charset="0"/>
                <a:cs typeface="Times New Roman" panose="02020603050405020304" pitchFamily="18" charset="0"/>
              </a:rPr>
              <a:t> </a:t>
            </a:r>
            <a:r>
              <a:rPr lang="en-GB" sz="2300" dirty="0" err="1" smtClean="0">
                <a:solidFill>
                  <a:schemeClr val="tx1"/>
                </a:solidFill>
                <a:latin typeface="Times New Roman" panose="02020603050405020304" pitchFamily="18" charset="0"/>
                <a:cs typeface="Times New Roman" panose="02020603050405020304" pitchFamily="18" charset="0"/>
              </a:rPr>
              <a:t>Trường</a:t>
            </a:r>
            <a:r>
              <a:rPr lang="en-GB" sz="2300" dirty="0" smtClean="0">
                <a:solidFill>
                  <a:schemeClr val="tx1"/>
                </a:solidFill>
                <a:latin typeface="Times New Roman" panose="02020603050405020304" pitchFamily="18" charset="0"/>
                <a:cs typeface="Times New Roman" panose="02020603050405020304" pitchFamily="18" charset="0"/>
              </a:rPr>
              <a:t> Sa </a:t>
            </a:r>
            <a:endParaRPr lang="en-US" sz="23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35290" y="1401449"/>
            <a:ext cx="2752627" cy="480767"/>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chemeClr val="tx1"/>
                </a:solidFill>
                <a:latin typeface="Times New Roman" panose="02020603050405020304" pitchFamily="18" charset="0"/>
                <a:cs typeface="Times New Roman" panose="02020603050405020304" pitchFamily="18" charset="0"/>
              </a:rPr>
              <a:t>Cột</a:t>
            </a:r>
            <a:r>
              <a:rPr lang="en-GB" sz="2800" b="1" dirty="0" smtClean="0">
                <a:solidFill>
                  <a:schemeClr val="tx1"/>
                </a:solidFill>
                <a:latin typeface="Times New Roman" panose="02020603050405020304" pitchFamily="18" charset="0"/>
                <a:cs typeface="Times New Roman" panose="02020603050405020304" pitchFamily="18" charset="0"/>
              </a:rPr>
              <a:t> 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35289" y="2882245"/>
            <a:ext cx="2752627" cy="954464"/>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latin typeface="Times New Roman" panose="02020603050405020304" pitchFamily="18" charset="0"/>
                <a:cs typeface="Times New Roman" panose="02020603050405020304" pitchFamily="18" charset="0"/>
              </a:rPr>
              <a:t>1. </a:t>
            </a:r>
            <a:r>
              <a:rPr lang="en-GB" sz="2400" b="1" dirty="0" err="1" smtClean="0">
                <a:solidFill>
                  <a:schemeClr val="tx1"/>
                </a:solidFill>
                <a:latin typeface="Times New Roman" panose="02020603050405020304" pitchFamily="18" charset="0"/>
                <a:cs typeface="Times New Roman" panose="02020603050405020304" pitchFamily="18" charset="0"/>
              </a:rPr>
              <a:t>Đóng</a:t>
            </a:r>
            <a:r>
              <a:rPr lang="en-GB" sz="2400" b="1" dirty="0" smtClean="0"/>
              <a:t> </a:t>
            </a:r>
            <a:r>
              <a:rPr lang="en-GB" sz="2400" b="1" dirty="0" err="1" smtClean="0">
                <a:solidFill>
                  <a:schemeClr val="tx1"/>
                </a:solidFill>
                <a:latin typeface="Times New Roman" panose="02020603050405020304" pitchFamily="18" charset="0"/>
                <a:cs typeface="Times New Roman" panose="02020603050405020304" pitchFamily="18" charset="0"/>
              </a:rPr>
              <a:t>góp</a:t>
            </a:r>
            <a:r>
              <a:rPr lang="en-GB" sz="2400" b="1" dirty="0" smtClean="0">
                <a:solidFill>
                  <a:schemeClr val="tx1"/>
                </a:solidFill>
                <a:latin typeface="Times New Roman" panose="02020603050405020304" pitchFamily="18" charset="0"/>
                <a:cs typeface="Times New Roman" panose="02020603050405020304" pitchFamily="18" charset="0"/>
              </a:rPr>
              <a:t> </a:t>
            </a:r>
          </a:p>
          <a:p>
            <a:pPr algn="ctr"/>
            <a:r>
              <a:rPr lang="en-GB" sz="2400" b="1" dirty="0" err="1" smtClean="0">
                <a:solidFill>
                  <a:schemeClr val="tx1"/>
                </a:solidFill>
                <a:latin typeface="Times New Roman" panose="02020603050405020304" pitchFamily="18" charset="0"/>
                <a:cs typeface="Times New Roman" panose="02020603050405020304" pitchFamily="18" charset="0"/>
              </a:rPr>
              <a:t>của</a:t>
            </a:r>
            <a:r>
              <a:rPr lang="en-GB" sz="2400" b="1" dirty="0" smtClean="0">
                <a:solidFill>
                  <a:schemeClr val="tx1"/>
                </a:solidFill>
                <a:latin typeface="Times New Roman" panose="02020603050405020304" pitchFamily="18" charset="0"/>
                <a:cs typeface="Times New Roman" panose="02020603050405020304" pitchFamily="18" charset="0"/>
              </a:rPr>
              <a:t> </a:t>
            </a:r>
            <a:r>
              <a:rPr lang="en-GB" sz="2400" b="1" dirty="0" err="1" smtClean="0">
                <a:solidFill>
                  <a:schemeClr val="tx1"/>
                </a:solidFill>
                <a:latin typeface="Times New Roman" panose="02020603050405020304" pitchFamily="18" charset="0"/>
                <a:cs typeface="Times New Roman" panose="02020603050405020304" pitchFamily="18" charset="0"/>
              </a:rPr>
              <a:t>vua</a:t>
            </a:r>
            <a:r>
              <a:rPr lang="en-GB" sz="2400" b="1" dirty="0" smtClean="0">
                <a:solidFill>
                  <a:schemeClr val="tx1"/>
                </a:solidFill>
                <a:latin typeface="Times New Roman" panose="02020603050405020304" pitchFamily="18" charset="0"/>
                <a:cs typeface="Times New Roman" panose="02020603050405020304" pitchFamily="18" charset="0"/>
              </a:rPr>
              <a:t> </a:t>
            </a:r>
            <a:r>
              <a:rPr lang="en-GB" sz="2400" b="1" dirty="0" err="1" smtClean="0">
                <a:solidFill>
                  <a:schemeClr val="tx1"/>
                </a:solidFill>
                <a:latin typeface="Times New Roman" panose="02020603050405020304" pitchFamily="18" charset="0"/>
                <a:cs typeface="Times New Roman" panose="02020603050405020304" pitchFamily="18" charset="0"/>
              </a:rPr>
              <a:t>Gia</a:t>
            </a:r>
            <a:r>
              <a:rPr lang="en-GB" sz="2400" b="1" dirty="0" smtClean="0">
                <a:solidFill>
                  <a:schemeClr val="tx1"/>
                </a:solidFill>
                <a:latin typeface="Times New Roman" panose="02020603050405020304" pitchFamily="18" charset="0"/>
                <a:cs typeface="Times New Roman" panose="02020603050405020304" pitchFamily="18" charset="0"/>
              </a:rPr>
              <a:t> Long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22169" y="4609707"/>
            <a:ext cx="3054285" cy="1093509"/>
          </a:xfrm>
          <a:prstGeom prst="roundRect">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latin typeface="Times New Roman" panose="02020603050405020304" pitchFamily="18" charset="0"/>
                <a:cs typeface="Times New Roman" panose="02020603050405020304" pitchFamily="18" charset="0"/>
              </a:rPr>
              <a:t>2. </a:t>
            </a:r>
            <a:r>
              <a:rPr lang="en-GB" sz="2400" b="1" dirty="0" err="1" smtClean="0">
                <a:solidFill>
                  <a:schemeClr val="tx1"/>
                </a:solidFill>
                <a:latin typeface="Times New Roman" panose="02020603050405020304" pitchFamily="18" charset="0"/>
                <a:cs typeface="Times New Roman" panose="02020603050405020304" pitchFamily="18" charset="0"/>
              </a:rPr>
              <a:t>Đóng</a:t>
            </a:r>
            <a:r>
              <a:rPr lang="en-GB" sz="2400" b="1" dirty="0" smtClean="0">
                <a:latin typeface="Times New Roman" panose="02020603050405020304" pitchFamily="18" charset="0"/>
                <a:cs typeface="Times New Roman" panose="02020603050405020304" pitchFamily="18" charset="0"/>
              </a:rPr>
              <a:t> </a:t>
            </a:r>
            <a:r>
              <a:rPr lang="en-GB" sz="2400" b="1" dirty="0" err="1" smtClean="0">
                <a:solidFill>
                  <a:schemeClr val="tx1"/>
                </a:solidFill>
                <a:latin typeface="Times New Roman" panose="02020603050405020304" pitchFamily="18" charset="0"/>
                <a:cs typeface="Times New Roman" panose="02020603050405020304" pitchFamily="18" charset="0"/>
              </a:rPr>
              <a:t>góp</a:t>
            </a:r>
            <a:r>
              <a:rPr lang="en-GB" sz="2400" b="1" dirty="0" smtClean="0">
                <a:solidFill>
                  <a:schemeClr val="tx1"/>
                </a:solidFill>
                <a:latin typeface="Times New Roman" panose="02020603050405020304" pitchFamily="18" charset="0"/>
                <a:cs typeface="Times New Roman" panose="02020603050405020304" pitchFamily="18" charset="0"/>
              </a:rPr>
              <a:t> </a:t>
            </a:r>
          </a:p>
          <a:p>
            <a:pPr algn="ctr"/>
            <a:r>
              <a:rPr lang="en-GB" sz="2400" b="1" dirty="0" err="1" smtClean="0">
                <a:solidFill>
                  <a:schemeClr val="tx1"/>
                </a:solidFill>
                <a:latin typeface="Times New Roman" panose="02020603050405020304" pitchFamily="18" charset="0"/>
                <a:cs typeface="Times New Roman" panose="02020603050405020304" pitchFamily="18" charset="0"/>
              </a:rPr>
              <a:t>của</a:t>
            </a:r>
            <a:r>
              <a:rPr lang="en-GB" sz="2400" b="1" dirty="0" smtClean="0">
                <a:solidFill>
                  <a:schemeClr val="tx1"/>
                </a:solidFill>
                <a:latin typeface="Times New Roman" panose="02020603050405020304" pitchFamily="18" charset="0"/>
                <a:cs typeface="Times New Roman" panose="02020603050405020304" pitchFamily="18" charset="0"/>
              </a:rPr>
              <a:t> </a:t>
            </a:r>
            <a:r>
              <a:rPr lang="en-GB" sz="2400" b="1" dirty="0" err="1" smtClean="0">
                <a:solidFill>
                  <a:schemeClr val="tx1"/>
                </a:solidFill>
                <a:latin typeface="Times New Roman" panose="02020603050405020304" pitchFamily="18" charset="0"/>
                <a:cs typeface="Times New Roman" panose="02020603050405020304" pitchFamily="18" charset="0"/>
              </a:rPr>
              <a:t>vua</a:t>
            </a:r>
            <a:r>
              <a:rPr lang="en-GB" sz="2400" b="1" dirty="0" smtClean="0">
                <a:solidFill>
                  <a:schemeClr val="tx1"/>
                </a:solidFill>
                <a:latin typeface="Times New Roman" panose="02020603050405020304" pitchFamily="18" charset="0"/>
                <a:cs typeface="Times New Roman" panose="02020603050405020304" pitchFamily="18" charset="0"/>
              </a:rPr>
              <a:t> Minh </a:t>
            </a:r>
            <a:r>
              <a:rPr lang="en-GB" sz="2400" b="1" dirty="0" err="1" smtClean="0">
                <a:solidFill>
                  <a:schemeClr val="tx1"/>
                </a:solidFill>
                <a:latin typeface="Times New Roman" panose="02020603050405020304" pitchFamily="18" charset="0"/>
                <a:cs typeface="Times New Roman" panose="02020603050405020304" pitchFamily="18" charset="0"/>
              </a:rPr>
              <a:t>Mạng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7646710" y="1419124"/>
            <a:ext cx="2752627" cy="48076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smtClean="0">
                <a:solidFill>
                  <a:schemeClr val="tx1"/>
                </a:solidFill>
                <a:latin typeface="Times New Roman" panose="02020603050405020304" pitchFamily="18" charset="0"/>
                <a:cs typeface="Times New Roman" panose="02020603050405020304" pitchFamily="18" charset="0"/>
              </a:rPr>
              <a:t>Cột</a:t>
            </a:r>
            <a:r>
              <a:rPr lang="en-GB" sz="2800" b="1" dirty="0" smtClean="0">
                <a:solidFill>
                  <a:schemeClr val="tx1"/>
                </a:solidFill>
                <a:latin typeface="Times New Roman" panose="02020603050405020304" pitchFamily="18" charset="0"/>
                <a:cs typeface="Times New Roman" panose="02020603050405020304" pitchFamily="18" charset="0"/>
              </a:rPr>
              <a:t> B</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5165889" y="2116482"/>
            <a:ext cx="6890993" cy="712735"/>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buClr>
                <a:srgbClr val="000000"/>
              </a:buClr>
            </a:pPr>
            <a:r>
              <a:rPr lang="en-US" b="1" kern="0" dirty="0" smtClean="0">
                <a:solidFill>
                  <a:srgbClr val="000000"/>
                </a:solidFill>
                <a:latin typeface="Times New Roman" panose="02020603050405020304" pitchFamily="18" charset="0"/>
                <a:cs typeface="Times New Roman" panose="02020603050405020304" pitchFamily="18" charset="0"/>
                <a:sym typeface="Arial"/>
              </a:rPr>
              <a:t>A. </a:t>
            </a:r>
            <a:r>
              <a:rPr lang="en-US" b="1" kern="0" dirty="0" err="1" smtClean="0">
                <a:solidFill>
                  <a:srgbClr val="000000"/>
                </a:solidFill>
                <a:latin typeface="Times New Roman" panose="02020603050405020304" pitchFamily="18" charset="0"/>
                <a:cs typeface="Times New Roman" panose="02020603050405020304" pitchFamily="18" charset="0"/>
                <a:sym typeface="Arial"/>
              </a:rPr>
              <a:t>Quần</a:t>
            </a:r>
            <a:r>
              <a:rPr lang="en-US" b="1" kern="0" dirty="0" smtClean="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đảo</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Hoàng</a:t>
            </a:r>
            <a:r>
              <a:rPr lang="en-US" b="1" kern="0" dirty="0">
                <a:solidFill>
                  <a:srgbClr val="000000"/>
                </a:solidFill>
                <a:latin typeface="Times New Roman" panose="02020603050405020304" pitchFamily="18" charset="0"/>
                <a:cs typeface="Times New Roman" panose="02020603050405020304" pitchFamily="18" charset="0"/>
                <a:sym typeface="Arial"/>
              </a:rPr>
              <a:t> Sa </a:t>
            </a:r>
            <a:r>
              <a:rPr lang="en-US" b="1" kern="0" dirty="0" err="1">
                <a:solidFill>
                  <a:srgbClr val="000000"/>
                </a:solidFill>
                <a:latin typeface="Times New Roman" panose="02020603050405020304" pitchFamily="18" charset="0"/>
                <a:cs typeface="Times New Roman" panose="02020603050405020304" pitchFamily="18" charset="0"/>
                <a:sym typeface="Arial"/>
              </a:rPr>
              <a:t>và</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quần</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đảo</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Trường</a:t>
            </a:r>
            <a:r>
              <a:rPr lang="en-US" b="1" kern="0" dirty="0">
                <a:solidFill>
                  <a:srgbClr val="000000"/>
                </a:solidFill>
                <a:latin typeface="Times New Roman" panose="02020603050405020304" pitchFamily="18" charset="0"/>
                <a:cs typeface="Times New Roman" panose="02020603050405020304" pitchFamily="18" charset="0"/>
                <a:sym typeface="Arial"/>
              </a:rPr>
              <a:t> Sa </a:t>
            </a:r>
            <a:r>
              <a:rPr lang="en-US" b="1" kern="0" dirty="0" err="1">
                <a:solidFill>
                  <a:srgbClr val="000000"/>
                </a:solidFill>
                <a:latin typeface="Times New Roman" panose="02020603050405020304" pitchFamily="18" charset="0"/>
                <a:cs typeface="Times New Roman" panose="02020603050405020304" pitchFamily="18" charset="0"/>
                <a:sym typeface="Arial"/>
              </a:rPr>
              <a:t>thuộc</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phủ</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Quảng</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Nghĩa</a:t>
            </a:r>
            <a:r>
              <a:rPr lang="en-US" b="1" kern="0" dirty="0">
                <a:solidFill>
                  <a:srgbClr val="000000"/>
                </a:solidFill>
                <a:latin typeface="Times New Roman" panose="02020603050405020304" pitchFamily="18" charset="0"/>
                <a:cs typeface="Times New Roman" panose="02020603050405020304" pitchFamily="18" charset="0"/>
                <a:sym typeface="Arial"/>
              </a:rPr>
              <a:t>. </a:t>
            </a:r>
          </a:p>
        </p:txBody>
      </p:sp>
      <p:sp>
        <p:nvSpPr>
          <p:cNvPr id="13" name="Rounded Rectangle 12"/>
          <p:cNvSpPr/>
          <p:nvPr/>
        </p:nvSpPr>
        <p:spPr>
          <a:xfrm>
            <a:off x="5165889" y="3082572"/>
            <a:ext cx="6890992" cy="649443"/>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tx1"/>
                </a:solidFill>
                <a:latin typeface="Times New Roman" panose="02020603050405020304" pitchFamily="18" charset="0"/>
                <a:cs typeface="Times New Roman" panose="02020603050405020304" pitchFamily="18" charset="0"/>
              </a:rPr>
              <a:t>B. </a:t>
            </a:r>
            <a:r>
              <a:rPr lang="en-GB" b="1" dirty="0" err="1" smtClean="0">
                <a:solidFill>
                  <a:schemeClr val="tx1"/>
                </a:solidFill>
                <a:latin typeface="Times New Roman" panose="02020603050405020304" pitchFamily="18" charset="0"/>
                <a:cs typeface="Times New Roman" panose="02020603050405020304" pitchFamily="18" charset="0"/>
              </a:rPr>
              <a:t>Năm</a:t>
            </a:r>
            <a:r>
              <a:rPr lang="en-GB" b="1" dirty="0" smtClean="0">
                <a:solidFill>
                  <a:schemeClr val="tx1"/>
                </a:solidFill>
                <a:latin typeface="Times New Roman" panose="02020603050405020304" pitchFamily="18" charset="0"/>
                <a:cs typeface="Times New Roman" panose="02020603050405020304" pitchFamily="18" charset="0"/>
              </a:rPr>
              <a:t> 1836, </a:t>
            </a:r>
            <a:r>
              <a:rPr lang="en-GB" b="1" dirty="0" err="1" smtClean="0">
                <a:solidFill>
                  <a:schemeClr val="tx1"/>
                </a:solidFill>
                <a:latin typeface="Times New Roman" panose="02020603050405020304" pitchFamily="18" charset="0"/>
                <a:cs typeface="Times New Roman" panose="02020603050405020304" pitchFamily="18" charset="0"/>
              </a:rPr>
              <a:t>quy</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định</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hàng</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năm</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cử</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người</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ra</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Hoàng</a:t>
            </a:r>
            <a:r>
              <a:rPr lang="en-GB" b="1" dirty="0" smtClean="0">
                <a:solidFill>
                  <a:schemeClr val="tx1"/>
                </a:solidFill>
                <a:latin typeface="Times New Roman" panose="02020603050405020304" pitchFamily="18" charset="0"/>
                <a:cs typeface="Times New Roman" panose="02020603050405020304" pitchFamily="18" charset="0"/>
              </a:rPr>
              <a:t> Sa </a:t>
            </a:r>
            <a:r>
              <a:rPr lang="en-GB" b="1" dirty="0" err="1" smtClean="0">
                <a:solidFill>
                  <a:schemeClr val="tx1"/>
                </a:solidFill>
                <a:latin typeface="Times New Roman" panose="02020603050405020304" pitchFamily="18" charset="0"/>
                <a:cs typeface="Times New Roman" panose="02020603050405020304" pitchFamily="18" charset="0"/>
              </a:rPr>
              <a:t>cắm</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mốc</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dựng</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bia</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chủ</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quyền</a:t>
            </a:r>
            <a:r>
              <a:rPr lang="en-GB" b="1" dirty="0" smtClean="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5165887" y="3960331"/>
            <a:ext cx="6890993" cy="50904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tx1"/>
                </a:solidFill>
                <a:latin typeface="Times New Roman" panose="02020603050405020304" pitchFamily="18" charset="0"/>
                <a:cs typeface="Times New Roman" panose="02020603050405020304" pitchFamily="18" charset="0"/>
              </a:rPr>
              <a:t>C. </a:t>
            </a:r>
            <a:r>
              <a:rPr lang="en-US" b="1" kern="0" dirty="0" err="1">
                <a:solidFill>
                  <a:srgbClr val="000000"/>
                </a:solidFill>
                <a:latin typeface="Times New Roman" panose="02020603050405020304" pitchFamily="18" charset="0"/>
                <a:cs typeface="Times New Roman" panose="02020603050405020304" pitchFamily="18" charset="0"/>
                <a:sym typeface="Arial"/>
              </a:rPr>
              <a:t>Lập</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hai</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đội</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Hoàng</a:t>
            </a:r>
            <a:r>
              <a:rPr lang="en-US" b="1" kern="0" dirty="0">
                <a:solidFill>
                  <a:srgbClr val="000000"/>
                </a:solidFill>
                <a:latin typeface="Times New Roman" panose="02020603050405020304" pitchFamily="18" charset="0"/>
                <a:cs typeface="Times New Roman" panose="02020603050405020304" pitchFamily="18" charset="0"/>
                <a:sym typeface="Arial"/>
              </a:rPr>
              <a:t> Sa </a:t>
            </a:r>
            <a:r>
              <a:rPr lang="en-US" b="1" kern="0" dirty="0" err="1">
                <a:solidFill>
                  <a:srgbClr val="000000"/>
                </a:solidFill>
                <a:latin typeface="Times New Roman" panose="02020603050405020304" pitchFamily="18" charset="0"/>
                <a:cs typeface="Times New Roman" panose="02020603050405020304" pitchFamily="18" charset="0"/>
                <a:sym typeface="Arial"/>
              </a:rPr>
              <a:t>và</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Bắc</a:t>
            </a:r>
            <a:r>
              <a:rPr lang="en-US" b="1" kern="0" dirty="0">
                <a:solidFill>
                  <a:srgbClr val="000000"/>
                </a:solidFill>
                <a:latin typeface="Times New Roman" panose="02020603050405020304" pitchFamily="18" charset="0"/>
                <a:cs typeface="Times New Roman" panose="02020603050405020304" pitchFamily="18" charset="0"/>
                <a:sym typeface="Arial"/>
              </a:rPr>
              <a:t> </a:t>
            </a:r>
            <a:r>
              <a:rPr lang="en-US" b="1" kern="0" dirty="0" err="1">
                <a:solidFill>
                  <a:srgbClr val="000000"/>
                </a:solidFill>
                <a:latin typeface="Times New Roman" panose="02020603050405020304" pitchFamily="18" charset="0"/>
                <a:cs typeface="Times New Roman" panose="02020603050405020304" pitchFamily="18" charset="0"/>
                <a:sym typeface="Arial"/>
              </a:rPr>
              <a:t>Hải</a:t>
            </a:r>
            <a:r>
              <a:rPr lang="en-US" b="1" kern="0" dirty="0">
                <a:solidFill>
                  <a:srgbClr val="000000"/>
                </a:solidFill>
                <a:latin typeface="Times New Roman" panose="02020603050405020304" pitchFamily="18" charset="0"/>
                <a:cs typeface="Times New Roman" panose="02020603050405020304" pitchFamily="18" charset="0"/>
                <a:sym typeface="Arial"/>
              </a:rPr>
              <a:t> </a:t>
            </a:r>
            <a:endParaRPr lang="en-US" b="1"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5142322" y="4710209"/>
            <a:ext cx="6890993" cy="50904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tx1"/>
                </a:solidFill>
                <a:latin typeface="Times New Roman" panose="02020603050405020304" pitchFamily="18" charset="0"/>
                <a:cs typeface="Times New Roman" panose="02020603050405020304" pitchFamily="18" charset="0"/>
              </a:rPr>
              <a:t>D. </a:t>
            </a:r>
            <a:r>
              <a:rPr lang="en-GB" b="1" dirty="0" err="1" smtClean="0">
                <a:solidFill>
                  <a:schemeClr val="tx1"/>
                </a:solidFill>
                <a:latin typeface="Times New Roman" panose="02020603050405020304" pitchFamily="18" charset="0"/>
                <a:cs typeface="Times New Roman" panose="02020603050405020304" pitchFamily="18" charset="0"/>
              </a:rPr>
              <a:t>Năm</a:t>
            </a:r>
            <a:r>
              <a:rPr lang="en-GB" b="1" dirty="0" smtClean="0">
                <a:solidFill>
                  <a:schemeClr val="tx1"/>
                </a:solidFill>
                <a:latin typeface="Times New Roman" panose="02020603050405020304" pitchFamily="18" charset="0"/>
                <a:cs typeface="Times New Roman" panose="02020603050405020304" pitchFamily="18" charset="0"/>
              </a:rPr>
              <a:t> 1838, </a:t>
            </a:r>
            <a:r>
              <a:rPr lang="en-GB" b="1" dirty="0" err="1" smtClean="0">
                <a:solidFill>
                  <a:schemeClr val="tx1"/>
                </a:solidFill>
                <a:latin typeface="Times New Roman" panose="02020603050405020304" pitchFamily="18" charset="0"/>
                <a:cs typeface="Times New Roman" panose="02020603050405020304" pitchFamily="18" charset="0"/>
              </a:rPr>
              <a:t>Quốc</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sử</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quán</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cho</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vẽ</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Đại</a:t>
            </a:r>
            <a:r>
              <a:rPr lang="en-GB" b="1" dirty="0" smtClean="0">
                <a:solidFill>
                  <a:schemeClr val="tx1"/>
                </a:solidFill>
                <a:latin typeface="Times New Roman" panose="02020603050405020304" pitchFamily="18" charset="0"/>
                <a:cs typeface="Times New Roman" panose="02020603050405020304" pitchFamily="18" charset="0"/>
              </a:rPr>
              <a:t> Nam </a:t>
            </a:r>
            <a:r>
              <a:rPr lang="en-GB" b="1" dirty="0" err="1" smtClean="0">
                <a:solidFill>
                  <a:schemeClr val="tx1"/>
                </a:solidFill>
                <a:latin typeface="Times New Roman" panose="02020603050405020304" pitchFamily="18" charset="0"/>
                <a:cs typeface="Times New Roman" panose="02020603050405020304" pitchFamily="18" charset="0"/>
              </a:rPr>
              <a:t>thống</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nhất</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toàn</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đồ</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165886" y="5489533"/>
            <a:ext cx="6890993" cy="509047"/>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tx1"/>
                </a:solidFill>
                <a:latin typeface="Times New Roman" panose="02020603050405020304" pitchFamily="18" charset="0"/>
                <a:cs typeface="Times New Roman" panose="02020603050405020304" pitchFamily="18" charset="0"/>
              </a:rPr>
              <a:t>E. </a:t>
            </a:r>
            <a:r>
              <a:rPr lang="en-GB" b="1" dirty="0" err="1" smtClean="0">
                <a:solidFill>
                  <a:schemeClr val="tx1"/>
                </a:solidFill>
                <a:latin typeface="Times New Roman" panose="02020603050405020304" pitchFamily="18" charset="0"/>
                <a:cs typeface="Times New Roman" panose="02020603050405020304" pitchFamily="18" charset="0"/>
              </a:rPr>
              <a:t>Năm</a:t>
            </a:r>
            <a:r>
              <a:rPr lang="en-GB" b="1" dirty="0" smtClean="0">
                <a:solidFill>
                  <a:schemeClr val="tx1"/>
                </a:solidFill>
                <a:latin typeface="Times New Roman" panose="02020603050405020304" pitchFamily="18" charset="0"/>
                <a:cs typeface="Times New Roman" panose="02020603050405020304" pitchFamily="18" charset="0"/>
              </a:rPr>
              <a:t> 1816, </a:t>
            </a:r>
            <a:r>
              <a:rPr lang="en-GB" b="1" dirty="0" err="1" smtClean="0">
                <a:solidFill>
                  <a:schemeClr val="tx1"/>
                </a:solidFill>
                <a:latin typeface="Times New Roman" panose="02020603050405020304" pitchFamily="18" charset="0"/>
                <a:cs typeface="Times New Roman" panose="02020603050405020304" pitchFamily="18" charset="0"/>
              </a:rPr>
              <a:t>cắm</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cờ</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xác</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định</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chủ</a:t>
            </a:r>
            <a:r>
              <a:rPr lang="en-GB" b="1" dirty="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quyền</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tại</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Hoàng</a:t>
            </a:r>
            <a:r>
              <a:rPr lang="en-GB" b="1" dirty="0" smtClean="0">
                <a:solidFill>
                  <a:schemeClr val="tx1"/>
                </a:solidFill>
                <a:latin typeface="Times New Roman" panose="02020603050405020304" pitchFamily="18" charset="0"/>
                <a:cs typeface="Times New Roman" panose="02020603050405020304" pitchFamily="18" charset="0"/>
              </a:rPr>
              <a:t> Sa</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5142321" y="6215171"/>
            <a:ext cx="6890993" cy="541164"/>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b="1" dirty="0" smtClean="0">
                <a:solidFill>
                  <a:schemeClr val="tx1"/>
                </a:solidFill>
                <a:latin typeface="Times New Roman" panose="02020603050405020304" pitchFamily="18" charset="0"/>
                <a:cs typeface="Times New Roman" panose="02020603050405020304" pitchFamily="18" charset="0"/>
              </a:rPr>
              <a:t>F. Cho </a:t>
            </a:r>
            <a:r>
              <a:rPr lang="en-GB" b="1" dirty="0" err="1" smtClean="0">
                <a:solidFill>
                  <a:schemeClr val="tx1"/>
                </a:solidFill>
                <a:latin typeface="Times New Roman" panose="02020603050405020304" pitchFamily="18" charset="0"/>
                <a:cs typeface="Times New Roman" panose="02020603050405020304" pitchFamily="18" charset="0"/>
              </a:rPr>
              <a:t>dựng</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miếu</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thờ</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và</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cây</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xanh</a:t>
            </a:r>
            <a:r>
              <a:rPr lang="en-GB" b="1" dirty="0" smtClean="0">
                <a:solidFill>
                  <a:schemeClr val="tx1"/>
                </a:solidFill>
                <a:latin typeface="Times New Roman" panose="02020603050405020304" pitchFamily="18" charset="0"/>
                <a:cs typeface="Times New Roman" panose="02020603050405020304" pitchFamily="18" charset="0"/>
              </a:rPr>
              <a:t> ở </a:t>
            </a:r>
            <a:r>
              <a:rPr lang="en-GB" b="1" dirty="0" err="1" smtClean="0">
                <a:solidFill>
                  <a:schemeClr val="tx1"/>
                </a:solidFill>
                <a:latin typeface="Times New Roman" panose="02020603050405020304" pitchFamily="18" charset="0"/>
                <a:cs typeface="Times New Roman" panose="02020603050405020304" pitchFamily="18" charset="0"/>
              </a:rPr>
              <a:t>quần</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đảo</a:t>
            </a:r>
            <a:r>
              <a:rPr lang="en-GB" b="1" dirty="0" smtClean="0">
                <a:solidFill>
                  <a:schemeClr val="tx1"/>
                </a:solidFill>
                <a:latin typeface="Times New Roman" panose="02020603050405020304" pitchFamily="18" charset="0"/>
                <a:cs typeface="Times New Roman" panose="02020603050405020304" pitchFamily="18" charset="0"/>
              </a:rPr>
              <a:t> </a:t>
            </a:r>
            <a:r>
              <a:rPr lang="en-GB" b="1" dirty="0" err="1" smtClean="0">
                <a:solidFill>
                  <a:schemeClr val="tx1"/>
                </a:solidFill>
                <a:latin typeface="Times New Roman" panose="02020603050405020304" pitchFamily="18" charset="0"/>
                <a:cs typeface="Times New Roman" panose="02020603050405020304" pitchFamily="18" charset="0"/>
              </a:rPr>
              <a:t>Hoàng</a:t>
            </a:r>
            <a:r>
              <a:rPr lang="en-GB" b="1" dirty="0" smtClean="0">
                <a:solidFill>
                  <a:schemeClr val="tx1"/>
                </a:solidFill>
                <a:latin typeface="Times New Roman" panose="02020603050405020304" pitchFamily="18" charset="0"/>
                <a:cs typeface="Times New Roman" panose="02020603050405020304" pitchFamily="18" charset="0"/>
              </a:rPr>
              <a:t> Sa</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18" name="1 phut 59 giay">
            <a:hlinkClick r:id="" action="ppaction://media"/>
            <a:extLst>
              <a:ext uri="{FF2B5EF4-FFF2-40B4-BE49-F238E27FC236}">
                <a16:creationId xmlns:a16="http://schemas.microsoft.com/office/drawing/2014/main" id="{D6EED0F7-FA1D-BF93-DB92-EA5034EACE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18392"/>
            <a:ext cx="1127386" cy="1037943"/>
          </a:xfrm>
          <a:prstGeom prst="sun">
            <a:avLst/>
          </a:prstGeom>
        </p:spPr>
      </p:pic>
      <p:cxnSp>
        <p:nvCxnSpPr>
          <p:cNvPr id="20" name="Straight Arrow Connector 19"/>
          <p:cNvCxnSpPr/>
          <p:nvPr/>
        </p:nvCxnSpPr>
        <p:spPr>
          <a:xfrm flipV="1">
            <a:off x="3507947" y="2539832"/>
            <a:ext cx="1574278" cy="8236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3527979" y="3415636"/>
            <a:ext cx="1534215" cy="7301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endCxn id="16" idx="1"/>
          </p:cNvCxnSpPr>
          <p:nvPr/>
        </p:nvCxnSpPr>
        <p:spPr>
          <a:xfrm>
            <a:off x="3487916" y="3482811"/>
            <a:ext cx="1677970" cy="22612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V="1">
            <a:off x="3676454" y="3504754"/>
            <a:ext cx="1385740" cy="14588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7" idx="3"/>
            <a:endCxn id="15" idx="1"/>
          </p:cNvCxnSpPr>
          <p:nvPr/>
        </p:nvCxnSpPr>
        <p:spPr>
          <a:xfrm flipV="1">
            <a:off x="3676454" y="4964733"/>
            <a:ext cx="1465868" cy="1917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a:off x="3676454" y="5362488"/>
            <a:ext cx="1385740" cy="10351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151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534"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1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8"/>
                                        </p:tgtEl>
                                      </p:cBhvr>
                                    </p:cmd>
                                  </p:childTnLst>
                                </p:cTn>
                              </p:par>
                            </p:childTnLst>
                          </p:cTn>
                        </p:par>
                      </p:childTnLst>
                    </p:cTn>
                  </p:par>
                </p:childTnLst>
              </p:cTn>
              <p:nextCondLst>
                <p:cond evt="onClick" delay="0">
                  <p:tgtEl>
                    <p:spTgt spid="18"/>
                  </p:tgtEl>
                </p:cond>
              </p:nextCondLst>
            </p:seq>
            <p:video>
              <p:cMediaNode vol="80000">
                <p:cTn id="50" fill="hold" display="0">
                  <p:stCondLst>
                    <p:cond delay="indefinite"/>
                  </p:stCondLst>
                </p:cTn>
                <p:tgtEl>
                  <p:spTgt spid="1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AF1"/>
        </a:solidFill>
        <a:effectLst/>
      </p:bgPr>
    </p:bg>
    <p:spTree>
      <p:nvGrpSpPr>
        <p:cNvPr id="1" name="Shape 6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50C5BFF-52D0-3F12-29E9-F692194C670D}"/>
              </a:ext>
            </a:extLst>
          </p:cNvPr>
          <p:cNvSpPr/>
          <p:nvPr/>
        </p:nvSpPr>
        <p:spPr>
          <a:xfrm>
            <a:off x="1180492" y="484409"/>
            <a:ext cx="3173791" cy="812800"/>
          </a:xfrm>
          <a:prstGeom prst="round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a:solidFill>
                  <a:srgbClr val="000000"/>
                </a:solidFill>
                <a:latin typeface="Arial"/>
                <a:sym typeface="Arial"/>
              </a:rPr>
              <a:t>Thời Gia Long </a:t>
            </a:r>
          </a:p>
        </p:txBody>
      </p:sp>
      <p:sp>
        <p:nvSpPr>
          <p:cNvPr id="7" name="Rectangle: Rounded Corners 6">
            <a:extLst>
              <a:ext uri="{FF2B5EF4-FFF2-40B4-BE49-F238E27FC236}">
                <a16:creationId xmlns:a16="http://schemas.microsoft.com/office/drawing/2014/main" id="{02DA39E0-BF41-7711-2050-5DAAD97BED49}"/>
              </a:ext>
            </a:extLst>
          </p:cNvPr>
          <p:cNvSpPr/>
          <p:nvPr/>
        </p:nvSpPr>
        <p:spPr>
          <a:xfrm>
            <a:off x="7324874" y="413683"/>
            <a:ext cx="3173791" cy="812800"/>
          </a:xfrm>
          <a:prstGeom prst="round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a:solidFill>
                  <a:srgbClr val="000000"/>
                </a:solidFill>
                <a:latin typeface="Arial"/>
                <a:sym typeface="Arial"/>
              </a:rPr>
              <a:t>Thời Minh Mạng </a:t>
            </a:r>
          </a:p>
        </p:txBody>
      </p:sp>
      <p:cxnSp>
        <p:nvCxnSpPr>
          <p:cNvPr id="15" name="Straight Connector 14">
            <a:extLst>
              <a:ext uri="{FF2B5EF4-FFF2-40B4-BE49-F238E27FC236}">
                <a16:creationId xmlns:a16="http://schemas.microsoft.com/office/drawing/2014/main" id="{B82CA5E7-DCD9-D687-7EC6-CE45C8464520}"/>
              </a:ext>
            </a:extLst>
          </p:cNvPr>
          <p:cNvCxnSpPr>
            <a:cxnSpLocks/>
          </p:cNvCxnSpPr>
          <p:nvPr/>
        </p:nvCxnSpPr>
        <p:spPr>
          <a:xfrm>
            <a:off x="6066971" y="2119087"/>
            <a:ext cx="0" cy="4044647"/>
          </a:xfrm>
          <a:prstGeom prst="line">
            <a:avLst/>
          </a:prstGeom>
          <a:ln w="19050">
            <a:solidFill>
              <a:schemeClr val="bg1">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FB7B974-DB87-4356-BF64-76E60131B773}"/>
              </a:ext>
            </a:extLst>
          </p:cNvPr>
          <p:cNvSpPr txBox="1"/>
          <p:nvPr/>
        </p:nvSpPr>
        <p:spPr>
          <a:xfrm>
            <a:off x="311086" y="1474243"/>
            <a:ext cx="5505252" cy="2862322"/>
          </a:xfrm>
          <a:prstGeom prst="rect">
            <a:avLst/>
          </a:prstGeom>
          <a:noFill/>
        </p:spPr>
        <p:txBody>
          <a:bodyPr wrap="square" rtlCol="0">
            <a:spAutoFit/>
          </a:bodyPr>
          <a:lstStyle/>
          <a:p>
            <a:pPr marL="380990" indent="-380990" algn="just" defTabSz="1219170">
              <a:lnSpc>
                <a:spcPct val="150000"/>
              </a:lnSpc>
              <a:buClr>
                <a:srgbClr val="000000"/>
              </a:buClr>
              <a:buFont typeface="Wingdings" panose="05000000000000000000" pitchFamily="2" charset="2"/>
              <a:buChar char="ü"/>
            </a:pPr>
            <a:r>
              <a:rPr lang="en-US" sz="2400" kern="0" dirty="0" err="1">
                <a:solidFill>
                  <a:srgbClr val="000000"/>
                </a:solidFill>
                <a:latin typeface="Arial"/>
                <a:cs typeface="Arial"/>
                <a:sym typeface="Arial"/>
              </a:rPr>
              <a:t>Quần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đảo</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Hoàng</a:t>
            </a:r>
            <a:r>
              <a:rPr lang="en-US" sz="2400" kern="0" dirty="0">
                <a:solidFill>
                  <a:srgbClr val="000000"/>
                </a:solidFill>
                <a:latin typeface="Arial"/>
                <a:cs typeface="Arial"/>
                <a:sym typeface="Arial"/>
              </a:rPr>
              <a:t> Sa </a:t>
            </a:r>
            <a:r>
              <a:rPr lang="en-US" sz="2400" kern="0" dirty="0" err="1">
                <a:solidFill>
                  <a:srgbClr val="000000"/>
                </a:solidFill>
                <a:latin typeface="Arial"/>
                <a:cs typeface="Arial"/>
                <a:sym typeface="Arial"/>
              </a:rPr>
              <a:t>và</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quần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đảo</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Trường</a:t>
            </a:r>
            <a:r>
              <a:rPr lang="en-US" sz="2400" kern="0" dirty="0">
                <a:solidFill>
                  <a:srgbClr val="000000"/>
                </a:solidFill>
                <a:latin typeface="Arial"/>
                <a:cs typeface="Arial"/>
                <a:sym typeface="Arial"/>
              </a:rPr>
              <a:t> Sa </a:t>
            </a:r>
            <a:r>
              <a:rPr lang="en-US" sz="2400" kern="0" dirty="0" err="1">
                <a:solidFill>
                  <a:srgbClr val="000000"/>
                </a:solidFill>
                <a:latin typeface="Arial"/>
                <a:cs typeface="Arial"/>
                <a:sym typeface="Arial"/>
              </a:rPr>
              <a:t>thuộc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phủ</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Quảng</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Nghĩa</a:t>
            </a:r>
            <a:r>
              <a:rPr lang="en-US" sz="2400" kern="0" dirty="0">
                <a:solidFill>
                  <a:srgbClr val="000000"/>
                </a:solidFill>
                <a:latin typeface="Arial"/>
                <a:cs typeface="Arial"/>
                <a:sym typeface="Arial"/>
              </a:rPr>
              <a:t>. </a:t>
            </a:r>
          </a:p>
          <a:p>
            <a:pPr marL="380990" indent="-380990" algn="just" defTabSz="1219170">
              <a:lnSpc>
                <a:spcPct val="150000"/>
              </a:lnSpc>
              <a:buClr>
                <a:srgbClr val="000000"/>
              </a:buClr>
              <a:buFont typeface="Wingdings" panose="05000000000000000000" pitchFamily="2" charset="2"/>
              <a:buChar char="ü"/>
            </a:pPr>
            <a:r>
              <a:rPr lang="en-US" sz="2400" kern="0" dirty="0" err="1">
                <a:solidFill>
                  <a:srgbClr val="000000"/>
                </a:solidFill>
                <a:latin typeface="Arial"/>
                <a:cs typeface="Arial"/>
                <a:sym typeface="Arial"/>
              </a:rPr>
              <a:t>Lập</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hai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đội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Hoàng</a:t>
            </a:r>
            <a:r>
              <a:rPr lang="en-US" sz="2400" kern="0" dirty="0">
                <a:solidFill>
                  <a:srgbClr val="000000"/>
                </a:solidFill>
                <a:latin typeface="Arial"/>
                <a:cs typeface="Arial"/>
                <a:sym typeface="Arial"/>
              </a:rPr>
              <a:t> Sa </a:t>
            </a:r>
            <a:r>
              <a:rPr lang="en-US" sz="2400" kern="0" dirty="0" err="1">
                <a:solidFill>
                  <a:srgbClr val="000000"/>
                </a:solidFill>
                <a:latin typeface="Arial"/>
                <a:cs typeface="Arial"/>
                <a:sym typeface="Arial"/>
              </a:rPr>
              <a:t>và</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Bắc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Hải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có</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nhiệm</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vụ</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thực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thi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chủ</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quyền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của</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Việt</a:t>
            </a:r>
            <a:r>
              <a:rPr lang="en-US" sz="2400" kern="0" dirty="0">
                <a:solidFill>
                  <a:srgbClr val="000000"/>
                </a:solidFill>
                <a:latin typeface="Arial"/>
                <a:cs typeface="Arial"/>
                <a:sym typeface="Arial"/>
              </a:rPr>
              <a:t> Nam </a:t>
            </a:r>
            <a:r>
              <a:rPr lang="en-US" sz="2400" kern="0" dirty="0" err="1">
                <a:solidFill>
                  <a:srgbClr val="000000"/>
                </a:solidFill>
                <a:latin typeface="Arial"/>
                <a:cs typeface="Arial"/>
                <a:sym typeface="Arial"/>
              </a:rPr>
              <a:t>trên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cả</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hai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quần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đảo</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này</a:t>
            </a:r>
            <a:r>
              <a:rPr lang="en-US" sz="2400" kern="0" dirty="0">
                <a:solidFill>
                  <a:srgbClr val="000000"/>
                </a:solidFill>
                <a:latin typeface="Arial"/>
                <a:cs typeface="Arial"/>
                <a:sym typeface="Arial"/>
              </a:rPr>
              <a:t>. </a:t>
            </a:r>
          </a:p>
        </p:txBody>
      </p:sp>
      <p:sp>
        <p:nvSpPr>
          <p:cNvPr id="24" name="TextBox 23">
            <a:extLst>
              <a:ext uri="{FF2B5EF4-FFF2-40B4-BE49-F238E27FC236}">
                <a16:creationId xmlns:a16="http://schemas.microsoft.com/office/drawing/2014/main" id="{1A0AE963-5E3B-6FE3-4927-CDEAF6F10D8D}"/>
              </a:ext>
            </a:extLst>
          </p:cNvPr>
          <p:cNvSpPr txBox="1"/>
          <p:nvPr/>
        </p:nvSpPr>
        <p:spPr>
          <a:xfrm>
            <a:off x="6514918" y="1474243"/>
            <a:ext cx="5249734" cy="3970318"/>
          </a:xfrm>
          <a:prstGeom prst="rect">
            <a:avLst/>
          </a:prstGeom>
          <a:noFill/>
        </p:spPr>
        <p:txBody>
          <a:bodyPr wrap="square" rtlCol="0">
            <a:spAutoFit/>
          </a:bodyPr>
          <a:lstStyle/>
          <a:p>
            <a:pPr marL="380990" indent="-380990" algn="just" defTabSz="1219170">
              <a:lnSpc>
                <a:spcPct val="150000"/>
              </a:lnSpc>
              <a:buClr>
                <a:srgbClr val="000000"/>
              </a:buClr>
              <a:buFont typeface="Wingdings" panose="05000000000000000000" pitchFamily="2" charset="2"/>
              <a:buChar char="ü"/>
            </a:pPr>
            <a:r>
              <a:rPr lang="en-US" sz="2400" kern="0" dirty="0" err="1">
                <a:solidFill>
                  <a:srgbClr val="000000"/>
                </a:solidFill>
                <a:latin typeface="Arial"/>
                <a:cs typeface="Arial"/>
                <a:sym typeface="Arial"/>
              </a:rPr>
              <a:t>Việc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thực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thi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chủ</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quyền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trên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hai</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quần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đảo</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được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đẩy</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mạnh</a:t>
            </a:r>
            <a:r>
              <a:rPr lang="en-US" sz="2400" kern="0" dirty="0">
                <a:solidFill>
                  <a:srgbClr val="000000"/>
                </a:solidFill>
                <a:latin typeface="Arial"/>
                <a:cs typeface="Arial"/>
                <a:sym typeface="Arial"/>
              </a:rPr>
              <a:t>. </a:t>
            </a:r>
          </a:p>
          <a:p>
            <a:pPr marL="380990" indent="-380990" algn="just" defTabSz="1219170">
              <a:lnSpc>
                <a:spcPct val="150000"/>
              </a:lnSpc>
              <a:buClr>
                <a:srgbClr val="000000"/>
              </a:buClr>
              <a:buFont typeface="Wingdings" panose="05000000000000000000" pitchFamily="2" charset="2"/>
              <a:buChar char="ü"/>
            </a:pPr>
            <a:r>
              <a:rPr lang="en-US" sz="2400" kern="0" dirty="0" err="1">
                <a:solidFill>
                  <a:srgbClr val="000000"/>
                </a:solidFill>
                <a:latin typeface="Arial"/>
                <a:cs typeface="Arial"/>
                <a:sym typeface="Arial"/>
              </a:rPr>
              <a:t>Thực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hiện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đo</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đạc</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vẽ</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bản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đồ</a:t>
            </a:r>
            <a:r>
              <a:rPr lang="en-US" sz="2400" kern="0" dirty="0">
                <a:solidFill>
                  <a:srgbClr val="000000"/>
                </a:solidFill>
                <a:latin typeface="Arial"/>
                <a:cs typeface="Arial"/>
                <a:sym typeface="Arial"/>
              </a:rPr>
              <a:t>. </a:t>
            </a:r>
          </a:p>
          <a:p>
            <a:pPr marL="380990" indent="-380990" algn="just" defTabSz="1219170">
              <a:lnSpc>
                <a:spcPct val="150000"/>
              </a:lnSpc>
              <a:buClr>
                <a:srgbClr val="000000"/>
              </a:buClr>
              <a:buFont typeface="Wingdings" panose="05000000000000000000" pitchFamily="2" charset="2"/>
              <a:buChar char="ü"/>
            </a:pPr>
            <a:r>
              <a:rPr lang="en-US" sz="2400" kern="0" dirty="0" err="1">
                <a:solidFill>
                  <a:srgbClr val="000000"/>
                </a:solidFill>
                <a:latin typeface="Arial"/>
                <a:cs typeface="Arial"/>
                <a:sym typeface="Arial"/>
              </a:rPr>
              <a:t>Dựng</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miếu</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thờ</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và</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trồng</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cây</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xanh</a:t>
            </a:r>
            <a:r>
              <a:rPr lang="en-US" sz="2400" kern="0" dirty="0">
                <a:solidFill>
                  <a:srgbClr val="000000"/>
                </a:solidFill>
                <a:latin typeface="Arial"/>
                <a:cs typeface="Arial"/>
                <a:sym typeface="Arial"/>
              </a:rPr>
              <a:t> ở </a:t>
            </a:r>
            <a:r>
              <a:rPr lang="en-US" sz="2400" kern="0" dirty="0" err="1">
                <a:solidFill>
                  <a:srgbClr val="000000"/>
                </a:solidFill>
                <a:latin typeface="Arial"/>
                <a:cs typeface="Arial"/>
                <a:sym typeface="Arial"/>
              </a:rPr>
              <a:t>quần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đảo</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Hoàng</a:t>
            </a:r>
            <a:r>
              <a:rPr lang="en-US" sz="2400" kern="0" dirty="0">
                <a:solidFill>
                  <a:srgbClr val="000000"/>
                </a:solidFill>
                <a:latin typeface="Arial"/>
                <a:cs typeface="Arial"/>
                <a:sym typeface="Arial"/>
              </a:rPr>
              <a:t> Sa. </a:t>
            </a:r>
            <a:endParaRPr lang="en-US" sz="2400" kern="0" dirty="0" smtClean="0">
              <a:solidFill>
                <a:srgbClr val="000000"/>
              </a:solidFill>
              <a:latin typeface="Arial"/>
              <a:cs typeface="Arial"/>
              <a:sym typeface="Arial"/>
            </a:endParaRPr>
          </a:p>
          <a:p>
            <a:pPr marL="380990" indent="-380990" algn="just" defTabSz="1219170">
              <a:lnSpc>
                <a:spcPct val="150000"/>
              </a:lnSpc>
              <a:buClr>
                <a:srgbClr val="000000"/>
              </a:buClr>
              <a:buFont typeface="Wingdings" panose="05000000000000000000" pitchFamily="2" charset="2"/>
              <a:buChar char="ü"/>
            </a:pPr>
            <a:r>
              <a:rPr lang="en-GB" sz="2400" dirty="0" err="1">
                <a:latin typeface="Times New Roman" panose="02020603050405020304" pitchFamily="18" charset="0"/>
                <a:cs typeface="Times New Roman" panose="02020603050405020304" pitchFamily="18" charset="0"/>
              </a:rPr>
              <a:t>Năm</a:t>
            </a:r>
            <a:r>
              <a:rPr lang="en-GB" sz="2400" dirty="0">
                <a:latin typeface="Times New Roman" panose="02020603050405020304" pitchFamily="18" charset="0"/>
                <a:cs typeface="Times New Roman" panose="02020603050405020304" pitchFamily="18" charset="0"/>
              </a:rPr>
              <a:t> 1838, </a:t>
            </a:r>
            <a:r>
              <a:rPr lang="en-GB" sz="2400" dirty="0" err="1">
                <a:latin typeface="Times New Roman" panose="02020603050405020304" pitchFamily="18" charset="0"/>
                <a:cs typeface="Times New Roman" panose="02020603050405020304" pitchFamily="18" charset="0"/>
              </a:rPr>
              <a:t>Quốc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sử</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Đại</a:t>
            </a:r>
            <a:r>
              <a:rPr lang="en-GB" sz="2400" dirty="0">
                <a:latin typeface="Times New Roman" panose="02020603050405020304" pitchFamily="18" charset="0"/>
                <a:cs typeface="Times New Roman" panose="02020603050405020304" pitchFamily="18" charset="0"/>
              </a:rPr>
              <a:t> Nam </a:t>
            </a:r>
            <a:r>
              <a:rPr lang="en-GB" sz="2400" dirty="0" err="1">
                <a:latin typeface="Times New Roman" panose="02020603050405020304" pitchFamily="18" charset="0"/>
                <a:cs typeface="Times New Roman" panose="02020603050405020304" pitchFamily="18" charset="0"/>
              </a:rPr>
              <a:t>thống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nhất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toàn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đồ</a:t>
            </a: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343726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AF1"/>
        </a:solidFill>
        <a:effectLst/>
      </p:bgPr>
    </p:bg>
    <p:spTree>
      <p:nvGrpSpPr>
        <p:cNvPr id="1" name="Shape 651"/>
        <p:cNvGrpSpPr/>
        <p:nvPr/>
      </p:nvGrpSpPr>
      <p:grpSpPr>
        <a:xfrm>
          <a:off x="0" y="0"/>
          <a:ext cx="0" cy="0"/>
          <a:chOff x="0" y="0"/>
          <a:chExt cx="0" cy="0"/>
        </a:xfrm>
      </p:grpSpPr>
      <p:grpSp>
        <p:nvGrpSpPr>
          <p:cNvPr id="9" name="Group 8">
            <a:extLst>
              <a:ext uri="{FF2B5EF4-FFF2-40B4-BE49-F238E27FC236}">
                <a16:creationId xmlns:a16="http://schemas.microsoft.com/office/drawing/2014/main" id="{6475EF4C-554C-F7F1-503E-64DBB2ECC132}"/>
              </a:ext>
            </a:extLst>
          </p:cNvPr>
          <p:cNvGrpSpPr/>
          <p:nvPr/>
        </p:nvGrpSpPr>
        <p:grpSpPr>
          <a:xfrm>
            <a:off x="270934" y="212876"/>
            <a:ext cx="7844367" cy="6477367"/>
            <a:chOff x="333828" y="195942"/>
            <a:chExt cx="5883275" cy="4858025"/>
          </a:xfrm>
        </p:grpSpPr>
        <p:pic>
          <p:nvPicPr>
            <p:cNvPr id="12290" name="Picture 2">
              <a:extLst>
                <a:ext uri="{FF2B5EF4-FFF2-40B4-BE49-F238E27FC236}">
                  <a16:creationId xmlns:a16="http://schemas.microsoft.com/office/drawing/2014/main" id="{F9C2F90D-22D1-1925-C953-74EBDDA41F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612"/>
            <a:stretch/>
          </p:blipFill>
          <p:spPr bwMode="auto">
            <a:xfrm>
              <a:off x="333828" y="195942"/>
              <a:ext cx="2778124" cy="37265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AA37AA4-7C2C-F884-C586-B8BCB760D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248" b="-37"/>
            <a:stretch/>
          </p:blipFill>
          <p:spPr bwMode="auto">
            <a:xfrm rot="16200000">
              <a:off x="3283813" y="892568"/>
              <a:ext cx="2990030" cy="2876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C24094-BB5C-9844-6F7E-1DFB2FB8A8A0}"/>
                </a:ext>
              </a:extLst>
            </p:cNvPr>
            <p:cNvSpPr txBox="1"/>
            <p:nvPr/>
          </p:nvSpPr>
          <p:spPr>
            <a:xfrm>
              <a:off x="674915" y="4378109"/>
              <a:ext cx="4499428" cy="675858"/>
            </a:xfrm>
            <a:prstGeom prst="rect">
              <a:avLst/>
            </a:prstGeom>
            <a:solidFill>
              <a:srgbClr val="FEFAF1"/>
            </a:solidFill>
          </p:spPr>
          <p:txBody>
            <a:bodyPr wrap="square">
              <a:spAutoFit/>
            </a:bodyPr>
            <a:lstStyle/>
            <a:p>
              <a:pPr algn="ctr" defTabSz="1219170">
                <a:lnSpc>
                  <a:spcPct val="150000"/>
                </a:lnSpc>
                <a:buClr>
                  <a:srgbClr val="000000"/>
                </a:buClr>
              </a:pPr>
              <a:r>
                <a:rPr lang="vi-VN" sz="1867" i="1" kern="0">
                  <a:solidFill>
                    <a:srgbClr val="0070C0"/>
                  </a:solidFill>
                  <a:latin typeface="Arial"/>
                  <a:cs typeface="Arial"/>
                  <a:sym typeface="Arial"/>
                </a:rPr>
                <a:t>Các quần đảo Hoàng Sa và Trường Sa được thể hiện trong Đại Nam nhất thống toàn đồ (năm 1834-1840)</a:t>
              </a:r>
              <a:endParaRPr lang="en-US" sz="1867" i="1" kern="0">
                <a:solidFill>
                  <a:srgbClr val="0070C0"/>
                </a:solidFill>
                <a:latin typeface="Arial"/>
                <a:cs typeface="Arial"/>
                <a:sym typeface="Arial"/>
              </a:endParaRPr>
            </a:p>
          </p:txBody>
        </p:sp>
      </p:grpSp>
      <p:sp>
        <p:nvSpPr>
          <p:cNvPr id="11" name="TextBox 10">
            <a:extLst>
              <a:ext uri="{FF2B5EF4-FFF2-40B4-BE49-F238E27FC236}">
                <a16:creationId xmlns:a16="http://schemas.microsoft.com/office/drawing/2014/main" id="{44572B41-1B26-3FF7-75AA-04621A4D7238}"/>
              </a:ext>
            </a:extLst>
          </p:cNvPr>
          <p:cNvSpPr txBox="1"/>
          <p:nvPr/>
        </p:nvSpPr>
        <p:spPr>
          <a:xfrm>
            <a:off x="8115300" y="943234"/>
            <a:ext cx="3728358" cy="5633465"/>
          </a:xfrm>
          <a:prstGeom prst="rect">
            <a:avLst/>
          </a:prstGeom>
          <a:noFill/>
        </p:spPr>
        <p:txBody>
          <a:bodyPr wrap="square">
            <a:spAutoFit/>
          </a:bodyPr>
          <a:lstStyle/>
          <a:p>
            <a:pPr marL="457189" indent="-457189" algn="just" defTabSz="1219170">
              <a:lnSpc>
                <a:spcPct val="150000"/>
              </a:lnSpc>
              <a:buClr>
                <a:srgbClr val="000000"/>
              </a:buClr>
              <a:buFont typeface="Wingdings" panose="05000000000000000000" pitchFamily="2" charset="2"/>
              <a:buChar char="§"/>
            </a:pPr>
            <a:r>
              <a:rPr lang="vi-VN" sz="2667" kern="0" dirty="0">
                <a:solidFill>
                  <a:srgbClr val="000000"/>
                </a:solidFill>
                <a:latin typeface="Arial"/>
                <a:cs typeface="Arial"/>
                <a:sym typeface="Arial"/>
              </a:rPr>
              <a:t>Khoảng năm 1838, Triều Nguyễn cho vẽ bản đồ Đại Nam nhất thống toàn đồ</a:t>
            </a:r>
            <a:endParaRPr lang="en-US" sz="2667" kern="0" dirty="0">
              <a:solidFill>
                <a:srgbClr val="000000"/>
              </a:solidFill>
              <a:latin typeface="Arial"/>
              <a:cs typeface="Arial"/>
              <a:sym typeface="Arial"/>
            </a:endParaRPr>
          </a:p>
          <a:p>
            <a:pPr marL="457189" indent="-457189" algn="just" defTabSz="1219170">
              <a:lnSpc>
                <a:spcPct val="150000"/>
              </a:lnSpc>
              <a:buClr>
                <a:srgbClr val="000000"/>
              </a:buClr>
              <a:buFont typeface="Wingdings" panose="05000000000000000000" pitchFamily="2" charset="2"/>
              <a:buChar char="§"/>
            </a:pPr>
            <a:r>
              <a:rPr lang="vi-VN" sz="2667" kern="0" dirty="0">
                <a:solidFill>
                  <a:srgbClr val="000000"/>
                </a:solidFill>
                <a:latin typeface="Arial"/>
                <a:cs typeface="Arial"/>
                <a:sym typeface="Arial"/>
              </a:rPr>
              <a:t>Thể hiện quần đảo Hoàng Sa, quần đảo Trường Sa thuộc lãnh thổ Việt Nam.</a:t>
            </a:r>
            <a:endParaRPr lang="en-US" sz="2667" kern="0" dirty="0">
              <a:solidFill>
                <a:srgbClr val="000000"/>
              </a:solidFill>
              <a:latin typeface="Arial"/>
              <a:cs typeface="Arial"/>
              <a:sym typeface="Arial"/>
            </a:endParaRPr>
          </a:p>
        </p:txBody>
      </p:sp>
    </p:spTree>
    <p:extLst>
      <p:ext uri="{BB962C8B-B14F-4D97-AF65-F5344CB8AC3E}">
        <p14:creationId xmlns:p14="http://schemas.microsoft.com/office/powerpoint/2010/main" val="42364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Arts Subject for High School: Romanticism by Slidesgo">
  <a:themeElements>
    <a:clrScheme name="Simple Light">
      <a:dk1>
        <a:srgbClr val="434339"/>
      </a:dk1>
      <a:lt1>
        <a:srgbClr val="FEFAF1"/>
      </a:lt1>
      <a:dk2>
        <a:srgbClr val="9E8B53"/>
      </a:dk2>
      <a:lt2>
        <a:srgbClr val="FFFFFF"/>
      </a:lt2>
      <a:accent1>
        <a:srgbClr val="FFFFFF"/>
      </a:accent1>
      <a:accent2>
        <a:srgbClr val="FFFFFF"/>
      </a:accent2>
      <a:accent3>
        <a:srgbClr val="FFFFFF"/>
      </a:accent3>
      <a:accent4>
        <a:srgbClr val="FFFFFF"/>
      </a:accent4>
      <a:accent5>
        <a:srgbClr val="FFFFFF"/>
      </a:accent5>
      <a:accent6>
        <a:srgbClr val="FFFFFF"/>
      </a:accent6>
      <a:hlink>
        <a:srgbClr val="4343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2470</TotalTime>
  <Words>1384</Words>
  <Application>Microsoft Office PowerPoint</Application>
  <PresentationFormat>Widescreen</PresentationFormat>
  <Paragraphs>93</Paragraphs>
  <Slides>25</Slides>
  <Notes>14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Bebas Neue</vt:lpstr>
      <vt:lpstr>Calibri</vt:lpstr>
      <vt:lpstr>Cormorant Upright</vt:lpstr>
      <vt:lpstr>等线</vt:lpstr>
      <vt:lpstr>El Messiri</vt:lpstr>
      <vt:lpstr>Hind</vt:lpstr>
      <vt:lpstr>Inter</vt:lpstr>
      <vt:lpstr>Lato</vt:lpstr>
      <vt:lpstr>Times New Roman</vt:lpstr>
      <vt:lpstr>Wingdings</vt:lpstr>
      <vt:lpstr>小白</vt:lpstr>
      <vt:lpstr>Arts Subject for High School: Romanticism by Slidesgo</vt:lpstr>
      <vt:lpstr>CHÀO MỪNG CÁC EM  ĐẾN VỚI TIẾT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MỜI CÁC EM ĐẾN VỚI  TIẾT HỌC MỚI!</dc:title>
  <dc:creator>Thảo Đào</dc:creator>
  <cp:lastModifiedBy>Dell</cp:lastModifiedBy>
  <cp:revision>37</cp:revision>
  <dcterms:created xsi:type="dcterms:W3CDTF">2023-12-11T13:53:07Z</dcterms:created>
  <dcterms:modified xsi:type="dcterms:W3CDTF">2025-05-17T14:49:06Z</dcterms:modified>
</cp:coreProperties>
</file>